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30"/>
  </p:handoutMasterIdLst>
  <p:sldIdLst>
    <p:sldId id="289" r:id="rId3"/>
    <p:sldId id="288" r:id="rId5"/>
    <p:sldId id="262" r:id="rId6"/>
    <p:sldId id="294" r:id="rId7"/>
    <p:sldId id="264" r:id="rId8"/>
    <p:sldId id="293" r:id="rId9"/>
    <p:sldId id="261" r:id="rId10"/>
    <p:sldId id="272" r:id="rId11"/>
    <p:sldId id="257" r:id="rId12"/>
    <p:sldId id="303" r:id="rId13"/>
    <p:sldId id="296" r:id="rId14"/>
    <p:sldId id="263" r:id="rId15"/>
    <p:sldId id="297" r:id="rId16"/>
    <p:sldId id="295" r:id="rId17"/>
    <p:sldId id="267" r:id="rId18"/>
    <p:sldId id="304" r:id="rId19"/>
    <p:sldId id="282" r:id="rId20"/>
    <p:sldId id="269" r:id="rId21"/>
    <p:sldId id="260" r:id="rId22"/>
    <p:sldId id="292" r:id="rId23"/>
    <p:sldId id="305" r:id="rId24"/>
    <p:sldId id="274" r:id="rId25"/>
    <p:sldId id="273" r:id="rId26"/>
    <p:sldId id="275" r:id="rId27"/>
    <p:sldId id="279" r:id="rId28"/>
    <p:sldId id="258" r:id="rId29"/>
  </p:sldIdLst>
  <p:sldSz cx="9144000" cy="5143500" type="screen16x9"/>
  <p:notesSz cx="6858000" cy="9144000"/>
  <p:embeddedFontLst>
    <p:embeddedFont>
      <p:font typeface="方正稚艺简体" panose="03000509000000000000" pitchFamily="65" charset="-122"/>
      <p:regular r:id="rId34"/>
    </p:embeddedFont>
    <p:embeddedFont>
      <p:font typeface="Calibri" panose="020F0502020204030204" pitchFamily="34" charset="0"/>
      <p:regular r:id="rId35"/>
      <p:bold r:id="rId36"/>
      <p:italic r:id="rId37"/>
      <p:boldItalic r:id="rId38"/>
    </p:embeddedFont>
    <p:embeddedFont>
      <p:font typeface="微软雅黑" panose="020B0503020204020204" pitchFamily="34" charset="-122"/>
      <p:regular r:id="rId39"/>
    </p:embeddedFont>
  </p:embeddedFontLst>
  <p:defaultTex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665" algn="l" defTabSz="685165" rtl="0" eaLnBrk="1" latinLnBrk="0" hangingPunct="1">
      <a:defRPr sz="1400" kern="1200">
        <a:solidFill>
          <a:schemeClr val="tx1"/>
        </a:solidFill>
        <a:latin typeface="+mn-lt"/>
        <a:ea typeface="+mn-ea"/>
        <a:cs typeface="+mn-cs"/>
      </a:defRPr>
    </a:lvl8pPr>
    <a:lvl9pPr marL="2742565" algn="l" defTabSz="685165"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B832"/>
    <a:srgbClr val="FF3399"/>
    <a:srgbClr val="FF1DAE"/>
    <a:srgbClr val="E6F5FD"/>
    <a:srgbClr val="FFC000"/>
    <a:srgbClr val="009999"/>
    <a:srgbClr val="E6AF00"/>
    <a:srgbClr val="DE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718" autoAdjust="0"/>
  </p:normalViewPr>
  <p:slideViewPr>
    <p:cSldViewPr snapToGrid="0">
      <p:cViewPr>
        <p:scale>
          <a:sx n="124" d="100"/>
          <a:sy n="124" d="100"/>
        </p:scale>
        <p:origin x="-1008" y="-51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2A059B-5243-427D-A20D-2BD47603919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AEDAE-52C9-4FF0-B00D-B04BAF3D09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6765" algn="l" defTabSz="685165" rtl="0" eaLnBrk="1" latinLnBrk="0" hangingPunct="1">
      <a:defRPr sz="900" kern="1200">
        <a:solidFill>
          <a:schemeClr val="tx1"/>
        </a:solidFill>
        <a:latin typeface="+mn-lt"/>
        <a:ea typeface="+mn-ea"/>
        <a:cs typeface="+mn-cs"/>
      </a:defRPr>
    </a:lvl7pPr>
    <a:lvl8pPr marL="2399665" algn="l" defTabSz="685165" rtl="0" eaLnBrk="1" latinLnBrk="0" hangingPunct="1">
      <a:defRPr sz="900" kern="1200">
        <a:solidFill>
          <a:schemeClr val="tx1"/>
        </a:solidFill>
        <a:latin typeface="+mn-lt"/>
        <a:ea typeface="+mn-ea"/>
        <a:cs typeface="+mn-cs"/>
      </a:defRPr>
    </a:lvl8pPr>
    <a:lvl9pPr marL="2742565"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更多模板亮亮图文旗舰店：https://liangliangtuwen.tmall.com</a:t>
            </a:r>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更多模板亮亮图文旗舰店：https://liangliangtuwen.tmall.com</a:t>
            </a:r>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3"/>
            <a:ext cx="6858000" cy="1790700"/>
          </a:xfrm>
          <a:prstGeom prst="rect">
            <a:avLst/>
          </a:prstGeom>
        </p:spPr>
        <p:txBody>
          <a:bodyPr lIns="91413" tIns="45706" rIns="91413" bIns="45706"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1" y="2701529"/>
            <a:ext cx="6858000" cy="1241822"/>
          </a:xfrm>
          <a:prstGeom prst="rect">
            <a:avLst/>
          </a:prstGeom>
        </p:spPr>
        <p:txBody>
          <a:bodyPr lIns="91413" tIns="45706" rIns="91413" bIns="45706"/>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6" name="灯片编号占位符 5"/>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91413" tIns="45706" rIns="91413" bIns="45706"/>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1369220"/>
            <a:ext cx="7886700" cy="3263503"/>
          </a:xfrm>
          <a:prstGeom prst="rect">
            <a:avLst/>
          </a:prstGeom>
        </p:spPr>
        <p:txBody>
          <a:bodyPr vert="eaVert"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6" name="灯片编号占位符 5"/>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4"/>
            <a:ext cx="1971675" cy="4358878"/>
          </a:xfrm>
          <a:prstGeom prst="rect">
            <a:avLst/>
          </a:prstGeom>
        </p:spPr>
        <p:txBody>
          <a:bodyPr vert="eaVert" lIns="91413" tIns="45706" rIns="91413" bIns="45706"/>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8"/>
          </a:xfrm>
          <a:prstGeom prst="rect">
            <a:avLst/>
          </a:prstGeom>
        </p:spPr>
        <p:txBody>
          <a:bodyPr vert="eaVert"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6" name="灯片编号占位符 5"/>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17860" y="4311240"/>
            <a:ext cx="9161860" cy="896930"/>
            <a:chOff x="-17860" y="4311240"/>
            <a:chExt cx="9161860" cy="896930"/>
          </a:xfrm>
        </p:grpSpPr>
        <p:pic>
          <p:nvPicPr>
            <p:cNvPr id="8" name="Picture 5" descr="E:\PPT素材\卡通b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rot="1077800">
              <a:off x="3510732" y="4481070"/>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641573"/>
              <a:ext cx="9161860" cy="501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PPT素材\卡通b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1136" y="4325156"/>
              <a:ext cx="568903" cy="729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PPT素材\卡通b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9226" y="4311240"/>
              <a:ext cx="592476" cy="780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E:\PPT素材\卡通b0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8459" y="4534918"/>
              <a:ext cx="560006" cy="49551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E:\PPT素材\卡通b11.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95022" y="79684"/>
            <a:ext cx="642198" cy="7552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2"/>
          </a:xfrm>
          <a:prstGeom prst="rect">
            <a:avLst/>
          </a:prstGeom>
        </p:spPr>
        <p:txBody>
          <a:bodyPr lIns="91413" tIns="45706" rIns="91413" bIns="45706"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7"/>
            <a:ext cx="7886700" cy="1125141"/>
          </a:xfrm>
          <a:prstGeom prst="rect">
            <a:avLst/>
          </a:prstGeom>
        </p:spPr>
        <p:txBody>
          <a:bodyPr lIns="91413" tIns="45706" rIns="91413" bIns="45706"/>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6" name="灯片编号占位符 5"/>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91413" tIns="45706" rIns="91413" bIns="45706"/>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20"/>
            <a:ext cx="3886200" cy="3263503"/>
          </a:xfrm>
          <a:prstGeom prst="rect">
            <a:avLst/>
          </a:prstGeom>
        </p:spPr>
        <p:txBody>
          <a:bodyPr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1" y="1369220"/>
            <a:ext cx="3886200" cy="3263503"/>
          </a:xfrm>
          <a:prstGeom prst="rect">
            <a:avLst/>
          </a:prstGeom>
        </p:spPr>
        <p:txBody>
          <a:bodyPr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7" name="灯片编号占位符 6"/>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a:prstGeom prst="rect">
            <a:avLst/>
          </a:prstGeom>
        </p:spPr>
        <p:txBody>
          <a:bodyPr lIns="91413" tIns="45706" rIns="91413" bIns="45706"/>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a:prstGeom prst="rect">
            <a:avLst/>
          </a:prstGeom>
        </p:spPr>
        <p:txBody>
          <a:bodyPr lIns="91413" tIns="45706" rIns="91413" bIns="45706"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2" y="1878806"/>
            <a:ext cx="3868340" cy="2763441"/>
          </a:xfrm>
          <a:prstGeom prst="rect">
            <a:avLst/>
          </a:prstGeom>
        </p:spPr>
        <p:txBody>
          <a:bodyPr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a:prstGeom prst="rect">
            <a:avLst/>
          </a:prstGeom>
        </p:spPr>
        <p:txBody>
          <a:bodyPr lIns="91413" tIns="45706" rIns="91413" bIns="45706"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1878806"/>
            <a:ext cx="3887391" cy="2763441"/>
          </a:xfrm>
          <a:prstGeom prst="rect">
            <a:avLst/>
          </a:prstGeom>
        </p:spPr>
        <p:txBody>
          <a:bodyPr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8" name="页脚占位符 7"/>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9" name="灯片编号占位符 8"/>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91413" tIns="45706" rIns="91413" bIns="45706"/>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5" name="灯片编号占位符 4"/>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4" name="灯片编号占位符 3"/>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1"/>
            <a:ext cx="2949178" cy="1200150"/>
          </a:xfrm>
          <a:prstGeom prst="rect">
            <a:avLst/>
          </a:prstGeom>
        </p:spPr>
        <p:txBody>
          <a:bodyPr lIns="91413" tIns="45706" rIns="91413" bIns="45706"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0"/>
            <a:ext cx="4629150" cy="3655218"/>
          </a:xfrm>
          <a:prstGeom prst="rect">
            <a:avLst/>
          </a:prstGeom>
        </p:spPr>
        <p:txBody>
          <a:bodyPr lIns="91413" tIns="45706" rIns="91413" bIns="45706"/>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2" y="1543050"/>
            <a:ext cx="2949178" cy="2858691"/>
          </a:xfrm>
          <a:prstGeom prst="rect">
            <a:avLst/>
          </a:prstGeom>
        </p:spPr>
        <p:txBody>
          <a:bodyPr lIns="91413" tIns="45706" rIns="91413" bIns="45706"/>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7" name="灯片编号占位符 6"/>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1"/>
            <a:ext cx="2949178" cy="1200150"/>
          </a:xfrm>
          <a:prstGeom prst="rect">
            <a:avLst/>
          </a:prstGeom>
        </p:spPr>
        <p:txBody>
          <a:bodyPr lIns="91413" tIns="45706" rIns="91413" bIns="45706"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0"/>
            <a:ext cx="4629150" cy="3655218"/>
          </a:xfrm>
          <a:prstGeom prst="rect">
            <a:avLst/>
          </a:prstGeom>
        </p:spPr>
        <p:txBody>
          <a:bodyPr lIns="91413" tIns="45706" rIns="91413" bIns="45706"/>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a:prstGeom prst="rect">
            <a:avLst/>
          </a:prstGeom>
        </p:spPr>
        <p:txBody>
          <a:bodyPr lIns="91413" tIns="45706" rIns="91413" bIns="45706"/>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7" name="灯片编号占位符 6"/>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F5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665" algn="l" defTabSz="685165" rtl="0" eaLnBrk="1" latinLnBrk="0" hangingPunct="1">
        <a:defRPr sz="1400" kern="1200">
          <a:solidFill>
            <a:schemeClr val="tx1"/>
          </a:solidFill>
          <a:latin typeface="+mn-lt"/>
          <a:ea typeface="+mn-ea"/>
          <a:cs typeface="+mn-cs"/>
        </a:defRPr>
      </a:lvl8pPr>
      <a:lvl9pPr marL="2742565" algn="l" defTabSz="68516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audio" Target="../media/audio1.wav"/><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1" Type="http://schemas.openxmlformats.org/officeDocument/2006/relationships/notesSlide" Target="../notesSlides/notesSlide10.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1" Type="http://schemas.openxmlformats.org/officeDocument/2006/relationships/notesSlide" Target="../notesSlides/notesSlide16.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png"/><Relationship Id="rId7" Type="http://schemas.openxmlformats.org/officeDocument/2006/relationships/image" Target="../media/image17.png"/><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0" Type="http://schemas.openxmlformats.org/officeDocument/2006/relationships/notesSlide" Target="../notesSlides/notesSlide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1" Type="http://schemas.openxmlformats.org/officeDocument/2006/relationships/notesSlide" Target="../notesSlides/notesSlide21.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4" Type="http://schemas.openxmlformats.org/officeDocument/2006/relationships/notesSlide" Target="../notesSlides/notesSlide26.xml"/><Relationship Id="rId13" Type="http://schemas.openxmlformats.org/officeDocument/2006/relationships/slideLayout" Target="../slideLayouts/slideLayout7.xml"/><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1" Type="http://schemas.openxmlformats.org/officeDocument/2006/relationships/notesSlide" Target="../notesSlides/notesSlide3.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7142118" y="3421677"/>
            <a:ext cx="788291" cy="50725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5" descr="E:\PPT素材\卡通b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4088181" y="3602334"/>
            <a:ext cx="793144" cy="727100"/>
          </a:xfrm>
          <a:prstGeom prst="rect">
            <a:avLst/>
          </a:prstGeom>
          <a:noFill/>
          <a:extLst>
            <a:ext uri="{909E8E84-426E-40DD-AFC4-6F175D3DCCD1}">
              <a14:hiddenFill xmlns:a14="http://schemas.microsoft.com/office/drawing/2010/main">
                <a:solidFill>
                  <a:srgbClr val="FFFFFF"/>
                </a:solidFill>
              </a14:hiddenFill>
            </a:ext>
          </a:extLst>
        </p:spPr>
      </p:pic>
      <p:sp>
        <p:nvSpPr>
          <p:cNvPr id="198" name="文本框 8"/>
          <p:cNvSpPr txBox="1"/>
          <p:nvPr/>
        </p:nvSpPr>
        <p:spPr>
          <a:xfrm>
            <a:off x="755576" y="1243377"/>
            <a:ext cx="7632850" cy="1000274"/>
          </a:xfrm>
          <a:prstGeom prst="rect">
            <a:avLst/>
          </a:prstGeom>
          <a:noFill/>
        </p:spPr>
        <p:txBody>
          <a:bodyPr wrap="square" lIns="68580" tIns="34290" rIns="68580" bIns="34290" rtlCol="0">
            <a:spAutoFit/>
          </a:bodyPr>
          <a:lstStyle/>
          <a:p>
            <a:pPr algn="ctr">
              <a:lnSpc>
                <a:spcPct val="110000"/>
              </a:lnSpc>
            </a:pPr>
            <a:r>
              <a:rPr lang="zh-CN" altLang="en-US" sz="5500" b="1" spc="-150" dirty="0">
                <a:solidFill>
                  <a:schemeClr val="accent2"/>
                </a:solidFill>
                <a:latin typeface="方正稚艺简体" panose="03000509000000000000" pitchFamily="65" charset="-122"/>
                <a:ea typeface="方正稚艺简体" panose="03000509000000000000" pitchFamily="65" charset="-122"/>
              </a:rPr>
              <a:t>教育教学课件</a:t>
            </a:r>
            <a:r>
              <a:rPr lang="zh-CN" altLang="en-US" sz="5500" b="1" spc="-150" dirty="0" smtClean="0">
                <a:solidFill>
                  <a:schemeClr val="accent2"/>
                </a:solidFill>
                <a:latin typeface="方正稚艺简体" panose="03000509000000000000" pitchFamily="65" charset="-122"/>
                <a:ea typeface="方正稚艺简体" panose="03000509000000000000" pitchFamily="65" charset="-122"/>
              </a:rPr>
              <a:t>培训</a:t>
            </a:r>
            <a:endParaRPr lang="en-US" altLang="zh-CN" sz="5500" b="1" spc="-150" dirty="0">
              <a:solidFill>
                <a:schemeClr val="accent2"/>
              </a:solidFill>
              <a:latin typeface="方正稚艺简体" panose="03000509000000000000" pitchFamily="65" charset="-122"/>
              <a:ea typeface="方正稚艺简体" panose="03000509000000000000" pitchFamily="65" charset="-122"/>
            </a:endParaRPr>
          </a:p>
        </p:txBody>
      </p:sp>
      <p:sp>
        <p:nvSpPr>
          <p:cNvPr id="199" name="文本框 20"/>
          <p:cNvSpPr txBox="1"/>
          <p:nvPr/>
        </p:nvSpPr>
        <p:spPr>
          <a:xfrm>
            <a:off x="1869676" y="2431846"/>
            <a:ext cx="5404649" cy="372745"/>
          </a:xfrm>
          <a:prstGeom prst="rect">
            <a:avLst/>
          </a:prstGeom>
          <a:noFill/>
        </p:spPr>
        <p:txBody>
          <a:bodyPr wrap="square" lIns="68580" tIns="34290" rIns="68580" bIns="34290" rtlCol="0">
            <a:spAutoFit/>
          </a:bodyPr>
          <a:lstStyle/>
          <a:p>
            <a:pPr algn="ctr">
              <a:lnSpc>
                <a:spcPct val="110000"/>
              </a:lnSpc>
            </a:pPr>
            <a:r>
              <a:rPr lang="zh-CN" altLang="en-US" sz="1800" dirty="0">
                <a:solidFill>
                  <a:srgbClr val="78B832"/>
                </a:solidFill>
                <a:latin typeface="方正稚艺简体" panose="03000509000000000000" pitchFamily="65" charset="-122"/>
                <a:ea typeface="方正稚艺简体" panose="03000509000000000000" pitchFamily="65" charset="-122"/>
              </a:rPr>
              <a:t>授课老师：亮亮图文      授课时间：</a:t>
            </a:r>
            <a:r>
              <a:rPr lang="en-US" altLang="zh-CN" sz="1800" dirty="0">
                <a:solidFill>
                  <a:srgbClr val="78B832"/>
                </a:solidFill>
                <a:latin typeface="方正稚艺简体" panose="03000509000000000000" pitchFamily="65" charset="-122"/>
                <a:ea typeface="方正稚艺简体" panose="03000509000000000000" pitchFamily="65" charset="-122"/>
              </a:rPr>
              <a:t>20XX</a:t>
            </a:r>
            <a:r>
              <a:rPr lang="en-US" altLang="zh-CN" sz="1800" dirty="0">
                <a:solidFill>
                  <a:srgbClr val="78B832"/>
                </a:solidFill>
                <a:latin typeface="方正稚艺简体" panose="03000509000000000000" pitchFamily="65" charset="-122"/>
                <a:ea typeface="方正稚艺简体" panose="03000509000000000000" pitchFamily="65" charset="-122"/>
              </a:rPr>
              <a:t>.12.30</a:t>
            </a:r>
            <a:endParaRPr lang="en-US" altLang="zh-CN" sz="1800" dirty="0">
              <a:solidFill>
                <a:srgbClr val="78B832"/>
              </a:solidFill>
              <a:latin typeface="方正稚艺简体" panose="03000509000000000000" pitchFamily="65" charset="-122"/>
              <a:ea typeface="方正稚艺简体" panose="03000509000000000000" pitchFamily="65" charset="-122"/>
            </a:endParaRPr>
          </a:p>
        </p:txBody>
      </p:sp>
      <p:sp>
        <p:nvSpPr>
          <p:cNvPr id="200" name="文本框 3"/>
          <p:cNvSpPr txBox="1"/>
          <p:nvPr/>
        </p:nvSpPr>
        <p:spPr>
          <a:xfrm>
            <a:off x="1832148" y="2121503"/>
            <a:ext cx="5479706" cy="269304"/>
          </a:xfrm>
          <a:prstGeom prst="rect">
            <a:avLst/>
          </a:prstGeom>
          <a:noFill/>
        </p:spPr>
        <p:txBody>
          <a:bodyPr wrap="none" lIns="68580" tIns="34290" rIns="68580" bIns="34290" rtlCol="0">
            <a:spAutoFit/>
          </a:bodyPr>
          <a:lstStyle/>
          <a:p>
            <a:pPr algn="ctr"/>
            <a:r>
              <a:rPr lang="zh-CN" altLang="en-US" sz="1300" dirty="0">
                <a:solidFill>
                  <a:schemeClr val="tx1">
                    <a:lumMod val="65000"/>
                    <a:lumOff val="35000"/>
                  </a:schemeClr>
                </a:solidFill>
                <a:latin typeface="+mn-ea"/>
              </a:rPr>
              <a:t>适用教学</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教育</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课件</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培训</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说课</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微课</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公开课</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幼儿园</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儿童</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小学</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通用</a:t>
            </a:r>
            <a:r>
              <a:rPr lang="en-US" altLang="zh-CN" sz="1300" dirty="0">
                <a:solidFill>
                  <a:schemeClr val="tx1">
                    <a:lumMod val="65000"/>
                    <a:lumOff val="35000"/>
                  </a:schemeClr>
                </a:solidFill>
                <a:latin typeface="+mn-ea"/>
              </a:rPr>
              <a:t>PPT</a:t>
            </a:r>
            <a:endParaRPr lang="zh-CN" altLang="en-US" sz="1300" dirty="0">
              <a:solidFill>
                <a:schemeClr val="tx1">
                  <a:lumMod val="65000"/>
                  <a:lumOff val="35000"/>
                </a:schemeClr>
              </a:solidFill>
              <a:latin typeface="+mn-ea"/>
            </a:endParaRPr>
          </a:p>
        </p:txBody>
      </p:sp>
      <p:pic>
        <p:nvPicPr>
          <p:cNvPr id="201" name="Picture 3" descr="E:\PPT素材\卡通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E:\PPT素材\卡通b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0" y="3694509"/>
            <a:ext cx="9161860" cy="1448991"/>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6" descr="E:\PPT素材\卡通b0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321" y="3009354"/>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7" descr="E:\PPT素材\卡通b0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3070" y="3067203"/>
            <a:ext cx="2107406" cy="1654969"/>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9" descr="E:\PPT素材\卡通b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720" y="3319503"/>
            <a:ext cx="1404864" cy="1801388"/>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10" descr="E:\PPT素材\卡通b0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069" y="2991811"/>
            <a:ext cx="1463079" cy="1927705"/>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11" descr="E:\PPT素材\卡通b0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0247" y="88377"/>
            <a:ext cx="3115311" cy="1817264"/>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8" descr="E:\PPT素材\卡通b0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253" y="3894688"/>
            <a:ext cx="1382896" cy="1223626"/>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3" descr="E:\PPT素材\卡通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194" y="749793"/>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12" descr="E:\PPT素材\卡通b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685" y="449761"/>
            <a:ext cx="832247" cy="97869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3" descr="E:\PPT素材\卡通b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8067" y="3862820"/>
            <a:ext cx="1550194" cy="1239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sndAc>
          <p:stSnd>
            <p:snd r:embed="rId13" name="Joel Hanson&amp;Sara Groves-Traveling Light.wav"/>
          </p:stSnd>
        </p:sndAc>
      </p:transition>
    </mc:Choice>
    <mc:Fallback>
      <p:transition spd="slow">
        <p:blinds dir="vert"/>
        <p:sndAc>
          <p:stSnd>
            <p:snd r:embed="rId13" name="Joel Hanson&amp;Sara Groves-Traveling Ligh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anim calcmode="lin" valueType="num">
                                      <p:cBhvr>
                                        <p:cTn id="8" dur="1000" fill="hold"/>
                                        <p:tgtEl>
                                          <p:spTgt spid="202"/>
                                        </p:tgtEl>
                                        <p:attrNameLst>
                                          <p:attrName>ppt_x</p:attrName>
                                        </p:attrNameLst>
                                      </p:cBhvr>
                                      <p:tavLst>
                                        <p:tav tm="0">
                                          <p:val>
                                            <p:strVal val="#ppt_x"/>
                                          </p:val>
                                        </p:tav>
                                        <p:tav tm="100000">
                                          <p:val>
                                            <p:strVal val="#ppt_x"/>
                                          </p:val>
                                        </p:tav>
                                      </p:tavLst>
                                    </p:anim>
                                    <p:anim calcmode="lin" valueType="num">
                                      <p:cBhvr>
                                        <p:cTn id="9" dur="1000" fill="hold"/>
                                        <p:tgtEl>
                                          <p:spTgt spid="2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1000"/>
                                        <p:tgtEl>
                                          <p:spTgt spid="196"/>
                                        </p:tgtEl>
                                      </p:cBhvr>
                                    </p:animEffect>
                                    <p:anim calcmode="lin" valueType="num">
                                      <p:cBhvr>
                                        <p:cTn id="14" dur="1000" fill="hold"/>
                                        <p:tgtEl>
                                          <p:spTgt spid="196"/>
                                        </p:tgtEl>
                                        <p:attrNameLst>
                                          <p:attrName>ppt_x</p:attrName>
                                        </p:attrNameLst>
                                      </p:cBhvr>
                                      <p:tavLst>
                                        <p:tav tm="0">
                                          <p:val>
                                            <p:strVal val="#ppt_x"/>
                                          </p:val>
                                        </p:tav>
                                        <p:tav tm="100000">
                                          <p:val>
                                            <p:strVal val="#ppt_x"/>
                                          </p:val>
                                        </p:tav>
                                      </p:tavLst>
                                    </p:anim>
                                    <p:anim calcmode="lin" valueType="num">
                                      <p:cBhvr>
                                        <p:cTn id="15" dur="1000" fill="hold"/>
                                        <p:tgtEl>
                                          <p:spTgt spid="19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7"/>
                                        </p:tgtEl>
                                        <p:attrNameLst>
                                          <p:attrName>style.visibility</p:attrName>
                                        </p:attrNameLst>
                                      </p:cBhvr>
                                      <p:to>
                                        <p:strVal val="visible"/>
                                      </p:to>
                                    </p:set>
                                    <p:animEffect transition="in" filter="fade">
                                      <p:cBhvr>
                                        <p:cTn id="18" dur="1000"/>
                                        <p:tgtEl>
                                          <p:spTgt spid="197"/>
                                        </p:tgtEl>
                                      </p:cBhvr>
                                    </p:animEffect>
                                    <p:anim calcmode="lin" valueType="num">
                                      <p:cBhvr>
                                        <p:cTn id="19" dur="1000" fill="hold"/>
                                        <p:tgtEl>
                                          <p:spTgt spid="197"/>
                                        </p:tgtEl>
                                        <p:attrNameLst>
                                          <p:attrName>ppt_x</p:attrName>
                                        </p:attrNameLst>
                                      </p:cBhvr>
                                      <p:tavLst>
                                        <p:tav tm="0">
                                          <p:val>
                                            <p:strVal val="#ppt_x"/>
                                          </p:val>
                                        </p:tav>
                                        <p:tav tm="100000">
                                          <p:val>
                                            <p:strVal val="#ppt_x"/>
                                          </p:val>
                                        </p:tav>
                                      </p:tavLst>
                                    </p:anim>
                                    <p:anim calcmode="lin" valueType="num">
                                      <p:cBhvr>
                                        <p:cTn id="20" dur="1000" fill="hold"/>
                                        <p:tgtEl>
                                          <p:spTgt spid="19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05"/>
                                        </p:tgtEl>
                                        <p:attrNameLst>
                                          <p:attrName>style.visibility</p:attrName>
                                        </p:attrNameLst>
                                      </p:cBhvr>
                                      <p:to>
                                        <p:strVal val="visible"/>
                                      </p:to>
                                    </p:set>
                                    <p:animEffect transition="in" filter="wipe(down)">
                                      <p:cBhvr>
                                        <p:cTn id="24" dur="580">
                                          <p:stCondLst>
                                            <p:cond delay="0"/>
                                          </p:stCondLst>
                                        </p:cTn>
                                        <p:tgtEl>
                                          <p:spTgt spid="205"/>
                                        </p:tgtEl>
                                      </p:cBhvr>
                                    </p:animEffect>
                                    <p:anim calcmode="lin" valueType="num">
                                      <p:cBhvr>
                                        <p:cTn id="25" dur="1822" tmFilter="0,0; 0.14,0.36; 0.43,0.73; 0.71,0.91; 1.0,1.0">
                                          <p:stCondLst>
                                            <p:cond delay="0"/>
                                          </p:stCondLst>
                                        </p:cTn>
                                        <p:tgtEl>
                                          <p:spTgt spid="20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5"/>
                                        </p:tgtEl>
                                        <p:attrNameLst>
                                          <p:attrName>ppt_y</p:attrName>
                                        </p:attrNameLst>
                                      </p:cBhvr>
                                      <p:tavLst>
                                        <p:tav tm="0" fmla="#ppt_y-sin(pi*$)/81">
                                          <p:val>
                                            <p:fltVal val="0"/>
                                          </p:val>
                                        </p:tav>
                                        <p:tav tm="100000">
                                          <p:val>
                                            <p:fltVal val="1"/>
                                          </p:val>
                                        </p:tav>
                                      </p:tavLst>
                                    </p:anim>
                                    <p:animScale>
                                      <p:cBhvr>
                                        <p:cTn id="30" dur="26">
                                          <p:stCondLst>
                                            <p:cond delay="650"/>
                                          </p:stCondLst>
                                        </p:cTn>
                                        <p:tgtEl>
                                          <p:spTgt spid="205"/>
                                        </p:tgtEl>
                                      </p:cBhvr>
                                      <p:to x="100000" y="60000"/>
                                    </p:animScale>
                                    <p:animScale>
                                      <p:cBhvr>
                                        <p:cTn id="31" dur="166" decel="50000">
                                          <p:stCondLst>
                                            <p:cond delay="676"/>
                                          </p:stCondLst>
                                        </p:cTn>
                                        <p:tgtEl>
                                          <p:spTgt spid="205"/>
                                        </p:tgtEl>
                                      </p:cBhvr>
                                      <p:to x="100000" y="100000"/>
                                    </p:animScale>
                                    <p:animScale>
                                      <p:cBhvr>
                                        <p:cTn id="32" dur="26">
                                          <p:stCondLst>
                                            <p:cond delay="1312"/>
                                          </p:stCondLst>
                                        </p:cTn>
                                        <p:tgtEl>
                                          <p:spTgt spid="205"/>
                                        </p:tgtEl>
                                      </p:cBhvr>
                                      <p:to x="100000" y="80000"/>
                                    </p:animScale>
                                    <p:animScale>
                                      <p:cBhvr>
                                        <p:cTn id="33" dur="166" decel="50000">
                                          <p:stCondLst>
                                            <p:cond delay="1338"/>
                                          </p:stCondLst>
                                        </p:cTn>
                                        <p:tgtEl>
                                          <p:spTgt spid="205"/>
                                        </p:tgtEl>
                                      </p:cBhvr>
                                      <p:to x="100000" y="100000"/>
                                    </p:animScale>
                                    <p:animScale>
                                      <p:cBhvr>
                                        <p:cTn id="34" dur="26">
                                          <p:stCondLst>
                                            <p:cond delay="1642"/>
                                          </p:stCondLst>
                                        </p:cTn>
                                        <p:tgtEl>
                                          <p:spTgt spid="205"/>
                                        </p:tgtEl>
                                      </p:cBhvr>
                                      <p:to x="100000" y="90000"/>
                                    </p:animScale>
                                    <p:animScale>
                                      <p:cBhvr>
                                        <p:cTn id="35" dur="166" decel="50000">
                                          <p:stCondLst>
                                            <p:cond delay="1668"/>
                                          </p:stCondLst>
                                        </p:cTn>
                                        <p:tgtEl>
                                          <p:spTgt spid="205"/>
                                        </p:tgtEl>
                                      </p:cBhvr>
                                      <p:to x="100000" y="100000"/>
                                    </p:animScale>
                                    <p:animScale>
                                      <p:cBhvr>
                                        <p:cTn id="36" dur="26">
                                          <p:stCondLst>
                                            <p:cond delay="1808"/>
                                          </p:stCondLst>
                                        </p:cTn>
                                        <p:tgtEl>
                                          <p:spTgt spid="205"/>
                                        </p:tgtEl>
                                      </p:cBhvr>
                                      <p:to x="100000" y="95000"/>
                                    </p:animScale>
                                    <p:animScale>
                                      <p:cBhvr>
                                        <p:cTn id="37" dur="166" decel="50000">
                                          <p:stCondLst>
                                            <p:cond delay="1834"/>
                                          </p:stCondLst>
                                        </p:cTn>
                                        <p:tgtEl>
                                          <p:spTgt spid="205"/>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208"/>
                                        </p:tgtEl>
                                        <p:attrNameLst>
                                          <p:attrName>style.visibility</p:attrName>
                                        </p:attrNameLst>
                                      </p:cBhvr>
                                      <p:to>
                                        <p:strVal val="visible"/>
                                      </p:to>
                                    </p:set>
                                    <p:animEffect transition="in" filter="wipe(down)">
                                      <p:cBhvr>
                                        <p:cTn id="41" dur="580">
                                          <p:stCondLst>
                                            <p:cond delay="0"/>
                                          </p:stCondLst>
                                        </p:cTn>
                                        <p:tgtEl>
                                          <p:spTgt spid="208"/>
                                        </p:tgtEl>
                                      </p:cBhvr>
                                    </p:animEffect>
                                    <p:anim calcmode="lin" valueType="num">
                                      <p:cBhvr>
                                        <p:cTn id="42" dur="1822" tmFilter="0,0; 0.14,0.36; 0.43,0.73; 0.71,0.91; 1.0,1.0">
                                          <p:stCondLst>
                                            <p:cond delay="0"/>
                                          </p:stCondLst>
                                        </p:cTn>
                                        <p:tgtEl>
                                          <p:spTgt spid="20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8"/>
                                        </p:tgtEl>
                                        <p:attrNameLst>
                                          <p:attrName>ppt_y</p:attrName>
                                        </p:attrNameLst>
                                      </p:cBhvr>
                                      <p:tavLst>
                                        <p:tav tm="0" fmla="#ppt_y-sin(pi*$)/81">
                                          <p:val>
                                            <p:fltVal val="0"/>
                                          </p:val>
                                        </p:tav>
                                        <p:tav tm="100000">
                                          <p:val>
                                            <p:fltVal val="1"/>
                                          </p:val>
                                        </p:tav>
                                      </p:tavLst>
                                    </p:anim>
                                    <p:animScale>
                                      <p:cBhvr>
                                        <p:cTn id="47" dur="26">
                                          <p:stCondLst>
                                            <p:cond delay="650"/>
                                          </p:stCondLst>
                                        </p:cTn>
                                        <p:tgtEl>
                                          <p:spTgt spid="208"/>
                                        </p:tgtEl>
                                      </p:cBhvr>
                                      <p:to x="100000" y="60000"/>
                                    </p:animScale>
                                    <p:animScale>
                                      <p:cBhvr>
                                        <p:cTn id="48" dur="166" decel="50000">
                                          <p:stCondLst>
                                            <p:cond delay="676"/>
                                          </p:stCondLst>
                                        </p:cTn>
                                        <p:tgtEl>
                                          <p:spTgt spid="208"/>
                                        </p:tgtEl>
                                      </p:cBhvr>
                                      <p:to x="100000" y="100000"/>
                                    </p:animScale>
                                    <p:animScale>
                                      <p:cBhvr>
                                        <p:cTn id="49" dur="26">
                                          <p:stCondLst>
                                            <p:cond delay="1312"/>
                                          </p:stCondLst>
                                        </p:cTn>
                                        <p:tgtEl>
                                          <p:spTgt spid="208"/>
                                        </p:tgtEl>
                                      </p:cBhvr>
                                      <p:to x="100000" y="80000"/>
                                    </p:animScale>
                                    <p:animScale>
                                      <p:cBhvr>
                                        <p:cTn id="50" dur="166" decel="50000">
                                          <p:stCondLst>
                                            <p:cond delay="1338"/>
                                          </p:stCondLst>
                                        </p:cTn>
                                        <p:tgtEl>
                                          <p:spTgt spid="208"/>
                                        </p:tgtEl>
                                      </p:cBhvr>
                                      <p:to x="100000" y="100000"/>
                                    </p:animScale>
                                    <p:animScale>
                                      <p:cBhvr>
                                        <p:cTn id="51" dur="26">
                                          <p:stCondLst>
                                            <p:cond delay="1642"/>
                                          </p:stCondLst>
                                        </p:cTn>
                                        <p:tgtEl>
                                          <p:spTgt spid="208"/>
                                        </p:tgtEl>
                                      </p:cBhvr>
                                      <p:to x="100000" y="90000"/>
                                    </p:animScale>
                                    <p:animScale>
                                      <p:cBhvr>
                                        <p:cTn id="52" dur="166" decel="50000">
                                          <p:stCondLst>
                                            <p:cond delay="1668"/>
                                          </p:stCondLst>
                                        </p:cTn>
                                        <p:tgtEl>
                                          <p:spTgt spid="208"/>
                                        </p:tgtEl>
                                      </p:cBhvr>
                                      <p:to x="100000" y="100000"/>
                                    </p:animScale>
                                    <p:animScale>
                                      <p:cBhvr>
                                        <p:cTn id="53" dur="26">
                                          <p:stCondLst>
                                            <p:cond delay="1808"/>
                                          </p:stCondLst>
                                        </p:cTn>
                                        <p:tgtEl>
                                          <p:spTgt spid="208"/>
                                        </p:tgtEl>
                                      </p:cBhvr>
                                      <p:to x="100000" y="95000"/>
                                    </p:animScale>
                                    <p:animScale>
                                      <p:cBhvr>
                                        <p:cTn id="54" dur="166" decel="50000">
                                          <p:stCondLst>
                                            <p:cond delay="1834"/>
                                          </p:stCondLst>
                                        </p:cTn>
                                        <p:tgtEl>
                                          <p:spTgt spid="208"/>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206"/>
                                        </p:tgtEl>
                                        <p:attrNameLst>
                                          <p:attrName>style.visibility</p:attrName>
                                        </p:attrNameLst>
                                      </p:cBhvr>
                                      <p:to>
                                        <p:strVal val="visible"/>
                                      </p:to>
                                    </p:set>
                                    <p:animEffect transition="in" filter="wipe(down)">
                                      <p:cBhvr>
                                        <p:cTn id="58" dur="580">
                                          <p:stCondLst>
                                            <p:cond delay="0"/>
                                          </p:stCondLst>
                                        </p:cTn>
                                        <p:tgtEl>
                                          <p:spTgt spid="206"/>
                                        </p:tgtEl>
                                      </p:cBhvr>
                                    </p:animEffect>
                                    <p:anim calcmode="lin" valueType="num">
                                      <p:cBhvr>
                                        <p:cTn id="59" dur="1822" tmFilter="0,0; 0.14,0.36; 0.43,0.73; 0.71,0.91; 1.0,1.0">
                                          <p:stCondLst>
                                            <p:cond delay="0"/>
                                          </p:stCondLst>
                                        </p:cTn>
                                        <p:tgtEl>
                                          <p:spTgt spid="20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0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0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0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06"/>
                                        </p:tgtEl>
                                        <p:attrNameLst>
                                          <p:attrName>ppt_y</p:attrName>
                                        </p:attrNameLst>
                                      </p:cBhvr>
                                      <p:tavLst>
                                        <p:tav tm="0" fmla="#ppt_y-sin(pi*$)/81">
                                          <p:val>
                                            <p:fltVal val="0"/>
                                          </p:val>
                                        </p:tav>
                                        <p:tav tm="100000">
                                          <p:val>
                                            <p:fltVal val="1"/>
                                          </p:val>
                                        </p:tav>
                                      </p:tavLst>
                                    </p:anim>
                                    <p:animScale>
                                      <p:cBhvr>
                                        <p:cTn id="64" dur="26">
                                          <p:stCondLst>
                                            <p:cond delay="650"/>
                                          </p:stCondLst>
                                        </p:cTn>
                                        <p:tgtEl>
                                          <p:spTgt spid="206"/>
                                        </p:tgtEl>
                                      </p:cBhvr>
                                      <p:to x="100000" y="60000"/>
                                    </p:animScale>
                                    <p:animScale>
                                      <p:cBhvr>
                                        <p:cTn id="65" dur="166" decel="50000">
                                          <p:stCondLst>
                                            <p:cond delay="676"/>
                                          </p:stCondLst>
                                        </p:cTn>
                                        <p:tgtEl>
                                          <p:spTgt spid="206"/>
                                        </p:tgtEl>
                                      </p:cBhvr>
                                      <p:to x="100000" y="100000"/>
                                    </p:animScale>
                                    <p:animScale>
                                      <p:cBhvr>
                                        <p:cTn id="66" dur="26">
                                          <p:stCondLst>
                                            <p:cond delay="1312"/>
                                          </p:stCondLst>
                                        </p:cTn>
                                        <p:tgtEl>
                                          <p:spTgt spid="206"/>
                                        </p:tgtEl>
                                      </p:cBhvr>
                                      <p:to x="100000" y="80000"/>
                                    </p:animScale>
                                    <p:animScale>
                                      <p:cBhvr>
                                        <p:cTn id="67" dur="166" decel="50000">
                                          <p:stCondLst>
                                            <p:cond delay="1338"/>
                                          </p:stCondLst>
                                        </p:cTn>
                                        <p:tgtEl>
                                          <p:spTgt spid="206"/>
                                        </p:tgtEl>
                                      </p:cBhvr>
                                      <p:to x="100000" y="100000"/>
                                    </p:animScale>
                                    <p:animScale>
                                      <p:cBhvr>
                                        <p:cTn id="68" dur="26">
                                          <p:stCondLst>
                                            <p:cond delay="1642"/>
                                          </p:stCondLst>
                                        </p:cTn>
                                        <p:tgtEl>
                                          <p:spTgt spid="206"/>
                                        </p:tgtEl>
                                      </p:cBhvr>
                                      <p:to x="100000" y="90000"/>
                                    </p:animScale>
                                    <p:animScale>
                                      <p:cBhvr>
                                        <p:cTn id="69" dur="166" decel="50000">
                                          <p:stCondLst>
                                            <p:cond delay="1668"/>
                                          </p:stCondLst>
                                        </p:cTn>
                                        <p:tgtEl>
                                          <p:spTgt spid="206"/>
                                        </p:tgtEl>
                                      </p:cBhvr>
                                      <p:to x="100000" y="100000"/>
                                    </p:animScale>
                                    <p:animScale>
                                      <p:cBhvr>
                                        <p:cTn id="70" dur="26">
                                          <p:stCondLst>
                                            <p:cond delay="1808"/>
                                          </p:stCondLst>
                                        </p:cTn>
                                        <p:tgtEl>
                                          <p:spTgt spid="206"/>
                                        </p:tgtEl>
                                      </p:cBhvr>
                                      <p:to x="100000" y="95000"/>
                                    </p:animScale>
                                    <p:animScale>
                                      <p:cBhvr>
                                        <p:cTn id="71" dur="166" decel="50000">
                                          <p:stCondLst>
                                            <p:cond delay="1834"/>
                                          </p:stCondLst>
                                        </p:cTn>
                                        <p:tgtEl>
                                          <p:spTgt spid="206"/>
                                        </p:tgtEl>
                                      </p:cBhvr>
                                      <p:to x="100000" y="100000"/>
                                    </p:animScale>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04"/>
                                        </p:tgtEl>
                                        <p:attrNameLst>
                                          <p:attrName>style.visibility</p:attrName>
                                        </p:attrNameLst>
                                      </p:cBhvr>
                                      <p:to>
                                        <p:strVal val="visible"/>
                                      </p:to>
                                    </p:set>
                                    <p:animEffect transition="in" filter="fade">
                                      <p:cBhvr>
                                        <p:cTn id="75" dur="1000"/>
                                        <p:tgtEl>
                                          <p:spTgt spid="204"/>
                                        </p:tgtEl>
                                      </p:cBhvr>
                                    </p:animEffect>
                                    <p:anim calcmode="lin" valueType="num">
                                      <p:cBhvr>
                                        <p:cTn id="76" dur="1000" fill="hold"/>
                                        <p:tgtEl>
                                          <p:spTgt spid="204"/>
                                        </p:tgtEl>
                                        <p:attrNameLst>
                                          <p:attrName>ppt_x</p:attrName>
                                        </p:attrNameLst>
                                      </p:cBhvr>
                                      <p:tavLst>
                                        <p:tav tm="0">
                                          <p:val>
                                            <p:strVal val="#ppt_x"/>
                                          </p:val>
                                        </p:tav>
                                        <p:tav tm="100000">
                                          <p:val>
                                            <p:strVal val="#ppt_x"/>
                                          </p:val>
                                        </p:tav>
                                      </p:tavLst>
                                    </p:anim>
                                    <p:anim calcmode="lin" valueType="num">
                                      <p:cBhvr>
                                        <p:cTn id="77" dur="1000" fill="hold"/>
                                        <p:tgtEl>
                                          <p:spTgt spid="204"/>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211"/>
                                        </p:tgtEl>
                                        <p:attrNameLst>
                                          <p:attrName>style.visibility</p:attrName>
                                        </p:attrNameLst>
                                      </p:cBhvr>
                                      <p:to>
                                        <p:strVal val="visible"/>
                                      </p:to>
                                    </p:set>
                                    <p:animEffect transition="in" filter="fade">
                                      <p:cBhvr>
                                        <p:cTn id="81" dur="1000"/>
                                        <p:tgtEl>
                                          <p:spTgt spid="211"/>
                                        </p:tgtEl>
                                      </p:cBhvr>
                                    </p:animEffect>
                                    <p:anim calcmode="lin" valueType="num">
                                      <p:cBhvr>
                                        <p:cTn id="82" dur="1000" fill="hold"/>
                                        <p:tgtEl>
                                          <p:spTgt spid="211"/>
                                        </p:tgtEl>
                                        <p:attrNameLst>
                                          <p:attrName>ppt_x</p:attrName>
                                        </p:attrNameLst>
                                      </p:cBhvr>
                                      <p:tavLst>
                                        <p:tav tm="0">
                                          <p:val>
                                            <p:strVal val="#ppt_x"/>
                                          </p:val>
                                        </p:tav>
                                        <p:tav tm="100000">
                                          <p:val>
                                            <p:strVal val="#ppt_x"/>
                                          </p:val>
                                        </p:tav>
                                      </p:tavLst>
                                    </p:anim>
                                    <p:anim calcmode="lin" valueType="num">
                                      <p:cBhvr>
                                        <p:cTn id="83" dur="1000" fill="hold"/>
                                        <p:tgtEl>
                                          <p:spTgt spid="211"/>
                                        </p:tgtEl>
                                        <p:attrNameLst>
                                          <p:attrName>ppt_y</p:attrName>
                                        </p:attrNameLst>
                                      </p:cBhvr>
                                      <p:tavLst>
                                        <p:tav tm="0">
                                          <p:val>
                                            <p:strVal val="#ppt_y+.1"/>
                                          </p:val>
                                        </p:tav>
                                        <p:tav tm="100000">
                                          <p:val>
                                            <p:strVal val="#ppt_y"/>
                                          </p:val>
                                        </p:tav>
                                      </p:tavLst>
                                    </p:anim>
                                  </p:childTnLst>
                                </p:cTn>
                              </p:par>
                            </p:childTnLst>
                          </p:cTn>
                        </p:par>
                        <p:par>
                          <p:cTn id="84" fill="hold">
                            <p:stCondLst>
                              <p:cond delay="10000"/>
                            </p:stCondLst>
                            <p:childTnLst>
                              <p:par>
                                <p:cTn id="85" presetID="42" presetClass="entr" presetSubtype="0" fill="hold" nodeType="afterEffect">
                                  <p:stCondLst>
                                    <p:cond delay="0"/>
                                  </p:stCondLst>
                                  <p:childTnLst>
                                    <p:set>
                                      <p:cBhvr>
                                        <p:cTn id="86" dur="1" fill="hold">
                                          <p:stCondLst>
                                            <p:cond delay="0"/>
                                          </p:stCondLst>
                                        </p:cTn>
                                        <p:tgtEl>
                                          <p:spTgt spid="203"/>
                                        </p:tgtEl>
                                        <p:attrNameLst>
                                          <p:attrName>style.visibility</p:attrName>
                                        </p:attrNameLst>
                                      </p:cBhvr>
                                      <p:to>
                                        <p:strVal val="visible"/>
                                      </p:to>
                                    </p:set>
                                    <p:animEffect transition="in" filter="fade">
                                      <p:cBhvr>
                                        <p:cTn id="87" dur="1000"/>
                                        <p:tgtEl>
                                          <p:spTgt spid="203"/>
                                        </p:tgtEl>
                                      </p:cBhvr>
                                    </p:animEffect>
                                    <p:anim calcmode="lin" valueType="num">
                                      <p:cBhvr>
                                        <p:cTn id="88" dur="1000" fill="hold"/>
                                        <p:tgtEl>
                                          <p:spTgt spid="203"/>
                                        </p:tgtEl>
                                        <p:attrNameLst>
                                          <p:attrName>ppt_x</p:attrName>
                                        </p:attrNameLst>
                                      </p:cBhvr>
                                      <p:tavLst>
                                        <p:tav tm="0">
                                          <p:val>
                                            <p:strVal val="#ppt_x"/>
                                          </p:val>
                                        </p:tav>
                                        <p:tav tm="100000">
                                          <p:val>
                                            <p:strVal val="#ppt_x"/>
                                          </p:val>
                                        </p:tav>
                                      </p:tavLst>
                                    </p:anim>
                                    <p:anim calcmode="lin" valueType="num">
                                      <p:cBhvr>
                                        <p:cTn id="89" dur="1000" fill="hold"/>
                                        <p:tgtEl>
                                          <p:spTgt spid="203"/>
                                        </p:tgtEl>
                                        <p:attrNameLst>
                                          <p:attrName>ppt_y</p:attrName>
                                        </p:attrNameLst>
                                      </p:cBhvr>
                                      <p:tavLst>
                                        <p:tav tm="0">
                                          <p:val>
                                            <p:strVal val="#ppt_y+.1"/>
                                          </p:val>
                                        </p:tav>
                                        <p:tav tm="100000">
                                          <p:val>
                                            <p:strVal val="#ppt_y"/>
                                          </p:val>
                                        </p:tav>
                                      </p:tavLst>
                                    </p:anim>
                                  </p:childTnLst>
                                </p:cTn>
                              </p:par>
                            </p:childTnLst>
                          </p:cTn>
                        </p:par>
                        <p:par>
                          <p:cTn id="90" fill="hold">
                            <p:stCondLst>
                              <p:cond delay="11000"/>
                            </p:stCondLst>
                            <p:childTnLst>
                              <p:par>
                                <p:cTn id="91" presetID="42" presetClass="entr" presetSubtype="0" fill="hold" nodeType="afterEffect">
                                  <p:stCondLst>
                                    <p:cond delay="0"/>
                                  </p:stCondLst>
                                  <p:childTnLst>
                                    <p:set>
                                      <p:cBhvr>
                                        <p:cTn id="92" dur="1" fill="hold">
                                          <p:stCondLst>
                                            <p:cond delay="0"/>
                                          </p:stCondLst>
                                        </p:cTn>
                                        <p:tgtEl>
                                          <p:spTgt spid="201"/>
                                        </p:tgtEl>
                                        <p:attrNameLst>
                                          <p:attrName>style.visibility</p:attrName>
                                        </p:attrNameLst>
                                      </p:cBhvr>
                                      <p:to>
                                        <p:strVal val="visible"/>
                                      </p:to>
                                    </p:set>
                                    <p:animEffect transition="in" filter="fade">
                                      <p:cBhvr>
                                        <p:cTn id="93" dur="1000"/>
                                        <p:tgtEl>
                                          <p:spTgt spid="201"/>
                                        </p:tgtEl>
                                      </p:cBhvr>
                                    </p:animEffect>
                                    <p:anim calcmode="lin" valueType="num">
                                      <p:cBhvr>
                                        <p:cTn id="94" dur="1000" fill="hold"/>
                                        <p:tgtEl>
                                          <p:spTgt spid="201"/>
                                        </p:tgtEl>
                                        <p:attrNameLst>
                                          <p:attrName>ppt_x</p:attrName>
                                        </p:attrNameLst>
                                      </p:cBhvr>
                                      <p:tavLst>
                                        <p:tav tm="0">
                                          <p:val>
                                            <p:strVal val="#ppt_x"/>
                                          </p:val>
                                        </p:tav>
                                        <p:tav tm="100000">
                                          <p:val>
                                            <p:strVal val="#ppt_x"/>
                                          </p:val>
                                        </p:tav>
                                      </p:tavLst>
                                    </p:anim>
                                    <p:anim calcmode="lin" valueType="num">
                                      <p:cBhvr>
                                        <p:cTn id="95" dur="1000" fill="hold"/>
                                        <p:tgtEl>
                                          <p:spTgt spid="201"/>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09"/>
                                        </p:tgtEl>
                                        <p:attrNameLst>
                                          <p:attrName>style.visibility</p:attrName>
                                        </p:attrNameLst>
                                      </p:cBhvr>
                                      <p:to>
                                        <p:strVal val="visible"/>
                                      </p:to>
                                    </p:set>
                                    <p:animEffect transition="in" filter="fade">
                                      <p:cBhvr>
                                        <p:cTn id="98" dur="1000"/>
                                        <p:tgtEl>
                                          <p:spTgt spid="209"/>
                                        </p:tgtEl>
                                      </p:cBhvr>
                                    </p:animEffect>
                                    <p:anim calcmode="lin" valueType="num">
                                      <p:cBhvr>
                                        <p:cTn id="99" dur="1000" fill="hold"/>
                                        <p:tgtEl>
                                          <p:spTgt spid="209"/>
                                        </p:tgtEl>
                                        <p:attrNameLst>
                                          <p:attrName>ppt_x</p:attrName>
                                        </p:attrNameLst>
                                      </p:cBhvr>
                                      <p:tavLst>
                                        <p:tav tm="0">
                                          <p:val>
                                            <p:strVal val="#ppt_x"/>
                                          </p:val>
                                        </p:tav>
                                        <p:tav tm="100000">
                                          <p:val>
                                            <p:strVal val="#ppt_x"/>
                                          </p:val>
                                        </p:tav>
                                      </p:tavLst>
                                    </p:anim>
                                    <p:anim calcmode="lin" valueType="num">
                                      <p:cBhvr>
                                        <p:cTn id="100" dur="1000" fill="hold"/>
                                        <p:tgtEl>
                                          <p:spTgt spid="209"/>
                                        </p:tgtEl>
                                        <p:attrNameLst>
                                          <p:attrName>ppt_y</p:attrName>
                                        </p:attrNameLst>
                                      </p:cBhvr>
                                      <p:tavLst>
                                        <p:tav tm="0">
                                          <p:val>
                                            <p:strVal val="#ppt_y+.1"/>
                                          </p:val>
                                        </p:tav>
                                        <p:tav tm="100000">
                                          <p:val>
                                            <p:strVal val="#ppt_y"/>
                                          </p:val>
                                        </p:tav>
                                      </p:tavLst>
                                    </p:anim>
                                  </p:childTnLst>
                                </p:cTn>
                              </p:par>
                            </p:childTnLst>
                          </p:cTn>
                        </p:par>
                        <p:par>
                          <p:cTn id="101" fill="hold">
                            <p:stCondLst>
                              <p:cond delay="12000"/>
                            </p:stCondLst>
                            <p:childTnLst>
                              <p:par>
                                <p:cTn id="102" presetID="47" presetClass="entr" presetSubtype="0" fill="hold" nodeType="afterEffect">
                                  <p:stCondLst>
                                    <p:cond delay="0"/>
                                  </p:stCondLst>
                                  <p:childTnLst>
                                    <p:set>
                                      <p:cBhvr>
                                        <p:cTn id="103" dur="1" fill="hold">
                                          <p:stCondLst>
                                            <p:cond delay="0"/>
                                          </p:stCondLst>
                                        </p:cTn>
                                        <p:tgtEl>
                                          <p:spTgt spid="210"/>
                                        </p:tgtEl>
                                        <p:attrNameLst>
                                          <p:attrName>style.visibility</p:attrName>
                                        </p:attrNameLst>
                                      </p:cBhvr>
                                      <p:to>
                                        <p:strVal val="visible"/>
                                      </p:to>
                                    </p:set>
                                    <p:animEffect transition="in" filter="fade">
                                      <p:cBhvr>
                                        <p:cTn id="104" dur="1000"/>
                                        <p:tgtEl>
                                          <p:spTgt spid="210"/>
                                        </p:tgtEl>
                                      </p:cBhvr>
                                    </p:animEffect>
                                    <p:anim calcmode="lin" valueType="num">
                                      <p:cBhvr>
                                        <p:cTn id="105" dur="1000" fill="hold"/>
                                        <p:tgtEl>
                                          <p:spTgt spid="210"/>
                                        </p:tgtEl>
                                        <p:attrNameLst>
                                          <p:attrName>ppt_x</p:attrName>
                                        </p:attrNameLst>
                                      </p:cBhvr>
                                      <p:tavLst>
                                        <p:tav tm="0">
                                          <p:val>
                                            <p:strVal val="#ppt_x"/>
                                          </p:val>
                                        </p:tav>
                                        <p:tav tm="100000">
                                          <p:val>
                                            <p:strVal val="#ppt_x"/>
                                          </p:val>
                                        </p:tav>
                                      </p:tavLst>
                                    </p:anim>
                                    <p:anim calcmode="lin" valueType="num">
                                      <p:cBhvr>
                                        <p:cTn id="106" dur="1000" fill="hold"/>
                                        <p:tgtEl>
                                          <p:spTgt spid="210"/>
                                        </p:tgtEl>
                                        <p:attrNameLst>
                                          <p:attrName>ppt_y</p:attrName>
                                        </p:attrNameLst>
                                      </p:cBhvr>
                                      <p:tavLst>
                                        <p:tav tm="0">
                                          <p:val>
                                            <p:strVal val="#ppt_y-.1"/>
                                          </p:val>
                                        </p:tav>
                                        <p:tav tm="100000">
                                          <p:val>
                                            <p:strVal val="#ppt_y"/>
                                          </p:val>
                                        </p:tav>
                                      </p:tavLst>
                                    </p:anim>
                                  </p:childTnLst>
                                </p:cTn>
                              </p:par>
                            </p:childTnLst>
                          </p:cTn>
                        </p:par>
                        <p:par>
                          <p:cTn id="107" fill="hold">
                            <p:stCondLst>
                              <p:cond delay="13000"/>
                            </p:stCondLst>
                            <p:childTnLst>
                              <p:par>
                                <p:cTn id="108" presetID="2" presetClass="entr" presetSubtype="2" fill="hold" nodeType="afterEffect">
                                  <p:stCondLst>
                                    <p:cond delay="0"/>
                                  </p:stCondLst>
                                  <p:childTnLst>
                                    <p:set>
                                      <p:cBhvr>
                                        <p:cTn id="109" dur="1" fill="hold">
                                          <p:stCondLst>
                                            <p:cond delay="0"/>
                                          </p:stCondLst>
                                        </p:cTn>
                                        <p:tgtEl>
                                          <p:spTgt spid="207"/>
                                        </p:tgtEl>
                                        <p:attrNameLst>
                                          <p:attrName>style.visibility</p:attrName>
                                        </p:attrNameLst>
                                      </p:cBhvr>
                                      <p:to>
                                        <p:strVal val="visible"/>
                                      </p:to>
                                    </p:set>
                                    <p:anim calcmode="lin" valueType="num">
                                      <p:cBhvr additive="base">
                                        <p:cTn id="110" dur="500" fill="hold"/>
                                        <p:tgtEl>
                                          <p:spTgt spid="207"/>
                                        </p:tgtEl>
                                        <p:attrNameLst>
                                          <p:attrName>ppt_x</p:attrName>
                                        </p:attrNameLst>
                                      </p:cBhvr>
                                      <p:tavLst>
                                        <p:tav tm="0">
                                          <p:val>
                                            <p:strVal val="1+#ppt_w/2"/>
                                          </p:val>
                                        </p:tav>
                                        <p:tav tm="100000">
                                          <p:val>
                                            <p:strVal val="#ppt_x"/>
                                          </p:val>
                                        </p:tav>
                                      </p:tavLst>
                                    </p:anim>
                                    <p:anim calcmode="lin" valueType="num">
                                      <p:cBhvr additive="base">
                                        <p:cTn id="111" dur="500" fill="hold"/>
                                        <p:tgtEl>
                                          <p:spTgt spid="207"/>
                                        </p:tgtEl>
                                        <p:attrNameLst>
                                          <p:attrName>ppt_y</p:attrName>
                                        </p:attrNameLst>
                                      </p:cBhvr>
                                      <p:tavLst>
                                        <p:tav tm="0">
                                          <p:val>
                                            <p:strVal val="#ppt_y"/>
                                          </p:val>
                                        </p:tav>
                                        <p:tav tm="100000">
                                          <p:val>
                                            <p:strVal val="#ppt_y"/>
                                          </p:val>
                                        </p:tav>
                                      </p:tavLst>
                                    </p:anim>
                                  </p:childTnLst>
                                </p:cTn>
                              </p:par>
                            </p:childTnLst>
                          </p:cTn>
                        </p:par>
                        <p:par>
                          <p:cTn id="112" fill="hold">
                            <p:stCondLst>
                              <p:cond delay="13500"/>
                            </p:stCondLst>
                            <p:childTnLst>
                              <p:par>
                                <p:cTn id="113" presetID="56" presetClass="entr" presetSubtype="0" fill="hold" grpId="0" nodeType="afterEffect">
                                  <p:stCondLst>
                                    <p:cond delay="0"/>
                                  </p:stCondLst>
                                  <p:iterate type="lt">
                                    <p:tmPct val="10000"/>
                                  </p:iterate>
                                  <p:childTnLst>
                                    <p:set>
                                      <p:cBhvr>
                                        <p:cTn id="114" dur="1" fill="hold">
                                          <p:stCondLst>
                                            <p:cond delay="0"/>
                                          </p:stCondLst>
                                        </p:cTn>
                                        <p:tgtEl>
                                          <p:spTgt spid="198"/>
                                        </p:tgtEl>
                                        <p:attrNameLst>
                                          <p:attrName>style.visibility</p:attrName>
                                        </p:attrNameLst>
                                      </p:cBhvr>
                                      <p:to>
                                        <p:strVal val="visible"/>
                                      </p:to>
                                    </p:set>
                                    <p:anim by="(-#ppt_w*2)" calcmode="lin" valueType="num">
                                      <p:cBhvr rctx="PPT">
                                        <p:cTn id="115" dur="500" autoRev="1" fill="hold">
                                          <p:stCondLst>
                                            <p:cond delay="0"/>
                                          </p:stCondLst>
                                        </p:cTn>
                                        <p:tgtEl>
                                          <p:spTgt spid="198"/>
                                        </p:tgtEl>
                                        <p:attrNameLst>
                                          <p:attrName>ppt_w</p:attrName>
                                        </p:attrNameLst>
                                      </p:cBhvr>
                                    </p:anim>
                                    <p:anim by="(#ppt_w*0.50)" calcmode="lin" valueType="num">
                                      <p:cBhvr>
                                        <p:cTn id="116" dur="500" decel="50000" autoRev="1" fill="hold">
                                          <p:stCondLst>
                                            <p:cond delay="0"/>
                                          </p:stCondLst>
                                        </p:cTn>
                                        <p:tgtEl>
                                          <p:spTgt spid="198"/>
                                        </p:tgtEl>
                                        <p:attrNameLst>
                                          <p:attrName>ppt_x</p:attrName>
                                        </p:attrNameLst>
                                      </p:cBhvr>
                                    </p:anim>
                                    <p:anim from="(-#ppt_h/2)" to="(#ppt_y)" calcmode="lin" valueType="num">
                                      <p:cBhvr>
                                        <p:cTn id="117" dur="1000" fill="hold">
                                          <p:stCondLst>
                                            <p:cond delay="0"/>
                                          </p:stCondLst>
                                        </p:cTn>
                                        <p:tgtEl>
                                          <p:spTgt spid="198"/>
                                        </p:tgtEl>
                                        <p:attrNameLst>
                                          <p:attrName>ppt_y</p:attrName>
                                        </p:attrNameLst>
                                      </p:cBhvr>
                                    </p:anim>
                                    <p:animRot by="21600000">
                                      <p:cBhvr>
                                        <p:cTn id="118" dur="1000" fill="hold">
                                          <p:stCondLst>
                                            <p:cond delay="0"/>
                                          </p:stCondLst>
                                        </p:cTn>
                                        <p:tgtEl>
                                          <p:spTgt spid="198"/>
                                        </p:tgtEl>
                                        <p:attrNameLst>
                                          <p:attrName>r</p:attrName>
                                        </p:attrNameLst>
                                      </p:cBhvr>
                                    </p:animRot>
                                  </p:childTnLst>
                                </p:cTn>
                              </p:par>
                            </p:childTnLst>
                          </p:cTn>
                        </p:par>
                        <p:par>
                          <p:cTn id="119" fill="hold">
                            <p:stCondLst>
                              <p:cond delay="15199"/>
                            </p:stCondLst>
                            <p:childTnLst>
                              <p:par>
                                <p:cTn id="120" presetID="41" presetClass="entr" presetSubtype="0" fill="hold" grpId="0" nodeType="afterEffect">
                                  <p:stCondLst>
                                    <p:cond delay="0"/>
                                  </p:stCondLst>
                                  <p:iterate type="lt">
                                    <p:tmPct val="10000"/>
                                  </p:iterate>
                                  <p:childTnLst>
                                    <p:set>
                                      <p:cBhvr>
                                        <p:cTn id="121" dur="1" fill="hold">
                                          <p:stCondLst>
                                            <p:cond delay="0"/>
                                          </p:stCondLst>
                                        </p:cTn>
                                        <p:tgtEl>
                                          <p:spTgt spid="200"/>
                                        </p:tgtEl>
                                        <p:attrNameLst>
                                          <p:attrName>style.visibility</p:attrName>
                                        </p:attrNameLst>
                                      </p:cBhvr>
                                      <p:to>
                                        <p:strVal val="visible"/>
                                      </p:to>
                                    </p:set>
                                    <p:anim calcmode="lin" valueType="num">
                                      <p:cBhvr>
                                        <p:cTn id="122" dur="500" fill="hold"/>
                                        <p:tgtEl>
                                          <p:spTgt spid="200"/>
                                        </p:tgtEl>
                                        <p:attrNameLst>
                                          <p:attrName>ppt_x</p:attrName>
                                        </p:attrNameLst>
                                      </p:cBhvr>
                                      <p:tavLst>
                                        <p:tav tm="0">
                                          <p:val>
                                            <p:strVal val="#ppt_x"/>
                                          </p:val>
                                        </p:tav>
                                        <p:tav tm="50000">
                                          <p:val>
                                            <p:strVal val="#ppt_x+.1"/>
                                          </p:val>
                                        </p:tav>
                                        <p:tav tm="100000">
                                          <p:val>
                                            <p:strVal val="#ppt_x"/>
                                          </p:val>
                                        </p:tav>
                                      </p:tavLst>
                                    </p:anim>
                                    <p:anim calcmode="lin" valueType="num">
                                      <p:cBhvr>
                                        <p:cTn id="123" dur="500" fill="hold"/>
                                        <p:tgtEl>
                                          <p:spTgt spid="200"/>
                                        </p:tgtEl>
                                        <p:attrNameLst>
                                          <p:attrName>ppt_y</p:attrName>
                                        </p:attrNameLst>
                                      </p:cBhvr>
                                      <p:tavLst>
                                        <p:tav tm="0">
                                          <p:val>
                                            <p:strVal val="#ppt_y"/>
                                          </p:val>
                                        </p:tav>
                                        <p:tav tm="100000">
                                          <p:val>
                                            <p:strVal val="#ppt_y"/>
                                          </p:val>
                                        </p:tav>
                                      </p:tavLst>
                                    </p:anim>
                                    <p:anim calcmode="lin" valueType="num">
                                      <p:cBhvr>
                                        <p:cTn id="124" dur="500" fill="hold"/>
                                        <p:tgtEl>
                                          <p:spTgt spid="200"/>
                                        </p:tgtEl>
                                        <p:attrNameLst>
                                          <p:attrName>ppt_h</p:attrName>
                                        </p:attrNameLst>
                                      </p:cBhvr>
                                      <p:tavLst>
                                        <p:tav tm="0">
                                          <p:val>
                                            <p:strVal val="#ppt_h/10"/>
                                          </p:val>
                                        </p:tav>
                                        <p:tav tm="50000">
                                          <p:val>
                                            <p:strVal val="#ppt_h+.01"/>
                                          </p:val>
                                        </p:tav>
                                        <p:tav tm="100000">
                                          <p:val>
                                            <p:strVal val="#ppt_h"/>
                                          </p:val>
                                        </p:tav>
                                      </p:tavLst>
                                    </p:anim>
                                    <p:anim calcmode="lin" valueType="num">
                                      <p:cBhvr>
                                        <p:cTn id="125" dur="500" fill="hold"/>
                                        <p:tgtEl>
                                          <p:spTgt spid="200"/>
                                        </p:tgtEl>
                                        <p:attrNameLst>
                                          <p:attrName>ppt_w</p:attrName>
                                        </p:attrNameLst>
                                      </p:cBhvr>
                                      <p:tavLst>
                                        <p:tav tm="0">
                                          <p:val>
                                            <p:strVal val="#ppt_w/10"/>
                                          </p:val>
                                        </p:tav>
                                        <p:tav tm="50000">
                                          <p:val>
                                            <p:strVal val="#ppt_w+.01"/>
                                          </p:val>
                                        </p:tav>
                                        <p:tav tm="100000">
                                          <p:val>
                                            <p:strVal val="#ppt_w"/>
                                          </p:val>
                                        </p:tav>
                                      </p:tavLst>
                                    </p:anim>
                                    <p:animEffect transition="in" filter="fade">
                                      <p:cBhvr>
                                        <p:cTn id="126" dur="500" tmFilter="0,0; .5, 1; 1, 1"/>
                                        <p:tgtEl>
                                          <p:spTgt spid="200"/>
                                        </p:tgtEl>
                                      </p:cBhvr>
                                    </p:animEffect>
                                  </p:childTnLst>
                                </p:cTn>
                              </p:par>
                            </p:childTnLst>
                          </p:cTn>
                        </p:par>
                        <p:par>
                          <p:cTn id="127" fill="hold">
                            <p:stCondLst>
                              <p:cond delay="17600"/>
                            </p:stCondLst>
                            <p:childTnLst>
                              <p:par>
                                <p:cTn id="128" presetID="53" presetClass="entr" presetSubtype="16" fill="hold" grpId="0" nodeType="afterEffect">
                                  <p:stCondLst>
                                    <p:cond delay="0"/>
                                  </p:stCondLst>
                                  <p:childTnLst>
                                    <p:set>
                                      <p:cBhvr>
                                        <p:cTn id="129" dur="1" fill="hold">
                                          <p:stCondLst>
                                            <p:cond delay="0"/>
                                          </p:stCondLst>
                                        </p:cTn>
                                        <p:tgtEl>
                                          <p:spTgt spid="199"/>
                                        </p:tgtEl>
                                        <p:attrNameLst>
                                          <p:attrName>style.visibility</p:attrName>
                                        </p:attrNameLst>
                                      </p:cBhvr>
                                      <p:to>
                                        <p:strVal val="visible"/>
                                      </p:to>
                                    </p:set>
                                    <p:anim calcmode="lin" valueType="num">
                                      <p:cBhvr>
                                        <p:cTn id="130" dur="500" fill="hold"/>
                                        <p:tgtEl>
                                          <p:spTgt spid="199"/>
                                        </p:tgtEl>
                                        <p:attrNameLst>
                                          <p:attrName>ppt_w</p:attrName>
                                        </p:attrNameLst>
                                      </p:cBhvr>
                                      <p:tavLst>
                                        <p:tav tm="0">
                                          <p:val>
                                            <p:fltVal val="0"/>
                                          </p:val>
                                        </p:tav>
                                        <p:tav tm="100000">
                                          <p:val>
                                            <p:strVal val="#ppt_w"/>
                                          </p:val>
                                        </p:tav>
                                      </p:tavLst>
                                    </p:anim>
                                    <p:anim calcmode="lin" valueType="num">
                                      <p:cBhvr>
                                        <p:cTn id="131" dur="500" fill="hold"/>
                                        <p:tgtEl>
                                          <p:spTgt spid="199"/>
                                        </p:tgtEl>
                                        <p:attrNameLst>
                                          <p:attrName>ppt_h</p:attrName>
                                        </p:attrNameLst>
                                      </p:cBhvr>
                                      <p:tavLst>
                                        <p:tav tm="0">
                                          <p:val>
                                            <p:fltVal val="0"/>
                                          </p:val>
                                        </p:tav>
                                        <p:tav tm="100000">
                                          <p:val>
                                            <p:strVal val="#ppt_h"/>
                                          </p:val>
                                        </p:tav>
                                      </p:tavLst>
                                    </p:anim>
                                    <p:animEffect transition="in" filter="fade">
                                      <p:cBhvr>
                                        <p:cTn id="13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199" grpId="0"/>
      <p:bldP spid="20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47"/>
          <p:cNvSpPr/>
          <p:nvPr/>
        </p:nvSpPr>
        <p:spPr>
          <a:xfrm>
            <a:off x="2640382" y="2083085"/>
            <a:ext cx="3863237" cy="461665"/>
          </a:xfrm>
          <a:prstGeom prst="rect">
            <a:avLst/>
          </a:prstGeom>
        </p:spPr>
        <p:txBody>
          <a:bodyPr wrap="none" lIns="0" tIns="0" rIns="0" bIns="0">
            <a:spAutoFit/>
          </a:bodyPr>
          <a:lstStyle/>
          <a:p>
            <a:pPr algn="ctr"/>
            <a:r>
              <a:rPr lang="zh-CN" altLang="en-US" sz="3000" b="1" dirty="0">
                <a:solidFill>
                  <a:schemeClr val="accent2"/>
                </a:solidFill>
                <a:cs typeface="+mn-ea"/>
                <a:sym typeface="+mn-lt"/>
              </a:rPr>
              <a:t>点击添加相关文字</a:t>
            </a:r>
            <a:r>
              <a:rPr lang="zh-CN" altLang="en-US" sz="3000" b="1" dirty="0" smtClean="0">
                <a:solidFill>
                  <a:schemeClr val="accent2"/>
                </a:solidFill>
                <a:cs typeface="+mn-ea"/>
                <a:sym typeface="+mn-lt"/>
              </a:rPr>
              <a:t>标题</a:t>
            </a:r>
            <a:endParaRPr lang="en-US" sz="3000" b="1" dirty="0">
              <a:solidFill>
                <a:schemeClr val="accent2"/>
              </a:solidFill>
              <a:cs typeface="+mn-ea"/>
              <a:sym typeface="+mn-lt"/>
            </a:endParaRPr>
          </a:p>
        </p:txBody>
      </p:sp>
      <p:sp>
        <p:nvSpPr>
          <p:cNvPr id="344" name="文本框 118"/>
          <p:cNvSpPr txBox="1"/>
          <p:nvPr/>
        </p:nvSpPr>
        <p:spPr>
          <a:xfrm>
            <a:off x="3178079" y="1267815"/>
            <a:ext cx="2787843" cy="761737"/>
          </a:xfrm>
          <a:prstGeom prst="rect">
            <a:avLst/>
          </a:prstGeom>
          <a:noFill/>
          <a:effectLst/>
        </p:spPr>
        <p:txBody>
          <a:bodyPr wrap="square" lIns="68568" tIns="34285" rIns="68568" bIns="34285" rtlCol="0">
            <a:spAutoFit/>
          </a:bodyPr>
          <a:lstStyle/>
          <a:p>
            <a:pPr algn="ctr"/>
            <a:r>
              <a:rPr lang="zh-CN" altLang="en-US" sz="4500" b="1" dirty="0" smtClean="0">
                <a:solidFill>
                  <a:schemeClr val="accent2"/>
                </a:solidFill>
                <a:cs typeface="+mn-ea"/>
                <a:sym typeface="+mn-lt"/>
              </a:rPr>
              <a:t>第二章节</a:t>
            </a:r>
            <a:endParaRPr lang="zh-CN" altLang="en-US" sz="4500" b="1" dirty="0">
              <a:solidFill>
                <a:schemeClr val="accent2"/>
              </a:solidFill>
              <a:cs typeface="+mn-ea"/>
              <a:sym typeface="+mn-lt"/>
            </a:endParaRPr>
          </a:p>
        </p:txBody>
      </p:sp>
      <p:sp>
        <p:nvSpPr>
          <p:cNvPr id="345" name="Rectangle 47"/>
          <p:cNvSpPr/>
          <p:nvPr/>
        </p:nvSpPr>
        <p:spPr>
          <a:xfrm>
            <a:off x="3465905" y="2642797"/>
            <a:ext cx="2212190" cy="803618"/>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p:txBody>
      </p:sp>
      <p:pic>
        <p:nvPicPr>
          <p:cNvPr id="346"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54"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11" descr="E:\PPT素材\卡通b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5843" y="135199"/>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13" descr="E:\PPT素材\卡通b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78" y="3820483"/>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9" descr="E:\PPT素材\卡通b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71" y="3546921"/>
            <a:ext cx="1319469" cy="1691891"/>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10" descr="E:\PPT素材\卡通b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15" y="3142348"/>
            <a:ext cx="1374146" cy="1810530"/>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8" descr="E:\PPT素材\卡通b0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980" y="4025578"/>
            <a:ext cx="1298836" cy="1149248"/>
          </a:xfrm>
          <a:prstGeom prst="rect">
            <a:avLst/>
          </a:prstGeom>
          <a:noFill/>
          <a:extLst>
            <a:ext uri="{909E8E84-426E-40DD-AFC4-6F175D3DCCD1}">
              <a14:hiddenFill xmlns:a14="http://schemas.microsoft.com/office/drawing/2010/main">
                <a:solidFill>
                  <a:srgbClr val="FFFFFF"/>
                </a:solidFill>
              </a14:hiddenFill>
            </a:ext>
          </a:extLst>
        </p:spPr>
      </p:pic>
      <p:sp>
        <p:nvSpPr>
          <p:cNvPr id="356" name="Freeform 7"/>
          <p:cNvSpPr/>
          <p:nvPr/>
        </p:nvSpPr>
        <p:spPr bwMode="auto">
          <a:xfrm>
            <a:off x="2296099" y="1897043"/>
            <a:ext cx="4551802" cy="152721"/>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anim calcmode="lin" valueType="num">
                                      <p:cBhvr>
                                        <p:cTn id="8" dur="1000" fill="hold"/>
                                        <p:tgtEl>
                                          <p:spTgt spid="348"/>
                                        </p:tgtEl>
                                        <p:attrNameLst>
                                          <p:attrName>ppt_x</p:attrName>
                                        </p:attrNameLst>
                                      </p:cBhvr>
                                      <p:tavLst>
                                        <p:tav tm="0">
                                          <p:val>
                                            <p:strVal val="#ppt_x"/>
                                          </p:val>
                                        </p:tav>
                                        <p:tav tm="100000">
                                          <p:val>
                                            <p:strVal val="#ppt_x"/>
                                          </p:val>
                                        </p:tav>
                                      </p:tavLst>
                                    </p:anim>
                                    <p:anim calcmode="lin" valueType="num">
                                      <p:cBhvr>
                                        <p:cTn id="9" dur="1000" fill="hold"/>
                                        <p:tgtEl>
                                          <p:spTgt spid="3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6"/>
                                        </p:tgtEl>
                                        <p:attrNameLst>
                                          <p:attrName>style.visibility</p:attrName>
                                        </p:attrNameLst>
                                      </p:cBhvr>
                                      <p:to>
                                        <p:strVal val="visible"/>
                                      </p:to>
                                    </p:set>
                                    <p:animEffect transition="in" filter="fade">
                                      <p:cBhvr>
                                        <p:cTn id="12" dur="1000"/>
                                        <p:tgtEl>
                                          <p:spTgt spid="346"/>
                                        </p:tgtEl>
                                      </p:cBhvr>
                                    </p:animEffect>
                                    <p:anim calcmode="lin" valueType="num">
                                      <p:cBhvr>
                                        <p:cTn id="13" dur="1000" fill="hold"/>
                                        <p:tgtEl>
                                          <p:spTgt spid="346"/>
                                        </p:tgtEl>
                                        <p:attrNameLst>
                                          <p:attrName>ppt_x</p:attrName>
                                        </p:attrNameLst>
                                      </p:cBhvr>
                                      <p:tavLst>
                                        <p:tav tm="0">
                                          <p:val>
                                            <p:strVal val="#ppt_x"/>
                                          </p:val>
                                        </p:tav>
                                        <p:tav tm="100000">
                                          <p:val>
                                            <p:strVal val="#ppt_x"/>
                                          </p:val>
                                        </p:tav>
                                      </p:tavLst>
                                    </p:anim>
                                    <p:anim calcmode="lin" valueType="num">
                                      <p:cBhvr>
                                        <p:cTn id="14" dur="1000" fill="hold"/>
                                        <p:tgtEl>
                                          <p:spTgt spid="34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353"/>
                                        </p:tgtEl>
                                        <p:attrNameLst>
                                          <p:attrName>style.visibility</p:attrName>
                                        </p:attrNameLst>
                                      </p:cBhvr>
                                      <p:to>
                                        <p:strVal val="visible"/>
                                      </p:to>
                                    </p:set>
                                    <p:animEffect transition="in" filter="wipe(down)">
                                      <p:cBhvr>
                                        <p:cTn id="18" dur="580">
                                          <p:stCondLst>
                                            <p:cond delay="0"/>
                                          </p:stCondLst>
                                        </p:cTn>
                                        <p:tgtEl>
                                          <p:spTgt spid="353"/>
                                        </p:tgtEl>
                                      </p:cBhvr>
                                    </p:animEffect>
                                    <p:anim calcmode="lin" valueType="num">
                                      <p:cBhvr>
                                        <p:cTn id="19" dur="1822" tmFilter="0,0; 0.14,0.36; 0.43,0.73; 0.71,0.91; 1.0,1.0">
                                          <p:stCondLst>
                                            <p:cond delay="0"/>
                                          </p:stCondLst>
                                        </p:cTn>
                                        <p:tgtEl>
                                          <p:spTgt spid="35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5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5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5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53"/>
                                        </p:tgtEl>
                                        <p:attrNameLst>
                                          <p:attrName>ppt_y</p:attrName>
                                        </p:attrNameLst>
                                      </p:cBhvr>
                                      <p:tavLst>
                                        <p:tav tm="0" fmla="#ppt_y-sin(pi*$)/81">
                                          <p:val>
                                            <p:fltVal val="0"/>
                                          </p:val>
                                        </p:tav>
                                        <p:tav tm="100000">
                                          <p:val>
                                            <p:fltVal val="1"/>
                                          </p:val>
                                        </p:tav>
                                      </p:tavLst>
                                    </p:anim>
                                    <p:animScale>
                                      <p:cBhvr>
                                        <p:cTn id="24" dur="26">
                                          <p:stCondLst>
                                            <p:cond delay="650"/>
                                          </p:stCondLst>
                                        </p:cTn>
                                        <p:tgtEl>
                                          <p:spTgt spid="353"/>
                                        </p:tgtEl>
                                      </p:cBhvr>
                                      <p:to x="100000" y="60000"/>
                                    </p:animScale>
                                    <p:animScale>
                                      <p:cBhvr>
                                        <p:cTn id="25" dur="166" decel="50000">
                                          <p:stCondLst>
                                            <p:cond delay="676"/>
                                          </p:stCondLst>
                                        </p:cTn>
                                        <p:tgtEl>
                                          <p:spTgt spid="353"/>
                                        </p:tgtEl>
                                      </p:cBhvr>
                                      <p:to x="100000" y="100000"/>
                                    </p:animScale>
                                    <p:animScale>
                                      <p:cBhvr>
                                        <p:cTn id="26" dur="26">
                                          <p:stCondLst>
                                            <p:cond delay="1312"/>
                                          </p:stCondLst>
                                        </p:cTn>
                                        <p:tgtEl>
                                          <p:spTgt spid="353"/>
                                        </p:tgtEl>
                                      </p:cBhvr>
                                      <p:to x="100000" y="80000"/>
                                    </p:animScale>
                                    <p:animScale>
                                      <p:cBhvr>
                                        <p:cTn id="27" dur="166" decel="50000">
                                          <p:stCondLst>
                                            <p:cond delay="1338"/>
                                          </p:stCondLst>
                                        </p:cTn>
                                        <p:tgtEl>
                                          <p:spTgt spid="353"/>
                                        </p:tgtEl>
                                      </p:cBhvr>
                                      <p:to x="100000" y="100000"/>
                                    </p:animScale>
                                    <p:animScale>
                                      <p:cBhvr>
                                        <p:cTn id="28" dur="26">
                                          <p:stCondLst>
                                            <p:cond delay="1642"/>
                                          </p:stCondLst>
                                        </p:cTn>
                                        <p:tgtEl>
                                          <p:spTgt spid="353"/>
                                        </p:tgtEl>
                                      </p:cBhvr>
                                      <p:to x="100000" y="90000"/>
                                    </p:animScale>
                                    <p:animScale>
                                      <p:cBhvr>
                                        <p:cTn id="29" dur="166" decel="50000">
                                          <p:stCondLst>
                                            <p:cond delay="1668"/>
                                          </p:stCondLst>
                                        </p:cTn>
                                        <p:tgtEl>
                                          <p:spTgt spid="353"/>
                                        </p:tgtEl>
                                      </p:cBhvr>
                                      <p:to x="100000" y="100000"/>
                                    </p:animScale>
                                    <p:animScale>
                                      <p:cBhvr>
                                        <p:cTn id="30" dur="26">
                                          <p:stCondLst>
                                            <p:cond delay="1808"/>
                                          </p:stCondLst>
                                        </p:cTn>
                                        <p:tgtEl>
                                          <p:spTgt spid="353"/>
                                        </p:tgtEl>
                                      </p:cBhvr>
                                      <p:to x="100000" y="95000"/>
                                    </p:animScale>
                                    <p:animScale>
                                      <p:cBhvr>
                                        <p:cTn id="31" dur="166" decel="50000">
                                          <p:stCondLst>
                                            <p:cond delay="1834"/>
                                          </p:stCondLst>
                                        </p:cTn>
                                        <p:tgtEl>
                                          <p:spTgt spid="353"/>
                                        </p:tgtEl>
                                      </p:cBhvr>
                                      <p:to x="100000" y="100000"/>
                                    </p:animScale>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355"/>
                                        </p:tgtEl>
                                        <p:attrNameLst>
                                          <p:attrName>style.visibility</p:attrName>
                                        </p:attrNameLst>
                                      </p:cBhvr>
                                      <p:to>
                                        <p:strVal val="visible"/>
                                      </p:to>
                                    </p:set>
                                    <p:animEffect transition="in" filter="wipe(down)">
                                      <p:cBhvr>
                                        <p:cTn id="35" dur="580">
                                          <p:stCondLst>
                                            <p:cond delay="0"/>
                                          </p:stCondLst>
                                        </p:cTn>
                                        <p:tgtEl>
                                          <p:spTgt spid="355"/>
                                        </p:tgtEl>
                                      </p:cBhvr>
                                    </p:animEffect>
                                    <p:anim calcmode="lin" valueType="num">
                                      <p:cBhvr>
                                        <p:cTn id="36" dur="1822" tmFilter="0,0; 0.14,0.36; 0.43,0.73; 0.71,0.91; 1.0,1.0">
                                          <p:stCondLst>
                                            <p:cond delay="0"/>
                                          </p:stCondLst>
                                        </p:cTn>
                                        <p:tgtEl>
                                          <p:spTgt spid="35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5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5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5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55"/>
                                        </p:tgtEl>
                                        <p:attrNameLst>
                                          <p:attrName>ppt_y</p:attrName>
                                        </p:attrNameLst>
                                      </p:cBhvr>
                                      <p:tavLst>
                                        <p:tav tm="0" fmla="#ppt_y-sin(pi*$)/81">
                                          <p:val>
                                            <p:fltVal val="0"/>
                                          </p:val>
                                        </p:tav>
                                        <p:tav tm="100000">
                                          <p:val>
                                            <p:fltVal val="1"/>
                                          </p:val>
                                        </p:tav>
                                      </p:tavLst>
                                    </p:anim>
                                    <p:animScale>
                                      <p:cBhvr>
                                        <p:cTn id="41" dur="26">
                                          <p:stCondLst>
                                            <p:cond delay="650"/>
                                          </p:stCondLst>
                                        </p:cTn>
                                        <p:tgtEl>
                                          <p:spTgt spid="355"/>
                                        </p:tgtEl>
                                      </p:cBhvr>
                                      <p:to x="100000" y="60000"/>
                                    </p:animScale>
                                    <p:animScale>
                                      <p:cBhvr>
                                        <p:cTn id="42" dur="166" decel="50000">
                                          <p:stCondLst>
                                            <p:cond delay="676"/>
                                          </p:stCondLst>
                                        </p:cTn>
                                        <p:tgtEl>
                                          <p:spTgt spid="355"/>
                                        </p:tgtEl>
                                      </p:cBhvr>
                                      <p:to x="100000" y="100000"/>
                                    </p:animScale>
                                    <p:animScale>
                                      <p:cBhvr>
                                        <p:cTn id="43" dur="26">
                                          <p:stCondLst>
                                            <p:cond delay="1312"/>
                                          </p:stCondLst>
                                        </p:cTn>
                                        <p:tgtEl>
                                          <p:spTgt spid="355"/>
                                        </p:tgtEl>
                                      </p:cBhvr>
                                      <p:to x="100000" y="80000"/>
                                    </p:animScale>
                                    <p:animScale>
                                      <p:cBhvr>
                                        <p:cTn id="44" dur="166" decel="50000">
                                          <p:stCondLst>
                                            <p:cond delay="1338"/>
                                          </p:stCondLst>
                                        </p:cTn>
                                        <p:tgtEl>
                                          <p:spTgt spid="355"/>
                                        </p:tgtEl>
                                      </p:cBhvr>
                                      <p:to x="100000" y="100000"/>
                                    </p:animScale>
                                    <p:animScale>
                                      <p:cBhvr>
                                        <p:cTn id="45" dur="26">
                                          <p:stCondLst>
                                            <p:cond delay="1642"/>
                                          </p:stCondLst>
                                        </p:cTn>
                                        <p:tgtEl>
                                          <p:spTgt spid="355"/>
                                        </p:tgtEl>
                                      </p:cBhvr>
                                      <p:to x="100000" y="90000"/>
                                    </p:animScale>
                                    <p:animScale>
                                      <p:cBhvr>
                                        <p:cTn id="46" dur="166" decel="50000">
                                          <p:stCondLst>
                                            <p:cond delay="1668"/>
                                          </p:stCondLst>
                                        </p:cTn>
                                        <p:tgtEl>
                                          <p:spTgt spid="355"/>
                                        </p:tgtEl>
                                      </p:cBhvr>
                                      <p:to x="100000" y="100000"/>
                                    </p:animScale>
                                    <p:animScale>
                                      <p:cBhvr>
                                        <p:cTn id="47" dur="26">
                                          <p:stCondLst>
                                            <p:cond delay="1808"/>
                                          </p:stCondLst>
                                        </p:cTn>
                                        <p:tgtEl>
                                          <p:spTgt spid="355"/>
                                        </p:tgtEl>
                                      </p:cBhvr>
                                      <p:to x="100000" y="95000"/>
                                    </p:animScale>
                                    <p:animScale>
                                      <p:cBhvr>
                                        <p:cTn id="48" dur="166" decel="50000">
                                          <p:stCondLst>
                                            <p:cond delay="1834"/>
                                          </p:stCondLst>
                                        </p:cTn>
                                        <p:tgtEl>
                                          <p:spTgt spid="355"/>
                                        </p:tgtEl>
                                      </p:cBhvr>
                                      <p:to x="100000" y="100000"/>
                                    </p:animScale>
                                  </p:childTnLst>
                                </p:cTn>
                              </p:par>
                            </p:childTnLst>
                          </p:cTn>
                        </p:par>
                        <p:par>
                          <p:cTn id="49" fill="hold">
                            <p:stCondLst>
                              <p:cond delay="5000"/>
                            </p:stCondLst>
                            <p:childTnLst>
                              <p:par>
                                <p:cTn id="50" presetID="26" presetClass="entr" presetSubtype="0" fill="hold" nodeType="afterEffect">
                                  <p:stCondLst>
                                    <p:cond delay="0"/>
                                  </p:stCondLst>
                                  <p:childTnLst>
                                    <p:set>
                                      <p:cBhvr>
                                        <p:cTn id="51" dur="1" fill="hold">
                                          <p:stCondLst>
                                            <p:cond delay="0"/>
                                          </p:stCondLst>
                                        </p:cTn>
                                        <p:tgtEl>
                                          <p:spTgt spid="354"/>
                                        </p:tgtEl>
                                        <p:attrNameLst>
                                          <p:attrName>style.visibility</p:attrName>
                                        </p:attrNameLst>
                                      </p:cBhvr>
                                      <p:to>
                                        <p:strVal val="visible"/>
                                      </p:to>
                                    </p:set>
                                    <p:animEffect transition="in" filter="wipe(down)">
                                      <p:cBhvr>
                                        <p:cTn id="52" dur="580">
                                          <p:stCondLst>
                                            <p:cond delay="0"/>
                                          </p:stCondLst>
                                        </p:cTn>
                                        <p:tgtEl>
                                          <p:spTgt spid="354"/>
                                        </p:tgtEl>
                                      </p:cBhvr>
                                    </p:animEffect>
                                    <p:anim calcmode="lin" valueType="num">
                                      <p:cBhvr>
                                        <p:cTn id="53" dur="1822" tmFilter="0,0; 0.14,0.36; 0.43,0.73; 0.71,0.91; 1.0,1.0">
                                          <p:stCondLst>
                                            <p:cond delay="0"/>
                                          </p:stCondLst>
                                        </p:cTn>
                                        <p:tgtEl>
                                          <p:spTgt spid="354"/>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54"/>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54"/>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54"/>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54"/>
                                        </p:tgtEl>
                                        <p:attrNameLst>
                                          <p:attrName>ppt_y</p:attrName>
                                        </p:attrNameLst>
                                      </p:cBhvr>
                                      <p:tavLst>
                                        <p:tav tm="0" fmla="#ppt_y-sin(pi*$)/81">
                                          <p:val>
                                            <p:fltVal val="0"/>
                                          </p:val>
                                        </p:tav>
                                        <p:tav tm="100000">
                                          <p:val>
                                            <p:fltVal val="1"/>
                                          </p:val>
                                        </p:tav>
                                      </p:tavLst>
                                    </p:anim>
                                    <p:animScale>
                                      <p:cBhvr>
                                        <p:cTn id="58" dur="26">
                                          <p:stCondLst>
                                            <p:cond delay="650"/>
                                          </p:stCondLst>
                                        </p:cTn>
                                        <p:tgtEl>
                                          <p:spTgt spid="354"/>
                                        </p:tgtEl>
                                      </p:cBhvr>
                                      <p:to x="100000" y="60000"/>
                                    </p:animScale>
                                    <p:animScale>
                                      <p:cBhvr>
                                        <p:cTn id="59" dur="166" decel="50000">
                                          <p:stCondLst>
                                            <p:cond delay="676"/>
                                          </p:stCondLst>
                                        </p:cTn>
                                        <p:tgtEl>
                                          <p:spTgt spid="354"/>
                                        </p:tgtEl>
                                      </p:cBhvr>
                                      <p:to x="100000" y="100000"/>
                                    </p:animScale>
                                    <p:animScale>
                                      <p:cBhvr>
                                        <p:cTn id="60" dur="26">
                                          <p:stCondLst>
                                            <p:cond delay="1312"/>
                                          </p:stCondLst>
                                        </p:cTn>
                                        <p:tgtEl>
                                          <p:spTgt spid="354"/>
                                        </p:tgtEl>
                                      </p:cBhvr>
                                      <p:to x="100000" y="80000"/>
                                    </p:animScale>
                                    <p:animScale>
                                      <p:cBhvr>
                                        <p:cTn id="61" dur="166" decel="50000">
                                          <p:stCondLst>
                                            <p:cond delay="1338"/>
                                          </p:stCondLst>
                                        </p:cTn>
                                        <p:tgtEl>
                                          <p:spTgt spid="354"/>
                                        </p:tgtEl>
                                      </p:cBhvr>
                                      <p:to x="100000" y="100000"/>
                                    </p:animScale>
                                    <p:animScale>
                                      <p:cBhvr>
                                        <p:cTn id="62" dur="26">
                                          <p:stCondLst>
                                            <p:cond delay="1642"/>
                                          </p:stCondLst>
                                        </p:cTn>
                                        <p:tgtEl>
                                          <p:spTgt spid="354"/>
                                        </p:tgtEl>
                                      </p:cBhvr>
                                      <p:to x="100000" y="90000"/>
                                    </p:animScale>
                                    <p:animScale>
                                      <p:cBhvr>
                                        <p:cTn id="63" dur="166" decel="50000">
                                          <p:stCondLst>
                                            <p:cond delay="1668"/>
                                          </p:stCondLst>
                                        </p:cTn>
                                        <p:tgtEl>
                                          <p:spTgt spid="354"/>
                                        </p:tgtEl>
                                      </p:cBhvr>
                                      <p:to x="100000" y="100000"/>
                                    </p:animScale>
                                    <p:animScale>
                                      <p:cBhvr>
                                        <p:cTn id="64" dur="26">
                                          <p:stCondLst>
                                            <p:cond delay="1808"/>
                                          </p:stCondLst>
                                        </p:cTn>
                                        <p:tgtEl>
                                          <p:spTgt spid="354"/>
                                        </p:tgtEl>
                                      </p:cBhvr>
                                      <p:to x="100000" y="95000"/>
                                    </p:animScale>
                                    <p:animScale>
                                      <p:cBhvr>
                                        <p:cTn id="65" dur="166" decel="50000">
                                          <p:stCondLst>
                                            <p:cond delay="1834"/>
                                          </p:stCondLst>
                                        </p:cTn>
                                        <p:tgtEl>
                                          <p:spTgt spid="354"/>
                                        </p:tgtEl>
                                      </p:cBhvr>
                                      <p:to x="100000" y="100000"/>
                                    </p:animScale>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352"/>
                                        </p:tgtEl>
                                        <p:attrNameLst>
                                          <p:attrName>style.visibility</p:attrName>
                                        </p:attrNameLst>
                                      </p:cBhvr>
                                      <p:to>
                                        <p:strVal val="visible"/>
                                      </p:to>
                                    </p:set>
                                    <p:animEffect transition="in" filter="fade">
                                      <p:cBhvr>
                                        <p:cTn id="69" dur="1000"/>
                                        <p:tgtEl>
                                          <p:spTgt spid="352"/>
                                        </p:tgtEl>
                                      </p:cBhvr>
                                    </p:animEffect>
                                    <p:anim calcmode="lin" valueType="num">
                                      <p:cBhvr>
                                        <p:cTn id="70" dur="1000" fill="hold"/>
                                        <p:tgtEl>
                                          <p:spTgt spid="352"/>
                                        </p:tgtEl>
                                        <p:attrNameLst>
                                          <p:attrName>ppt_x</p:attrName>
                                        </p:attrNameLst>
                                      </p:cBhvr>
                                      <p:tavLst>
                                        <p:tav tm="0">
                                          <p:val>
                                            <p:strVal val="#ppt_x"/>
                                          </p:val>
                                        </p:tav>
                                        <p:tav tm="100000">
                                          <p:val>
                                            <p:strVal val="#ppt_x"/>
                                          </p:val>
                                        </p:tav>
                                      </p:tavLst>
                                    </p:anim>
                                    <p:anim calcmode="lin" valueType="num">
                                      <p:cBhvr>
                                        <p:cTn id="71" dur="1000" fill="hold"/>
                                        <p:tgtEl>
                                          <p:spTgt spid="352"/>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349"/>
                                        </p:tgtEl>
                                        <p:attrNameLst>
                                          <p:attrName>style.visibility</p:attrName>
                                        </p:attrNameLst>
                                      </p:cBhvr>
                                      <p:to>
                                        <p:strVal val="visible"/>
                                      </p:to>
                                    </p:set>
                                    <p:animEffect transition="in" filter="fade">
                                      <p:cBhvr>
                                        <p:cTn id="75" dur="1000"/>
                                        <p:tgtEl>
                                          <p:spTgt spid="349"/>
                                        </p:tgtEl>
                                      </p:cBhvr>
                                    </p:animEffect>
                                    <p:anim calcmode="lin" valueType="num">
                                      <p:cBhvr>
                                        <p:cTn id="76" dur="1000" fill="hold"/>
                                        <p:tgtEl>
                                          <p:spTgt spid="349"/>
                                        </p:tgtEl>
                                        <p:attrNameLst>
                                          <p:attrName>ppt_x</p:attrName>
                                        </p:attrNameLst>
                                      </p:cBhvr>
                                      <p:tavLst>
                                        <p:tav tm="0">
                                          <p:val>
                                            <p:strVal val="#ppt_x"/>
                                          </p:val>
                                        </p:tav>
                                        <p:tav tm="100000">
                                          <p:val>
                                            <p:strVal val="#ppt_x"/>
                                          </p:val>
                                        </p:tav>
                                      </p:tavLst>
                                    </p:anim>
                                    <p:anim calcmode="lin" valueType="num">
                                      <p:cBhvr>
                                        <p:cTn id="77" dur="1000" fill="hold"/>
                                        <p:tgtEl>
                                          <p:spTgt spid="349"/>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347"/>
                                        </p:tgtEl>
                                        <p:attrNameLst>
                                          <p:attrName>style.visibility</p:attrName>
                                        </p:attrNameLst>
                                      </p:cBhvr>
                                      <p:to>
                                        <p:strVal val="visible"/>
                                      </p:to>
                                    </p:set>
                                    <p:animEffect transition="in" filter="fade">
                                      <p:cBhvr>
                                        <p:cTn id="81" dur="1000"/>
                                        <p:tgtEl>
                                          <p:spTgt spid="347"/>
                                        </p:tgtEl>
                                      </p:cBhvr>
                                    </p:animEffect>
                                    <p:anim calcmode="lin" valueType="num">
                                      <p:cBhvr>
                                        <p:cTn id="82" dur="1000" fill="hold"/>
                                        <p:tgtEl>
                                          <p:spTgt spid="347"/>
                                        </p:tgtEl>
                                        <p:attrNameLst>
                                          <p:attrName>ppt_x</p:attrName>
                                        </p:attrNameLst>
                                      </p:cBhvr>
                                      <p:tavLst>
                                        <p:tav tm="0">
                                          <p:val>
                                            <p:strVal val="#ppt_x"/>
                                          </p:val>
                                        </p:tav>
                                        <p:tav tm="100000">
                                          <p:val>
                                            <p:strVal val="#ppt_x"/>
                                          </p:val>
                                        </p:tav>
                                      </p:tavLst>
                                    </p:anim>
                                    <p:anim calcmode="lin" valueType="num">
                                      <p:cBhvr>
                                        <p:cTn id="83" dur="1000" fill="hold"/>
                                        <p:tgtEl>
                                          <p:spTgt spid="347"/>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51"/>
                                        </p:tgtEl>
                                        <p:attrNameLst>
                                          <p:attrName>style.visibility</p:attrName>
                                        </p:attrNameLst>
                                      </p:cBhvr>
                                      <p:to>
                                        <p:strVal val="visible"/>
                                      </p:to>
                                    </p:set>
                                    <p:animEffect transition="in" filter="fade">
                                      <p:cBhvr>
                                        <p:cTn id="86" dur="1000"/>
                                        <p:tgtEl>
                                          <p:spTgt spid="351"/>
                                        </p:tgtEl>
                                      </p:cBhvr>
                                    </p:animEffect>
                                    <p:anim calcmode="lin" valueType="num">
                                      <p:cBhvr>
                                        <p:cTn id="87" dur="1000" fill="hold"/>
                                        <p:tgtEl>
                                          <p:spTgt spid="351"/>
                                        </p:tgtEl>
                                        <p:attrNameLst>
                                          <p:attrName>ppt_x</p:attrName>
                                        </p:attrNameLst>
                                      </p:cBhvr>
                                      <p:tavLst>
                                        <p:tav tm="0">
                                          <p:val>
                                            <p:strVal val="#ppt_x"/>
                                          </p:val>
                                        </p:tav>
                                        <p:tav tm="100000">
                                          <p:val>
                                            <p:strVal val="#ppt_x"/>
                                          </p:val>
                                        </p:tav>
                                      </p:tavLst>
                                    </p:anim>
                                    <p:anim calcmode="lin" valueType="num">
                                      <p:cBhvr>
                                        <p:cTn id="88" dur="1000" fill="hold"/>
                                        <p:tgtEl>
                                          <p:spTgt spid="351"/>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2" presetClass="entr" presetSubtype="8" fill="hold" nodeType="afterEffect">
                                  <p:stCondLst>
                                    <p:cond delay="0"/>
                                  </p:stCondLst>
                                  <p:childTnLst>
                                    <p:set>
                                      <p:cBhvr>
                                        <p:cTn id="91" dur="1" fill="hold">
                                          <p:stCondLst>
                                            <p:cond delay="0"/>
                                          </p:stCondLst>
                                        </p:cTn>
                                        <p:tgtEl>
                                          <p:spTgt spid="350"/>
                                        </p:tgtEl>
                                        <p:attrNameLst>
                                          <p:attrName>style.visibility</p:attrName>
                                        </p:attrNameLst>
                                      </p:cBhvr>
                                      <p:to>
                                        <p:strVal val="visible"/>
                                      </p:to>
                                    </p:set>
                                    <p:anim calcmode="lin" valueType="num">
                                      <p:cBhvr additive="base">
                                        <p:cTn id="92" dur="500" fill="hold"/>
                                        <p:tgtEl>
                                          <p:spTgt spid="350"/>
                                        </p:tgtEl>
                                        <p:attrNameLst>
                                          <p:attrName>ppt_x</p:attrName>
                                        </p:attrNameLst>
                                      </p:cBhvr>
                                      <p:tavLst>
                                        <p:tav tm="0">
                                          <p:val>
                                            <p:strVal val="0-#ppt_w/2"/>
                                          </p:val>
                                        </p:tav>
                                        <p:tav tm="100000">
                                          <p:val>
                                            <p:strVal val="#ppt_x"/>
                                          </p:val>
                                        </p:tav>
                                      </p:tavLst>
                                    </p:anim>
                                    <p:anim calcmode="lin" valueType="num">
                                      <p:cBhvr additive="base">
                                        <p:cTn id="93" dur="500" fill="hold"/>
                                        <p:tgtEl>
                                          <p:spTgt spid="350"/>
                                        </p:tgtEl>
                                        <p:attrNameLst>
                                          <p:attrName>ppt_y</p:attrName>
                                        </p:attrNameLst>
                                      </p:cBhvr>
                                      <p:tavLst>
                                        <p:tav tm="0">
                                          <p:val>
                                            <p:strVal val="#ppt_y"/>
                                          </p:val>
                                        </p:tav>
                                        <p:tav tm="100000">
                                          <p:val>
                                            <p:strVal val="#ppt_y"/>
                                          </p:val>
                                        </p:tav>
                                      </p:tavLst>
                                    </p:anim>
                                  </p:childTnLst>
                                </p:cTn>
                              </p:par>
                            </p:childTnLst>
                          </p:cTn>
                        </p:par>
                        <p:par>
                          <p:cTn id="94" fill="hold">
                            <p:stCondLst>
                              <p:cond delay="105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344"/>
                                        </p:tgtEl>
                                        <p:attrNameLst>
                                          <p:attrName>style.visibility</p:attrName>
                                        </p:attrNameLst>
                                      </p:cBhvr>
                                      <p:to>
                                        <p:strVal val="visible"/>
                                      </p:to>
                                    </p:set>
                                    <p:anim calcmode="lin" valueType="num">
                                      <p:cBhvr>
                                        <p:cTn id="97" dur="500" fill="hold"/>
                                        <p:tgtEl>
                                          <p:spTgt spid="344"/>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344"/>
                                        </p:tgtEl>
                                        <p:attrNameLst>
                                          <p:attrName>ppt_y</p:attrName>
                                        </p:attrNameLst>
                                      </p:cBhvr>
                                      <p:tavLst>
                                        <p:tav tm="0">
                                          <p:val>
                                            <p:strVal val="#ppt_y"/>
                                          </p:val>
                                        </p:tav>
                                        <p:tav tm="100000">
                                          <p:val>
                                            <p:strVal val="#ppt_y"/>
                                          </p:val>
                                        </p:tav>
                                      </p:tavLst>
                                    </p:anim>
                                    <p:anim calcmode="lin" valueType="num">
                                      <p:cBhvr>
                                        <p:cTn id="99" dur="500" fill="hold"/>
                                        <p:tgtEl>
                                          <p:spTgt spid="344"/>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344"/>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344"/>
                                        </p:tgtEl>
                                      </p:cBhvr>
                                    </p:animEffect>
                                  </p:childTnLst>
                                </p:cTn>
                              </p:par>
                            </p:childTnLst>
                          </p:cTn>
                        </p:par>
                        <p:par>
                          <p:cTn id="102" fill="hold">
                            <p:stCondLst>
                              <p:cond delay="11149"/>
                            </p:stCondLst>
                            <p:childTnLst>
                              <p:par>
                                <p:cTn id="103" presetID="16" presetClass="entr" presetSubtype="21" fill="hold" grpId="0" nodeType="afterEffect">
                                  <p:stCondLst>
                                    <p:cond delay="0"/>
                                  </p:stCondLst>
                                  <p:childTnLst>
                                    <p:set>
                                      <p:cBhvr>
                                        <p:cTn id="104" dur="1" fill="hold">
                                          <p:stCondLst>
                                            <p:cond delay="0"/>
                                          </p:stCondLst>
                                        </p:cTn>
                                        <p:tgtEl>
                                          <p:spTgt spid="356"/>
                                        </p:tgtEl>
                                        <p:attrNameLst>
                                          <p:attrName>style.visibility</p:attrName>
                                        </p:attrNameLst>
                                      </p:cBhvr>
                                      <p:to>
                                        <p:strVal val="visible"/>
                                      </p:to>
                                    </p:set>
                                    <p:animEffect transition="in" filter="barn(inVertical)">
                                      <p:cBhvr>
                                        <p:cTn id="105" dur="500"/>
                                        <p:tgtEl>
                                          <p:spTgt spid="356"/>
                                        </p:tgtEl>
                                      </p:cBhvr>
                                    </p:animEffect>
                                  </p:childTnLst>
                                </p:cTn>
                              </p:par>
                            </p:childTnLst>
                          </p:cTn>
                        </p:par>
                        <p:par>
                          <p:cTn id="106" fill="hold">
                            <p:stCondLst>
                              <p:cond delay="11649"/>
                            </p:stCondLst>
                            <p:childTnLst>
                              <p:par>
                                <p:cTn id="107" presetID="42" presetClass="entr" presetSubtype="0" fill="hold" grpId="0" nodeType="afterEffect">
                                  <p:stCondLst>
                                    <p:cond delay="0"/>
                                  </p:stCondLst>
                                  <p:childTnLst>
                                    <p:set>
                                      <p:cBhvr>
                                        <p:cTn id="108" dur="1" fill="hold">
                                          <p:stCondLst>
                                            <p:cond delay="0"/>
                                          </p:stCondLst>
                                        </p:cTn>
                                        <p:tgtEl>
                                          <p:spTgt spid="343"/>
                                        </p:tgtEl>
                                        <p:attrNameLst>
                                          <p:attrName>style.visibility</p:attrName>
                                        </p:attrNameLst>
                                      </p:cBhvr>
                                      <p:to>
                                        <p:strVal val="visible"/>
                                      </p:to>
                                    </p:set>
                                    <p:animEffect transition="in" filter="fade">
                                      <p:cBhvr>
                                        <p:cTn id="109" dur="1000"/>
                                        <p:tgtEl>
                                          <p:spTgt spid="343"/>
                                        </p:tgtEl>
                                      </p:cBhvr>
                                    </p:animEffect>
                                    <p:anim calcmode="lin" valueType="num">
                                      <p:cBhvr>
                                        <p:cTn id="110" dur="1000" fill="hold"/>
                                        <p:tgtEl>
                                          <p:spTgt spid="343"/>
                                        </p:tgtEl>
                                        <p:attrNameLst>
                                          <p:attrName>ppt_x</p:attrName>
                                        </p:attrNameLst>
                                      </p:cBhvr>
                                      <p:tavLst>
                                        <p:tav tm="0">
                                          <p:val>
                                            <p:strVal val="#ppt_x"/>
                                          </p:val>
                                        </p:tav>
                                        <p:tav tm="100000">
                                          <p:val>
                                            <p:strVal val="#ppt_x"/>
                                          </p:val>
                                        </p:tav>
                                      </p:tavLst>
                                    </p:anim>
                                    <p:anim calcmode="lin" valueType="num">
                                      <p:cBhvr>
                                        <p:cTn id="111" dur="1000" fill="hold"/>
                                        <p:tgtEl>
                                          <p:spTgt spid="343"/>
                                        </p:tgtEl>
                                        <p:attrNameLst>
                                          <p:attrName>ppt_y</p:attrName>
                                        </p:attrNameLst>
                                      </p:cBhvr>
                                      <p:tavLst>
                                        <p:tav tm="0">
                                          <p:val>
                                            <p:strVal val="#ppt_y+.1"/>
                                          </p:val>
                                        </p:tav>
                                        <p:tav tm="100000">
                                          <p:val>
                                            <p:strVal val="#ppt_y"/>
                                          </p:val>
                                        </p:tav>
                                      </p:tavLst>
                                    </p:anim>
                                  </p:childTnLst>
                                </p:cTn>
                              </p:par>
                            </p:childTnLst>
                          </p:cTn>
                        </p:par>
                        <p:par>
                          <p:cTn id="112" fill="hold">
                            <p:stCondLst>
                              <p:cond delay="12649"/>
                            </p:stCondLst>
                            <p:childTnLst>
                              <p:par>
                                <p:cTn id="113" presetID="22" presetClass="entr" presetSubtype="1" fill="hold" grpId="0" nodeType="afterEffect">
                                  <p:stCondLst>
                                    <p:cond delay="0"/>
                                  </p:stCondLst>
                                  <p:childTnLst>
                                    <p:set>
                                      <p:cBhvr>
                                        <p:cTn id="114" dur="1" fill="hold">
                                          <p:stCondLst>
                                            <p:cond delay="0"/>
                                          </p:stCondLst>
                                        </p:cTn>
                                        <p:tgtEl>
                                          <p:spTgt spid="345"/>
                                        </p:tgtEl>
                                        <p:attrNameLst>
                                          <p:attrName>style.visibility</p:attrName>
                                        </p:attrNameLst>
                                      </p:cBhvr>
                                      <p:to>
                                        <p:strVal val="visible"/>
                                      </p:to>
                                    </p:set>
                                    <p:animEffect transition="in" filter="wipe(up)">
                                      <p:cBhvr>
                                        <p:cTn id="115" dur="8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p:bldP spid="344" grpId="0"/>
      <p:bldP spid="345" grpId="0"/>
      <p:bldP spid="3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screen"/>
          <a:stretch>
            <a:fillRect/>
          </a:stretch>
        </p:blipFill>
        <p:spPr>
          <a:xfrm>
            <a:off x="6066372" y="1500998"/>
            <a:ext cx="1952285" cy="1302174"/>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pic>
        <p:nvPicPr>
          <p:cNvPr id="20" name="图片 19"/>
          <p:cNvPicPr>
            <a:picLocks noChangeAspect="1"/>
          </p:cNvPicPr>
          <p:nvPr/>
        </p:nvPicPr>
        <p:blipFill>
          <a:blip r:embed="rId2" cstate="screen"/>
          <a:stretch>
            <a:fillRect/>
          </a:stretch>
        </p:blipFill>
        <p:spPr>
          <a:xfrm>
            <a:off x="3609348" y="1492596"/>
            <a:ext cx="1923716" cy="1283118"/>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a:solidFill>
            <a:srgbClr val="78B832"/>
          </a:solidFill>
          <a:ln>
            <a:noFill/>
          </a:ln>
        </p:spPr>
      </p:pic>
      <p:sp>
        <p:nvSpPr>
          <p:cNvPr id="22" name="任意多边形 21"/>
          <p:cNvSpPr/>
          <p:nvPr/>
        </p:nvSpPr>
        <p:spPr bwMode="auto">
          <a:xfrm>
            <a:off x="1005288" y="1336988"/>
            <a:ext cx="2185137" cy="1572932"/>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accent2"/>
          </a:solidFill>
          <a:ln>
            <a:noFill/>
          </a:ln>
        </p:spPr>
        <p:txBody>
          <a:bodyPr vert="horz" wrap="square" lIns="68568" tIns="34285" rIns="68568" bIns="34285" numCol="1" anchor="t" anchorCtr="0" compatLnSpc="1">
            <a:noAutofit/>
          </a:bodyPr>
          <a:lstStyle/>
          <a:p>
            <a:pPr defTabSz="913765">
              <a:defRPr/>
            </a:pPr>
            <a:endParaRPr lang="zh-CN" altLang="en-US" sz="1800" kern="0">
              <a:solidFill>
                <a:sysClr val="windowText" lastClr="000000"/>
              </a:solidFill>
              <a:cs typeface="+mn-ea"/>
              <a:sym typeface="+mn-lt"/>
            </a:endParaRPr>
          </a:p>
        </p:txBody>
      </p:sp>
      <p:sp>
        <p:nvSpPr>
          <p:cNvPr id="23" name="任意多边形 22"/>
          <p:cNvSpPr/>
          <p:nvPr/>
        </p:nvSpPr>
        <p:spPr bwMode="auto">
          <a:xfrm>
            <a:off x="3479432" y="1336988"/>
            <a:ext cx="2185137" cy="1572932"/>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accent1"/>
          </a:solidFill>
          <a:ln>
            <a:noFill/>
          </a:ln>
        </p:spPr>
        <p:txBody>
          <a:bodyPr vert="horz" wrap="square" lIns="68568" tIns="34285" rIns="68568" bIns="34285" numCol="1" anchor="t" anchorCtr="0" compatLnSpc="1">
            <a:noAutofit/>
          </a:bodyPr>
          <a:lstStyle/>
          <a:p>
            <a:pPr defTabSz="913765">
              <a:defRPr/>
            </a:pPr>
            <a:endParaRPr lang="zh-CN" altLang="en-US" sz="1800" kern="0">
              <a:solidFill>
                <a:sysClr val="windowText" lastClr="000000"/>
              </a:solidFill>
              <a:cs typeface="+mn-ea"/>
              <a:sym typeface="+mn-lt"/>
            </a:endParaRPr>
          </a:p>
        </p:txBody>
      </p:sp>
      <p:sp>
        <p:nvSpPr>
          <p:cNvPr id="24" name="任意多边形 23"/>
          <p:cNvSpPr/>
          <p:nvPr/>
        </p:nvSpPr>
        <p:spPr bwMode="auto">
          <a:xfrm>
            <a:off x="5953577" y="1336988"/>
            <a:ext cx="2185137" cy="1572932"/>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rgbClr val="78B832"/>
          </a:solidFill>
          <a:ln>
            <a:noFill/>
          </a:ln>
        </p:spPr>
        <p:txBody>
          <a:bodyPr vert="horz" wrap="square" lIns="68568" tIns="34285" rIns="68568" bIns="34285" numCol="1" anchor="t" anchorCtr="0" compatLnSpc="1">
            <a:noAutofit/>
          </a:bodyPr>
          <a:lstStyle/>
          <a:p>
            <a:pPr defTabSz="913765">
              <a:defRPr/>
            </a:pPr>
            <a:endParaRPr lang="zh-CN" altLang="en-US" sz="1800" kern="0">
              <a:solidFill>
                <a:sysClr val="windowText" lastClr="000000"/>
              </a:solidFill>
              <a:cs typeface="+mn-ea"/>
              <a:sym typeface="+mn-lt"/>
            </a:endParaRPr>
          </a:p>
        </p:txBody>
      </p:sp>
      <p:sp>
        <p:nvSpPr>
          <p:cNvPr id="34" name="Rectangle 47"/>
          <p:cNvSpPr/>
          <p:nvPr/>
        </p:nvSpPr>
        <p:spPr>
          <a:xfrm>
            <a:off x="1586765" y="3046809"/>
            <a:ext cx="1032155" cy="307682"/>
          </a:xfrm>
          <a:prstGeom prst="rect">
            <a:avLst/>
          </a:prstGeom>
        </p:spPr>
        <p:txBody>
          <a:bodyPr wrap="none" lIns="0" tIns="0" rIns="0" bIns="0">
            <a:spAutoFit/>
          </a:bodyPr>
          <a:lstStyle/>
          <a:p>
            <a:pPr algn="r"/>
            <a:r>
              <a:rPr lang="zh-CN" altLang="en-US" sz="2000" b="1" dirty="0">
                <a:solidFill>
                  <a:schemeClr val="accent2"/>
                </a:solidFill>
                <a:cs typeface="+mn-ea"/>
                <a:sym typeface="+mn-lt"/>
              </a:rPr>
              <a:t>文字标题</a:t>
            </a:r>
            <a:endParaRPr lang="en-US" sz="2000" b="1" dirty="0">
              <a:solidFill>
                <a:schemeClr val="accent2"/>
              </a:solidFill>
              <a:cs typeface="+mn-ea"/>
              <a:sym typeface="+mn-lt"/>
            </a:endParaRPr>
          </a:p>
        </p:txBody>
      </p:sp>
      <p:sp>
        <p:nvSpPr>
          <p:cNvPr id="35" name="文本框 7"/>
          <p:cNvSpPr txBox="1">
            <a:spLocks noChangeArrowheads="1"/>
          </p:cNvSpPr>
          <p:nvPr/>
        </p:nvSpPr>
        <p:spPr bwMode="auto">
          <a:xfrm>
            <a:off x="956041" y="3401631"/>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sp>
        <p:nvSpPr>
          <p:cNvPr id="36" name="Rectangle 47"/>
          <p:cNvSpPr/>
          <p:nvPr/>
        </p:nvSpPr>
        <p:spPr>
          <a:xfrm>
            <a:off x="4051177" y="3046809"/>
            <a:ext cx="1032155" cy="307682"/>
          </a:xfrm>
          <a:prstGeom prst="rect">
            <a:avLst/>
          </a:prstGeom>
        </p:spPr>
        <p:txBody>
          <a:bodyPr wrap="none" lIns="0" tIns="0" rIns="0" bIns="0">
            <a:spAutoFit/>
          </a:bodyPr>
          <a:lstStyle/>
          <a:p>
            <a:pPr algn="r"/>
            <a:r>
              <a:rPr lang="zh-CN" altLang="en-US" sz="2000" b="1" dirty="0">
                <a:solidFill>
                  <a:schemeClr val="accent1"/>
                </a:solidFill>
                <a:cs typeface="+mn-ea"/>
                <a:sym typeface="+mn-lt"/>
              </a:rPr>
              <a:t>文字标题</a:t>
            </a:r>
            <a:endParaRPr lang="en-US" sz="2000" b="1" dirty="0">
              <a:solidFill>
                <a:schemeClr val="accent1"/>
              </a:solidFill>
              <a:cs typeface="+mn-ea"/>
              <a:sym typeface="+mn-lt"/>
            </a:endParaRPr>
          </a:p>
        </p:txBody>
      </p:sp>
      <p:sp>
        <p:nvSpPr>
          <p:cNvPr id="37" name="文本框 7"/>
          <p:cNvSpPr txBox="1">
            <a:spLocks noChangeArrowheads="1"/>
          </p:cNvSpPr>
          <p:nvPr/>
        </p:nvSpPr>
        <p:spPr bwMode="auto">
          <a:xfrm>
            <a:off x="3420453" y="3401631"/>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sp>
        <p:nvSpPr>
          <p:cNvPr id="38" name="Rectangle 47"/>
          <p:cNvSpPr/>
          <p:nvPr/>
        </p:nvSpPr>
        <p:spPr>
          <a:xfrm>
            <a:off x="6659946" y="3046809"/>
            <a:ext cx="1032155" cy="307682"/>
          </a:xfrm>
          <a:prstGeom prst="rect">
            <a:avLst/>
          </a:prstGeom>
        </p:spPr>
        <p:txBody>
          <a:bodyPr wrap="none" lIns="0" tIns="0" rIns="0" bIns="0">
            <a:spAutoFit/>
          </a:bodyPr>
          <a:lstStyle/>
          <a:p>
            <a:pPr algn="r"/>
            <a:r>
              <a:rPr lang="zh-CN" altLang="en-US" sz="2000" b="1" dirty="0">
                <a:solidFill>
                  <a:srgbClr val="78B832"/>
                </a:solidFill>
                <a:cs typeface="+mn-ea"/>
                <a:sym typeface="+mn-lt"/>
              </a:rPr>
              <a:t>文字标题</a:t>
            </a:r>
            <a:endParaRPr lang="en-US" sz="2000" b="1" dirty="0">
              <a:solidFill>
                <a:srgbClr val="78B832"/>
              </a:solidFill>
              <a:cs typeface="+mn-ea"/>
              <a:sym typeface="+mn-lt"/>
            </a:endParaRPr>
          </a:p>
        </p:txBody>
      </p:sp>
      <p:sp>
        <p:nvSpPr>
          <p:cNvPr id="39" name="文本框 7"/>
          <p:cNvSpPr txBox="1">
            <a:spLocks noChangeArrowheads="1"/>
          </p:cNvSpPr>
          <p:nvPr/>
        </p:nvSpPr>
        <p:spPr bwMode="auto">
          <a:xfrm>
            <a:off x="6029222" y="3401631"/>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pic>
        <p:nvPicPr>
          <p:cNvPr id="2" name="图片 1"/>
          <p:cNvPicPr>
            <a:picLocks noChangeAspect="1"/>
          </p:cNvPicPr>
          <p:nvPr/>
        </p:nvPicPr>
        <p:blipFill>
          <a:blip r:embed="rId3" cstate="screen"/>
          <a:stretch>
            <a:fillRect/>
          </a:stretch>
        </p:blipFill>
        <p:spPr>
          <a:xfrm>
            <a:off x="1152325" y="1516879"/>
            <a:ext cx="1904668" cy="1270414"/>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sp>
        <p:nvSpPr>
          <p:cNvPr id="15"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80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grpId="0" nodeType="withEffect">
                                  <p:stCondLst>
                                    <p:cond delay="80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par>
                                <p:cTn id="20" presetID="6" presetClass="entr" presetSubtype="16" fill="hold"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grpId="0" nodeType="withEffect">
                                  <p:stCondLst>
                                    <p:cond delay="150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strVal val="#ppt_x"/>
                                          </p:val>
                                        </p:tav>
                                        <p:tav tm="100000">
                                          <p:val>
                                            <p:strVal val="#ppt_x"/>
                                          </p:val>
                                        </p:tav>
                                      </p:tavLst>
                                    </p:anim>
                                    <p:anim calcmode="lin" valueType="num">
                                      <p:cBhvr>
                                        <p:cTn id="31" dur="1000" fill="hold"/>
                                        <p:tgtEl>
                                          <p:spTgt spid="3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anim calcmode="lin" valueType="num">
                                      <p:cBhvr>
                                        <p:cTn id="45" dur="1000" fill="hold"/>
                                        <p:tgtEl>
                                          <p:spTgt spid="37"/>
                                        </p:tgtEl>
                                        <p:attrNameLst>
                                          <p:attrName>ppt_x</p:attrName>
                                        </p:attrNameLst>
                                      </p:cBhvr>
                                      <p:tavLst>
                                        <p:tav tm="0">
                                          <p:val>
                                            <p:strVal val="#ppt_x"/>
                                          </p:val>
                                        </p:tav>
                                        <p:tav tm="100000">
                                          <p:val>
                                            <p:strVal val="#ppt_x"/>
                                          </p:val>
                                        </p:tav>
                                      </p:tavLst>
                                    </p:anim>
                                    <p:anim calcmode="lin" valueType="num">
                                      <p:cBhvr>
                                        <p:cTn id="46" dur="1000" fill="hold"/>
                                        <p:tgtEl>
                                          <p:spTgt spid="3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4" grpId="0"/>
      <p:bldP spid="35" grpId="0"/>
      <p:bldP spid="36" grpId="0"/>
      <p:bldP spid="37" grpId="0"/>
      <p:bldP spid="38" grpId="0"/>
      <p:bldP spid="39"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1399242" y="1072937"/>
            <a:ext cx="821232" cy="1609720"/>
            <a:chOff x="2175" y="904"/>
            <a:chExt cx="953" cy="1868"/>
          </a:xfrm>
          <a:solidFill>
            <a:schemeClr val="accent2"/>
          </a:solidFill>
        </p:grpSpPr>
        <p:sp>
          <p:nvSpPr>
            <p:cNvPr id="6" name="Freeform 5"/>
            <p:cNvSpPr/>
            <p:nvPr/>
          </p:nvSpPr>
          <p:spPr bwMode="auto">
            <a:xfrm>
              <a:off x="2175" y="904"/>
              <a:ext cx="953" cy="1357"/>
            </a:xfrm>
            <a:custGeom>
              <a:avLst/>
              <a:gdLst>
                <a:gd name="T0" fmla="*/ 35 w 129"/>
                <a:gd name="T1" fmla="*/ 79 h 186"/>
                <a:gd name="T2" fmla="*/ 33 w 129"/>
                <a:gd name="T3" fmla="*/ 81 h 186"/>
                <a:gd name="T4" fmla="*/ 4 w 129"/>
                <a:gd name="T5" fmla="*/ 85 h 186"/>
                <a:gd name="T6" fmla="*/ 0 w 129"/>
                <a:gd name="T7" fmla="*/ 81 h 186"/>
                <a:gd name="T8" fmla="*/ 1 w 129"/>
                <a:gd name="T9" fmla="*/ 59 h 186"/>
                <a:gd name="T10" fmla="*/ 0 w 129"/>
                <a:gd name="T11" fmla="*/ 57 h 186"/>
                <a:gd name="T12" fmla="*/ 0 w 129"/>
                <a:gd name="T13" fmla="*/ 57 h 186"/>
                <a:gd name="T14" fmla="*/ 0 w 129"/>
                <a:gd name="T15" fmla="*/ 53 h 186"/>
                <a:gd name="T16" fmla="*/ 35 w 129"/>
                <a:gd name="T17" fmla="*/ 10 h 186"/>
                <a:gd name="T18" fmla="*/ 39 w 129"/>
                <a:gd name="T19" fmla="*/ 8 h 186"/>
                <a:gd name="T20" fmla="*/ 101 w 129"/>
                <a:gd name="T21" fmla="*/ 11 h 186"/>
                <a:gd name="T22" fmla="*/ 128 w 129"/>
                <a:gd name="T23" fmla="*/ 53 h 186"/>
                <a:gd name="T24" fmla="*/ 128 w 129"/>
                <a:gd name="T25" fmla="*/ 57 h 186"/>
                <a:gd name="T26" fmla="*/ 100 w 129"/>
                <a:gd name="T27" fmla="*/ 153 h 186"/>
                <a:gd name="T28" fmla="*/ 99 w 129"/>
                <a:gd name="T29" fmla="*/ 157 h 186"/>
                <a:gd name="T30" fmla="*/ 97 w 129"/>
                <a:gd name="T31" fmla="*/ 177 h 186"/>
                <a:gd name="T32" fmla="*/ 94 w 129"/>
                <a:gd name="T33" fmla="*/ 181 h 186"/>
                <a:gd name="T34" fmla="*/ 63 w 129"/>
                <a:gd name="T35" fmla="*/ 186 h 186"/>
                <a:gd name="T36" fmla="*/ 58 w 129"/>
                <a:gd name="T37" fmla="*/ 180 h 186"/>
                <a:gd name="T38" fmla="*/ 63 w 129"/>
                <a:gd name="T39" fmla="*/ 157 h 186"/>
                <a:gd name="T40" fmla="*/ 65 w 129"/>
                <a:gd name="T41" fmla="*/ 153 h 186"/>
                <a:gd name="T42" fmla="*/ 80 w 129"/>
                <a:gd name="T43" fmla="*/ 95 h 186"/>
                <a:gd name="T44" fmla="*/ 78 w 129"/>
                <a:gd name="T45" fmla="*/ 57 h 186"/>
                <a:gd name="T46" fmla="*/ 75 w 129"/>
                <a:gd name="T47" fmla="*/ 53 h 186"/>
                <a:gd name="T48" fmla="*/ 61 w 129"/>
                <a:gd name="T49" fmla="*/ 49 h 186"/>
                <a:gd name="T50" fmla="*/ 48 w 129"/>
                <a:gd name="T51" fmla="*/ 53 h 186"/>
                <a:gd name="T52" fmla="*/ 43 w 129"/>
                <a:gd name="T53" fmla="*/ 57 h 186"/>
                <a:gd name="T54" fmla="*/ 39 w 129"/>
                <a:gd name="T55" fmla="*/ 63 h 186"/>
                <a:gd name="T56" fmla="*/ 35 w 129"/>
                <a:gd name="T57" fmla="*/ 77 h 186"/>
                <a:gd name="T58" fmla="*/ 35 w 129"/>
                <a:gd name="T5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186">
                  <a:moveTo>
                    <a:pt x="35" y="79"/>
                  </a:moveTo>
                  <a:cubicBezTo>
                    <a:pt x="35" y="80"/>
                    <a:pt x="34" y="80"/>
                    <a:pt x="33" y="81"/>
                  </a:cubicBezTo>
                  <a:cubicBezTo>
                    <a:pt x="23" y="83"/>
                    <a:pt x="14" y="84"/>
                    <a:pt x="4" y="85"/>
                  </a:cubicBezTo>
                  <a:cubicBezTo>
                    <a:pt x="2" y="85"/>
                    <a:pt x="0" y="83"/>
                    <a:pt x="0" y="81"/>
                  </a:cubicBezTo>
                  <a:cubicBezTo>
                    <a:pt x="1" y="73"/>
                    <a:pt x="1" y="66"/>
                    <a:pt x="1" y="59"/>
                  </a:cubicBezTo>
                  <a:cubicBezTo>
                    <a:pt x="1" y="59"/>
                    <a:pt x="0" y="58"/>
                    <a:pt x="0" y="57"/>
                  </a:cubicBezTo>
                  <a:cubicBezTo>
                    <a:pt x="0" y="57"/>
                    <a:pt x="0" y="57"/>
                    <a:pt x="0" y="57"/>
                  </a:cubicBezTo>
                  <a:cubicBezTo>
                    <a:pt x="0" y="56"/>
                    <a:pt x="0" y="55"/>
                    <a:pt x="0" y="53"/>
                  </a:cubicBezTo>
                  <a:cubicBezTo>
                    <a:pt x="1" y="33"/>
                    <a:pt x="16" y="18"/>
                    <a:pt x="35" y="10"/>
                  </a:cubicBezTo>
                  <a:cubicBezTo>
                    <a:pt x="36" y="9"/>
                    <a:pt x="38" y="8"/>
                    <a:pt x="39" y="8"/>
                  </a:cubicBezTo>
                  <a:cubicBezTo>
                    <a:pt x="60" y="0"/>
                    <a:pt x="85" y="0"/>
                    <a:pt x="101" y="11"/>
                  </a:cubicBezTo>
                  <a:cubicBezTo>
                    <a:pt x="119" y="23"/>
                    <a:pt x="127" y="38"/>
                    <a:pt x="128" y="53"/>
                  </a:cubicBezTo>
                  <a:cubicBezTo>
                    <a:pt x="128" y="55"/>
                    <a:pt x="128" y="56"/>
                    <a:pt x="128" y="57"/>
                  </a:cubicBezTo>
                  <a:cubicBezTo>
                    <a:pt x="129" y="88"/>
                    <a:pt x="109" y="122"/>
                    <a:pt x="100" y="153"/>
                  </a:cubicBezTo>
                  <a:cubicBezTo>
                    <a:pt x="100" y="155"/>
                    <a:pt x="100" y="156"/>
                    <a:pt x="99" y="157"/>
                  </a:cubicBezTo>
                  <a:cubicBezTo>
                    <a:pt x="98" y="164"/>
                    <a:pt x="97" y="171"/>
                    <a:pt x="97" y="177"/>
                  </a:cubicBezTo>
                  <a:cubicBezTo>
                    <a:pt x="97" y="179"/>
                    <a:pt x="95" y="181"/>
                    <a:pt x="94" y="181"/>
                  </a:cubicBezTo>
                  <a:cubicBezTo>
                    <a:pt x="83" y="184"/>
                    <a:pt x="73" y="185"/>
                    <a:pt x="63" y="186"/>
                  </a:cubicBezTo>
                  <a:cubicBezTo>
                    <a:pt x="60" y="186"/>
                    <a:pt x="58" y="183"/>
                    <a:pt x="58" y="180"/>
                  </a:cubicBezTo>
                  <a:cubicBezTo>
                    <a:pt x="60" y="172"/>
                    <a:pt x="62" y="165"/>
                    <a:pt x="63" y="157"/>
                  </a:cubicBezTo>
                  <a:cubicBezTo>
                    <a:pt x="64" y="156"/>
                    <a:pt x="64" y="155"/>
                    <a:pt x="65" y="153"/>
                  </a:cubicBezTo>
                  <a:cubicBezTo>
                    <a:pt x="70" y="134"/>
                    <a:pt x="76" y="115"/>
                    <a:pt x="80" y="95"/>
                  </a:cubicBezTo>
                  <a:cubicBezTo>
                    <a:pt x="82" y="85"/>
                    <a:pt x="84" y="67"/>
                    <a:pt x="78" y="57"/>
                  </a:cubicBezTo>
                  <a:cubicBezTo>
                    <a:pt x="77" y="56"/>
                    <a:pt x="76" y="54"/>
                    <a:pt x="75" y="53"/>
                  </a:cubicBezTo>
                  <a:cubicBezTo>
                    <a:pt x="72" y="51"/>
                    <a:pt x="67" y="49"/>
                    <a:pt x="61" y="49"/>
                  </a:cubicBezTo>
                  <a:cubicBezTo>
                    <a:pt x="56" y="50"/>
                    <a:pt x="52" y="51"/>
                    <a:pt x="48" y="53"/>
                  </a:cubicBezTo>
                  <a:cubicBezTo>
                    <a:pt x="46" y="54"/>
                    <a:pt x="45" y="56"/>
                    <a:pt x="43" y="57"/>
                  </a:cubicBezTo>
                  <a:cubicBezTo>
                    <a:pt x="42" y="59"/>
                    <a:pt x="40" y="61"/>
                    <a:pt x="39" y="63"/>
                  </a:cubicBezTo>
                  <a:cubicBezTo>
                    <a:pt x="37" y="67"/>
                    <a:pt x="36" y="72"/>
                    <a:pt x="35" y="77"/>
                  </a:cubicBezTo>
                  <a:cubicBezTo>
                    <a:pt x="35" y="78"/>
                    <a:pt x="35" y="78"/>
                    <a:pt x="35" y="79"/>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sp>
          <p:nvSpPr>
            <p:cNvPr id="8" name="Freeform 7"/>
            <p:cNvSpPr/>
            <p:nvPr/>
          </p:nvSpPr>
          <p:spPr bwMode="auto">
            <a:xfrm>
              <a:off x="2604" y="2451"/>
              <a:ext cx="354" cy="321"/>
            </a:xfrm>
            <a:custGeom>
              <a:avLst/>
              <a:gdLst>
                <a:gd name="T0" fmla="*/ 1 w 48"/>
                <a:gd name="T1" fmla="*/ 27 h 44"/>
                <a:gd name="T2" fmla="*/ 7 w 48"/>
                <a:gd name="T3" fmla="*/ 9 h 44"/>
                <a:gd name="T4" fmla="*/ 16 w 48"/>
                <a:gd name="T5" fmla="*/ 4 h 44"/>
                <a:gd name="T6" fmla="*/ 18 w 48"/>
                <a:gd name="T7" fmla="*/ 3 h 44"/>
                <a:gd name="T8" fmla="*/ 45 w 48"/>
                <a:gd name="T9" fmla="*/ 15 h 44"/>
                <a:gd name="T10" fmla="*/ 35 w 48"/>
                <a:gd name="T11" fmla="*/ 40 h 44"/>
                <a:gd name="T12" fmla="*/ 33 w 48"/>
                <a:gd name="T13" fmla="*/ 41 h 44"/>
                <a:gd name="T14" fmla="*/ 15 w 48"/>
                <a:gd name="T15" fmla="*/ 41 h 44"/>
                <a:gd name="T16" fmla="*/ 1 w 48"/>
                <a:gd name="T1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4">
                  <a:moveTo>
                    <a:pt x="1" y="27"/>
                  </a:moveTo>
                  <a:cubicBezTo>
                    <a:pt x="0" y="21"/>
                    <a:pt x="2" y="14"/>
                    <a:pt x="7" y="9"/>
                  </a:cubicBezTo>
                  <a:cubicBezTo>
                    <a:pt x="10" y="7"/>
                    <a:pt x="13" y="4"/>
                    <a:pt x="16" y="4"/>
                  </a:cubicBezTo>
                  <a:cubicBezTo>
                    <a:pt x="17" y="4"/>
                    <a:pt x="18" y="3"/>
                    <a:pt x="18" y="3"/>
                  </a:cubicBezTo>
                  <a:cubicBezTo>
                    <a:pt x="29" y="0"/>
                    <a:pt x="42" y="3"/>
                    <a:pt x="45" y="15"/>
                  </a:cubicBezTo>
                  <a:cubicBezTo>
                    <a:pt x="48" y="24"/>
                    <a:pt x="44" y="36"/>
                    <a:pt x="35" y="40"/>
                  </a:cubicBezTo>
                  <a:cubicBezTo>
                    <a:pt x="34" y="41"/>
                    <a:pt x="34" y="41"/>
                    <a:pt x="33" y="41"/>
                  </a:cubicBezTo>
                  <a:cubicBezTo>
                    <a:pt x="28" y="44"/>
                    <a:pt x="21" y="43"/>
                    <a:pt x="15" y="41"/>
                  </a:cubicBezTo>
                  <a:cubicBezTo>
                    <a:pt x="8" y="39"/>
                    <a:pt x="3" y="34"/>
                    <a:pt x="1" y="27"/>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grpSp>
      <p:sp>
        <p:nvSpPr>
          <p:cNvPr id="9" name="文本框 8"/>
          <p:cNvSpPr txBox="1"/>
          <p:nvPr/>
        </p:nvSpPr>
        <p:spPr>
          <a:xfrm>
            <a:off x="799581" y="2736447"/>
            <a:ext cx="2020555" cy="438572"/>
          </a:xfrm>
          <a:prstGeom prst="rect">
            <a:avLst/>
          </a:prstGeom>
          <a:noFill/>
        </p:spPr>
        <p:txBody>
          <a:bodyPr wrap="square" lIns="68568" tIns="34285" rIns="68568" bIns="34285" rtlCol="0">
            <a:spAutoFit/>
          </a:bodyPr>
          <a:lstStyle/>
          <a:p>
            <a:pPr algn="ct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115" name="文本框 114"/>
          <p:cNvSpPr txBox="1"/>
          <p:nvPr/>
        </p:nvSpPr>
        <p:spPr>
          <a:xfrm>
            <a:off x="540054" y="3148134"/>
            <a:ext cx="2539608" cy="1146458"/>
          </a:xfrm>
          <a:prstGeom prst="rect">
            <a:avLst/>
          </a:prstGeom>
          <a:noFill/>
        </p:spPr>
        <p:txBody>
          <a:bodyPr wrap="square" lIns="68568" tIns="34285" rIns="68568" bIns="34285" rtlCol="0">
            <a:spAutoFit/>
          </a:bodyPr>
          <a:lstStyle/>
          <a:p>
            <a:r>
              <a:rPr lang="zh-CN" altLang="en-US" dirty="0">
                <a:solidFill>
                  <a:schemeClr val="tx1">
                    <a:lumMod val="65000"/>
                    <a:lumOff val="35000"/>
                  </a:schemeClr>
                </a:solidFill>
                <a:cs typeface="+mn-ea"/>
                <a:sym typeface="+mn-lt"/>
              </a:rPr>
              <a:t>请添加你的文本请添加你的文本请添加你的文本请添加你的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endParaRPr lang="zh-CN" altLang="en-US" dirty="0">
              <a:solidFill>
                <a:schemeClr val="tx1">
                  <a:lumMod val="65000"/>
                  <a:lumOff val="35000"/>
                </a:schemeClr>
              </a:solidFill>
              <a:cs typeface="+mn-ea"/>
              <a:sym typeface="+mn-lt"/>
            </a:endParaRPr>
          </a:p>
        </p:txBody>
      </p:sp>
      <p:grpSp>
        <p:nvGrpSpPr>
          <p:cNvPr id="42" name="Group 4"/>
          <p:cNvGrpSpPr>
            <a:grpSpLocks noChangeAspect="1"/>
          </p:cNvGrpSpPr>
          <p:nvPr/>
        </p:nvGrpSpPr>
        <p:grpSpPr bwMode="auto">
          <a:xfrm>
            <a:off x="4196228" y="1072937"/>
            <a:ext cx="821232" cy="1609720"/>
            <a:chOff x="2175" y="904"/>
            <a:chExt cx="953" cy="1868"/>
          </a:xfrm>
          <a:solidFill>
            <a:schemeClr val="accent1"/>
          </a:solidFill>
        </p:grpSpPr>
        <p:sp>
          <p:nvSpPr>
            <p:cNvPr id="43" name="Freeform 5"/>
            <p:cNvSpPr/>
            <p:nvPr/>
          </p:nvSpPr>
          <p:spPr bwMode="auto">
            <a:xfrm>
              <a:off x="2175" y="904"/>
              <a:ext cx="953" cy="1357"/>
            </a:xfrm>
            <a:custGeom>
              <a:avLst/>
              <a:gdLst>
                <a:gd name="T0" fmla="*/ 35 w 129"/>
                <a:gd name="T1" fmla="*/ 79 h 186"/>
                <a:gd name="T2" fmla="*/ 33 w 129"/>
                <a:gd name="T3" fmla="*/ 81 h 186"/>
                <a:gd name="T4" fmla="*/ 4 w 129"/>
                <a:gd name="T5" fmla="*/ 85 h 186"/>
                <a:gd name="T6" fmla="*/ 0 w 129"/>
                <a:gd name="T7" fmla="*/ 81 h 186"/>
                <a:gd name="T8" fmla="*/ 1 w 129"/>
                <a:gd name="T9" fmla="*/ 59 h 186"/>
                <a:gd name="T10" fmla="*/ 0 w 129"/>
                <a:gd name="T11" fmla="*/ 57 h 186"/>
                <a:gd name="T12" fmla="*/ 0 w 129"/>
                <a:gd name="T13" fmla="*/ 57 h 186"/>
                <a:gd name="T14" fmla="*/ 0 w 129"/>
                <a:gd name="T15" fmla="*/ 53 h 186"/>
                <a:gd name="T16" fmla="*/ 35 w 129"/>
                <a:gd name="T17" fmla="*/ 10 h 186"/>
                <a:gd name="T18" fmla="*/ 39 w 129"/>
                <a:gd name="T19" fmla="*/ 8 h 186"/>
                <a:gd name="T20" fmla="*/ 101 w 129"/>
                <a:gd name="T21" fmla="*/ 11 h 186"/>
                <a:gd name="T22" fmla="*/ 128 w 129"/>
                <a:gd name="T23" fmla="*/ 53 h 186"/>
                <a:gd name="T24" fmla="*/ 128 w 129"/>
                <a:gd name="T25" fmla="*/ 57 h 186"/>
                <a:gd name="T26" fmla="*/ 100 w 129"/>
                <a:gd name="T27" fmla="*/ 153 h 186"/>
                <a:gd name="T28" fmla="*/ 99 w 129"/>
                <a:gd name="T29" fmla="*/ 157 h 186"/>
                <a:gd name="T30" fmla="*/ 97 w 129"/>
                <a:gd name="T31" fmla="*/ 177 h 186"/>
                <a:gd name="T32" fmla="*/ 94 w 129"/>
                <a:gd name="T33" fmla="*/ 181 h 186"/>
                <a:gd name="T34" fmla="*/ 63 w 129"/>
                <a:gd name="T35" fmla="*/ 186 h 186"/>
                <a:gd name="T36" fmla="*/ 58 w 129"/>
                <a:gd name="T37" fmla="*/ 180 h 186"/>
                <a:gd name="T38" fmla="*/ 63 w 129"/>
                <a:gd name="T39" fmla="*/ 157 h 186"/>
                <a:gd name="T40" fmla="*/ 65 w 129"/>
                <a:gd name="T41" fmla="*/ 153 h 186"/>
                <a:gd name="T42" fmla="*/ 80 w 129"/>
                <a:gd name="T43" fmla="*/ 95 h 186"/>
                <a:gd name="T44" fmla="*/ 78 w 129"/>
                <a:gd name="T45" fmla="*/ 57 h 186"/>
                <a:gd name="T46" fmla="*/ 75 w 129"/>
                <a:gd name="T47" fmla="*/ 53 h 186"/>
                <a:gd name="T48" fmla="*/ 61 w 129"/>
                <a:gd name="T49" fmla="*/ 49 h 186"/>
                <a:gd name="T50" fmla="*/ 48 w 129"/>
                <a:gd name="T51" fmla="*/ 53 h 186"/>
                <a:gd name="T52" fmla="*/ 43 w 129"/>
                <a:gd name="T53" fmla="*/ 57 h 186"/>
                <a:gd name="T54" fmla="*/ 39 w 129"/>
                <a:gd name="T55" fmla="*/ 63 h 186"/>
                <a:gd name="T56" fmla="*/ 35 w 129"/>
                <a:gd name="T57" fmla="*/ 77 h 186"/>
                <a:gd name="T58" fmla="*/ 35 w 129"/>
                <a:gd name="T5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186">
                  <a:moveTo>
                    <a:pt x="35" y="79"/>
                  </a:moveTo>
                  <a:cubicBezTo>
                    <a:pt x="35" y="80"/>
                    <a:pt x="34" y="80"/>
                    <a:pt x="33" y="81"/>
                  </a:cubicBezTo>
                  <a:cubicBezTo>
                    <a:pt x="23" y="83"/>
                    <a:pt x="14" y="84"/>
                    <a:pt x="4" y="85"/>
                  </a:cubicBezTo>
                  <a:cubicBezTo>
                    <a:pt x="2" y="85"/>
                    <a:pt x="0" y="83"/>
                    <a:pt x="0" y="81"/>
                  </a:cubicBezTo>
                  <a:cubicBezTo>
                    <a:pt x="1" y="73"/>
                    <a:pt x="1" y="66"/>
                    <a:pt x="1" y="59"/>
                  </a:cubicBezTo>
                  <a:cubicBezTo>
                    <a:pt x="1" y="59"/>
                    <a:pt x="0" y="58"/>
                    <a:pt x="0" y="57"/>
                  </a:cubicBezTo>
                  <a:cubicBezTo>
                    <a:pt x="0" y="57"/>
                    <a:pt x="0" y="57"/>
                    <a:pt x="0" y="57"/>
                  </a:cubicBezTo>
                  <a:cubicBezTo>
                    <a:pt x="0" y="56"/>
                    <a:pt x="0" y="55"/>
                    <a:pt x="0" y="53"/>
                  </a:cubicBezTo>
                  <a:cubicBezTo>
                    <a:pt x="1" y="33"/>
                    <a:pt x="16" y="18"/>
                    <a:pt x="35" y="10"/>
                  </a:cubicBezTo>
                  <a:cubicBezTo>
                    <a:pt x="36" y="9"/>
                    <a:pt x="38" y="8"/>
                    <a:pt x="39" y="8"/>
                  </a:cubicBezTo>
                  <a:cubicBezTo>
                    <a:pt x="60" y="0"/>
                    <a:pt x="85" y="0"/>
                    <a:pt x="101" y="11"/>
                  </a:cubicBezTo>
                  <a:cubicBezTo>
                    <a:pt x="119" y="23"/>
                    <a:pt x="127" y="38"/>
                    <a:pt x="128" y="53"/>
                  </a:cubicBezTo>
                  <a:cubicBezTo>
                    <a:pt x="128" y="55"/>
                    <a:pt x="128" y="56"/>
                    <a:pt x="128" y="57"/>
                  </a:cubicBezTo>
                  <a:cubicBezTo>
                    <a:pt x="129" y="88"/>
                    <a:pt x="109" y="122"/>
                    <a:pt x="100" y="153"/>
                  </a:cubicBezTo>
                  <a:cubicBezTo>
                    <a:pt x="100" y="155"/>
                    <a:pt x="100" y="156"/>
                    <a:pt x="99" y="157"/>
                  </a:cubicBezTo>
                  <a:cubicBezTo>
                    <a:pt x="98" y="164"/>
                    <a:pt x="97" y="171"/>
                    <a:pt x="97" y="177"/>
                  </a:cubicBezTo>
                  <a:cubicBezTo>
                    <a:pt x="97" y="179"/>
                    <a:pt x="95" y="181"/>
                    <a:pt x="94" y="181"/>
                  </a:cubicBezTo>
                  <a:cubicBezTo>
                    <a:pt x="83" y="184"/>
                    <a:pt x="73" y="185"/>
                    <a:pt x="63" y="186"/>
                  </a:cubicBezTo>
                  <a:cubicBezTo>
                    <a:pt x="60" y="186"/>
                    <a:pt x="58" y="183"/>
                    <a:pt x="58" y="180"/>
                  </a:cubicBezTo>
                  <a:cubicBezTo>
                    <a:pt x="60" y="172"/>
                    <a:pt x="62" y="165"/>
                    <a:pt x="63" y="157"/>
                  </a:cubicBezTo>
                  <a:cubicBezTo>
                    <a:pt x="64" y="156"/>
                    <a:pt x="64" y="155"/>
                    <a:pt x="65" y="153"/>
                  </a:cubicBezTo>
                  <a:cubicBezTo>
                    <a:pt x="70" y="134"/>
                    <a:pt x="76" y="115"/>
                    <a:pt x="80" y="95"/>
                  </a:cubicBezTo>
                  <a:cubicBezTo>
                    <a:pt x="82" y="85"/>
                    <a:pt x="84" y="67"/>
                    <a:pt x="78" y="57"/>
                  </a:cubicBezTo>
                  <a:cubicBezTo>
                    <a:pt x="77" y="56"/>
                    <a:pt x="76" y="54"/>
                    <a:pt x="75" y="53"/>
                  </a:cubicBezTo>
                  <a:cubicBezTo>
                    <a:pt x="72" y="51"/>
                    <a:pt x="67" y="49"/>
                    <a:pt x="61" y="49"/>
                  </a:cubicBezTo>
                  <a:cubicBezTo>
                    <a:pt x="56" y="50"/>
                    <a:pt x="52" y="51"/>
                    <a:pt x="48" y="53"/>
                  </a:cubicBezTo>
                  <a:cubicBezTo>
                    <a:pt x="46" y="54"/>
                    <a:pt x="45" y="56"/>
                    <a:pt x="43" y="57"/>
                  </a:cubicBezTo>
                  <a:cubicBezTo>
                    <a:pt x="42" y="59"/>
                    <a:pt x="40" y="61"/>
                    <a:pt x="39" y="63"/>
                  </a:cubicBezTo>
                  <a:cubicBezTo>
                    <a:pt x="37" y="67"/>
                    <a:pt x="36" y="72"/>
                    <a:pt x="35" y="77"/>
                  </a:cubicBezTo>
                  <a:cubicBezTo>
                    <a:pt x="35" y="78"/>
                    <a:pt x="35" y="78"/>
                    <a:pt x="35" y="79"/>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sp>
          <p:nvSpPr>
            <p:cNvPr id="44" name="Freeform 7"/>
            <p:cNvSpPr/>
            <p:nvPr/>
          </p:nvSpPr>
          <p:spPr bwMode="auto">
            <a:xfrm>
              <a:off x="2604" y="2451"/>
              <a:ext cx="354" cy="321"/>
            </a:xfrm>
            <a:custGeom>
              <a:avLst/>
              <a:gdLst>
                <a:gd name="T0" fmla="*/ 1 w 48"/>
                <a:gd name="T1" fmla="*/ 27 h 44"/>
                <a:gd name="T2" fmla="*/ 7 w 48"/>
                <a:gd name="T3" fmla="*/ 9 h 44"/>
                <a:gd name="T4" fmla="*/ 16 w 48"/>
                <a:gd name="T5" fmla="*/ 4 h 44"/>
                <a:gd name="T6" fmla="*/ 18 w 48"/>
                <a:gd name="T7" fmla="*/ 3 h 44"/>
                <a:gd name="T8" fmla="*/ 45 w 48"/>
                <a:gd name="T9" fmla="*/ 15 h 44"/>
                <a:gd name="T10" fmla="*/ 35 w 48"/>
                <a:gd name="T11" fmla="*/ 40 h 44"/>
                <a:gd name="T12" fmla="*/ 33 w 48"/>
                <a:gd name="T13" fmla="*/ 41 h 44"/>
                <a:gd name="T14" fmla="*/ 15 w 48"/>
                <a:gd name="T15" fmla="*/ 41 h 44"/>
                <a:gd name="T16" fmla="*/ 1 w 48"/>
                <a:gd name="T1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4">
                  <a:moveTo>
                    <a:pt x="1" y="27"/>
                  </a:moveTo>
                  <a:cubicBezTo>
                    <a:pt x="0" y="21"/>
                    <a:pt x="2" y="14"/>
                    <a:pt x="7" y="9"/>
                  </a:cubicBezTo>
                  <a:cubicBezTo>
                    <a:pt x="10" y="7"/>
                    <a:pt x="13" y="4"/>
                    <a:pt x="16" y="4"/>
                  </a:cubicBezTo>
                  <a:cubicBezTo>
                    <a:pt x="17" y="4"/>
                    <a:pt x="18" y="3"/>
                    <a:pt x="18" y="3"/>
                  </a:cubicBezTo>
                  <a:cubicBezTo>
                    <a:pt x="29" y="0"/>
                    <a:pt x="42" y="3"/>
                    <a:pt x="45" y="15"/>
                  </a:cubicBezTo>
                  <a:cubicBezTo>
                    <a:pt x="48" y="24"/>
                    <a:pt x="44" y="36"/>
                    <a:pt x="35" y="40"/>
                  </a:cubicBezTo>
                  <a:cubicBezTo>
                    <a:pt x="34" y="41"/>
                    <a:pt x="34" y="41"/>
                    <a:pt x="33" y="41"/>
                  </a:cubicBezTo>
                  <a:cubicBezTo>
                    <a:pt x="28" y="44"/>
                    <a:pt x="21" y="43"/>
                    <a:pt x="15" y="41"/>
                  </a:cubicBezTo>
                  <a:cubicBezTo>
                    <a:pt x="8" y="39"/>
                    <a:pt x="3" y="34"/>
                    <a:pt x="1" y="27"/>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grpSp>
      <p:sp>
        <p:nvSpPr>
          <p:cNvPr id="45" name="文本框 8"/>
          <p:cNvSpPr txBox="1"/>
          <p:nvPr/>
        </p:nvSpPr>
        <p:spPr>
          <a:xfrm>
            <a:off x="3596567" y="2736447"/>
            <a:ext cx="2020555" cy="438572"/>
          </a:xfrm>
          <a:prstGeom prst="rect">
            <a:avLst/>
          </a:prstGeom>
          <a:noFill/>
        </p:spPr>
        <p:txBody>
          <a:bodyPr wrap="square" lIns="68568" tIns="34285" rIns="68568" bIns="34285" rtlCol="0">
            <a:spAutoFit/>
          </a:bodyPr>
          <a:lstStyle/>
          <a:p>
            <a:pPr algn="ct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46" name="文本框 114"/>
          <p:cNvSpPr txBox="1"/>
          <p:nvPr/>
        </p:nvSpPr>
        <p:spPr>
          <a:xfrm>
            <a:off x="3337040" y="3148134"/>
            <a:ext cx="2539608" cy="1146458"/>
          </a:xfrm>
          <a:prstGeom prst="rect">
            <a:avLst/>
          </a:prstGeom>
          <a:noFill/>
        </p:spPr>
        <p:txBody>
          <a:bodyPr wrap="square" lIns="68568" tIns="34285" rIns="68568" bIns="34285" rtlCol="0">
            <a:spAutoFit/>
          </a:bodyPr>
          <a:lstStyle/>
          <a:p>
            <a:r>
              <a:rPr lang="zh-CN" altLang="en-US" dirty="0">
                <a:solidFill>
                  <a:schemeClr val="tx1">
                    <a:lumMod val="65000"/>
                    <a:lumOff val="35000"/>
                  </a:schemeClr>
                </a:solidFill>
                <a:cs typeface="+mn-ea"/>
                <a:sym typeface="+mn-lt"/>
              </a:rPr>
              <a:t>请添加你的文本请添加你的文本请添加你的文本请添加你的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endParaRPr lang="zh-CN" altLang="en-US" dirty="0">
              <a:solidFill>
                <a:schemeClr val="tx1">
                  <a:lumMod val="65000"/>
                  <a:lumOff val="35000"/>
                </a:schemeClr>
              </a:solidFill>
              <a:cs typeface="+mn-ea"/>
              <a:sym typeface="+mn-lt"/>
            </a:endParaRPr>
          </a:p>
        </p:txBody>
      </p:sp>
      <p:grpSp>
        <p:nvGrpSpPr>
          <p:cNvPr id="47" name="Group 4"/>
          <p:cNvGrpSpPr>
            <a:grpSpLocks noChangeAspect="1"/>
          </p:cNvGrpSpPr>
          <p:nvPr/>
        </p:nvGrpSpPr>
        <p:grpSpPr bwMode="auto">
          <a:xfrm>
            <a:off x="7002179" y="1072937"/>
            <a:ext cx="821232" cy="1609720"/>
            <a:chOff x="2175" y="904"/>
            <a:chExt cx="953" cy="1868"/>
          </a:xfrm>
          <a:solidFill>
            <a:srgbClr val="78B832"/>
          </a:solidFill>
        </p:grpSpPr>
        <p:sp>
          <p:nvSpPr>
            <p:cNvPr id="48" name="Freeform 5"/>
            <p:cNvSpPr/>
            <p:nvPr/>
          </p:nvSpPr>
          <p:spPr bwMode="auto">
            <a:xfrm>
              <a:off x="2175" y="904"/>
              <a:ext cx="953" cy="1357"/>
            </a:xfrm>
            <a:custGeom>
              <a:avLst/>
              <a:gdLst>
                <a:gd name="T0" fmla="*/ 35 w 129"/>
                <a:gd name="T1" fmla="*/ 79 h 186"/>
                <a:gd name="T2" fmla="*/ 33 w 129"/>
                <a:gd name="T3" fmla="*/ 81 h 186"/>
                <a:gd name="T4" fmla="*/ 4 w 129"/>
                <a:gd name="T5" fmla="*/ 85 h 186"/>
                <a:gd name="T6" fmla="*/ 0 w 129"/>
                <a:gd name="T7" fmla="*/ 81 h 186"/>
                <a:gd name="T8" fmla="*/ 1 w 129"/>
                <a:gd name="T9" fmla="*/ 59 h 186"/>
                <a:gd name="T10" fmla="*/ 0 w 129"/>
                <a:gd name="T11" fmla="*/ 57 h 186"/>
                <a:gd name="T12" fmla="*/ 0 w 129"/>
                <a:gd name="T13" fmla="*/ 57 h 186"/>
                <a:gd name="T14" fmla="*/ 0 w 129"/>
                <a:gd name="T15" fmla="*/ 53 h 186"/>
                <a:gd name="T16" fmla="*/ 35 w 129"/>
                <a:gd name="T17" fmla="*/ 10 h 186"/>
                <a:gd name="T18" fmla="*/ 39 w 129"/>
                <a:gd name="T19" fmla="*/ 8 h 186"/>
                <a:gd name="T20" fmla="*/ 101 w 129"/>
                <a:gd name="T21" fmla="*/ 11 h 186"/>
                <a:gd name="T22" fmla="*/ 128 w 129"/>
                <a:gd name="T23" fmla="*/ 53 h 186"/>
                <a:gd name="T24" fmla="*/ 128 w 129"/>
                <a:gd name="T25" fmla="*/ 57 h 186"/>
                <a:gd name="T26" fmla="*/ 100 w 129"/>
                <a:gd name="T27" fmla="*/ 153 h 186"/>
                <a:gd name="T28" fmla="*/ 99 w 129"/>
                <a:gd name="T29" fmla="*/ 157 h 186"/>
                <a:gd name="T30" fmla="*/ 97 w 129"/>
                <a:gd name="T31" fmla="*/ 177 h 186"/>
                <a:gd name="T32" fmla="*/ 94 w 129"/>
                <a:gd name="T33" fmla="*/ 181 h 186"/>
                <a:gd name="T34" fmla="*/ 63 w 129"/>
                <a:gd name="T35" fmla="*/ 186 h 186"/>
                <a:gd name="T36" fmla="*/ 58 w 129"/>
                <a:gd name="T37" fmla="*/ 180 h 186"/>
                <a:gd name="T38" fmla="*/ 63 w 129"/>
                <a:gd name="T39" fmla="*/ 157 h 186"/>
                <a:gd name="T40" fmla="*/ 65 w 129"/>
                <a:gd name="T41" fmla="*/ 153 h 186"/>
                <a:gd name="T42" fmla="*/ 80 w 129"/>
                <a:gd name="T43" fmla="*/ 95 h 186"/>
                <a:gd name="T44" fmla="*/ 78 w 129"/>
                <a:gd name="T45" fmla="*/ 57 h 186"/>
                <a:gd name="T46" fmla="*/ 75 w 129"/>
                <a:gd name="T47" fmla="*/ 53 h 186"/>
                <a:gd name="T48" fmla="*/ 61 w 129"/>
                <a:gd name="T49" fmla="*/ 49 h 186"/>
                <a:gd name="T50" fmla="*/ 48 w 129"/>
                <a:gd name="T51" fmla="*/ 53 h 186"/>
                <a:gd name="T52" fmla="*/ 43 w 129"/>
                <a:gd name="T53" fmla="*/ 57 h 186"/>
                <a:gd name="T54" fmla="*/ 39 w 129"/>
                <a:gd name="T55" fmla="*/ 63 h 186"/>
                <a:gd name="T56" fmla="*/ 35 w 129"/>
                <a:gd name="T57" fmla="*/ 77 h 186"/>
                <a:gd name="T58" fmla="*/ 35 w 129"/>
                <a:gd name="T5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186">
                  <a:moveTo>
                    <a:pt x="35" y="79"/>
                  </a:moveTo>
                  <a:cubicBezTo>
                    <a:pt x="35" y="80"/>
                    <a:pt x="34" y="80"/>
                    <a:pt x="33" y="81"/>
                  </a:cubicBezTo>
                  <a:cubicBezTo>
                    <a:pt x="23" y="83"/>
                    <a:pt x="14" y="84"/>
                    <a:pt x="4" y="85"/>
                  </a:cubicBezTo>
                  <a:cubicBezTo>
                    <a:pt x="2" y="85"/>
                    <a:pt x="0" y="83"/>
                    <a:pt x="0" y="81"/>
                  </a:cubicBezTo>
                  <a:cubicBezTo>
                    <a:pt x="1" y="73"/>
                    <a:pt x="1" y="66"/>
                    <a:pt x="1" y="59"/>
                  </a:cubicBezTo>
                  <a:cubicBezTo>
                    <a:pt x="1" y="59"/>
                    <a:pt x="0" y="58"/>
                    <a:pt x="0" y="57"/>
                  </a:cubicBezTo>
                  <a:cubicBezTo>
                    <a:pt x="0" y="57"/>
                    <a:pt x="0" y="57"/>
                    <a:pt x="0" y="57"/>
                  </a:cubicBezTo>
                  <a:cubicBezTo>
                    <a:pt x="0" y="56"/>
                    <a:pt x="0" y="55"/>
                    <a:pt x="0" y="53"/>
                  </a:cubicBezTo>
                  <a:cubicBezTo>
                    <a:pt x="1" y="33"/>
                    <a:pt x="16" y="18"/>
                    <a:pt x="35" y="10"/>
                  </a:cubicBezTo>
                  <a:cubicBezTo>
                    <a:pt x="36" y="9"/>
                    <a:pt x="38" y="8"/>
                    <a:pt x="39" y="8"/>
                  </a:cubicBezTo>
                  <a:cubicBezTo>
                    <a:pt x="60" y="0"/>
                    <a:pt x="85" y="0"/>
                    <a:pt x="101" y="11"/>
                  </a:cubicBezTo>
                  <a:cubicBezTo>
                    <a:pt x="119" y="23"/>
                    <a:pt x="127" y="38"/>
                    <a:pt x="128" y="53"/>
                  </a:cubicBezTo>
                  <a:cubicBezTo>
                    <a:pt x="128" y="55"/>
                    <a:pt x="128" y="56"/>
                    <a:pt x="128" y="57"/>
                  </a:cubicBezTo>
                  <a:cubicBezTo>
                    <a:pt x="129" y="88"/>
                    <a:pt x="109" y="122"/>
                    <a:pt x="100" y="153"/>
                  </a:cubicBezTo>
                  <a:cubicBezTo>
                    <a:pt x="100" y="155"/>
                    <a:pt x="100" y="156"/>
                    <a:pt x="99" y="157"/>
                  </a:cubicBezTo>
                  <a:cubicBezTo>
                    <a:pt x="98" y="164"/>
                    <a:pt x="97" y="171"/>
                    <a:pt x="97" y="177"/>
                  </a:cubicBezTo>
                  <a:cubicBezTo>
                    <a:pt x="97" y="179"/>
                    <a:pt x="95" y="181"/>
                    <a:pt x="94" y="181"/>
                  </a:cubicBezTo>
                  <a:cubicBezTo>
                    <a:pt x="83" y="184"/>
                    <a:pt x="73" y="185"/>
                    <a:pt x="63" y="186"/>
                  </a:cubicBezTo>
                  <a:cubicBezTo>
                    <a:pt x="60" y="186"/>
                    <a:pt x="58" y="183"/>
                    <a:pt x="58" y="180"/>
                  </a:cubicBezTo>
                  <a:cubicBezTo>
                    <a:pt x="60" y="172"/>
                    <a:pt x="62" y="165"/>
                    <a:pt x="63" y="157"/>
                  </a:cubicBezTo>
                  <a:cubicBezTo>
                    <a:pt x="64" y="156"/>
                    <a:pt x="64" y="155"/>
                    <a:pt x="65" y="153"/>
                  </a:cubicBezTo>
                  <a:cubicBezTo>
                    <a:pt x="70" y="134"/>
                    <a:pt x="76" y="115"/>
                    <a:pt x="80" y="95"/>
                  </a:cubicBezTo>
                  <a:cubicBezTo>
                    <a:pt x="82" y="85"/>
                    <a:pt x="84" y="67"/>
                    <a:pt x="78" y="57"/>
                  </a:cubicBezTo>
                  <a:cubicBezTo>
                    <a:pt x="77" y="56"/>
                    <a:pt x="76" y="54"/>
                    <a:pt x="75" y="53"/>
                  </a:cubicBezTo>
                  <a:cubicBezTo>
                    <a:pt x="72" y="51"/>
                    <a:pt x="67" y="49"/>
                    <a:pt x="61" y="49"/>
                  </a:cubicBezTo>
                  <a:cubicBezTo>
                    <a:pt x="56" y="50"/>
                    <a:pt x="52" y="51"/>
                    <a:pt x="48" y="53"/>
                  </a:cubicBezTo>
                  <a:cubicBezTo>
                    <a:pt x="46" y="54"/>
                    <a:pt x="45" y="56"/>
                    <a:pt x="43" y="57"/>
                  </a:cubicBezTo>
                  <a:cubicBezTo>
                    <a:pt x="42" y="59"/>
                    <a:pt x="40" y="61"/>
                    <a:pt x="39" y="63"/>
                  </a:cubicBezTo>
                  <a:cubicBezTo>
                    <a:pt x="37" y="67"/>
                    <a:pt x="36" y="72"/>
                    <a:pt x="35" y="77"/>
                  </a:cubicBezTo>
                  <a:cubicBezTo>
                    <a:pt x="35" y="78"/>
                    <a:pt x="35" y="78"/>
                    <a:pt x="35" y="79"/>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sp>
          <p:nvSpPr>
            <p:cNvPr id="49" name="Freeform 7"/>
            <p:cNvSpPr/>
            <p:nvPr/>
          </p:nvSpPr>
          <p:spPr bwMode="auto">
            <a:xfrm>
              <a:off x="2604" y="2451"/>
              <a:ext cx="354" cy="321"/>
            </a:xfrm>
            <a:custGeom>
              <a:avLst/>
              <a:gdLst>
                <a:gd name="T0" fmla="*/ 1 w 48"/>
                <a:gd name="T1" fmla="*/ 27 h 44"/>
                <a:gd name="T2" fmla="*/ 7 w 48"/>
                <a:gd name="T3" fmla="*/ 9 h 44"/>
                <a:gd name="T4" fmla="*/ 16 w 48"/>
                <a:gd name="T5" fmla="*/ 4 h 44"/>
                <a:gd name="T6" fmla="*/ 18 w 48"/>
                <a:gd name="T7" fmla="*/ 3 h 44"/>
                <a:gd name="T8" fmla="*/ 45 w 48"/>
                <a:gd name="T9" fmla="*/ 15 h 44"/>
                <a:gd name="T10" fmla="*/ 35 w 48"/>
                <a:gd name="T11" fmla="*/ 40 h 44"/>
                <a:gd name="T12" fmla="*/ 33 w 48"/>
                <a:gd name="T13" fmla="*/ 41 h 44"/>
                <a:gd name="T14" fmla="*/ 15 w 48"/>
                <a:gd name="T15" fmla="*/ 41 h 44"/>
                <a:gd name="T16" fmla="*/ 1 w 48"/>
                <a:gd name="T1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4">
                  <a:moveTo>
                    <a:pt x="1" y="27"/>
                  </a:moveTo>
                  <a:cubicBezTo>
                    <a:pt x="0" y="21"/>
                    <a:pt x="2" y="14"/>
                    <a:pt x="7" y="9"/>
                  </a:cubicBezTo>
                  <a:cubicBezTo>
                    <a:pt x="10" y="7"/>
                    <a:pt x="13" y="4"/>
                    <a:pt x="16" y="4"/>
                  </a:cubicBezTo>
                  <a:cubicBezTo>
                    <a:pt x="17" y="4"/>
                    <a:pt x="18" y="3"/>
                    <a:pt x="18" y="3"/>
                  </a:cubicBezTo>
                  <a:cubicBezTo>
                    <a:pt x="29" y="0"/>
                    <a:pt x="42" y="3"/>
                    <a:pt x="45" y="15"/>
                  </a:cubicBezTo>
                  <a:cubicBezTo>
                    <a:pt x="48" y="24"/>
                    <a:pt x="44" y="36"/>
                    <a:pt x="35" y="40"/>
                  </a:cubicBezTo>
                  <a:cubicBezTo>
                    <a:pt x="34" y="41"/>
                    <a:pt x="34" y="41"/>
                    <a:pt x="33" y="41"/>
                  </a:cubicBezTo>
                  <a:cubicBezTo>
                    <a:pt x="28" y="44"/>
                    <a:pt x="21" y="43"/>
                    <a:pt x="15" y="41"/>
                  </a:cubicBezTo>
                  <a:cubicBezTo>
                    <a:pt x="8" y="39"/>
                    <a:pt x="3" y="34"/>
                    <a:pt x="1" y="27"/>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grpSp>
      <p:sp>
        <p:nvSpPr>
          <p:cNvPr id="50" name="文本框 8"/>
          <p:cNvSpPr txBox="1"/>
          <p:nvPr/>
        </p:nvSpPr>
        <p:spPr>
          <a:xfrm>
            <a:off x="6402518" y="2736447"/>
            <a:ext cx="2020555" cy="438572"/>
          </a:xfrm>
          <a:prstGeom prst="rect">
            <a:avLst/>
          </a:prstGeom>
          <a:noFill/>
        </p:spPr>
        <p:txBody>
          <a:bodyPr wrap="square" lIns="68568" tIns="34285" rIns="68568" bIns="34285" rtlCol="0">
            <a:spAutoFit/>
          </a:bodyPr>
          <a:lstStyle/>
          <a:p>
            <a:pPr algn="ct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51" name="文本框 114"/>
          <p:cNvSpPr txBox="1"/>
          <p:nvPr/>
        </p:nvSpPr>
        <p:spPr>
          <a:xfrm>
            <a:off x="6142991" y="3148134"/>
            <a:ext cx="2539608" cy="1146458"/>
          </a:xfrm>
          <a:prstGeom prst="rect">
            <a:avLst/>
          </a:prstGeom>
          <a:noFill/>
        </p:spPr>
        <p:txBody>
          <a:bodyPr wrap="square" lIns="68568" tIns="34285" rIns="68568" bIns="34285" rtlCol="0">
            <a:spAutoFit/>
          </a:bodyPr>
          <a:lstStyle/>
          <a:p>
            <a:r>
              <a:rPr lang="zh-CN" altLang="en-US" dirty="0">
                <a:solidFill>
                  <a:schemeClr val="tx1">
                    <a:lumMod val="65000"/>
                    <a:lumOff val="35000"/>
                  </a:schemeClr>
                </a:solidFill>
                <a:cs typeface="+mn-ea"/>
                <a:sym typeface="+mn-lt"/>
              </a:rPr>
              <a:t>请添加你的文本请添加你的文本请添加你的文本请添加你的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endParaRPr lang="zh-CN" altLang="en-US" dirty="0">
              <a:solidFill>
                <a:schemeClr val="tx1">
                  <a:lumMod val="65000"/>
                  <a:lumOff val="35000"/>
                </a:schemeClr>
              </a:solidFill>
              <a:cs typeface="+mn-ea"/>
              <a:sym typeface="+mn-lt"/>
            </a:endParaRPr>
          </a:p>
        </p:txBody>
      </p:sp>
      <p:sp>
        <p:nvSpPr>
          <p:cNvPr id="52"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barn(inVertical)">
                                      <p:cBhvr>
                                        <p:cTn id="19" dur="500"/>
                                        <p:tgtEl>
                                          <p:spTgt spid="115"/>
                                        </p:tgtEl>
                                      </p:cBhvr>
                                    </p:animEffect>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5" grpId="0"/>
      <p:bldP spid="45" grpId="0"/>
      <p:bldP spid="46" grpId="0"/>
      <p:bldP spid="50" grpId="0"/>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组合 260"/>
          <p:cNvGrpSpPr/>
          <p:nvPr/>
        </p:nvGrpSpPr>
        <p:grpSpPr>
          <a:xfrm>
            <a:off x="2930129" y="1151723"/>
            <a:ext cx="2353866" cy="2361010"/>
            <a:chOff x="3908425" y="1851025"/>
            <a:chExt cx="3138488" cy="3148013"/>
          </a:xfrm>
        </p:grpSpPr>
        <p:grpSp>
          <p:nvGrpSpPr>
            <p:cNvPr id="262" name="组合 261"/>
            <p:cNvGrpSpPr/>
            <p:nvPr/>
          </p:nvGrpSpPr>
          <p:grpSpPr>
            <a:xfrm>
              <a:off x="6062663" y="3662363"/>
              <a:ext cx="984250" cy="1336675"/>
              <a:chOff x="6062663" y="3662363"/>
              <a:chExt cx="984250" cy="1336675"/>
            </a:xfrm>
          </p:grpSpPr>
          <p:sp>
            <p:nvSpPr>
              <p:cNvPr id="283" name="Freeform 3112"/>
              <p:cNvSpPr/>
              <p:nvPr/>
            </p:nvSpPr>
            <p:spPr bwMode="auto">
              <a:xfrm>
                <a:off x="6513513" y="4727575"/>
                <a:ext cx="157163" cy="90488"/>
              </a:xfrm>
              <a:custGeom>
                <a:avLst/>
                <a:gdLst>
                  <a:gd name="T0" fmla="*/ 0 w 99"/>
                  <a:gd name="T1" fmla="*/ 57 h 57"/>
                  <a:gd name="T2" fmla="*/ 99 w 99"/>
                  <a:gd name="T3" fmla="*/ 0 h 57"/>
                  <a:gd name="T4" fmla="*/ 40 w 99"/>
                  <a:gd name="T5" fmla="*/ 52 h 57"/>
                  <a:gd name="T6" fmla="*/ 76 w 99"/>
                  <a:gd name="T7" fmla="*/ 31 h 57"/>
                  <a:gd name="T8" fmla="*/ 54 w 99"/>
                  <a:gd name="T9" fmla="*/ 45 h 57"/>
                  <a:gd name="T10" fmla="*/ 66 w 99"/>
                  <a:gd name="T11" fmla="*/ 38 h 57"/>
                </a:gdLst>
                <a:ahLst/>
                <a:cxnLst>
                  <a:cxn ang="0">
                    <a:pos x="T0" y="T1"/>
                  </a:cxn>
                  <a:cxn ang="0">
                    <a:pos x="T2" y="T3"/>
                  </a:cxn>
                  <a:cxn ang="0">
                    <a:pos x="T4" y="T5"/>
                  </a:cxn>
                  <a:cxn ang="0">
                    <a:pos x="T6" y="T7"/>
                  </a:cxn>
                  <a:cxn ang="0">
                    <a:pos x="T8" y="T9"/>
                  </a:cxn>
                  <a:cxn ang="0">
                    <a:pos x="T10" y="T11"/>
                  </a:cxn>
                </a:cxnLst>
                <a:rect l="0" t="0" r="r" b="b"/>
                <a:pathLst>
                  <a:path w="99" h="57">
                    <a:moveTo>
                      <a:pt x="0" y="57"/>
                    </a:moveTo>
                    <a:lnTo>
                      <a:pt x="99" y="0"/>
                    </a:lnTo>
                    <a:lnTo>
                      <a:pt x="40" y="52"/>
                    </a:lnTo>
                    <a:lnTo>
                      <a:pt x="76" y="31"/>
                    </a:lnTo>
                    <a:lnTo>
                      <a:pt x="54" y="45"/>
                    </a:lnTo>
                    <a:lnTo>
                      <a:pt x="66" y="38"/>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4" name="Freeform 3116"/>
              <p:cNvSpPr/>
              <p:nvPr/>
            </p:nvSpPr>
            <p:spPr bwMode="auto">
              <a:xfrm>
                <a:off x="6757988" y="4479925"/>
                <a:ext cx="115888" cy="66675"/>
              </a:xfrm>
              <a:custGeom>
                <a:avLst/>
                <a:gdLst>
                  <a:gd name="T0" fmla="*/ 4 w 73"/>
                  <a:gd name="T1" fmla="*/ 35 h 42"/>
                  <a:gd name="T2" fmla="*/ 7 w 73"/>
                  <a:gd name="T3" fmla="*/ 35 h 42"/>
                  <a:gd name="T4" fmla="*/ 0 w 73"/>
                  <a:gd name="T5" fmla="*/ 42 h 42"/>
                  <a:gd name="T6" fmla="*/ 73 w 73"/>
                  <a:gd name="T7" fmla="*/ 0 h 42"/>
                </a:gdLst>
                <a:ahLst/>
                <a:cxnLst>
                  <a:cxn ang="0">
                    <a:pos x="T0" y="T1"/>
                  </a:cxn>
                  <a:cxn ang="0">
                    <a:pos x="T2" y="T3"/>
                  </a:cxn>
                  <a:cxn ang="0">
                    <a:pos x="T4" y="T5"/>
                  </a:cxn>
                  <a:cxn ang="0">
                    <a:pos x="T6" y="T7"/>
                  </a:cxn>
                </a:cxnLst>
                <a:rect l="0" t="0" r="r" b="b"/>
                <a:pathLst>
                  <a:path w="73" h="42">
                    <a:moveTo>
                      <a:pt x="4" y="35"/>
                    </a:moveTo>
                    <a:lnTo>
                      <a:pt x="7" y="35"/>
                    </a:lnTo>
                    <a:lnTo>
                      <a:pt x="0" y="42"/>
                    </a:lnTo>
                    <a:lnTo>
                      <a:pt x="73"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5" name="Freeform 3117"/>
              <p:cNvSpPr/>
              <p:nvPr/>
            </p:nvSpPr>
            <p:spPr bwMode="auto">
              <a:xfrm>
                <a:off x="6873875" y="4370388"/>
                <a:ext cx="146050" cy="82550"/>
              </a:xfrm>
              <a:custGeom>
                <a:avLst/>
                <a:gdLst>
                  <a:gd name="T0" fmla="*/ 0 w 92"/>
                  <a:gd name="T1" fmla="*/ 52 h 52"/>
                  <a:gd name="T2" fmla="*/ 92 w 92"/>
                  <a:gd name="T3" fmla="*/ 0 h 52"/>
                  <a:gd name="T4" fmla="*/ 40 w 92"/>
                  <a:gd name="T5" fmla="*/ 43 h 52"/>
                  <a:gd name="T6" fmla="*/ 62 w 92"/>
                  <a:gd name="T7" fmla="*/ 31 h 52"/>
                </a:gdLst>
                <a:ahLst/>
                <a:cxnLst>
                  <a:cxn ang="0">
                    <a:pos x="T0" y="T1"/>
                  </a:cxn>
                  <a:cxn ang="0">
                    <a:pos x="T2" y="T3"/>
                  </a:cxn>
                  <a:cxn ang="0">
                    <a:pos x="T4" y="T5"/>
                  </a:cxn>
                  <a:cxn ang="0">
                    <a:pos x="T6" y="T7"/>
                  </a:cxn>
                </a:cxnLst>
                <a:rect l="0" t="0" r="r" b="b"/>
                <a:pathLst>
                  <a:path w="92" h="52">
                    <a:moveTo>
                      <a:pt x="0" y="52"/>
                    </a:moveTo>
                    <a:lnTo>
                      <a:pt x="92" y="0"/>
                    </a:lnTo>
                    <a:lnTo>
                      <a:pt x="40" y="43"/>
                    </a:lnTo>
                    <a:lnTo>
                      <a:pt x="62" y="31"/>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nvGrpSpPr>
              <p:cNvPr id="286" name="组合 285"/>
              <p:cNvGrpSpPr/>
              <p:nvPr/>
            </p:nvGrpSpPr>
            <p:grpSpPr>
              <a:xfrm>
                <a:off x="6062663" y="3662363"/>
                <a:ext cx="984250" cy="1336675"/>
                <a:chOff x="6062663" y="3662363"/>
                <a:chExt cx="984250" cy="1336675"/>
              </a:xfrm>
            </p:grpSpPr>
            <p:sp>
              <p:nvSpPr>
                <p:cNvPr id="288" name="Freeform 3111"/>
                <p:cNvSpPr/>
                <p:nvPr/>
              </p:nvSpPr>
              <p:spPr bwMode="auto">
                <a:xfrm>
                  <a:off x="6062663" y="4727575"/>
                  <a:ext cx="450850" cy="271463"/>
                </a:xfrm>
                <a:custGeom>
                  <a:avLst/>
                  <a:gdLst>
                    <a:gd name="T0" fmla="*/ 9 w 284"/>
                    <a:gd name="T1" fmla="*/ 3 h 171"/>
                    <a:gd name="T2" fmla="*/ 14 w 284"/>
                    <a:gd name="T3" fmla="*/ 0 h 171"/>
                    <a:gd name="T4" fmla="*/ 0 w 284"/>
                    <a:gd name="T5" fmla="*/ 29 h 171"/>
                    <a:gd name="T6" fmla="*/ 40 w 284"/>
                    <a:gd name="T7" fmla="*/ 7 h 171"/>
                    <a:gd name="T8" fmla="*/ 7 w 284"/>
                    <a:gd name="T9" fmla="*/ 41 h 171"/>
                    <a:gd name="T10" fmla="*/ 49 w 284"/>
                    <a:gd name="T11" fmla="*/ 17 h 171"/>
                    <a:gd name="T12" fmla="*/ 14 w 284"/>
                    <a:gd name="T13" fmla="*/ 50 h 171"/>
                    <a:gd name="T14" fmla="*/ 57 w 284"/>
                    <a:gd name="T15" fmla="*/ 24 h 171"/>
                    <a:gd name="T16" fmla="*/ 16 w 284"/>
                    <a:gd name="T17" fmla="*/ 52 h 171"/>
                    <a:gd name="T18" fmla="*/ 59 w 284"/>
                    <a:gd name="T19" fmla="*/ 26 h 171"/>
                    <a:gd name="T20" fmla="*/ 23 w 284"/>
                    <a:gd name="T21" fmla="*/ 60 h 171"/>
                    <a:gd name="T22" fmla="*/ 66 w 284"/>
                    <a:gd name="T23" fmla="*/ 33 h 171"/>
                    <a:gd name="T24" fmla="*/ 28 w 284"/>
                    <a:gd name="T25" fmla="*/ 62 h 171"/>
                    <a:gd name="T26" fmla="*/ 71 w 284"/>
                    <a:gd name="T27" fmla="*/ 36 h 171"/>
                    <a:gd name="T28" fmla="*/ 28 w 284"/>
                    <a:gd name="T29" fmla="*/ 62 h 171"/>
                    <a:gd name="T30" fmla="*/ 71 w 284"/>
                    <a:gd name="T31" fmla="*/ 38 h 171"/>
                    <a:gd name="T32" fmla="*/ 33 w 284"/>
                    <a:gd name="T33" fmla="*/ 67 h 171"/>
                    <a:gd name="T34" fmla="*/ 75 w 284"/>
                    <a:gd name="T35" fmla="*/ 43 h 171"/>
                    <a:gd name="T36" fmla="*/ 47 w 284"/>
                    <a:gd name="T37" fmla="*/ 81 h 171"/>
                    <a:gd name="T38" fmla="*/ 90 w 284"/>
                    <a:gd name="T39" fmla="*/ 55 h 171"/>
                    <a:gd name="T40" fmla="*/ 59 w 284"/>
                    <a:gd name="T41" fmla="*/ 95 h 171"/>
                    <a:gd name="T42" fmla="*/ 101 w 284"/>
                    <a:gd name="T43" fmla="*/ 69 h 171"/>
                    <a:gd name="T44" fmla="*/ 73 w 284"/>
                    <a:gd name="T45" fmla="*/ 107 h 171"/>
                    <a:gd name="T46" fmla="*/ 116 w 284"/>
                    <a:gd name="T47" fmla="*/ 83 h 171"/>
                    <a:gd name="T48" fmla="*/ 85 w 284"/>
                    <a:gd name="T49" fmla="*/ 119 h 171"/>
                    <a:gd name="T50" fmla="*/ 128 w 284"/>
                    <a:gd name="T51" fmla="*/ 93 h 171"/>
                    <a:gd name="T52" fmla="*/ 94 w 284"/>
                    <a:gd name="T53" fmla="*/ 128 h 171"/>
                    <a:gd name="T54" fmla="*/ 137 w 284"/>
                    <a:gd name="T55" fmla="*/ 105 h 171"/>
                    <a:gd name="T56" fmla="*/ 109 w 284"/>
                    <a:gd name="T57" fmla="*/ 143 h 171"/>
                    <a:gd name="T58" fmla="*/ 151 w 284"/>
                    <a:gd name="T59" fmla="*/ 116 h 171"/>
                    <a:gd name="T60" fmla="*/ 109 w 284"/>
                    <a:gd name="T61" fmla="*/ 143 h 171"/>
                    <a:gd name="T62" fmla="*/ 154 w 284"/>
                    <a:gd name="T63" fmla="*/ 116 h 171"/>
                    <a:gd name="T64" fmla="*/ 116 w 284"/>
                    <a:gd name="T65" fmla="*/ 147 h 171"/>
                    <a:gd name="T66" fmla="*/ 163 w 284"/>
                    <a:gd name="T67" fmla="*/ 121 h 171"/>
                    <a:gd name="T68" fmla="*/ 120 w 284"/>
                    <a:gd name="T69" fmla="*/ 152 h 171"/>
                    <a:gd name="T70" fmla="*/ 170 w 284"/>
                    <a:gd name="T71" fmla="*/ 124 h 171"/>
                    <a:gd name="T72" fmla="*/ 135 w 284"/>
                    <a:gd name="T73" fmla="*/ 159 h 171"/>
                    <a:gd name="T74" fmla="*/ 284 w 284"/>
                    <a:gd name="T75" fmla="*/ 74 h 171"/>
                    <a:gd name="T76" fmla="*/ 154 w 284"/>
                    <a:gd name="T77" fmla="*/ 169 h 171"/>
                    <a:gd name="T78" fmla="*/ 279 w 284"/>
                    <a:gd name="T79" fmla="*/ 97 h 171"/>
                    <a:gd name="T80" fmla="*/ 187 w 284"/>
                    <a:gd name="T81" fmla="*/ 171 h 171"/>
                    <a:gd name="T82" fmla="*/ 262 w 284"/>
                    <a:gd name="T83" fmla="*/ 126 h 171"/>
                    <a:gd name="T84" fmla="*/ 225 w 284"/>
                    <a:gd name="T85" fmla="*/ 159 h 171"/>
                    <a:gd name="T86" fmla="*/ 236 w 284"/>
                    <a:gd name="T87" fmla="*/ 152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171">
                      <a:moveTo>
                        <a:pt x="9" y="3"/>
                      </a:moveTo>
                      <a:lnTo>
                        <a:pt x="14" y="0"/>
                      </a:lnTo>
                      <a:lnTo>
                        <a:pt x="0" y="29"/>
                      </a:lnTo>
                      <a:lnTo>
                        <a:pt x="40" y="7"/>
                      </a:lnTo>
                      <a:lnTo>
                        <a:pt x="7" y="41"/>
                      </a:lnTo>
                      <a:lnTo>
                        <a:pt x="49" y="17"/>
                      </a:lnTo>
                      <a:lnTo>
                        <a:pt x="14" y="50"/>
                      </a:lnTo>
                      <a:lnTo>
                        <a:pt x="57" y="24"/>
                      </a:lnTo>
                      <a:lnTo>
                        <a:pt x="16" y="52"/>
                      </a:lnTo>
                      <a:lnTo>
                        <a:pt x="59" y="26"/>
                      </a:lnTo>
                      <a:lnTo>
                        <a:pt x="23" y="60"/>
                      </a:lnTo>
                      <a:lnTo>
                        <a:pt x="66" y="33"/>
                      </a:lnTo>
                      <a:lnTo>
                        <a:pt x="28" y="62"/>
                      </a:lnTo>
                      <a:lnTo>
                        <a:pt x="71" y="36"/>
                      </a:lnTo>
                      <a:lnTo>
                        <a:pt x="28" y="62"/>
                      </a:lnTo>
                      <a:lnTo>
                        <a:pt x="71" y="38"/>
                      </a:lnTo>
                      <a:lnTo>
                        <a:pt x="33" y="67"/>
                      </a:lnTo>
                      <a:lnTo>
                        <a:pt x="75" y="43"/>
                      </a:lnTo>
                      <a:lnTo>
                        <a:pt x="47" y="81"/>
                      </a:lnTo>
                      <a:lnTo>
                        <a:pt x="90" y="55"/>
                      </a:lnTo>
                      <a:lnTo>
                        <a:pt x="59" y="95"/>
                      </a:lnTo>
                      <a:lnTo>
                        <a:pt x="101" y="69"/>
                      </a:lnTo>
                      <a:lnTo>
                        <a:pt x="73" y="107"/>
                      </a:lnTo>
                      <a:lnTo>
                        <a:pt x="116" y="83"/>
                      </a:lnTo>
                      <a:lnTo>
                        <a:pt x="85" y="119"/>
                      </a:lnTo>
                      <a:lnTo>
                        <a:pt x="128" y="93"/>
                      </a:lnTo>
                      <a:lnTo>
                        <a:pt x="94" y="128"/>
                      </a:lnTo>
                      <a:lnTo>
                        <a:pt x="137" y="105"/>
                      </a:lnTo>
                      <a:lnTo>
                        <a:pt x="109" y="143"/>
                      </a:lnTo>
                      <a:lnTo>
                        <a:pt x="151" y="116"/>
                      </a:lnTo>
                      <a:lnTo>
                        <a:pt x="109" y="143"/>
                      </a:lnTo>
                      <a:lnTo>
                        <a:pt x="154" y="116"/>
                      </a:lnTo>
                      <a:lnTo>
                        <a:pt x="116" y="147"/>
                      </a:lnTo>
                      <a:lnTo>
                        <a:pt x="163" y="121"/>
                      </a:lnTo>
                      <a:lnTo>
                        <a:pt x="120" y="152"/>
                      </a:lnTo>
                      <a:lnTo>
                        <a:pt x="170" y="124"/>
                      </a:lnTo>
                      <a:lnTo>
                        <a:pt x="135" y="159"/>
                      </a:lnTo>
                      <a:lnTo>
                        <a:pt x="284" y="74"/>
                      </a:lnTo>
                      <a:lnTo>
                        <a:pt x="154" y="169"/>
                      </a:lnTo>
                      <a:lnTo>
                        <a:pt x="279" y="97"/>
                      </a:lnTo>
                      <a:lnTo>
                        <a:pt x="187" y="171"/>
                      </a:lnTo>
                      <a:lnTo>
                        <a:pt x="262" y="126"/>
                      </a:lnTo>
                      <a:lnTo>
                        <a:pt x="225" y="159"/>
                      </a:lnTo>
                      <a:lnTo>
                        <a:pt x="236" y="152"/>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9" name="Freeform 3113"/>
                <p:cNvSpPr/>
                <p:nvPr/>
              </p:nvSpPr>
              <p:spPr bwMode="auto">
                <a:xfrm>
                  <a:off x="6194425" y="4502150"/>
                  <a:ext cx="495300" cy="403225"/>
                </a:xfrm>
                <a:custGeom>
                  <a:avLst/>
                  <a:gdLst>
                    <a:gd name="T0" fmla="*/ 11 w 312"/>
                    <a:gd name="T1" fmla="*/ 2 h 254"/>
                    <a:gd name="T2" fmla="*/ 14 w 312"/>
                    <a:gd name="T3" fmla="*/ 0 h 254"/>
                    <a:gd name="T4" fmla="*/ 0 w 312"/>
                    <a:gd name="T5" fmla="*/ 19 h 254"/>
                    <a:gd name="T6" fmla="*/ 33 w 312"/>
                    <a:gd name="T7" fmla="*/ 0 h 254"/>
                    <a:gd name="T8" fmla="*/ 2 w 312"/>
                    <a:gd name="T9" fmla="*/ 31 h 254"/>
                    <a:gd name="T10" fmla="*/ 42 w 312"/>
                    <a:gd name="T11" fmla="*/ 7 h 254"/>
                    <a:gd name="T12" fmla="*/ 4 w 312"/>
                    <a:gd name="T13" fmla="*/ 33 h 254"/>
                    <a:gd name="T14" fmla="*/ 45 w 312"/>
                    <a:gd name="T15" fmla="*/ 9 h 254"/>
                    <a:gd name="T16" fmla="*/ 14 w 312"/>
                    <a:gd name="T17" fmla="*/ 45 h 254"/>
                    <a:gd name="T18" fmla="*/ 56 w 312"/>
                    <a:gd name="T19" fmla="*/ 21 h 254"/>
                    <a:gd name="T20" fmla="*/ 21 w 312"/>
                    <a:gd name="T21" fmla="*/ 52 h 254"/>
                    <a:gd name="T22" fmla="*/ 63 w 312"/>
                    <a:gd name="T23" fmla="*/ 28 h 254"/>
                    <a:gd name="T24" fmla="*/ 33 w 312"/>
                    <a:gd name="T25" fmla="*/ 64 h 254"/>
                    <a:gd name="T26" fmla="*/ 75 w 312"/>
                    <a:gd name="T27" fmla="*/ 40 h 254"/>
                    <a:gd name="T28" fmla="*/ 42 w 312"/>
                    <a:gd name="T29" fmla="*/ 73 h 254"/>
                    <a:gd name="T30" fmla="*/ 85 w 312"/>
                    <a:gd name="T31" fmla="*/ 50 h 254"/>
                    <a:gd name="T32" fmla="*/ 54 w 312"/>
                    <a:gd name="T33" fmla="*/ 85 h 254"/>
                    <a:gd name="T34" fmla="*/ 97 w 312"/>
                    <a:gd name="T35" fmla="*/ 62 h 254"/>
                    <a:gd name="T36" fmla="*/ 68 w 312"/>
                    <a:gd name="T37" fmla="*/ 100 h 254"/>
                    <a:gd name="T38" fmla="*/ 111 w 312"/>
                    <a:gd name="T39" fmla="*/ 76 h 254"/>
                    <a:gd name="T40" fmla="*/ 68 w 312"/>
                    <a:gd name="T41" fmla="*/ 102 h 254"/>
                    <a:gd name="T42" fmla="*/ 111 w 312"/>
                    <a:gd name="T43" fmla="*/ 76 h 254"/>
                    <a:gd name="T44" fmla="*/ 68 w 312"/>
                    <a:gd name="T45" fmla="*/ 102 h 254"/>
                    <a:gd name="T46" fmla="*/ 111 w 312"/>
                    <a:gd name="T47" fmla="*/ 76 h 254"/>
                    <a:gd name="T48" fmla="*/ 82 w 312"/>
                    <a:gd name="T49" fmla="*/ 116 h 254"/>
                    <a:gd name="T50" fmla="*/ 125 w 312"/>
                    <a:gd name="T51" fmla="*/ 90 h 254"/>
                    <a:gd name="T52" fmla="*/ 90 w 312"/>
                    <a:gd name="T53" fmla="*/ 121 h 254"/>
                    <a:gd name="T54" fmla="*/ 132 w 312"/>
                    <a:gd name="T55" fmla="*/ 97 h 254"/>
                    <a:gd name="T56" fmla="*/ 101 w 312"/>
                    <a:gd name="T57" fmla="*/ 133 h 254"/>
                    <a:gd name="T58" fmla="*/ 144 w 312"/>
                    <a:gd name="T59" fmla="*/ 109 h 254"/>
                    <a:gd name="T60" fmla="*/ 104 w 312"/>
                    <a:gd name="T61" fmla="*/ 135 h 254"/>
                    <a:gd name="T62" fmla="*/ 146 w 312"/>
                    <a:gd name="T63" fmla="*/ 111 h 254"/>
                    <a:gd name="T64" fmla="*/ 111 w 312"/>
                    <a:gd name="T65" fmla="*/ 145 h 254"/>
                    <a:gd name="T66" fmla="*/ 153 w 312"/>
                    <a:gd name="T67" fmla="*/ 119 h 254"/>
                    <a:gd name="T68" fmla="*/ 120 w 312"/>
                    <a:gd name="T69" fmla="*/ 152 h 254"/>
                    <a:gd name="T70" fmla="*/ 163 w 312"/>
                    <a:gd name="T71" fmla="*/ 128 h 254"/>
                    <a:gd name="T72" fmla="*/ 123 w 312"/>
                    <a:gd name="T73" fmla="*/ 156 h 254"/>
                    <a:gd name="T74" fmla="*/ 165 w 312"/>
                    <a:gd name="T75" fmla="*/ 130 h 254"/>
                    <a:gd name="T76" fmla="*/ 135 w 312"/>
                    <a:gd name="T77" fmla="*/ 168 h 254"/>
                    <a:gd name="T78" fmla="*/ 179 w 312"/>
                    <a:gd name="T79" fmla="*/ 142 h 254"/>
                    <a:gd name="T80" fmla="*/ 142 w 312"/>
                    <a:gd name="T81" fmla="*/ 175 h 254"/>
                    <a:gd name="T82" fmla="*/ 189 w 312"/>
                    <a:gd name="T83" fmla="*/ 147 h 254"/>
                    <a:gd name="T84" fmla="*/ 149 w 312"/>
                    <a:gd name="T85" fmla="*/ 190 h 254"/>
                    <a:gd name="T86" fmla="*/ 217 w 312"/>
                    <a:gd name="T87" fmla="*/ 152 h 254"/>
                    <a:gd name="T88" fmla="*/ 153 w 312"/>
                    <a:gd name="T89" fmla="*/ 202 h 254"/>
                    <a:gd name="T90" fmla="*/ 312 w 312"/>
                    <a:gd name="T91" fmla="*/ 109 h 254"/>
                    <a:gd name="T92" fmla="*/ 153 w 312"/>
                    <a:gd name="T93" fmla="*/ 202 h 254"/>
                    <a:gd name="T94" fmla="*/ 312 w 312"/>
                    <a:gd name="T95" fmla="*/ 109 h 254"/>
                    <a:gd name="T96" fmla="*/ 151 w 312"/>
                    <a:gd name="T97" fmla="*/ 223 h 254"/>
                    <a:gd name="T98" fmla="*/ 307 w 312"/>
                    <a:gd name="T99" fmla="*/ 133 h 254"/>
                    <a:gd name="T100" fmla="*/ 149 w 312"/>
                    <a:gd name="T101" fmla="*/ 228 h 254"/>
                    <a:gd name="T102" fmla="*/ 303 w 312"/>
                    <a:gd name="T103" fmla="*/ 140 h 254"/>
                    <a:gd name="T104" fmla="*/ 135 w 312"/>
                    <a:gd name="T105" fmla="*/ 249 h 254"/>
                    <a:gd name="T106" fmla="*/ 201 w 312"/>
                    <a:gd name="T107" fmla="*/ 211 h 254"/>
                    <a:gd name="T108" fmla="*/ 127 w 312"/>
                    <a:gd name="T109" fmla="*/ 254 h 254"/>
                    <a:gd name="T110" fmla="*/ 201 w 312"/>
                    <a:gd name="T111" fmla="*/ 21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254">
                      <a:moveTo>
                        <a:pt x="11" y="2"/>
                      </a:moveTo>
                      <a:lnTo>
                        <a:pt x="14" y="0"/>
                      </a:lnTo>
                      <a:lnTo>
                        <a:pt x="0" y="19"/>
                      </a:lnTo>
                      <a:lnTo>
                        <a:pt x="33" y="0"/>
                      </a:lnTo>
                      <a:lnTo>
                        <a:pt x="2" y="31"/>
                      </a:lnTo>
                      <a:lnTo>
                        <a:pt x="42" y="7"/>
                      </a:lnTo>
                      <a:lnTo>
                        <a:pt x="4" y="33"/>
                      </a:lnTo>
                      <a:lnTo>
                        <a:pt x="45" y="9"/>
                      </a:lnTo>
                      <a:lnTo>
                        <a:pt x="14" y="45"/>
                      </a:lnTo>
                      <a:lnTo>
                        <a:pt x="56" y="21"/>
                      </a:lnTo>
                      <a:lnTo>
                        <a:pt x="21" y="52"/>
                      </a:lnTo>
                      <a:lnTo>
                        <a:pt x="63" y="28"/>
                      </a:lnTo>
                      <a:lnTo>
                        <a:pt x="33" y="64"/>
                      </a:lnTo>
                      <a:lnTo>
                        <a:pt x="75" y="40"/>
                      </a:lnTo>
                      <a:lnTo>
                        <a:pt x="42" y="73"/>
                      </a:lnTo>
                      <a:lnTo>
                        <a:pt x="85" y="50"/>
                      </a:lnTo>
                      <a:lnTo>
                        <a:pt x="54" y="85"/>
                      </a:lnTo>
                      <a:lnTo>
                        <a:pt x="97" y="62"/>
                      </a:lnTo>
                      <a:lnTo>
                        <a:pt x="68" y="100"/>
                      </a:lnTo>
                      <a:lnTo>
                        <a:pt x="111" y="76"/>
                      </a:lnTo>
                      <a:lnTo>
                        <a:pt x="68" y="102"/>
                      </a:lnTo>
                      <a:lnTo>
                        <a:pt x="111" y="76"/>
                      </a:lnTo>
                      <a:lnTo>
                        <a:pt x="68" y="102"/>
                      </a:lnTo>
                      <a:lnTo>
                        <a:pt x="111" y="76"/>
                      </a:lnTo>
                      <a:lnTo>
                        <a:pt x="82" y="116"/>
                      </a:lnTo>
                      <a:lnTo>
                        <a:pt x="125" y="90"/>
                      </a:lnTo>
                      <a:lnTo>
                        <a:pt x="90" y="121"/>
                      </a:lnTo>
                      <a:lnTo>
                        <a:pt x="132" y="97"/>
                      </a:lnTo>
                      <a:lnTo>
                        <a:pt x="101" y="133"/>
                      </a:lnTo>
                      <a:lnTo>
                        <a:pt x="144" y="109"/>
                      </a:lnTo>
                      <a:lnTo>
                        <a:pt x="104" y="135"/>
                      </a:lnTo>
                      <a:lnTo>
                        <a:pt x="146" y="111"/>
                      </a:lnTo>
                      <a:lnTo>
                        <a:pt x="111" y="145"/>
                      </a:lnTo>
                      <a:lnTo>
                        <a:pt x="153" y="119"/>
                      </a:lnTo>
                      <a:lnTo>
                        <a:pt x="120" y="152"/>
                      </a:lnTo>
                      <a:lnTo>
                        <a:pt x="163" y="128"/>
                      </a:lnTo>
                      <a:lnTo>
                        <a:pt x="123" y="156"/>
                      </a:lnTo>
                      <a:lnTo>
                        <a:pt x="165" y="130"/>
                      </a:lnTo>
                      <a:lnTo>
                        <a:pt x="135" y="168"/>
                      </a:lnTo>
                      <a:lnTo>
                        <a:pt x="179" y="142"/>
                      </a:lnTo>
                      <a:lnTo>
                        <a:pt x="142" y="175"/>
                      </a:lnTo>
                      <a:lnTo>
                        <a:pt x="189" y="147"/>
                      </a:lnTo>
                      <a:lnTo>
                        <a:pt x="149" y="190"/>
                      </a:lnTo>
                      <a:lnTo>
                        <a:pt x="217" y="152"/>
                      </a:lnTo>
                      <a:lnTo>
                        <a:pt x="153" y="202"/>
                      </a:lnTo>
                      <a:lnTo>
                        <a:pt x="312" y="109"/>
                      </a:lnTo>
                      <a:lnTo>
                        <a:pt x="153" y="202"/>
                      </a:lnTo>
                      <a:lnTo>
                        <a:pt x="312" y="109"/>
                      </a:lnTo>
                      <a:lnTo>
                        <a:pt x="151" y="223"/>
                      </a:lnTo>
                      <a:lnTo>
                        <a:pt x="307" y="133"/>
                      </a:lnTo>
                      <a:lnTo>
                        <a:pt x="149" y="228"/>
                      </a:lnTo>
                      <a:lnTo>
                        <a:pt x="303" y="140"/>
                      </a:lnTo>
                      <a:lnTo>
                        <a:pt x="135" y="249"/>
                      </a:lnTo>
                      <a:lnTo>
                        <a:pt x="201" y="211"/>
                      </a:lnTo>
                      <a:lnTo>
                        <a:pt x="127" y="254"/>
                      </a:lnTo>
                      <a:lnTo>
                        <a:pt x="201" y="213"/>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0" name="Freeform 3114"/>
                <p:cNvSpPr/>
                <p:nvPr/>
              </p:nvSpPr>
              <p:spPr bwMode="auto">
                <a:xfrm>
                  <a:off x="6692900" y="4546600"/>
                  <a:ext cx="158750" cy="95250"/>
                </a:xfrm>
                <a:custGeom>
                  <a:avLst/>
                  <a:gdLst>
                    <a:gd name="T0" fmla="*/ 0 w 100"/>
                    <a:gd name="T1" fmla="*/ 60 h 60"/>
                    <a:gd name="T2" fmla="*/ 100 w 100"/>
                    <a:gd name="T3" fmla="*/ 0 h 60"/>
                    <a:gd name="T4" fmla="*/ 15 w 100"/>
                    <a:gd name="T5" fmla="*/ 57 h 60"/>
                    <a:gd name="T6" fmla="*/ 95 w 100"/>
                    <a:gd name="T7" fmla="*/ 12 h 60"/>
                    <a:gd name="T8" fmla="*/ 50 w 100"/>
                    <a:gd name="T9" fmla="*/ 48 h 60"/>
                    <a:gd name="T10" fmla="*/ 67 w 100"/>
                    <a:gd name="T11" fmla="*/ 38 h 60"/>
                    <a:gd name="T12" fmla="*/ 55 w 100"/>
                    <a:gd name="T13" fmla="*/ 45 h 60"/>
                    <a:gd name="T14" fmla="*/ 67 w 100"/>
                    <a:gd name="T15" fmla="*/ 38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60">
                      <a:moveTo>
                        <a:pt x="0" y="60"/>
                      </a:moveTo>
                      <a:lnTo>
                        <a:pt x="100" y="0"/>
                      </a:lnTo>
                      <a:lnTo>
                        <a:pt x="15" y="57"/>
                      </a:lnTo>
                      <a:lnTo>
                        <a:pt x="95" y="12"/>
                      </a:lnTo>
                      <a:lnTo>
                        <a:pt x="50" y="48"/>
                      </a:lnTo>
                      <a:lnTo>
                        <a:pt x="67" y="38"/>
                      </a:lnTo>
                      <a:lnTo>
                        <a:pt x="55" y="45"/>
                      </a:lnTo>
                      <a:lnTo>
                        <a:pt x="67" y="38"/>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1" name="Freeform 3115"/>
                <p:cNvSpPr/>
                <p:nvPr/>
              </p:nvSpPr>
              <p:spPr bwMode="auto">
                <a:xfrm>
                  <a:off x="6373813" y="4318000"/>
                  <a:ext cx="500063" cy="409575"/>
                </a:xfrm>
                <a:custGeom>
                  <a:avLst/>
                  <a:gdLst>
                    <a:gd name="T0" fmla="*/ 10 w 315"/>
                    <a:gd name="T1" fmla="*/ 4 h 258"/>
                    <a:gd name="T2" fmla="*/ 14 w 315"/>
                    <a:gd name="T3" fmla="*/ 2 h 258"/>
                    <a:gd name="T4" fmla="*/ 5 w 315"/>
                    <a:gd name="T5" fmla="*/ 9 h 258"/>
                    <a:gd name="T6" fmla="*/ 19 w 315"/>
                    <a:gd name="T7" fmla="*/ 0 h 258"/>
                    <a:gd name="T8" fmla="*/ 0 w 315"/>
                    <a:gd name="T9" fmla="*/ 23 h 258"/>
                    <a:gd name="T10" fmla="*/ 33 w 315"/>
                    <a:gd name="T11" fmla="*/ 2 h 258"/>
                    <a:gd name="T12" fmla="*/ 5 w 315"/>
                    <a:gd name="T13" fmla="*/ 38 h 258"/>
                    <a:gd name="T14" fmla="*/ 45 w 315"/>
                    <a:gd name="T15" fmla="*/ 14 h 258"/>
                    <a:gd name="T16" fmla="*/ 10 w 315"/>
                    <a:gd name="T17" fmla="*/ 42 h 258"/>
                    <a:gd name="T18" fmla="*/ 52 w 315"/>
                    <a:gd name="T19" fmla="*/ 19 h 258"/>
                    <a:gd name="T20" fmla="*/ 14 w 315"/>
                    <a:gd name="T21" fmla="*/ 50 h 258"/>
                    <a:gd name="T22" fmla="*/ 57 w 315"/>
                    <a:gd name="T23" fmla="*/ 26 h 258"/>
                    <a:gd name="T24" fmla="*/ 24 w 315"/>
                    <a:gd name="T25" fmla="*/ 59 h 258"/>
                    <a:gd name="T26" fmla="*/ 66 w 315"/>
                    <a:gd name="T27" fmla="*/ 33 h 258"/>
                    <a:gd name="T28" fmla="*/ 26 w 315"/>
                    <a:gd name="T29" fmla="*/ 61 h 258"/>
                    <a:gd name="T30" fmla="*/ 69 w 315"/>
                    <a:gd name="T31" fmla="*/ 35 h 258"/>
                    <a:gd name="T32" fmla="*/ 31 w 315"/>
                    <a:gd name="T33" fmla="*/ 66 h 258"/>
                    <a:gd name="T34" fmla="*/ 74 w 315"/>
                    <a:gd name="T35" fmla="*/ 42 h 258"/>
                    <a:gd name="T36" fmla="*/ 31 w 315"/>
                    <a:gd name="T37" fmla="*/ 66 h 258"/>
                    <a:gd name="T38" fmla="*/ 74 w 315"/>
                    <a:gd name="T39" fmla="*/ 42 h 258"/>
                    <a:gd name="T40" fmla="*/ 33 w 315"/>
                    <a:gd name="T41" fmla="*/ 69 h 258"/>
                    <a:gd name="T42" fmla="*/ 76 w 315"/>
                    <a:gd name="T43" fmla="*/ 45 h 258"/>
                    <a:gd name="T44" fmla="*/ 36 w 315"/>
                    <a:gd name="T45" fmla="*/ 71 h 258"/>
                    <a:gd name="T46" fmla="*/ 78 w 315"/>
                    <a:gd name="T47" fmla="*/ 45 h 258"/>
                    <a:gd name="T48" fmla="*/ 38 w 315"/>
                    <a:gd name="T49" fmla="*/ 73 h 258"/>
                    <a:gd name="T50" fmla="*/ 81 w 315"/>
                    <a:gd name="T51" fmla="*/ 47 h 258"/>
                    <a:gd name="T52" fmla="*/ 38 w 315"/>
                    <a:gd name="T53" fmla="*/ 73 h 258"/>
                    <a:gd name="T54" fmla="*/ 81 w 315"/>
                    <a:gd name="T55" fmla="*/ 50 h 258"/>
                    <a:gd name="T56" fmla="*/ 52 w 315"/>
                    <a:gd name="T57" fmla="*/ 87 h 258"/>
                    <a:gd name="T58" fmla="*/ 95 w 315"/>
                    <a:gd name="T59" fmla="*/ 61 h 258"/>
                    <a:gd name="T60" fmla="*/ 55 w 315"/>
                    <a:gd name="T61" fmla="*/ 90 h 258"/>
                    <a:gd name="T62" fmla="*/ 97 w 315"/>
                    <a:gd name="T63" fmla="*/ 66 h 258"/>
                    <a:gd name="T64" fmla="*/ 66 w 315"/>
                    <a:gd name="T65" fmla="*/ 99 h 258"/>
                    <a:gd name="T66" fmla="*/ 109 w 315"/>
                    <a:gd name="T67" fmla="*/ 76 h 258"/>
                    <a:gd name="T68" fmla="*/ 78 w 315"/>
                    <a:gd name="T69" fmla="*/ 114 h 258"/>
                    <a:gd name="T70" fmla="*/ 121 w 315"/>
                    <a:gd name="T71" fmla="*/ 87 h 258"/>
                    <a:gd name="T72" fmla="*/ 88 w 315"/>
                    <a:gd name="T73" fmla="*/ 123 h 258"/>
                    <a:gd name="T74" fmla="*/ 130 w 315"/>
                    <a:gd name="T75" fmla="*/ 97 h 258"/>
                    <a:gd name="T76" fmla="*/ 100 w 315"/>
                    <a:gd name="T77" fmla="*/ 135 h 258"/>
                    <a:gd name="T78" fmla="*/ 142 w 315"/>
                    <a:gd name="T79" fmla="*/ 111 h 258"/>
                    <a:gd name="T80" fmla="*/ 114 w 315"/>
                    <a:gd name="T81" fmla="*/ 149 h 258"/>
                    <a:gd name="T82" fmla="*/ 156 w 315"/>
                    <a:gd name="T83" fmla="*/ 123 h 258"/>
                    <a:gd name="T84" fmla="*/ 116 w 315"/>
                    <a:gd name="T85" fmla="*/ 152 h 258"/>
                    <a:gd name="T86" fmla="*/ 159 w 315"/>
                    <a:gd name="T87" fmla="*/ 125 h 258"/>
                    <a:gd name="T88" fmla="*/ 126 w 315"/>
                    <a:gd name="T89" fmla="*/ 161 h 258"/>
                    <a:gd name="T90" fmla="*/ 168 w 315"/>
                    <a:gd name="T91" fmla="*/ 137 h 258"/>
                    <a:gd name="T92" fmla="*/ 135 w 315"/>
                    <a:gd name="T93" fmla="*/ 170 h 258"/>
                    <a:gd name="T94" fmla="*/ 178 w 315"/>
                    <a:gd name="T95" fmla="*/ 144 h 258"/>
                    <a:gd name="T96" fmla="*/ 145 w 315"/>
                    <a:gd name="T97" fmla="*/ 182 h 258"/>
                    <a:gd name="T98" fmla="*/ 197 w 315"/>
                    <a:gd name="T99" fmla="*/ 152 h 258"/>
                    <a:gd name="T100" fmla="*/ 152 w 315"/>
                    <a:gd name="T101" fmla="*/ 197 h 258"/>
                    <a:gd name="T102" fmla="*/ 315 w 315"/>
                    <a:gd name="T103" fmla="*/ 102 h 258"/>
                    <a:gd name="T104" fmla="*/ 152 w 315"/>
                    <a:gd name="T105" fmla="*/ 197 h 258"/>
                    <a:gd name="T106" fmla="*/ 315 w 315"/>
                    <a:gd name="T107" fmla="*/ 104 h 258"/>
                    <a:gd name="T108" fmla="*/ 154 w 315"/>
                    <a:gd name="T109" fmla="*/ 208 h 258"/>
                    <a:gd name="T110" fmla="*/ 313 w 315"/>
                    <a:gd name="T111" fmla="*/ 118 h 258"/>
                    <a:gd name="T112" fmla="*/ 147 w 315"/>
                    <a:gd name="T113" fmla="*/ 235 h 258"/>
                    <a:gd name="T114" fmla="*/ 201 w 315"/>
                    <a:gd name="T115" fmla="*/ 204 h 258"/>
                    <a:gd name="T116" fmla="*/ 128 w 315"/>
                    <a:gd name="T117" fmla="*/ 258 h 258"/>
                    <a:gd name="T118" fmla="*/ 201 w 315"/>
                    <a:gd name="T119"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5" h="258">
                      <a:moveTo>
                        <a:pt x="10" y="4"/>
                      </a:moveTo>
                      <a:lnTo>
                        <a:pt x="14" y="2"/>
                      </a:lnTo>
                      <a:lnTo>
                        <a:pt x="5" y="9"/>
                      </a:lnTo>
                      <a:lnTo>
                        <a:pt x="19" y="0"/>
                      </a:lnTo>
                      <a:lnTo>
                        <a:pt x="0" y="23"/>
                      </a:lnTo>
                      <a:lnTo>
                        <a:pt x="33" y="2"/>
                      </a:lnTo>
                      <a:lnTo>
                        <a:pt x="5" y="38"/>
                      </a:lnTo>
                      <a:lnTo>
                        <a:pt x="45" y="14"/>
                      </a:lnTo>
                      <a:lnTo>
                        <a:pt x="10" y="42"/>
                      </a:lnTo>
                      <a:lnTo>
                        <a:pt x="52" y="19"/>
                      </a:lnTo>
                      <a:lnTo>
                        <a:pt x="14" y="50"/>
                      </a:lnTo>
                      <a:lnTo>
                        <a:pt x="57" y="26"/>
                      </a:lnTo>
                      <a:lnTo>
                        <a:pt x="24" y="59"/>
                      </a:lnTo>
                      <a:lnTo>
                        <a:pt x="66" y="33"/>
                      </a:lnTo>
                      <a:lnTo>
                        <a:pt x="26" y="61"/>
                      </a:lnTo>
                      <a:lnTo>
                        <a:pt x="69" y="35"/>
                      </a:lnTo>
                      <a:lnTo>
                        <a:pt x="31" y="66"/>
                      </a:lnTo>
                      <a:lnTo>
                        <a:pt x="74" y="42"/>
                      </a:lnTo>
                      <a:lnTo>
                        <a:pt x="31" y="66"/>
                      </a:lnTo>
                      <a:lnTo>
                        <a:pt x="74" y="42"/>
                      </a:lnTo>
                      <a:lnTo>
                        <a:pt x="33" y="69"/>
                      </a:lnTo>
                      <a:lnTo>
                        <a:pt x="76" y="45"/>
                      </a:lnTo>
                      <a:lnTo>
                        <a:pt x="36" y="71"/>
                      </a:lnTo>
                      <a:lnTo>
                        <a:pt x="78" y="45"/>
                      </a:lnTo>
                      <a:lnTo>
                        <a:pt x="38" y="73"/>
                      </a:lnTo>
                      <a:lnTo>
                        <a:pt x="81" y="47"/>
                      </a:lnTo>
                      <a:lnTo>
                        <a:pt x="38" y="73"/>
                      </a:lnTo>
                      <a:lnTo>
                        <a:pt x="81" y="50"/>
                      </a:lnTo>
                      <a:lnTo>
                        <a:pt x="52" y="87"/>
                      </a:lnTo>
                      <a:lnTo>
                        <a:pt x="95" y="61"/>
                      </a:lnTo>
                      <a:lnTo>
                        <a:pt x="55" y="90"/>
                      </a:lnTo>
                      <a:lnTo>
                        <a:pt x="97" y="66"/>
                      </a:lnTo>
                      <a:lnTo>
                        <a:pt x="66" y="99"/>
                      </a:lnTo>
                      <a:lnTo>
                        <a:pt x="109" y="76"/>
                      </a:lnTo>
                      <a:lnTo>
                        <a:pt x="78" y="114"/>
                      </a:lnTo>
                      <a:lnTo>
                        <a:pt x="121" y="87"/>
                      </a:lnTo>
                      <a:lnTo>
                        <a:pt x="88" y="123"/>
                      </a:lnTo>
                      <a:lnTo>
                        <a:pt x="130" y="97"/>
                      </a:lnTo>
                      <a:lnTo>
                        <a:pt x="100" y="135"/>
                      </a:lnTo>
                      <a:lnTo>
                        <a:pt x="142" y="111"/>
                      </a:lnTo>
                      <a:lnTo>
                        <a:pt x="114" y="149"/>
                      </a:lnTo>
                      <a:lnTo>
                        <a:pt x="156" y="123"/>
                      </a:lnTo>
                      <a:lnTo>
                        <a:pt x="116" y="152"/>
                      </a:lnTo>
                      <a:lnTo>
                        <a:pt x="159" y="125"/>
                      </a:lnTo>
                      <a:lnTo>
                        <a:pt x="126" y="161"/>
                      </a:lnTo>
                      <a:lnTo>
                        <a:pt x="168" y="137"/>
                      </a:lnTo>
                      <a:lnTo>
                        <a:pt x="135" y="170"/>
                      </a:lnTo>
                      <a:lnTo>
                        <a:pt x="178" y="144"/>
                      </a:lnTo>
                      <a:lnTo>
                        <a:pt x="145" y="182"/>
                      </a:lnTo>
                      <a:lnTo>
                        <a:pt x="197" y="152"/>
                      </a:lnTo>
                      <a:lnTo>
                        <a:pt x="152" y="197"/>
                      </a:lnTo>
                      <a:lnTo>
                        <a:pt x="315" y="102"/>
                      </a:lnTo>
                      <a:lnTo>
                        <a:pt x="152" y="197"/>
                      </a:lnTo>
                      <a:lnTo>
                        <a:pt x="315" y="104"/>
                      </a:lnTo>
                      <a:lnTo>
                        <a:pt x="154" y="208"/>
                      </a:lnTo>
                      <a:lnTo>
                        <a:pt x="313" y="118"/>
                      </a:lnTo>
                      <a:lnTo>
                        <a:pt x="147" y="235"/>
                      </a:lnTo>
                      <a:lnTo>
                        <a:pt x="201" y="204"/>
                      </a:lnTo>
                      <a:lnTo>
                        <a:pt x="128" y="258"/>
                      </a:lnTo>
                      <a:lnTo>
                        <a:pt x="201" y="216"/>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2" name="Freeform 3118"/>
                <p:cNvSpPr/>
                <p:nvPr/>
              </p:nvSpPr>
              <p:spPr bwMode="auto">
                <a:xfrm>
                  <a:off x="6554788" y="4140200"/>
                  <a:ext cx="488950" cy="395288"/>
                </a:xfrm>
                <a:custGeom>
                  <a:avLst/>
                  <a:gdLst>
                    <a:gd name="T0" fmla="*/ 9 w 308"/>
                    <a:gd name="T1" fmla="*/ 3 h 249"/>
                    <a:gd name="T2" fmla="*/ 14 w 308"/>
                    <a:gd name="T3" fmla="*/ 0 h 249"/>
                    <a:gd name="T4" fmla="*/ 0 w 308"/>
                    <a:gd name="T5" fmla="*/ 19 h 249"/>
                    <a:gd name="T6" fmla="*/ 31 w 308"/>
                    <a:gd name="T7" fmla="*/ 0 h 249"/>
                    <a:gd name="T8" fmla="*/ 0 w 308"/>
                    <a:gd name="T9" fmla="*/ 24 h 249"/>
                    <a:gd name="T10" fmla="*/ 35 w 308"/>
                    <a:gd name="T11" fmla="*/ 3 h 249"/>
                    <a:gd name="T12" fmla="*/ 0 w 308"/>
                    <a:gd name="T13" fmla="*/ 29 h 249"/>
                    <a:gd name="T14" fmla="*/ 40 w 308"/>
                    <a:gd name="T15" fmla="*/ 5 h 249"/>
                    <a:gd name="T16" fmla="*/ 2 w 308"/>
                    <a:gd name="T17" fmla="*/ 33 h 249"/>
                    <a:gd name="T18" fmla="*/ 42 w 308"/>
                    <a:gd name="T19" fmla="*/ 10 h 249"/>
                    <a:gd name="T20" fmla="*/ 14 w 308"/>
                    <a:gd name="T21" fmla="*/ 48 h 249"/>
                    <a:gd name="T22" fmla="*/ 57 w 308"/>
                    <a:gd name="T23" fmla="*/ 24 h 249"/>
                    <a:gd name="T24" fmla="*/ 14 w 308"/>
                    <a:gd name="T25" fmla="*/ 50 h 249"/>
                    <a:gd name="T26" fmla="*/ 57 w 308"/>
                    <a:gd name="T27" fmla="*/ 24 h 249"/>
                    <a:gd name="T28" fmla="*/ 21 w 308"/>
                    <a:gd name="T29" fmla="*/ 55 h 249"/>
                    <a:gd name="T30" fmla="*/ 64 w 308"/>
                    <a:gd name="T31" fmla="*/ 31 h 249"/>
                    <a:gd name="T32" fmla="*/ 33 w 308"/>
                    <a:gd name="T33" fmla="*/ 67 h 249"/>
                    <a:gd name="T34" fmla="*/ 76 w 308"/>
                    <a:gd name="T35" fmla="*/ 41 h 249"/>
                    <a:gd name="T36" fmla="*/ 40 w 308"/>
                    <a:gd name="T37" fmla="*/ 74 h 249"/>
                    <a:gd name="T38" fmla="*/ 83 w 308"/>
                    <a:gd name="T39" fmla="*/ 50 h 249"/>
                    <a:gd name="T40" fmla="*/ 45 w 308"/>
                    <a:gd name="T41" fmla="*/ 79 h 249"/>
                    <a:gd name="T42" fmla="*/ 87 w 308"/>
                    <a:gd name="T43" fmla="*/ 55 h 249"/>
                    <a:gd name="T44" fmla="*/ 50 w 308"/>
                    <a:gd name="T45" fmla="*/ 83 h 249"/>
                    <a:gd name="T46" fmla="*/ 90 w 308"/>
                    <a:gd name="T47" fmla="*/ 57 h 249"/>
                    <a:gd name="T48" fmla="*/ 61 w 308"/>
                    <a:gd name="T49" fmla="*/ 95 h 249"/>
                    <a:gd name="T50" fmla="*/ 104 w 308"/>
                    <a:gd name="T51" fmla="*/ 71 h 249"/>
                    <a:gd name="T52" fmla="*/ 76 w 308"/>
                    <a:gd name="T53" fmla="*/ 109 h 249"/>
                    <a:gd name="T54" fmla="*/ 118 w 308"/>
                    <a:gd name="T55" fmla="*/ 86 h 249"/>
                    <a:gd name="T56" fmla="*/ 90 w 308"/>
                    <a:gd name="T57" fmla="*/ 124 h 249"/>
                    <a:gd name="T58" fmla="*/ 132 w 308"/>
                    <a:gd name="T59" fmla="*/ 98 h 249"/>
                    <a:gd name="T60" fmla="*/ 102 w 308"/>
                    <a:gd name="T61" fmla="*/ 135 h 249"/>
                    <a:gd name="T62" fmla="*/ 144 w 308"/>
                    <a:gd name="T63" fmla="*/ 112 h 249"/>
                    <a:gd name="T64" fmla="*/ 109 w 308"/>
                    <a:gd name="T65" fmla="*/ 143 h 249"/>
                    <a:gd name="T66" fmla="*/ 151 w 308"/>
                    <a:gd name="T67" fmla="*/ 116 h 249"/>
                    <a:gd name="T68" fmla="*/ 121 w 308"/>
                    <a:gd name="T69" fmla="*/ 154 h 249"/>
                    <a:gd name="T70" fmla="*/ 163 w 308"/>
                    <a:gd name="T71" fmla="*/ 131 h 249"/>
                    <a:gd name="T72" fmla="*/ 125 w 308"/>
                    <a:gd name="T73" fmla="*/ 159 h 249"/>
                    <a:gd name="T74" fmla="*/ 168 w 308"/>
                    <a:gd name="T75" fmla="*/ 135 h 249"/>
                    <a:gd name="T76" fmla="*/ 137 w 308"/>
                    <a:gd name="T77" fmla="*/ 173 h 249"/>
                    <a:gd name="T78" fmla="*/ 185 w 308"/>
                    <a:gd name="T79" fmla="*/ 145 h 249"/>
                    <a:gd name="T80" fmla="*/ 147 w 308"/>
                    <a:gd name="T81" fmla="*/ 183 h 249"/>
                    <a:gd name="T82" fmla="*/ 206 w 308"/>
                    <a:gd name="T83" fmla="*/ 150 h 249"/>
                    <a:gd name="T84" fmla="*/ 151 w 308"/>
                    <a:gd name="T85" fmla="*/ 202 h 249"/>
                    <a:gd name="T86" fmla="*/ 308 w 308"/>
                    <a:gd name="T87" fmla="*/ 112 h 249"/>
                    <a:gd name="T88" fmla="*/ 151 w 308"/>
                    <a:gd name="T89" fmla="*/ 202 h 249"/>
                    <a:gd name="T90" fmla="*/ 308 w 308"/>
                    <a:gd name="T91" fmla="*/ 112 h 249"/>
                    <a:gd name="T92" fmla="*/ 154 w 308"/>
                    <a:gd name="T93" fmla="*/ 211 h 249"/>
                    <a:gd name="T94" fmla="*/ 303 w 308"/>
                    <a:gd name="T95" fmla="*/ 124 h 249"/>
                    <a:gd name="T96" fmla="*/ 151 w 308"/>
                    <a:gd name="T97" fmla="*/ 218 h 249"/>
                    <a:gd name="T98" fmla="*/ 301 w 308"/>
                    <a:gd name="T99" fmla="*/ 133 h 249"/>
                    <a:gd name="T100" fmla="*/ 144 w 308"/>
                    <a:gd name="T101" fmla="*/ 237 h 249"/>
                    <a:gd name="T102" fmla="*/ 201 w 308"/>
                    <a:gd name="T103" fmla="*/ 207 h 249"/>
                    <a:gd name="T104" fmla="*/ 135 w 308"/>
                    <a:gd name="T105" fmla="*/ 249 h 249"/>
                    <a:gd name="T106" fmla="*/ 201 w 308"/>
                    <a:gd name="T107" fmla="*/ 2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249">
                      <a:moveTo>
                        <a:pt x="9" y="3"/>
                      </a:moveTo>
                      <a:lnTo>
                        <a:pt x="14" y="0"/>
                      </a:lnTo>
                      <a:lnTo>
                        <a:pt x="0" y="19"/>
                      </a:lnTo>
                      <a:lnTo>
                        <a:pt x="31" y="0"/>
                      </a:lnTo>
                      <a:lnTo>
                        <a:pt x="0" y="24"/>
                      </a:lnTo>
                      <a:lnTo>
                        <a:pt x="35" y="3"/>
                      </a:lnTo>
                      <a:lnTo>
                        <a:pt x="0" y="29"/>
                      </a:lnTo>
                      <a:lnTo>
                        <a:pt x="40" y="5"/>
                      </a:lnTo>
                      <a:lnTo>
                        <a:pt x="2" y="33"/>
                      </a:lnTo>
                      <a:lnTo>
                        <a:pt x="42" y="10"/>
                      </a:lnTo>
                      <a:lnTo>
                        <a:pt x="14" y="48"/>
                      </a:lnTo>
                      <a:lnTo>
                        <a:pt x="57" y="24"/>
                      </a:lnTo>
                      <a:lnTo>
                        <a:pt x="14" y="50"/>
                      </a:lnTo>
                      <a:lnTo>
                        <a:pt x="57" y="24"/>
                      </a:lnTo>
                      <a:lnTo>
                        <a:pt x="21" y="55"/>
                      </a:lnTo>
                      <a:lnTo>
                        <a:pt x="64" y="31"/>
                      </a:lnTo>
                      <a:lnTo>
                        <a:pt x="33" y="67"/>
                      </a:lnTo>
                      <a:lnTo>
                        <a:pt x="76" y="41"/>
                      </a:lnTo>
                      <a:lnTo>
                        <a:pt x="40" y="74"/>
                      </a:lnTo>
                      <a:lnTo>
                        <a:pt x="83" y="50"/>
                      </a:lnTo>
                      <a:lnTo>
                        <a:pt x="45" y="79"/>
                      </a:lnTo>
                      <a:lnTo>
                        <a:pt x="87" y="55"/>
                      </a:lnTo>
                      <a:lnTo>
                        <a:pt x="50" y="83"/>
                      </a:lnTo>
                      <a:lnTo>
                        <a:pt x="90" y="57"/>
                      </a:lnTo>
                      <a:lnTo>
                        <a:pt x="61" y="95"/>
                      </a:lnTo>
                      <a:lnTo>
                        <a:pt x="104" y="71"/>
                      </a:lnTo>
                      <a:lnTo>
                        <a:pt x="76" y="109"/>
                      </a:lnTo>
                      <a:lnTo>
                        <a:pt x="118" y="86"/>
                      </a:lnTo>
                      <a:lnTo>
                        <a:pt x="90" y="124"/>
                      </a:lnTo>
                      <a:lnTo>
                        <a:pt x="132" y="98"/>
                      </a:lnTo>
                      <a:lnTo>
                        <a:pt x="102" y="135"/>
                      </a:lnTo>
                      <a:lnTo>
                        <a:pt x="144" y="112"/>
                      </a:lnTo>
                      <a:lnTo>
                        <a:pt x="109" y="143"/>
                      </a:lnTo>
                      <a:lnTo>
                        <a:pt x="151" y="116"/>
                      </a:lnTo>
                      <a:lnTo>
                        <a:pt x="121" y="154"/>
                      </a:lnTo>
                      <a:lnTo>
                        <a:pt x="163" y="131"/>
                      </a:lnTo>
                      <a:lnTo>
                        <a:pt x="125" y="159"/>
                      </a:lnTo>
                      <a:lnTo>
                        <a:pt x="168" y="135"/>
                      </a:lnTo>
                      <a:lnTo>
                        <a:pt x="137" y="173"/>
                      </a:lnTo>
                      <a:lnTo>
                        <a:pt x="185" y="145"/>
                      </a:lnTo>
                      <a:lnTo>
                        <a:pt x="147" y="183"/>
                      </a:lnTo>
                      <a:lnTo>
                        <a:pt x="206" y="150"/>
                      </a:lnTo>
                      <a:lnTo>
                        <a:pt x="151" y="202"/>
                      </a:lnTo>
                      <a:lnTo>
                        <a:pt x="308" y="112"/>
                      </a:lnTo>
                      <a:lnTo>
                        <a:pt x="151" y="202"/>
                      </a:lnTo>
                      <a:lnTo>
                        <a:pt x="308" y="112"/>
                      </a:lnTo>
                      <a:lnTo>
                        <a:pt x="154" y="211"/>
                      </a:lnTo>
                      <a:lnTo>
                        <a:pt x="303" y="124"/>
                      </a:lnTo>
                      <a:lnTo>
                        <a:pt x="151" y="218"/>
                      </a:lnTo>
                      <a:lnTo>
                        <a:pt x="301" y="133"/>
                      </a:lnTo>
                      <a:lnTo>
                        <a:pt x="144" y="237"/>
                      </a:lnTo>
                      <a:lnTo>
                        <a:pt x="201" y="207"/>
                      </a:lnTo>
                      <a:lnTo>
                        <a:pt x="135" y="249"/>
                      </a:lnTo>
                      <a:lnTo>
                        <a:pt x="201" y="211"/>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3" name="Freeform 3119"/>
                <p:cNvSpPr/>
                <p:nvPr/>
              </p:nvSpPr>
              <p:spPr bwMode="auto">
                <a:xfrm>
                  <a:off x="6430963" y="3662363"/>
                  <a:ext cx="615950" cy="696913"/>
                </a:xfrm>
                <a:custGeom>
                  <a:avLst/>
                  <a:gdLst>
                    <a:gd name="T0" fmla="*/ 16 w 388"/>
                    <a:gd name="T1" fmla="*/ 2 h 439"/>
                    <a:gd name="T2" fmla="*/ 26 w 388"/>
                    <a:gd name="T3" fmla="*/ 0 h 439"/>
                    <a:gd name="T4" fmla="*/ 30 w 388"/>
                    <a:gd name="T5" fmla="*/ 2 h 439"/>
                    <a:gd name="T6" fmla="*/ 47 w 388"/>
                    <a:gd name="T7" fmla="*/ 14 h 439"/>
                    <a:gd name="T8" fmla="*/ 57 w 388"/>
                    <a:gd name="T9" fmla="*/ 24 h 439"/>
                    <a:gd name="T10" fmla="*/ 61 w 388"/>
                    <a:gd name="T11" fmla="*/ 29 h 439"/>
                    <a:gd name="T12" fmla="*/ 75 w 388"/>
                    <a:gd name="T13" fmla="*/ 43 h 439"/>
                    <a:gd name="T14" fmla="*/ 78 w 388"/>
                    <a:gd name="T15" fmla="*/ 45 h 439"/>
                    <a:gd name="T16" fmla="*/ 87 w 388"/>
                    <a:gd name="T17" fmla="*/ 55 h 439"/>
                    <a:gd name="T18" fmla="*/ 87 w 388"/>
                    <a:gd name="T19" fmla="*/ 55 h 439"/>
                    <a:gd name="T20" fmla="*/ 92 w 388"/>
                    <a:gd name="T21" fmla="*/ 59 h 439"/>
                    <a:gd name="T22" fmla="*/ 97 w 388"/>
                    <a:gd name="T23" fmla="*/ 64 h 439"/>
                    <a:gd name="T24" fmla="*/ 104 w 388"/>
                    <a:gd name="T25" fmla="*/ 71 h 439"/>
                    <a:gd name="T26" fmla="*/ 109 w 388"/>
                    <a:gd name="T27" fmla="*/ 76 h 439"/>
                    <a:gd name="T28" fmla="*/ 123 w 388"/>
                    <a:gd name="T29" fmla="*/ 90 h 439"/>
                    <a:gd name="T30" fmla="*/ 128 w 388"/>
                    <a:gd name="T31" fmla="*/ 95 h 439"/>
                    <a:gd name="T32" fmla="*/ 142 w 388"/>
                    <a:gd name="T33" fmla="*/ 109 h 439"/>
                    <a:gd name="T34" fmla="*/ 151 w 388"/>
                    <a:gd name="T35" fmla="*/ 119 h 439"/>
                    <a:gd name="T36" fmla="*/ 158 w 388"/>
                    <a:gd name="T37" fmla="*/ 126 h 439"/>
                    <a:gd name="T38" fmla="*/ 173 w 388"/>
                    <a:gd name="T39" fmla="*/ 140 h 439"/>
                    <a:gd name="T40" fmla="*/ 184 w 388"/>
                    <a:gd name="T41" fmla="*/ 152 h 439"/>
                    <a:gd name="T42" fmla="*/ 194 w 388"/>
                    <a:gd name="T43" fmla="*/ 159 h 439"/>
                    <a:gd name="T44" fmla="*/ 194 w 388"/>
                    <a:gd name="T45" fmla="*/ 161 h 439"/>
                    <a:gd name="T46" fmla="*/ 206 w 388"/>
                    <a:gd name="T47" fmla="*/ 173 h 439"/>
                    <a:gd name="T48" fmla="*/ 215 w 388"/>
                    <a:gd name="T49" fmla="*/ 183 h 439"/>
                    <a:gd name="T50" fmla="*/ 215 w 388"/>
                    <a:gd name="T51" fmla="*/ 183 h 439"/>
                    <a:gd name="T52" fmla="*/ 218 w 388"/>
                    <a:gd name="T53" fmla="*/ 183 h 439"/>
                    <a:gd name="T54" fmla="*/ 218 w 388"/>
                    <a:gd name="T55" fmla="*/ 185 h 439"/>
                    <a:gd name="T56" fmla="*/ 220 w 388"/>
                    <a:gd name="T57" fmla="*/ 187 h 439"/>
                    <a:gd name="T58" fmla="*/ 222 w 388"/>
                    <a:gd name="T59" fmla="*/ 190 h 439"/>
                    <a:gd name="T60" fmla="*/ 234 w 388"/>
                    <a:gd name="T61" fmla="*/ 202 h 439"/>
                    <a:gd name="T62" fmla="*/ 239 w 388"/>
                    <a:gd name="T63" fmla="*/ 206 h 439"/>
                    <a:gd name="T64" fmla="*/ 244 w 388"/>
                    <a:gd name="T65" fmla="*/ 211 h 439"/>
                    <a:gd name="T66" fmla="*/ 248 w 388"/>
                    <a:gd name="T67" fmla="*/ 216 h 439"/>
                    <a:gd name="T68" fmla="*/ 263 w 388"/>
                    <a:gd name="T69" fmla="*/ 230 h 439"/>
                    <a:gd name="T70" fmla="*/ 265 w 388"/>
                    <a:gd name="T71" fmla="*/ 233 h 439"/>
                    <a:gd name="T72" fmla="*/ 270 w 388"/>
                    <a:gd name="T73" fmla="*/ 237 h 439"/>
                    <a:gd name="T74" fmla="*/ 281 w 388"/>
                    <a:gd name="T75" fmla="*/ 249 h 439"/>
                    <a:gd name="T76" fmla="*/ 291 w 388"/>
                    <a:gd name="T77" fmla="*/ 259 h 439"/>
                    <a:gd name="T78" fmla="*/ 303 w 388"/>
                    <a:gd name="T79" fmla="*/ 270 h 439"/>
                    <a:gd name="T80" fmla="*/ 310 w 388"/>
                    <a:gd name="T81" fmla="*/ 275 h 439"/>
                    <a:gd name="T82" fmla="*/ 312 w 388"/>
                    <a:gd name="T83" fmla="*/ 280 h 439"/>
                    <a:gd name="T84" fmla="*/ 317 w 388"/>
                    <a:gd name="T85" fmla="*/ 282 h 439"/>
                    <a:gd name="T86" fmla="*/ 322 w 388"/>
                    <a:gd name="T87" fmla="*/ 287 h 439"/>
                    <a:gd name="T88" fmla="*/ 322 w 388"/>
                    <a:gd name="T89" fmla="*/ 289 h 439"/>
                    <a:gd name="T90" fmla="*/ 336 w 388"/>
                    <a:gd name="T91" fmla="*/ 304 h 439"/>
                    <a:gd name="T92" fmla="*/ 345 w 388"/>
                    <a:gd name="T93" fmla="*/ 313 h 439"/>
                    <a:gd name="T94" fmla="*/ 355 w 388"/>
                    <a:gd name="T95" fmla="*/ 323 h 439"/>
                    <a:gd name="T96" fmla="*/ 357 w 388"/>
                    <a:gd name="T97" fmla="*/ 325 h 439"/>
                    <a:gd name="T98" fmla="*/ 360 w 388"/>
                    <a:gd name="T99" fmla="*/ 327 h 439"/>
                    <a:gd name="T100" fmla="*/ 364 w 388"/>
                    <a:gd name="T101" fmla="*/ 332 h 439"/>
                    <a:gd name="T102" fmla="*/ 369 w 388"/>
                    <a:gd name="T103" fmla="*/ 339 h 439"/>
                    <a:gd name="T104" fmla="*/ 379 w 388"/>
                    <a:gd name="T105" fmla="*/ 353 h 439"/>
                    <a:gd name="T106" fmla="*/ 381 w 388"/>
                    <a:gd name="T107" fmla="*/ 358 h 439"/>
                    <a:gd name="T108" fmla="*/ 386 w 388"/>
                    <a:gd name="T109" fmla="*/ 372 h 439"/>
                    <a:gd name="T110" fmla="*/ 386 w 388"/>
                    <a:gd name="T111" fmla="*/ 375 h 439"/>
                    <a:gd name="T112" fmla="*/ 388 w 388"/>
                    <a:gd name="T113" fmla="*/ 387 h 439"/>
                    <a:gd name="T114" fmla="*/ 388 w 388"/>
                    <a:gd name="T115" fmla="*/ 389 h 439"/>
                    <a:gd name="T116" fmla="*/ 388 w 388"/>
                    <a:gd name="T117" fmla="*/ 391 h 439"/>
                    <a:gd name="T118" fmla="*/ 388 w 388"/>
                    <a:gd name="T119" fmla="*/ 39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8" h="439">
                      <a:moveTo>
                        <a:pt x="12" y="5"/>
                      </a:moveTo>
                      <a:lnTo>
                        <a:pt x="16" y="2"/>
                      </a:lnTo>
                      <a:lnTo>
                        <a:pt x="2" y="14"/>
                      </a:lnTo>
                      <a:lnTo>
                        <a:pt x="26" y="0"/>
                      </a:lnTo>
                      <a:lnTo>
                        <a:pt x="0" y="19"/>
                      </a:lnTo>
                      <a:lnTo>
                        <a:pt x="30" y="2"/>
                      </a:lnTo>
                      <a:lnTo>
                        <a:pt x="4" y="38"/>
                      </a:lnTo>
                      <a:lnTo>
                        <a:pt x="47" y="14"/>
                      </a:lnTo>
                      <a:lnTo>
                        <a:pt x="14" y="48"/>
                      </a:lnTo>
                      <a:lnTo>
                        <a:pt x="57" y="24"/>
                      </a:lnTo>
                      <a:lnTo>
                        <a:pt x="19" y="55"/>
                      </a:lnTo>
                      <a:lnTo>
                        <a:pt x="61" y="29"/>
                      </a:lnTo>
                      <a:lnTo>
                        <a:pt x="33" y="67"/>
                      </a:lnTo>
                      <a:lnTo>
                        <a:pt x="75" y="43"/>
                      </a:lnTo>
                      <a:lnTo>
                        <a:pt x="35" y="71"/>
                      </a:lnTo>
                      <a:lnTo>
                        <a:pt x="78" y="45"/>
                      </a:lnTo>
                      <a:lnTo>
                        <a:pt x="45" y="78"/>
                      </a:lnTo>
                      <a:lnTo>
                        <a:pt x="87" y="55"/>
                      </a:lnTo>
                      <a:lnTo>
                        <a:pt x="45" y="78"/>
                      </a:lnTo>
                      <a:lnTo>
                        <a:pt x="87" y="55"/>
                      </a:lnTo>
                      <a:lnTo>
                        <a:pt x="49" y="85"/>
                      </a:lnTo>
                      <a:lnTo>
                        <a:pt x="92" y="59"/>
                      </a:lnTo>
                      <a:lnTo>
                        <a:pt x="54" y="88"/>
                      </a:lnTo>
                      <a:lnTo>
                        <a:pt x="97" y="64"/>
                      </a:lnTo>
                      <a:lnTo>
                        <a:pt x="61" y="97"/>
                      </a:lnTo>
                      <a:lnTo>
                        <a:pt x="104" y="71"/>
                      </a:lnTo>
                      <a:lnTo>
                        <a:pt x="66" y="102"/>
                      </a:lnTo>
                      <a:lnTo>
                        <a:pt x="109" y="76"/>
                      </a:lnTo>
                      <a:lnTo>
                        <a:pt x="80" y="114"/>
                      </a:lnTo>
                      <a:lnTo>
                        <a:pt x="123" y="90"/>
                      </a:lnTo>
                      <a:lnTo>
                        <a:pt x="85" y="121"/>
                      </a:lnTo>
                      <a:lnTo>
                        <a:pt x="128" y="95"/>
                      </a:lnTo>
                      <a:lnTo>
                        <a:pt x="99" y="135"/>
                      </a:lnTo>
                      <a:lnTo>
                        <a:pt x="142" y="109"/>
                      </a:lnTo>
                      <a:lnTo>
                        <a:pt x="109" y="142"/>
                      </a:lnTo>
                      <a:lnTo>
                        <a:pt x="151" y="119"/>
                      </a:lnTo>
                      <a:lnTo>
                        <a:pt x="116" y="152"/>
                      </a:lnTo>
                      <a:lnTo>
                        <a:pt x="158" y="126"/>
                      </a:lnTo>
                      <a:lnTo>
                        <a:pt x="130" y="164"/>
                      </a:lnTo>
                      <a:lnTo>
                        <a:pt x="173" y="140"/>
                      </a:lnTo>
                      <a:lnTo>
                        <a:pt x="142" y="178"/>
                      </a:lnTo>
                      <a:lnTo>
                        <a:pt x="184" y="152"/>
                      </a:lnTo>
                      <a:lnTo>
                        <a:pt x="151" y="185"/>
                      </a:lnTo>
                      <a:lnTo>
                        <a:pt x="194" y="159"/>
                      </a:lnTo>
                      <a:lnTo>
                        <a:pt x="151" y="187"/>
                      </a:lnTo>
                      <a:lnTo>
                        <a:pt x="194" y="161"/>
                      </a:lnTo>
                      <a:lnTo>
                        <a:pt x="163" y="197"/>
                      </a:lnTo>
                      <a:lnTo>
                        <a:pt x="206" y="173"/>
                      </a:lnTo>
                      <a:lnTo>
                        <a:pt x="173" y="206"/>
                      </a:lnTo>
                      <a:lnTo>
                        <a:pt x="215" y="183"/>
                      </a:lnTo>
                      <a:lnTo>
                        <a:pt x="173" y="206"/>
                      </a:lnTo>
                      <a:lnTo>
                        <a:pt x="215" y="183"/>
                      </a:lnTo>
                      <a:lnTo>
                        <a:pt x="175" y="209"/>
                      </a:lnTo>
                      <a:lnTo>
                        <a:pt x="218" y="183"/>
                      </a:lnTo>
                      <a:lnTo>
                        <a:pt x="175" y="209"/>
                      </a:lnTo>
                      <a:lnTo>
                        <a:pt x="218" y="185"/>
                      </a:lnTo>
                      <a:lnTo>
                        <a:pt x="177" y="211"/>
                      </a:lnTo>
                      <a:lnTo>
                        <a:pt x="220" y="187"/>
                      </a:lnTo>
                      <a:lnTo>
                        <a:pt x="180" y="214"/>
                      </a:lnTo>
                      <a:lnTo>
                        <a:pt x="222" y="190"/>
                      </a:lnTo>
                      <a:lnTo>
                        <a:pt x="192" y="228"/>
                      </a:lnTo>
                      <a:lnTo>
                        <a:pt x="234" y="202"/>
                      </a:lnTo>
                      <a:lnTo>
                        <a:pt x="196" y="233"/>
                      </a:lnTo>
                      <a:lnTo>
                        <a:pt x="239" y="206"/>
                      </a:lnTo>
                      <a:lnTo>
                        <a:pt x="201" y="237"/>
                      </a:lnTo>
                      <a:lnTo>
                        <a:pt x="244" y="211"/>
                      </a:lnTo>
                      <a:lnTo>
                        <a:pt x="206" y="242"/>
                      </a:lnTo>
                      <a:lnTo>
                        <a:pt x="248" y="216"/>
                      </a:lnTo>
                      <a:lnTo>
                        <a:pt x="220" y="254"/>
                      </a:lnTo>
                      <a:lnTo>
                        <a:pt x="263" y="230"/>
                      </a:lnTo>
                      <a:lnTo>
                        <a:pt x="222" y="256"/>
                      </a:lnTo>
                      <a:lnTo>
                        <a:pt x="265" y="233"/>
                      </a:lnTo>
                      <a:lnTo>
                        <a:pt x="227" y="263"/>
                      </a:lnTo>
                      <a:lnTo>
                        <a:pt x="270" y="237"/>
                      </a:lnTo>
                      <a:lnTo>
                        <a:pt x="239" y="273"/>
                      </a:lnTo>
                      <a:lnTo>
                        <a:pt x="281" y="249"/>
                      </a:lnTo>
                      <a:lnTo>
                        <a:pt x="248" y="282"/>
                      </a:lnTo>
                      <a:lnTo>
                        <a:pt x="291" y="259"/>
                      </a:lnTo>
                      <a:lnTo>
                        <a:pt x="260" y="294"/>
                      </a:lnTo>
                      <a:lnTo>
                        <a:pt x="303" y="270"/>
                      </a:lnTo>
                      <a:lnTo>
                        <a:pt x="267" y="301"/>
                      </a:lnTo>
                      <a:lnTo>
                        <a:pt x="310" y="275"/>
                      </a:lnTo>
                      <a:lnTo>
                        <a:pt x="270" y="304"/>
                      </a:lnTo>
                      <a:lnTo>
                        <a:pt x="312" y="280"/>
                      </a:lnTo>
                      <a:lnTo>
                        <a:pt x="274" y="308"/>
                      </a:lnTo>
                      <a:lnTo>
                        <a:pt x="317" y="282"/>
                      </a:lnTo>
                      <a:lnTo>
                        <a:pt x="279" y="313"/>
                      </a:lnTo>
                      <a:lnTo>
                        <a:pt x="322" y="287"/>
                      </a:lnTo>
                      <a:lnTo>
                        <a:pt x="279" y="313"/>
                      </a:lnTo>
                      <a:lnTo>
                        <a:pt x="322" y="289"/>
                      </a:lnTo>
                      <a:lnTo>
                        <a:pt x="293" y="327"/>
                      </a:lnTo>
                      <a:lnTo>
                        <a:pt x="336" y="304"/>
                      </a:lnTo>
                      <a:lnTo>
                        <a:pt x="303" y="339"/>
                      </a:lnTo>
                      <a:lnTo>
                        <a:pt x="345" y="313"/>
                      </a:lnTo>
                      <a:lnTo>
                        <a:pt x="312" y="346"/>
                      </a:lnTo>
                      <a:lnTo>
                        <a:pt x="355" y="323"/>
                      </a:lnTo>
                      <a:lnTo>
                        <a:pt x="315" y="349"/>
                      </a:lnTo>
                      <a:lnTo>
                        <a:pt x="357" y="325"/>
                      </a:lnTo>
                      <a:lnTo>
                        <a:pt x="317" y="351"/>
                      </a:lnTo>
                      <a:lnTo>
                        <a:pt x="360" y="327"/>
                      </a:lnTo>
                      <a:lnTo>
                        <a:pt x="322" y="356"/>
                      </a:lnTo>
                      <a:lnTo>
                        <a:pt x="364" y="332"/>
                      </a:lnTo>
                      <a:lnTo>
                        <a:pt x="329" y="363"/>
                      </a:lnTo>
                      <a:lnTo>
                        <a:pt x="369" y="339"/>
                      </a:lnTo>
                      <a:lnTo>
                        <a:pt x="336" y="377"/>
                      </a:lnTo>
                      <a:lnTo>
                        <a:pt x="379" y="353"/>
                      </a:lnTo>
                      <a:lnTo>
                        <a:pt x="338" y="382"/>
                      </a:lnTo>
                      <a:lnTo>
                        <a:pt x="381" y="358"/>
                      </a:lnTo>
                      <a:lnTo>
                        <a:pt x="338" y="401"/>
                      </a:lnTo>
                      <a:lnTo>
                        <a:pt x="386" y="372"/>
                      </a:lnTo>
                      <a:lnTo>
                        <a:pt x="338" y="401"/>
                      </a:lnTo>
                      <a:lnTo>
                        <a:pt x="386" y="375"/>
                      </a:lnTo>
                      <a:lnTo>
                        <a:pt x="334" y="417"/>
                      </a:lnTo>
                      <a:lnTo>
                        <a:pt x="388" y="387"/>
                      </a:lnTo>
                      <a:lnTo>
                        <a:pt x="326" y="425"/>
                      </a:lnTo>
                      <a:lnTo>
                        <a:pt x="388" y="389"/>
                      </a:lnTo>
                      <a:lnTo>
                        <a:pt x="326" y="427"/>
                      </a:lnTo>
                      <a:lnTo>
                        <a:pt x="388" y="391"/>
                      </a:lnTo>
                      <a:lnTo>
                        <a:pt x="315" y="439"/>
                      </a:lnTo>
                      <a:lnTo>
                        <a:pt x="388" y="396"/>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287" name="Freeform 3127"/>
              <p:cNvSpPr/>
              <p:nvPr/>
            </p:nvSpPr>
            <p:spPr bwMode="auto">
              <a:xfrm>
                <a:off x="6757988" y="4479925"/>
                <a:ext cx="115888" cy="66675"/>
              </a:xfrm>
              <a:custGeom>
                <a:avLst/>
                <a:gdLst>
                  <a:gd name="T0" fmla="*/ 4 w 73"/>
                  <a:gd name="T1" fmla="*/ 35 h 42"/>
                  <a:gd name="T2" fmla="*/ 7 w 73"/>
                  <a:gd name="T3" fmla="*/ 35 h 42"/>
                  <a:gd name="T4" fmla="*/ 0 w 73"/>
                  <a:gd name="T5" fmla="*/ 42 h 42"/>
                  <a:gd name="T6" fmla="*/ 73 w 73"/>
                  <a:gd name="T7" fmla="*/ 0 h 42"/>
                </a:gdLst>
                <a:ahLst/>
                <a:cxnLst>
                  <a:cxn ang="0">
                    <a:pos x="T0" y="T1"/>
                  </a:cxn>
                  <a:cxn ang="0">
                    <a:pos x="T2" y="T3"/>
                  </a:cxn>
                  <a:cxn ang="0">
                    <a:pos x="T4" y="T5"/>
                  </a:cxn>
                  <a:cxn ang="0">
                    <a:pos x="T6" y="T7"/>
                  </a:cxn>
                </a:cxnLst>
                <a:rect l="0" t="0" r="r" b="b"/>
                <a:pathLst>
                  <a:path w="73" h="42">
                    <a:moveTo>
                      <a:pt x="4" y="35"/>
                    </a:moveTo>
                    <a:lnTo>
                      <a:pt x="7" y="35"/>
                    </a:lnTo>
                    <a:lnTo>
                      <a:pt x="0" y="42"/>
                    </a:lnTo>
                    <a:lnTo>
                      <a:pt x="73"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263" name="组合 262"/>
            <p:cNvGrpSpPr/>
            <p:nvPr/>
          </p:nvGrpSpPr>
          <p:grpSpPr>
            <a:xfrm>
              <a:off x="3908425" y="1851025"/>
              <a:ext cx="2225676" cy="2225676"/>
              <a:chOff x="3908425" y="1851025"/>
              <a:chExt cx="2225676" cy="2225676"/>
            </a:xfrm>
          </p:grpSpPr>
          <p:sp>
            <p:nvSpPr>
              <p:cNvPr id="264" name="Freeform 3120"/>
              <p:cNvSpPr/>
              <p:nvPr/>
            </p:nvSpPr>
            <p:spPr bwMode="auto">
              <a:xfrm>
                <a:off x="4975225" y="3636963"/>
                <a:ext cx="436563" cy="439738"/>
              </a:xfrm>
              <a:custGeom>
                <a:avLst/>
                <a:gdLst>
                  <a:gd name="T0" fmla="*/ 31 w 275"/>
                  <a:gd name="T1" fmla="*/ 0 h 277"/>
                  <a:gd name="T2" fmla="*/ 31 w 275"/>
                  <a:gd name="T3" fmla="*/ 0 h 277"/>
                  <a:gd name="T4" fmla="*/ 34 w 275"/>
                  <a:gd name="T5" fmla="*/ 2 h 277"/>
                  <a:gd name="T6" fmla="*/ 45 w 275"/>
                  <a:gd name="T7" fmla="*/ 11 h 277"/>
                  <a:gd name="T8" fmla="*/ 57 w 275"/>
                  <a:gd name="T9" fmla="*/ 26 h 277"/>
                  <a:gd name="T10" fmla="*/ 69 w 275"/>
                  <a:gd name="T11" fmla="*/ 37 h 277"/>
                  <a:gd name="T12" fmla="*/ 81 w 275"/>
                  <a:gd name="T13" fmla="*/ 49 h 277"/>
                  <a:gd name="T14" fmla="*/ 81 w 275"/>
                  <a:gd name="T15" fmla="*/ 49 h 277"/>
                  <a:gd name="T16" fmla="*/ 86 w 275"/>
                  <a:gd name="T17" fmla="*/ 54 h 277"/>
                  <a:gd name="T18" fmla="*/ 95 w 275"/>
                  <a:gd name="T19" fmla="*/ 61 h 277"/>
                  <a:gd name="T20" fmla="*/ 100 w 275"/>
                  <a:gd name="T21" fmla="*/ 68 h 277"/>
                  <a:gd name="T22" fmla="*/ 105 w 275"/>
                  <a:gd name="T23" fmla="*/ 73 h 277"/>
                  <a:gd name="T24" fmla="*/ 107 w 275"/>
                  <a:gd name="T25" fmla="*/ 75 h 277"/>
                  <a:gd name="T26" fmla="*/ 116 w 275"/>
                  <a:gd name="T27" fmla="*/ 85 h 277"/>
                  <a:gd name="T28" fmla="*/ 131 w 275"/>
                  <a:gd name="T29" fmla="*/ 97 h 277"/>
                  <a:gd name="T30" fmla="*/ 142 w 275"/>
                  <a:gd name="T31" fmla="*/ 111 h 277"/>
                  <a:gd name="T32" fmla="*/ 152 w 275"/>
                  <a:gd name="T33" fmla="*/ 118 h 277"/>
                  <a:gd name="T34" fmla="*/ 154 w 275"/>
                  <a:gd name="T35" fmla="*/ 123 h 277"/>
                  <a:gd name="T36" fmla="*/ 166 w 275"/>
                  <a:gd name="T37" fmla="*/ 135 h 277"/>
                  <a:gd name="T38" fmla="*/ 178 w 275"/>
                  <a:gd name="T39" fmla="*/ 147 h 277"/>
                  <a:gd name="T40" fmla="*/ 183 w 275"/>
                  <a:gd name="T41" fmla="*/ 149 h 277"/>
                  <a:gd name="T42" fmla="*/ 183 w 275"/>
                  <a:gd name="T43" fmla="*/ 151 h 277"/>
                  <a:gd name="T44" fmla="*/ 187 w 275"/>
                  <a:gd name="T45" fmla="*/ 156 h 277"/>
                  <a:gd name="T46" fmla="*/ 202 w 275"/>
                  <a:gd name="T47" fmla="*/ 170 h 277"/>
                  <a:gd name="T48" fmla="*/ 204 w 275"/>
                  <a:gd name="T49" fmla="*/ 173 h 277"/>
                  <a:gd name="T50" fmla="*/ 209 w 275"/>
                  <a:gd name="T51" fmla="*/ 177 h 277"/>
                  <a:gd name="T52" fmla="*/ 221 w 275"/>
                  <a:gd name="T53" fmla="*/ 189 h 277"/>
                  <a:gd name="T54" fmla="*/ 230 w 275"/>
                  <a:gd name="T55" fmla="*/ 196 h 277"/>
                  <a:gd name="T56" fmla="*/ 237 w 275"/>
                  <a:gd name="T57" fmla="*/ 203 h 277"/>
                  <a:gd name="T58" fmla="*/ 244 w 275"/>
                  <a:gd name="T59" fmla="*/ 211 h 277"/>
                  <a:gd name="T60" fmla="*/ 249 w 275"/>
                  <a:gd name="T61" fmla="*/ 218 h 277"/>
                  <a:gd name="T62" fmla="*/ 258 w 275"/>
                  <a:gd name="T63" fmla="*/ 227 h 277"/>
                  <a:gd name="T64" fmla="*/ 270 w 275"/>
                  <a:gd name="T65" fmla="*/ 239 h 277"/>
                  <a:gd name="T66" fmla="*/ 275 w 275"/>
                  <a:gd name="T67" fmla="*/ 244 h 277"/>
                  <a:gd name="T68" fmla="*/ 275 w 275"/>
                  <a:gd name="T69" fmla="*/ 249 h 277"/>
                  <a:gd name="T70" fmla="*/ 266 w 275"/>
                  <a:gd name="T71" fmla="*/ 27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5" h="277">
                    <a:moveTo>
                      <a:pt x="31" y="0"/>
                    </a:moveTo>
                    <a:lnTo>
                      <a:pt x="31" y="0"/>
                    </a:lnTo>
                    <a:lnTo>
                      <a:pt x="29" y="2"/>
                    </a:lnTo>
                    <a:lnTo>
                      <a:pt x="31" y="0"/>
                    </a:lnTo>
                    <a:lnTo>
                      <a:pt x="24" y="7"/>
                    </a:lnTo>
                    <a:lnTo>
                      <a:pt x="34" y="2"/>
                    </a:lnTo>
                    <a:lnTo>
                      <a:pt x="0" y="37"/>
                    </a:lnTo>
                    <a:lnTo>
                      <a:pt x="45" y="11"/>
                    </a:lnTo>
                    <a:lnTo>
                      <a:pt x="15" y="49"/>
                    </a:lnTo>
                    <a:lnTo>
                      <a:pt x="57" y="26"/>
                    </a:lnTo>
                    <a:lnTo>
                      <a:pt x="26" y="64"/>
                    </a:lnTo>
                    <a:lnTo>
                      <a:pt x="69" y="37"/>
                    </a:lnTo>
                    <a:lnTo>
                      <a:pt x="38" y="73"/>
                    </a:lnTo>
                    <a:lnTo>
                      <a:pt x="81" y="49"/>
                    </a:lnTo>
                    <a:lnTo>
                      <a:pt x="38" y="73"/>
                    </a:lnTo>
                    <a:lnTo>
                      <a:pt x="81" y="49"/>
                    </a:lnTo>
                    <a:lnTo>
                      <a:pt x="43" y="78"/>
                    </a:lnTo>
                    <a:lnTo>
                      <a:pt x="86" y="54"/>
                    </a:lnTo>
                    <a:lnTo>
                      <a:pt x="53" y="87"/>
                    </a:lnTo>
                    <a:lnTo>
                      <a:pt x="95" y="61"/>
                    </a:lnTo>
                    <a:lnTo>
                      <a:pt x="57" y="92"/>
                    </a:lnTo>
                    <a:lnTo>
                      <a:pt x="100" y="68"/>
                    </a:lnTo>
                    <a:lnTo>
                      <a:pt x="62" y="97"/>
                    </a:lnTo>
                    <a:lnTo>
                      <a:pt x="105" y="73"/>
                    </a:lnTo>
                    <a:lnTo>
                      <a:pt x="64" y="99"/>
                    </a:lnTo>
                    <a:lnTo>
                      <a:pt x="107" y="75"/>
                    </a:lnTo>
                    <a:lnTo>
                      <a:pt x="74" y="109"/>
                    </a:lnTo>
                    <a:lnTo>
                      <a:pt x="116" y="85"/>
                    </a:lnTo>
                    <a:lnTo>
                      <a:pt x="86" y="123"/>
                    </a:lnTo>
                    <a:lnTo>
                      <a:pt x="131" y="97"/>
                    </a:lnTo>
                    <a:lnTo>
                      <a:pt x="100" y="135"/>
                    </a:lnTo>
                    <a:lnTo>
                      <a:pt x="142" y="111"/>
                    </a:lnTo>
                    <a:lnTo>
                      <a:pt x="107" y="144"/>
                    </a:lnTo>
                    <a:lnTo>
                      <a:pt x="152" y="118"/>
                    </a:lnTo>
                    <a:lnTo>
                      <a:pt x="112" y="147"/>
                    </a:lnTo>
                    <a:lnTo>
                      <a:pt x="154" y="123"/>
                    </a:lnTo>
                    <a:lnTo>
                      <a:pt x="124" y="158"/>
                    </a:lnTo>
                    <a:lnTo>
                      <a:pt x="166" y="135"/>
                    </a:lnTo>
                    <a:lnTo>
                      <a:pt x="135" y="173"/>
                    </a:lnTo>
                    <a:lnTo>
                      <a:pt x="178" y="147"/>
                    </a:lnTo>
                    <a:lnTo>
                      <a:pt x="140" y="175"/>
                    </a:lnTo>
                    <a:lnTo>
                      <a:pt x="183" y="149"/>
                    </a:lnTo>
                    <a:lnTo>
                      <a:pt x="140" y="177"/>
                    </a:lnTo>
                    <a:lnTo>
                      <a:pt x="183" y="151"/>
                    </a:lnTo>
                    <a:lnTo>
                      <a:pt x="145" y="180"/>
                    </a:lnTo>
                    <a:lnTo>
                      <a:pt x="187" y="156"/>
                    </a:lnTo>
                    <a:lnTo>
                      <a:pt x="159" y="194"/>
                    </a:lnTo>
                    <a:lnTo>
                      <a:pt x="202" y="170"/>
                    </a:lnTo>
                    <a:lnTo>
                      <a:pt x="161" y="196"/>
                    </a:lnTo>
                    <a:lnTo>
                      <a:pt x="204" y="173"/>
                    </a:lnTo>
                    <a:lnTo>
                      <a:pt x="166" y="201"/>
                    </a:lnTo>
                    <a:lnTo>
                      <a:pt x="209" y="177"/>
                    </a:lnTo>
                    <a:lnTo>
                      <a:pt x="178" y="213"/>
                    </a:lnTo>
                    <a:lnTo>
                      <a:pt x="221" y="189"/>
                    </a:lnTo>
                    <a:lnTo>
                      <a:pt x="187" y="222"/>
                    </a:lnTo>
                    <a:lnTo>
                      <a:pt x="230" y="196"/>
                    </a:lnTo>
                    <a:lnTo>
                      <a:pt x="195" y="230"/>
                    </a:lnTo>
                    <a:lnTo>
                      <a:pt x="237" y="203"/>
                    </a:lnTo>
                    <a:lnTo>
                      <a:pt x="202" y="237"/>
                    </a:lnTo>
                    <a:lnTo>
                      <a:pt x="244" y="211"/>
                    </a:lnTo>
                    <a:lnTo>
                      <a:pt x="206" y="241"/>
                    </a:lnTo>
                    <a:lnTo>
                      <a:pt x="249" y="218"/>
                    </a:lnTo>
                    <a:lnTo>
                      <a:pt x="216" y="251"/>
                    </a:lnTo>
                    <a:lnTo>
                      <a:pt x="258" y="227"/>
                    </a:lnTo>
                    <a:lnTo>
                      <a:pt x="228" y="265"/>
                    </a:lnTo>
                    <a:lnTo>
                      <a:pt x="270" y="239"/>
                    </a:lnTo>
                    <a:lnTo>
                      <a:pt x="232" y="270"/>
                    </a:lnTo>
                    <a:lnTo>
                      <a:pt x="275" y="244"/>
                    </a:lnTo>
                    <a:lnTo>
                      <a:pt x="237" y="272"/>
                    </a:lnTo>
                    <a:lnTo>
                      <a:pt x="275" y="249"/>
                    </a:lnTo>
                    <a:lnTo>
                      <a:pt x="261" y="277"/>
                    </a:lnTo>
                    <a:lnTo>
                      <a:pt x="266" y="27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5" name="Freeform 3121"/>
              <p:cNvSpPr/>
              <p:nvPr/>
            </p:nvSpPr>
            <p:spPr bwMode="auto">
              <a:xfrm>
                <a:off x="5694363" y="2913063"/>
                <a:ext cx="439738" cy="444500"/>
              </a:xfrm>
              <a:custGeom>
                <a:avLst/>
                <a:gdLst>
                  <a:gd name="T0" fmla="*/ 33 w 277"/>
                  <a:gd name="T1" fmla="*/ 0 h 280"/>
                  <a:gd name="T2" fmla="*/ 42 w 277"/>
                  <a:gd name="T3" fmla="*/ 12 h 280"/>
                  <a:gd name="T4" fmla="*/ 45 w 277"/>
                  <a:gd name="T5" fmla="*/ 12 h 280"/>
                  <a:gd name="T6" fmla="*/ 52 w 277"/>
                  <a:gd name="T7" fmla="*/ 22 h 280"/>
                  <a:gd name="T8" fmla="*/ 54 w 277"/>
                  <a:gd name="T9" fmla="*/ 24 h 280"/>
                  <a:gd name="T10" fmla="*/ 61 w 277"/>
                  <a:gd name="T11" fmla="*/ 31 h 280"/>
                  <a:gd name="T12" fmla="*/ 68 w 277"/>
                  <a:gd name="T13" fmla="*/ 38 h 280"/>
                  <a:gd name="T14" fmla="*/ 80 w 277"/>
                  <a:gd name="T15" fmla="*/ 50 h 280"/>
                  <a:gd name="T16" fmla="*/ 83 w 277"/>
                  <a:gd name="T17" fmla="*/ 52 h 280"/>
                  <a:gd name="T18" fmla="*/ 83 w 277"/>
                  <a:gd name="T19" fmla="*/ 52 h 280"/>
                  <a:gd name="T20" fmla="*/ 90 w 277"/>
                  <a:gd name="T21" fmla="*/ 59 h 280"/>
                  <a:gd name="T22" fmla="*/ 94 w 277"/>
                  <a:gd name="T23" fmla="*/ 64 h 280"/>
                  <a:gd name="T24" fmla="*/ 106 w 277"/>
                  <a:gd name="T25" fmla="*/ 76 h 280"/>
                  <a:gd name="T26" fmla="*/ 120 w 277"/>
                  <a:gd name="T27" fmla="*/ 90 h 280"/>
                  <a:gd name="T28" fmla="*/ 132 w 277"/>
                  <a:gd name="T29" fmla="*/ 102 h 280"/>
                  <a:gd name="T30" fmla="*/ 139 w 277"/>
                  <a:gd name="T31" fmla="*/ 109 h 280"/>
                  <a:gd name="T32" fmla="*/ 142 w 277"/>
                  <a:gd name="T33" fmla="*/ 112 h 280"/>
                  <a:gd name="T34" fmla="*/ 154 w 277"/>
                  <a:gd name="T35" fmla="*/ 124 h 280"/>
                  <a:gd name="T36" fmla="*/ 156 w 277"/>
                  <a:gd name="T37" fmla="*/ 126 h 280"/>
                  <a:gd name="T38" fmla="*/ 168 w 277"/>
                  <a:gd name="T39" fmla="*/ 138 h 280"/>
                  <a:gd name="T40" fmla="*/ 175 w 277"/>
                  <a:gd name="T41" fmla="*/ 145 h 280"/>
                  <a:gd name="T42" fmla="*/ 184 w 277"/>
                  <a:gd name="T43" fmla="*/ 154 h 280"/>
                  <a:gd name="T44" fmla="*/ 189 w 277"/>
                  <a:gd name="T45" fmla="*/ 159 h 280"/>
                  <a:gd name="T46" fmla="*/ 194 w 277"/>
                  <a:gd name="T47" fmla="*/ 164 h 280"/>
                  <a:gd name="T48" fmla="*/ 203 w 277"/>
                  <a:gd name="T49" fmla="*/ 173 h 280"/>
                  <a:gd name="T50" fmla="*/ 213 w 277"/>
                  <a:gd name="T51" fmla="*/ 183 h 280"/>
                  <a:gd name="T52" fmla="*/ 220 w 277"/>
                  <a:gd name="T53" fmla="*/ 190 h 280"/>
                  <a:gd name="T54" fmla="*/ 225 w 277"/>
                  <a:gd name="T55" fmla="*/ 195 h 280"/>
                  <a:gd name="T56" fmla="*/ 236 w 277"/>
                  <a:gd name="T57" fmla="*/ 207 h 280"/>
                  <a:gd name="T58" fmla="*/ 248 w 277"/>
                  <a:gd name="T59" fmla="*/ 218 h 280"/>
                  <a:gd name="T60" fmla="*/ 260 w 277"/>
                  <a:gd name="T61" fmla="*/ 230 h 280"/>
                  <a:gd name="T62" fmla="*/ 260 w 277"/>
                  <a:gd name="T63" fmla="*/ 230 h 280"/>
                  <a:gd name="T64" fmla="*/ 267 w 277"/>
                  <a:gd name="T65" fmla="*/ 237 h 280"/>
                  <a:gd name="T66" fmla="*/ 272 w 277"/>
                  <a:gd name="T67" fmla="*/ 242 h 280"/>
                  <a:gd name="T68" fmla="*/ 277 w 277"/>
                  <a:gd name="T69" fmla="*/ 249 h 280"/>
                  <a:gd name="T70" fmla="*/ 277 w 277"/>
                  <a:gd name="T71" fmla="*/ 266 h 280"/>
                  <a:gd name="T72" fmla="*/ 267 w 277"/>
                  <a:gd name="T73" fmla="*/ 27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7" h="280">
                    <a:moveTo>
                      <a:pt x="30" y="3"/>
                    </a:moveTo>
                    <a:lnTo>
                      <a:pt x="33" y="0"/>
                    </a:lnTo>
                    <a:lnTo>
                      <a:pt x="0" y="38"/>
                    </a:lnTo>
                    <a:lnTo>
                      <a:pt x="42" y="12"/>
                    </a:lnTo>
                    <a:lnTo>
                      <a:pt x="0" y="38"/>
                    </a:lnTo>
                    <a:lnTo>
                      <a:pt x="45" y="12"/>
                    </a:lnTo>
                    <a:lnTo>
                      <a:pt x="9" y="45"/>
                    </a:lnTo>
                    <a:lnTo>
                      <a:pt x="52" y="22"/>
                    </a:lnTo>
                    <a:lnTo>
                      <a:pt x="11" y="50"/>
                    </a:lnTo>
                    <a:lnTo>
                      <a:pt x="54" y="24"/>
                    </a:lnTo>
                    <a:lnTo>
                      <a:pt x="19" y="55"/>
                    </a:lnTo>
                    <a:lnTo>
                      <a:pt x="61" y="31"/>
                    </a:lnTo>
                    <a:lnTo>
                      <a:pt x="26" y="64"/>
                    </a:lnTo>
                    <a:lnTo>
                      <a:pt x="68" y="38"/>
                    </a:lnTo>
                    <a:lnTo>
                      <a:pt x="38" y="74"/>
                    </a:lnTo>
                    <a:lnTo>
                      <a:pt x="80" y="50"/>
                    </a:lnTo>
                    <a:lnTo>
                      <a:pt x="40" y="76"/>
                    </a:lnTo>
                    <a:lnTo>
                      <a:pt x="83" y="52"/>
                    </a:lnTo>
                    <a:lnTo>
                      <a:pt x="40" y="78"/>
                    </a:lnTo>
                    <a:lnTo>
                      <a:pt x="83" y="52"/>
                    </a:lnTo>
                    <a:lnTo>
                      <a:pt x="47" y="83"/>
                    </a:lnTo>
                    <a:lnTo>
                      <a:pt x="90" y="59"/>
                    </a:lnTo>
                    <a:lnTo>
                      <a:pt x="52" y="90"/>
                    </a:lnTo>
                    <a:lnTo>
                      <a:pt x="94" y="64"/>
                    </a:lnTo>
                    <a:lnTo>
                      <a:pt x="64" y="100"/>
                    </a:lnTo>
                    <a:lnTo>
                      <a:pt x="106" y="76"/>
                    </a:lnTo>
                    <a:lnTo>
                      <a:pt x="78" y="114"/>
                    </a:lnTo>
                    <a:lnTo>
                      <a:pt x="120" y="90"/>
                    </a:lnTo>
                    <a:lnTo>
                      <a:pt x="90" y="128"/>
                    </a:lnTo>
                    <a:lnTo>
                      <a:pt x="132" y="102"/>
                    </a:lnTo>
                    <a:lnTo>
                      <a:pt x="97" y="135"/>
                    </a:lnTo>
                    <a:lnTo>
                      <a:pt x="139" y="109"/>
                    </a:lnTo>
                    <a:lnTo>
                      <a:pt x="99" y="135"/>
                    </a:lnTo>
                    <a:lnTo>
                      <a:pt x="142" y="112"/>
                    </a:lnTo>
                    <a:lnTo>
                      <a:pt x="111" y="150"/>
                    </a:lnTo>
                    <a:lnTo>
                      <a:pt x="154" y="124"/>
                    </a:lnTo>
                    <a:lnTo>
                      <a:pt x="113" y="150"/>
                    </a:lnTo>
                    <a:lnTo>
                      <a:pt x="156" y="126"/>
                    </a:lnTo>
                    <a:lnTo>
                      <a:pt x="125" y="164"/>
                    </a:lnTo>
                    <a:lnTo>
                      <a:pt x="168" y="138"/>
                    </a:lnTo>
                    <a:lnTo>
                      <a:pt x="132" y="169"/>
                    </a:lnTo>
                    <a:lnTo>
                      <a:pt x="175" y="145"/>
                    </a:lnTo>
                    <a:lnTo>
                      <a:pt x="142" y="180"/>
                    </a:lnTo>
                    <a:lnTo>
                      <a:pt x="184" y="154"/>
                    </a:lnTo>
                    <a:lnTo>
                      <a:pt x="146" y="185"/>
                    </a:lnTo>
                    <a:lnTo>
                      <a:pt x="189" y="159"/>
                    </a:lnTo>
                    <a:lnTo>
                      <a:pt x="151" y="188"/>
                    </a:lnTo>
                    <a:lnTo>
                      <a:pt x="194" y="164"/>
                    </a:lnTo>
                    <a:lnTo>
                      <a:pt x="161" y="199"/>
                    </a:lnTo>
                    <a:lnTo>
                      <a:pt x="203" y="173"/>
                    </a:lnTo>
                    <a:lnTo>
                      <a:pt x="170" y="207"/>
                    </a:lnTo>
                    <a:lnTo>
                      <a:pt x="213" y="183"/>
                    </a:lnTo>
                    <a:lnTo>
                      <a:pt x="177" y="216"/>
                    </a:lnTo>
                    <a:lnTo>
                      <a:pt x="220" y="190"/>
                    </a:lnTo>
                    <a:lnTo>
                      <a:pt x="182" y="218"/>
                    </a:lnTo>
                    <a:lnTo>
                      <a:pt x="225" y="195"/>
                    </a:lnTo>
                    <a:lnTo>
                      <a:pt x="194" y="230"/>
                    </a:lnTo>
                    <a:lnTo>
                      <a:pt x="236" y="207"/>
                    </a:lnTo>
                    <a:lnTo>
                      <a:pt x="206" y="242"/>
                    </a:lnTo>
                    <a:lnTo>
                      <a:pt x="248" y="218"/>
                    </a:lnTo>
                    <a:lnTo>
                      <a:pt x="217" y="254"/>
                    </a:lnTo>
                    <a:lnTo>
                      <a:pt x="260" y="230"/>
                    </a:lnTo>
                    <a:lnTo>
                      <a:pt x="217" y="254"/>
                    </a:lnTo>
                    <a:lnTo>
                      <a:pt x="260" y="230"/>
                    </a:lnTo>
                    <a:lnTo>
                      <a:pt x="225" y="261"/>
                    </a:lnTo>
                    <a:lnTo>
                      <a:pt x="267" y="237"/>
                    </a:lnTo>
                    <a:lnTo>
                      <a:pt x="229" y="266"/>
                    </a:lnTo>
                    <a:lnTo>
                      <a:pt x="272" y="242"/>
                    </a:lnTo>
                    <a:lnTo>
                      <a:pt x="236" y="273"/>
                    </a:lnTo>
                    <a:lnTo>
                      <a:pt x="277" y="249"/>
                    </a:lnTo>
                    <a:lnTo>
                      <a:pt x="251" y="280"/>
                    </a:lnTo>
                    <a:lnTo>
                      <a:pt x="277" y="266"/>
                    </a:lnTo>
                    <a:lnTo>
                      <a:pt x="262" y="280"/>
                    </a:lnTo>
                    <a:lnTo>
                      <a:pt x="267" y="278"/>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6" name="Freeform 3141"/>
              <p:cNvSpPr/>
              <p:nvPr/>
            </p:nvSpPr>
            <p:spPr bwMode="auto">
              <a:xfrm>
                <a:off x="5697538" y="3775075"/>
                <a:ext cx="3175" cy="4763"/>
              </a:xfrm>
              <a:custGeom>
                <a:avLst/>
                <a:gdLst>
                  <a:gd name="T0" fmla="*/ 0 w 2"/>
                  <a:gd name="T1" fmla="*/ 0 h 3"/>
                  <a:gd name="T2" fmla="*/ 2 w 2"/>
                  <a:gd name="T3" fmla="*/ 0 h 3"/>
                  <a:gd name="T4" fmla="*/ 0 w 2"/>
                  <a:gd name="T5" fmla="*/ 3 h 3"/>
                  <a:gd name="T6" fmla="*/ 2 w 2"/>
                  <a:gd name="T7" fmla="*/ 0 h 3"/>
                </a:gdLst>
                <a:ahLst/>
                <a:cxnLst>
                  <a:cxn ang="0">
                    <a:pos x="T0" y="T1"/>
                  </a:cxn>
                  <a:cxn ang="0">
                    <a:pos x="T2" y="T3"/>
                  </a:cxn>
                  <a:cxn ang="0">
                    <a:pos x="T4" y="T5"/>
                  </a:cxn>
                  <a:cxn ang="0">
                    <a:pos x="T6" y="T7"/>
                  </a:cxn>
                </a:cxnLst>
                <a:rect l="0" t="0" r="r" b="b"/>
                <a:pathLst>
                  <a:path w="2" h="3">
                    <a:moveTo>
                      <a:pt x="0" y="0"/>
                    </a:moveTo>
                    <a:lnTo>
                      <a:pt x="2" y="0"/>
                    </a:lnTo>
                    <a:lnTo>
                      <a:pt x="0" y="3"/>
                    </a:lnTo>
                    <a:lnTo>
                      <a:pt x="2"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7" name="Freeform 3154"/>
              <p:cNvSpPr/>
              <p:nvPr/>
            </p:nvSpPr>
            <p:spPr bwMode="auto">
              <a:xfrm>
                <a:off x="4457700" y="1851025"/>
                <a:ext cx="1325563" cy="1179513"/>
              </a:xfrm>
              <a:custGeom>
                <a:avLst/>
                <a:gdLst>
                  <a:gd name="T0" fmla="*/ 222 w 835"/>
                  <a:gd name="T1" fmla="*/ 0 h 743"/>
                  <a:gd name="T2" fmla="*/ 277 w 835"/>
                  <a:gd name="T3" fmla="*/ 0 h 743"/>
                  <a:gd name="T4" fmla="*/ 303 w 835"/>
                  <a:gd name="T5" fmla="*/ 3 h 743"/>
                  <a:gd name="T6" fmla="*/ 326 w 835"/>
                  <a:gd name="T7" fmla="*/ 5 h 743"/>
                  <a:gd name="T8" fmla="*/ 369 w 835"/>
                  <a:gd name="T9" fmla="*/ 12 h 743"/>
                  <a:gd name="T10" fmla="*/ 388 w 835"/>
                  <a:gd name="T11" fmla="*/ 17 h 743"/>
                  <a:gd name="T12" fmla="*/ 414 w 835"/>
                  <a:gd name="T13" fmla="*/ 24 h 743"/>
                  <a:gd name="T14" fmla="*/ 423 w 835"/>
                  <a:gd name="T15" fmla="*/ 27 h 743"/>
                  <a:gd name="T16" fmla="*/ 435 w 835"/>
                  <a:gd name="T17" fmla="*/ 31 h 743"/>
                  <a:gd name="T18" fmla="*/ 445 w 835"/>
                  <a:gd name="T19" fmla="*/ 36 h 743"/>
                  <a:gd name="T20" fmla="*/ 461 w 835"/>
                  <a:gd name="T21" fmla="*/ 41 h 743"/>
                  <a:gd name="T22" fmla="*/ 490 w 835"/>
                  <a:gd name="T23" fmla="*/ 53 h 743"/>
                  <a:gd name="T24" fmla="*/ 502 w 835"/>
                  <a:gd name="T25" fmla="*/ 60 h 743"/>
                  <a:gd name="T26" fmla="*/ 528 w 835"/>
                  <a:gd name="T27" fmla="*/ 72 h 743"/>
                  <a:gd name="T28" fmla="*/ 544 w 835"/>
                  <a:gd name="T29" fmla="*/ 81 h 743"/>
                  <a:gd name="T30" fmla="*/ 561 w 835"/>
                  <a:gd name="T31" fmla="*/ 91 h 743"/>
                  <a:gd name="T32" fmla="*/ 570 w 835"/>
                  <a:gd name="T33" fmla="*/ 95 h 743"/>
                  <a:gd name="T34" fmla="*/ 580 w 835"/>
                  <a:gd name="T35" fmla="*/ 102 h 743"/>
                  <a:gd name="T36" fmla="*/ 596 w 835"/>
                  <a:gd name="T37" fmla="*/ 117 h 743"/>
                  <a:gd name="T38" fmla="*/ 613 w 835"/>
                  <a:gd name="T39" fmla="*/ 129 h 743"/>
                  <a:gd name="T40" fmla="*/ 627 w 835"/>
                  <a:gd name="T41" fmla="*/ 140 h 743"/>
                  <a:gd name="T42" fmla="*/ 639 w 835"/>
                  <a:gd name="T43" fmla="*/ 150 h 743"/>
                  <a:gd name="T44" fmla="*/ 651 w 835"/>
                  <a:gd name="T45" fmla="*/ 162 h 743"/>
                  <a:gd name="T46" fmla="*/ 667 w 835"/>
                  <a:gd name="T47" fmla="*/ 176 h 743"/>
                  <a:gd name="T48" fmla="*/ 689 w 835"/>
                  <a:gd name="T49" fmla="*/ 200 h 743"/>
                  <a:gd name="T50" fmla="*/ 696 w 835"/>
                  <a:gd name="T51" fmla="*/ 209 h 743"/>
                  <a:gd name="T52" fmla="*/ 715 w 835"/>
                  <a:gd name="T53" fmla="*/ 230 h 743"/>
                  <a:gd name="T54" fmla="*/ 724 w 835"/>
                  <a:gd name="T55" fmla="*/ 247 h 743"/>
                  <a:gd name="T56" fmla="*/ 738 w 835"/>
                  <a:gd name="T57" fmla="*/ 266 h 743"/>
                  <a:gd name="T58" fmla="*/ 750 w 835"/>
                  <a:gd name="T59" fmla="*/ 283 h 743"/>
                  <a:gd name="T60" fmla="*/ 753 w 835"/>
                  <a:gd name="T61" fmla="*/ 290 h 743"/>
                  <a:gd name="T62" fmla="*/ 764 w 835"/>
                  <a:gd name="T63" fmla="*/ 311 h 743"/>
                  <a:gd name="T64" fmla="*/ 772 w 835"/>
                  <a:gd name="T65" fmla="*/ 321 h 743"/>
                  <a:gd name="T66" fmla="*/ 779 w 835"/>
                  <a:gd name="T67" fmla="*/ 335 h 743"/>
                  <a:gd name="T68" fmla="*/ 781 w 835"/>
                  <a:gd name="T69" fmla="*/ 342 h 743"/>
                  <a:gd name="T70" fmla="*/ 788 w 835"/>
                  <a:gd name="T71" fmla="*/ 359 h 743"/>
                  <a:gd name="T72" fmla="*/ 798 w 835"/>
                  <a:gd name="T73" fmla="*/ 382 h 743"/>
                  <a:gd name="T74" fmla="*/ 805 w 835"/>
                  <a:gd name="T75" fmla="*/ 401 h 743"/>
                  <a:gd name="T76" fmla="*/ 814 w 835"/>
                  <a:gd name="T77" fmla="*/ 425 h 743"/>
                  <a:gd name="T78" fmla="*/ 817 w 835"/>
                  <a:gd name="T79" fmla="*/ 444 h 743"/>
                  <a:gd name="T80" fmla="*/ 826 w 835"/>
                  <a:gd name="T81" fmla="*/ 477 h 743"/>
                  <a:gd name="T82" fmla="*/ 828 w 835"/>
                  <a:gd name="T83" fmla="*/ 501 h 743"/>
                  <a:gd name="T84" fmla="*/ 833 w 835"/>
                  <a:gd name="T85" fmla="*/ 527 h 743"/>
                  <a:gd name="T86" fmla="*/ 833 w 835"/>
                  <a:gd name="T87" fmla="*/ 539 h 743"/>
                  <a:gd name="T88" fmla="*/ 835 w 835"/>
                  <a:gd name="T89" fmla="*/ 562 h 743"/>
                  <a:gd name="T90" fmla="*/ 835 w 835"/>
                  <a:gd name="T91" fmla="*/ 591 h 743"/>
                  <a:gd name="T92" fmla="*/ 835 w 835"/>
                  <a:gd name="T93" fmla="*/ 624 h 743"/>
                  <a:gd name="T94" fmla="*/ 833 w 835"/>
                  <a:gd name="T95" fmla="*/ 655 h 743"/>
                  <a:gd name="T96" fmla="*/ 828 w 835"/>
                  <a:gd name="T97" fmla="*/ 683 h 743"/>
                  <a:gd name="T98" fmla="*/ 826 w 835"/>
                  <a:gd name="T99" fmla="*/ 702 h 743"/>
                  <a:gd name="T100" fmla="*/ 819 w 835"/>
                  <a:gd name="T101" fmla="*/ 73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5" h="743">
                    <a:moveTo>
                      <a:pt x="0" y="119"/>
                    </a:moveTo>
                    <a:lnTo>
                      <a:pt x="203" y="0"/>
                    </a:lnTo>
                    <a:lnTo>
                      <a:pt x="66" y="91"/>
                    </a:lnTo>
                    <a:lnTo>
                      <a:pt x="222" y="0"/>
                    </a:lnTo>
                    <a:lnTo>
                      <a:pt x="135" y="72"/>
                    </a:lnTo>
                    <a:lnTo>
                      <a:pt x="258" y="0"/>
                    </a:lnTo>
                    <a:lnTo>
                      <a:pt x="163" y="67"/>
                    </a:lnTo>
                    <a:lnTo>
                      <a:pt x="277" y="0"/>
                    </a:lnTo>
                    <a:lnTo>
                      <a:pt x="187" y="62"/>
                    </a:lnTo>
                    <a:lnTo>
                      <a:pt x="293" y="0"/>
                    </a:lnTo>
                    <a:lnTo>
                      <a:pt x="201" y="62"/>
                    </a:lnTo>
                    <a:lnTo>
                      <a:pt x="303" y="3"/>
                    </a:lnTo>
                    <a:lnTo>
                      <a:pt x="206" y="62"/>
                    </a:lnTo>
                    <a:lnTo>
                      <a:pt x="307" y="3"/>
                    </a:lnTo>
                    <a:lnTo>
                      <a:pt x="234" y="60"/>
                    </a:lnTo>
                    <a:lnTo>
                      <a:pt x="326" y="5"/>
                    </a:lnTo>
                    <a:lnTo>
                      <a:pt x="251" y="60"/>
                    </a:lnTo>
                    <a:lnTo>
                      <a:pt x="341" y="8"/>
                    </a:lnTo>
                    <a:lnTo>
                      <a:pt x="284" y="62"/>
                    </a:lnTo>
                    <a:lnTo>
                      <a:pt x="369" y="12"/>
                    </a:lnTo>
                    <a:lnTo>
                      <a:pt x="300" y="62"/>
                    </a:lnTo>
                    <a:lnTo>
                      <a:pt x="381" y="15"/>
                    </a:lnTo>
                    <a:lnTo>
                      <a:pt x="307" y="64"/>
                    </a:lnTo>
                    <a:lnTo>
                      <a:pt x="388" y="17"/>
                    </a:lnTo>
                    <a:lnTo>
                      <a:pt x="336" y="67"/>
                    </a:lnTo>
                    <a:lnTo>
                      <a:pt x="412" y="24"/>
                    </a:lnTo>
                    <a:lnTo>
                      <a:pt x="338" y="67"/>
                    </a:lnTo>
                    <a:lnTo>
                      <a:pt x="414" y="24"/>
                    </a:lnTo>
                    <a:lnTo>
                      <a:pt x="338" y="67"/>
                    </a:lnTo>
                    <a:lnTo>
                      <a:pt x="414" y="24"/>
                    </a:lnTo>
                    <a:lnTo>
                      <a:pt x="350" y="69"/>
                    </a:lnTo>
                    <a:lnTo>
                      <a:pt x="423" y="27"/>
                    </a:lnTo>
                    <a:lnTo>
                      <a:pt x="350" y="69"/>
                    </a:lnTo>
                    <a:lnTo>
                      <a:pt x="423" y="27"/>
                    </a:lnTo>
                    <a:lnTo>
                      <a:pt x="364" y="74"/>
                    </a:lnTo>
                    <a:lnTo>
                      <a:pt x="435" y="31"/>
                    </a:lnTo>
                    <a:lnTo>
                      <a:pt x="367" y="74"/>
                    </a:lnTo>
                    <a:lnTo>
                      <a:pt x="438" y="31"/>
                    </a:lnTo>
                    <a:lnTo>
                      <a:pt x="374" y="76"/>
                    </a:lnTo>
                    <a:lnTo>
                      <a:pt x="445" y="36"/>
                    </a:lnTo>
                    <a:lnTo>
                      <a:pt x="390" y="79"/>
                    </a:lnTo>
                    <a:lnTo>
                      <a:pt x="459" y="41"/>
                    </a:lnTo>
                    <a:lnTo>
                      <a:pt x="393" y="81"/>
                    </a:lnTo>
                    <a:lnTo>
                      <a:pt x="461" y="41"/>
                    </a:lnTo>
                    <a:lnTo>
                      <a:pt x="407" y="86"/>
                    </a:lnTo>
                    <a:lnTo>
                      <a:pt x="476" y="46"/>
                    </a:lnTo>
                    <a:lnTo>
                      <a:pt x="423" y="91"/>
                    </a:lnTo>
                    <a:lnTo>
                      <a:pt x="490" y="53"/>
                    </a:lnTo>
                    <a:lnTo>
                      <a:pt x="435" y="95"/>
                    </a:lnTo>
                    <a:lnTo>
                      <a:pt x="499" y="57"/>
                    </a:lnTo>
                    <a:lnTo>
                      <a:pt x="438" y="95"/>
                    </a:lnTo>
                    <a:lnTo>
                      <a:pt x="502" y="60"/>
                    </a:lnTo>
                    <a:lnTo>
                      <a:pt x="447" y="100"/>
                    </a:lnTo>
                    <a:lnTo>
                      <a:pt x="511" y="62"/>
                    </a:lnTo>
                    <a:lnTo>
                      <a:pt x="466" y="107"/>
                    </a:lnTo>
                    <a:lnTo>
                      <a:pt x="528" y="72"/>
                    </a:lnTo>
                    <a:lnTo>
                      <a:pt x="483" y="117"/>
                    </a:lnTo>
                    <a:lnTo>
                      <a:pt x="544" y="81"/>
                    </a:lnTo>
                    <a:lnTo>
                      <a:pt x="485" y="117"/>
                    </a:lnTo>
                    <a:lnTo>
                      <a:pt x="544" y="81"/>
                    </a:lnTo>
                    <a:lnTo>
                      <a:pt x="492" y="119"/>
                    </a:lnTo>
                    <a:lnTo>
                      <a:pt x="551" y="86"/>
                    </a:lnTo>
                    <a:lnTo>
                      <a:pt x="502" y="126"/>
                    </a:lnTo>
                    <a:lnTo>
                      <a:pt x="561" y="91"/>
                    </a:lnTo>
                    <a:lnTo>
                      <a:pt x="504" y="126"/>
                    </a:lnTo>
                    <a:lnTo>
                      <a:pt x="563" y="93"/>
                    </a:lnTo>
                    <a:lnTo>
                      <a:pt x="511" y="131"/>
                    </a:lnTo>
                    <a:lnTo>
                      <a:pt x="570" y="95"/>
                    </a:lnTo>
                    <a:lnTo>
                      <a:pt x="518" y="136"/>
                    </a:lnTo>
                    <a:lnTo>
                      <a:pt x="575" y="100"/>
                    </a:lnTo>
                    <a:lnTo>
                      <a:pt x="521" y="138"/>
                    </a:lnTo>
                    <a:lnTo>
                      <a:pt x="580" y="102"/>
                    </a:lnTo>
                    <a:lnTo>
                      <a:pt x="525" y="138"/>
                    </a:lnTo>
                    <a:lnTo>
                      <a:pt x="582" y="105"/>
                    </a:lnTo>
                    <a:lnTo>
                      <a:pt x="540" y="147"/>
                    </a:lnTo>
                    <a:lnTo>
                      <a:pt x="596" y="117"/>
                    </a:lnTo>
                    <a:lnTo>
                      <a:pt x="544" y="152"/>
                    </a:lnTo>
                    <a:lnTo>
                      <a:pt x="601" y="119"/>
                    </a:lnTo>
                    <a:lnTo>
                      <a:pt x="556" y="159"/>
                    </a:lnTo>
                    <a:lnTo>
                      <a:pt x="613" y="129"/>
                    </a:lnTo>
                    <a:lnTo>
                      <a:pt x="558" y="162"/>
                    </a:lnTo>
                    <a:lnTo>
                      <a:pt x="615" y="131"/>
                    </a:lnTo>
                    <a:lnTo>
                      <a:pt x="573" y="171"/>
                    </a:lnTo>
                    <a:lnTo>
                      <a:pt x="627" y="140"/>
                    </a:lnTo>
                    <a:lnTo>
                      <a:pt x="582" y="181"/>
                    </a:lnTo>
                    <a:lnTo>
                      <a:pt x="637" y="147"/>
                    </a:lnTo>
                    <a:lnTo>
                      <a:pt x="584" y="183"/>
                    </a:lnTo>
                    <a:lnTo>
                      <a:pt x="639" y="150"/>
                    </a:lnTo>
                    <a:lnTo>
                      <a:pt x="594" y="190"/>
                    </a:lnTo>
                    <a:lnTo>
                      <a:pt x="648" y="159"/>
                    </a:lnTo>
                    <a:lnTo>
                      <a:pt x="596" y="193"/>
                    </a:lnTo>
                    <a:lnTo>
                      <a:pt x="651" y="162"/>
                    </a:lnTo>
                    <a:lnTo>
                      <a:pt x="599" y="195"/>
                    </a:lnTo>
                    <a:lnTo>
                      <a:pt x="653" y="164"/>
                    </a:lnTo>
                    <a:lnTo>
                      <a:pt x="613" y="207"/>
                    </a:lnTo>
                    <a:lnTo>
                      <a:pt x="667" y="176"/>
                    </a:lnTo>
                    <a:lnTo>
                      <a:pt x="622" y="216"/>
                    </a:lnTo>
                    <a:lnTo>
                      <a:pt x="674" y="185"/>
                    </a:lnTo>
                    <a:lnTo>
                      <a:pt x="634" y="230"/>
                    </a:lnTo>
                    <a:lnTo>
                      <a:pt x="689" y="200"/>
                    </a:lnTo>
                    <a:lnTo>
                      <a:pt x="644" y="240"/>
                    </a:lnTo>
                    <a:lnTo>
                      <a:pt x="696" y="209"/>
                    </a:lnTo>
                    <a:lnTo>
                      <a:pt x="644" y="240"/>
                    </a:lnTo>
                    <a:lnTo>
                      <a:pt x="696" y="209"/>
                    </a:lnTo>
                    <a:lnTo>
                      <a:pt x="653" y="252"/>
                    </a:lnTo>
                    <a:lnTo>
                      <a:pt x="708" y="221"/>
                    </a:lnTo>
                    <a:lnTo>
                      <a:pt x="663" y="261"/>
                    </a:lnTo>
                    <a:lnTo>
                      <a:pt x="715" y="230"/>
                    </a:lnTo>
                    <a:lnTo>
                      <a:pt x="665" y="266"/>
                    </a:lnTo>
                    <a:lnTo>
                      <a:pt x="717" y="238"/>
                    </a:lnTo>
                    <a:lnTo>
                      <a:pt x="672" y="278"/>
                    </a:lnTo>
                    <a:lnTo>
                      <a:pt x="724" y="247"/>
                    </a:lnTo>
                    <a:lnTo>
                      <a:pt x="679" y="285"/>
                    </a:lnTo>
                    <a:lnTo>
                      <a:pt x="731" y="257"/>
                    </a:lnTo>
                    <a:lnTo>
                      <a:pt x="686" y="297"/>
                    </a:lnTo>
                    <a:lnTo>
                      <a:pt x="738" y="266"/>
                    </a:lnTo>
                    <a:lnTo>
                      <a:pt x="689" y="299"/>
                    </a:lnTo>
                    <a:lnTo>
                      <a:pt x="741" y="268"/>
                    </a:lnTo>
                    <a:lnTo>
                      <a:pt x="698" y="313"/>
                    </a:lnTo>
                    <a:lnTo>
                      <a:pt x="750" y="283"/>
                    </a:lnTo>
                    <a:lnTo>
                      <a:pt x="701" y="316"/>
                    </a:lnTo>
                    <a:lnTo>
                      <a:pt x="750" y="287"/>
                    </a:lnTo>
                    <a:lnTo>
                      <a:pt x="701" y="318"/>
                    </a:lnTo>
                    <a:lnTo>
                      <a:pt x="753" y="290"/>
                    </a:lnTo>
                    <a:lnTo>
                      <a:pt x="705" y="325"/>
                    </a:lnTo>
                    <a:lnTo>
                      <a:pt x="757" y="297"/>
                    </a:lnTo>
                    <a:lnTo>
                      <a:pt x="715" y="340"/>
                    </a:lnTo>
                    <a:lnTo>
                      <a:pt x="764" y="311"/>
                    </a:lnTo>
                    <a:lnTo>
                      <a:pt x="715" y="344"/>
                    </a:lnTo>
                    <a:lnTo>
                      <a:pt x="767" y="313"/>
                    </a:lnTo>
                    <a:lnTo>
                      <a:pt x="719" y="351"/>
                    </a:lnTo>
                    <a:lnTo>
                      <a:pt x="772" y="321"/>
                    </a:lnTo>
                    <a:lnTo>
                      <a:pt x="727" y="366"/>
                    </a:lnTo>
                    <a:lnTo>
                      <a:pt x="779" y="335"/>
                    </a:lnTo>
                    <a:lnTo>
                      <a:pt x="727" y="366"/>
                    </a:lnTo>
                    <a:lnTo>
                      <a:pt x="779" y="335"/>
                    </a:lnTo>
                    <a:lnTo>
                      <a:pt x="729" y="370"/>
                    </a:lnTo>
                    <a:lnTo>
                      <a:pt x="781" y="340"/>
                    </a:lnTo>
                    <a:lnTo>
                      <a:pt x="729" y="370"/>
                    </a:lnTo>
                    <a:lnTo>
                      <a:pt x="781" y="342"/>
                    </a:lnTo>
                    <a:lnTo>
                      <a:pt x="731" y="375"/>
                    </a:lnTo>
                    <a:lnTo>
                      <a:pt x="783" y="344"/>
                    </a:lnTo>
                    <a:lnTo>
                      <a:pt x="736" y="387"/>
                    </a:lnTo>
                    <a:lnTo>
                      <a:pt x="788" y="359"/>
                    </a:lnTo>
                    <a:lnTo>
                      <a:pt x="741" y="399"/>
                    </a:lnTo>
                    <a:lnTo>
                      <a:pt x="793" y="368"/>
                    </a:lnTo>
                    <a:lnTo>
                      <a:pt x="746" y="413"/>
                    </a:lnTo>
                    <a:lnTo>
                      <a:pt x="798" y="382"/>
                    </a:lnTo>
                    <a:lnTo>
                      <a:pt x="746" y="413"/>
                    </a:lnTo>
                    <a:lnTo>
                      <a:pt x="798" y="385"/>
                    </a:lnTo>
                    <a:lnTo>
                      <a:pt x="753" y="430"/>
                    </a:lnTo>
                    <a:lnTo>
                      <a:pt x="805" y="401"/>
                    </a:lnTo>
                    <a:lnTo>
                      <a:pt x="755" y="439"/>
                    </a:lnTo>
                    <a:lnTo>
                      <a:pt x="807" y="408"/>
                    </a:lnTo>
                    <a:lnTo>
                      <a:pt x="760" y="458"/>
                    </a:lnTo>
                    <a:lnTo>
                      <a:pt x="814" y="425"/>
                    </a:lnTo>
                    <a:lnTo>
                      <a:pt x="760" y="458"/>
                    </a:lnTo>
                    <a:lnTo>
                      <a:pt x="814" y="427"/>
                    </a:lnTo>
                    <a:lnTo>
                      <a:pt x="764" y="477"/>
                    </a:lnTo>
                    <a:lnTo>
                      <a:pt x="817" y="444"/>
                    </a:lnTo>
                    <a:lnTo>
                      <a:pt x="767" y="494"/>
                    </a:lnTo>
                    <a:lnTo>
                      <a:pt x="821" y="463"/>
                    </a:lnTo>
                    <a:lnTo>
                      <a:pt x="769" y="508"/>
                    </a:lnTo>
                    <a:lnTo>
                      <a:pt x="826" y="477"/>
                    </a:lnTo>
                    <a:lnTo>
                      <a:pt x="772" y="513"/>
                    </a:lnTo>
                    <a:lnTo>
                      <a:pt x="826" y="482"/>
                    </a:lnTo>
                    <a:lnTo>
                      <a:pt x="774" y="532"/>
                    </a:lnTo>
                    <a:lnTo>
                      <a:pt x="828" y="501"/>
                    </a:lnTo>
                    <a:lnTo>
                      <a:pt x="774" y="541"/>
                    </a:lnTo>
                    <a:lnTo>
                      <a:pt x="831" y="510"/>
                    </a:lnTo>
                    <a:lnTo>
                      <a:pt x="776" y="560"/>
                    </a:lnTo>
                    <a:lnTo>
                      <a:pt x="833" y="527"/>
                    </a:lnTo>
                    <a:lnTo>
                      <a:pt x="776" y="565"/>
                    </a:lnTo>
                    <a:lnTo>
                      <a:pt x="833" y="532"/>
                    </a:lnTo>
                    <a:lnTo>
                      <a:pt x="776" y="572"/>
                    </a:lnTo>
                    <a:lnTo>
                      <a:pt x="833" y="539"/>
                    </a:lnTo>
                    <a:lnTo>
                      <a:pt x="776" y="579"/>
                    </a:lnTo>
                    <a:lnTo>
                      <a:pt x="835" y="546"/>
                    </a:lnTo>
                    <a:lnTo>
                      <a:pt x="776" y="596"/>
                    </a:lnTo>
                    <a:lnTo>
                      <a:pt x="835" y="562"/>
                    </a:lnTo>
                    <a:lnTo>
                      <a:pt x="776" y="612"/>
                    </a:lnTo>
                    <a:lnTo>
                      <a:pt x="835" y="577"/>
                    </a:lnTo>
                    <a:lnTo>
                      <a:pt x="774" y="627"/>
                    </a:lnTo>
                    <a:lnTo>
                      <a:pt x="835" y="591"/>
                    </a:lnTo>
                    <a:lnTo>
                      <a:pt x="774" y="638"/>
                    </a:lnTo>
                    <a:lnTo>
                      <a:pt x="835" y="603"/>
                    </a:lnTo>
                    <a:lnTo>
                      <a:pt x="772" y="660"/>
                    </a:lnTo>
                    <a:lnTo>
                      <a:pt x="835" y="624"/>
                    </a:lnTo>
                    <a:lnTo>
                      <a:pt x="772" y="669"/>
                    </a:lnTo>
                    <a:lnTo>
                      <a:pt x="835" y="631"/>
                    </a:lnTo>
                    <a:lnTo>
                      <a:pt x="767" y="693"/>
                    </a:lnTo>
                    <a:lnTo>
                      <a:pt x="833" y="655"/>
                    </a:lnTo>
                    <a:lnTo>
                      <a:pt x="772" y="698"/>
                    </a:lnTo>
                    <a:lnTo>
                      <a:pt x="833" y="662"/>
                    </a:lnTo>
                    <a:lnTo>
                      <a:pt x="783" y="710"/>
                    </a:lnTo>
                    <a:lnTo>
                      <a:pt x="828" y="683"/>
                    </a:lnTo>
                    <a:lnTo>
                      <a:pt x="790" y="719"/>
                    </a:lnTo>
                    <a:lnTo>
                      <a:pt x="826" y="698"/>
                    </a:lnTo>
                    <a:lnTo>
                      <a:pt x="793" y="721"/>
                    </a:lnTo>
                    <a:lnTo>
                      <a:pt x="826" y="702"/>
                    </a:lnTo>
                    <a:lnTo>
                      <a:pt x="805" y="731"/>
                    </a:lnTo>
                    <a:lnTo>
                      <a:pt x="821" y="721"/>
                    </a:lnTo>
                    <a:lnTo>
                      <a:pt x="812" y="738"/>
                    </a:lnTo>
                    <a:lnTo>
                      <a:pt x="819" y="733"/>
                    </a:lnTo>
                    <a:lnTo>
                      <a:pt x="817" y="743"/>
                    </a:lnTo>
                    <a:lnTo>
                      <a:pt x="817" y="743"/>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8" name="Freeform 3155"/>
              <p:cNvSpPr/>
              <p:nvPr/>
            </p:nvSpPr>
            <p:spPr bwMode="auto">
              <a:xfrm>
                <a:off x="3908425" y="1851025"/>
                <a:ext cx="1179513" cy="1879600"/>
              </a:xfrm>
              <a:custGeom>
                <a:avLst/>
                <a:gdLst>
                  <a:gd name="T0" fmla="*/ 362 w 743"/>
                  <a:gd name="T1" fmla="*/ 46 h 1184"/>
                  <a:gd name="T2" fmla="*/ 462 w 743"/>
                  <a:gd name="T3" fmla="*/ 15 h 1184"/>
                  <a:gd name="T4" fmla="*/ 542 w 743"/>
                  <a:gd name="T5" fmla="*/ 0 h 1184"/>
                  <a:gd name="T6" fmla="*/ 204 w 743"/>
                  <a:gd name="T7" fmla="*/ 228 h 1184"/>
                  <a:gd name="T8" fmla="*/ 175 w 743"/>
                  <a:gd name="T9" fmla="*/ 259 h 1184"/>
                  <a:gd name="T10" fmla="*/ 154 w 743"/>
                  <a:gd name="T11" fmla="*/ 290 h 1184"/>
                  <a:gd name="T12" fmla="*/ 135 w 743"/>
                  <a:gd name="T13" fmla="*/ 321 h 1184"/>
                  <a:gd name="T14" fmla="*/ 116 w 743"/>
                  <a:gd name="T15" fmla="*/ 354 h 1184"/>
                  <a:gd name="T16" fmla="*/ 107 w 743"/>
                  <a:gd name="T17" fmla="*/ 375 h 1184"/>
                  <a:gd name="T18" fmla="*/ 97 w 743"/>
                  <a:gd name="T19" fmla="*/ 394 h 1184"/>
                  <a:gd name="T20" fmla="*/ 83 w 743"/>
                  <a:gd name="T21" fmla="*/ 437 h 1184"/>
                  <a:gd name="T22" fmla="*/ 71 w 743"/>
                  <a:gd name="T23" fmla="*/ 479 h 1184"/>
                  <a:gd name="T24" fmla="*/ 66 w 743"/>
                  <a:gd name="T25" fmla="*/ 515 h 1184"/>
                  <a:gd name="T26" fmla="*/ 64 w 743"/>
                  <a:gd name="T27" fmla="*/ 529 h 1184"/>
                  <a:gd name="T28" fmla="*/ 62 w 743"/>
                  <a:gd name="T29" fmla="*/ 541 h 1184"/>
                  <a:gd name="T30" fmla="*/ 62 w 743"/>
                  <a:gd name="T31" fmla="*/ 579 h 1184"/>
                  <a:gd name="T32" fmla="*/ 59 w 743"/>
                  <a:gd name="T33" fmla="*/ 603 h 1184"/>
                  <a:gd name="T34" fmla="*/ 62 w 743"/>
                  <a:gd name="T35" fmla="*/ 638 h 1184"/>
                  <a:gd name="T36" fmla="*/ 64 w 743"/>
                  <a:gd name="T37" fmla="*/ 655 h 1184"/>
                  <a:gd name="T38" fmla="*/ 66 w 743"/>
                  <a:gd name="T39" fmla="*/ 679 h 1184"/>
                  <a:gd name="T40" fmla="*/ 73 w 743"/>
                  <a:gd name="T41" fmla="*/ 705 h 1184"/>
                  <a:gd name="T42" fmla="*/ 76 w 743"/>
                  <a:gd name="T43" fmla="*/ 721 h 1184"/>
                  <a:gd name="T44" fmla="*/ 85 w 743"/>
                  <a:gd name="T45" fmla="*/ 755 h 1184"/>
                  <a:gd name="T46" fmla="*/ 92 w 743"/>
                  <a:gd name="T47" fmla="*/ 771 h 1184"/>
                  <a:gd name="T48" fmla="*/ 97 w 743"/>
                  <a:gd name="T49" fmla="*/ 788 h 1184"/>
                  <a:gd name="T50" fmla="*/ 104 w 743"/>
                  <a:gd name="T51" fmla="*/ 802 h 1184"/>
                  <a:gd name="T52" fmla="*/ 114 w 743"/>
                  <a:gd name="T53" fmla="*/ 826 h 1184"/>
                  <a:gd name="T54" fmla="*/ 130 w 743"/>
                  <a:gd name="T55" fmla="*/ 857 h 1184"/>
                  <a:gd name="T56" fmla="*/ 142 w 743"/>
                  <a:gd name="T57" fmla="*/ 873 h 1184"/>
                  <a:gd name="T58" fmla="*/ 154 w 743"/>
                  <a:gd name="T59" fmla="*/ 894 h 1184"/>
                  <a:gd name="T60" fmla="*/ 168 w 743"/>
                  <a:gd name="T61" fmla="*/ 913 h 1184"/>
                  <a:gd name="T62" fmla="*/ 185 w 743"/>
                  <a:gd name="T63" fmla="*/ 935 h 1184"/>
                  <a:gd name="T64" fmla="*/ 199 w 743"/>
                  <a:gd name="T65" fmla="*/ 951 h 1184"/>
                  <a:gd name="T66" fmla="*/ 218 w 743"/>
                  <a:gd name="T67" fmla="*/ 970 h 1184"/>
                  <a:gd name="T68" fmla="*/ 234 w 743"/>
                  <a:gd name="T69" fmla="*/ 985 h 1184"/>
                  <a:gd name="T70" fmla="*/ 253 w 743"/>
                  <a:gd name="T71" fmla="*/ 1004 h 1184"/>
                  <a:gd name="T72" fmla="*/ 272 w 743"/>
                  <a:gd name="T73" fmla="*/ 1018 h 1184"/>
                  <a:gd name="T74" fmla="*/ 294 w 743"/>
                  <a:gd name="T75" fmla="*/ 1032 h 1184"/>
                  <a:gd name="T76" fmla="*/ 313 w 743"/>
                  <a:gd name="T77" fmla="*/ 1044 h 1184"/>
                  <a:gd name="T78" fmla="*/ 339 w 743"/>
                  <a:gd name="T79" fmla="*/ 1060 h 1184"/>
                  <a:gd name="T80" fmla="*/ 346 w 743"/>
                  <a:gd name="T81" fmla="*/ 1063 h 1184"/>
                  <a:gd name="T82" fmla="*/ 362 w 743"/>
                  <a:gd name="T83" fmla="*/ 1072 h 1184"/>
                  <a:gd name="T84" fmla="*/ 388 w 743"/>
                  <a:gd name="T85" fmla="*/ 1084 h 1184"/>
                  <a:gd name="T86" fmla="*/ 421 w 743"/>
                  <a:gd name="T87" fmla="*/ 1096 h 1184"/>
                  <a:gd name="T88" fmla="*/ 452 w 743"/>
                  <a:gd name="T89" fmla="*/ 1106 h 1184"/>
                  <a:gd name="T90" fmla="*/ 483 w 743"/>
                  <a:gd name="T91" fmla="*/ 1113 h 1184"/>
                  <a:gd name="T92" fmla="*/ 523 w 743"/>
                  <a:gd name="T93" fmla="*/ 1120 h 1184"/>
                  <a:gd name="T94" fmla="*/ 542 w 743"/>
                  <a:gd name="T95" fmla="*/ 1122 h 1184"/>
                  <a:gd name="T96" fmla="*/ 580 w 743"/>
                  <a:gd name="T97" fmla="*/ 1125 h 1184"/>
                  <a:gd name="T98" fmla="*/ 618 w 743"/>
                  <a:gd name="T99" fmla="*/ 1122 h 1184"/>
                  <a:gd name="T100" fmla="*/ 658 w 743"/>
                  <a:gd name="T101" fmla="*/ 1120 h 1184"/>
                  <a:gd name="T102" fmla="*/ 708 w 743"/>
                  <a:gd name="T103" fmla="*/ 1129 h 1184"/>
                  <a:gd name="T104" fmla="*/ 722 w 743"/>
                  <a:gd name="T105" fmla="*/ 1143 h 1184"/>
                  <a:gd name="T106" fmla="*/ 736 w 743"/>
                  <a:gd name="T107" fmla="*/ 1155 h 1184"/>
                  <a:gd name="T108" fmla="*/ 743 w 743"/>
                  <a:gd name="T109" fmla="*/ 1165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3" h="1184">
                    <a:moveTo>
                      <a:pt x="294" y="81"/>
                    </a:moveTo>
                    <a:lnTo>
                      <a:pt x="320" y="67"/>
                    </a:lnTo>
                    <a:lnTo>
                      <a:pt x="237" y="119"/>
                    </a:lnTo>
                    <a:lnTo>
                      <a:pt x="362" y="46"/>
                    </a:lnTo>
                    <a:lnTo>
                      <a:pt x="170" y="176"/>
                    </a:lnTo>
                    <a:lnTo>
                      <a:pt x="440" y="19"/>
                    </a:lnTo>
                    <a:lnTo>
                      <a:pt x="159" y="190"/>
                    </a:lnTo>
                    <a:lnTo>
                      <a:pt x="462" y="15"/>
                    </a:lnTo>
                    <a:lnTo>
                      <a:pt x="128" y="223"/>
                    </a:lnTo>
                    <a:lnTo>
                      <a:pt x="504" y="5"/>
                    </a:lnTo>
                    <a:lnTo>
                      <a:pt x="104" y="254"/>
                    </a:lnTo>
                    <a:lnTo>
                      <a:pt x="542" y="0"/>
                    </a:lnTo>
                    <a:lnTo>
                      <a:pt x="83" y="287"/>
                    </a:lnTo>
                    <a:lnTo>
                      <a:pt x="225" y="207"/>
                    </a:lnTo>
                    <a:lnTo>
                      <a:pt x="76" y="302"/>
                    </a:lnTo>
                    <a:lnTo>
                      <a:pt x="204" y="228"/>
                    </a:lnTo>
                    <a:lnTo>
                      <a:pt x="71" y="311"/>
                    </a:lnTo>
                    <a:lnTo>
                      <a:pt x="192" y="240"/>
                    </a:lnTo>
                    <a:lnTo>
                      <a:pt x="64" y="325"/>
                    </a:lnTo>
                    <a:lnTo>
                      <a:pt x="175" y="259"/>
                    </a:lnTo>
                    <a:lnTo>
                      <a:pt x="57" y="340"/>
                    </a:lnTo>
                    <a:lnTo>
                      <a:pt x="161" y="280"/>
                    </a:lnTo>
                    <a:lnTo>
                      <a:pt x="52" y="349"/>
                    </a:lnTo>
                    <a:lnTo>
                      <a:pt x="154" y="290"/>
                    </a:lnTo>
                    <a:lnTo>
                      <a:pt x="45" y="366"/>
                    </a:lnTo>
                    <a:lnTo>
                      <a:pt x="142" y="309"/>
                    </a:lnTo>
                    <a:lnTo>
                      <a:pt x="40" y="375"/>
                    </a:lnTo>
                    <a:lnTo>
                      <a:pt x="135" y="321"/>
                    </a:lnTo>
                    <a:lnTo>
                      <a:pt x="40" y="378"/>
                    </a:lnTo>
                    <a:lnTo>
                      <a:pt x="133" y="323"/>
                    </a:lnTo>
                    <a:lnTo>
                      <a:pt x="31" y="401"/>
                    </a:lnTo>
                    <a:lnTo>
                      <a:pt x="116" y="354"/>
                    </a:lnTo>
                    <a:lnTo>
                      <a:pt x="26" y="418"/>
                    </a:lnTo>
                    <a:lnTo>
                      <a:pt x="109" y="370"/>
                    </a:lnTo>
                    <a:lnTo>
                      <a:pt x="24" y="423"/>
                    </a:lnTo>
                    <a:lnTo>
                      <a:pt x="107" y="375"/>
                    </a:lnTo>
                    <a:lnTo>
                      <a:pt x="21" y="432"/>
                    </a:lnTo>
                    <a:lnTo>
                      <a:pt x="102" y="387"/>
                    </a:lnTo>
                    <a:lnTo>
                      <a:pt x="21" y="439"/>
                    </a:lnTo>
                    <a:lnTo>
                      <a:pt x="97" y="394"/>
                    </a:lnTo>
                    <a:lnTo>
                      <a:pt x="14" y="461"/>
                    </a:lnTo>
                    <a:lnTo>
                      <a:pt x="90" y="418"/>
                    </a:lnTo>
                    <a:lnTo>
                      <a:pt x="12" y="477"/>
                    </a:lnTo>
                    <a:lnTo>
                      <a:pt x="83" y="437"/>
                    </a:lnTo>
                    <a:lnTo>
                      <a:pt x="9" y="496"/>
                    </a:lnTo>
                    <a:lnTo>
                      <a:pt x="78" y="456"/>
                    </a:lnTo>
                    <a:lnTo>
                      <a:pt x="5" y="520"/>
                    </a:lnTo>
                    <a:lnTo>
                      <a:pt x="71" y="479"/>
                    </a:lnTo>
                    <a:lnTo>
                      <a:pt x="2" y="541"/>
                    </a:lnTo>
                    <a:lnTo>
                      <a:pt x="69" y="503"/>
                    </a:lnTo>
                    <a:lnTo>
                      <a:pt x="2" y="551"/>
                    </a:lnTo>
                    <a:lnTo>
                      <a:pt x="66" y="515"/>
                    </a:lnTo>
                    <a:lnTo>
                      <a:pt x="2" y="555"/>
                    </a:lnTo>
                    <a:lnTo>
                      <a:pt x="66" y="520"/>
                    </a:lnTo>
                    <a:lnTo>
                      <a:pt x="0" y="565"/>
                    </a:lnTo>
                    <a:lnTo>
                      <a:pt x="64" y="529"/>
                    </a:lnTo>
                    <a:lnTo>
                      <a:pt x="0" y="570"/>
                    </a:lnTo>
                    <a:lnTo>
                      <a:pt x="64" y="534"/>
                    </a:lnTo>
                    <a:lnTo>
                      <a:pt x="0" y="577"/>
                    </a:lnTo>
                    <a:lnTo>
                      <a:pt x="62" y="541"/>
                    </a:lnTo>
                    <a:lnTo>
                      <a:pt x="0" y="596"/>
                    </a:lnTo>
                    <a:lnTo>
                      <a:pt x="62" y="560"/>
                    </a:lnTo>
                    <a:lnTo>
                      <a:pt x="0" y="612"/>
                    </a:lnTo>
                    <a:lnTo>
                      <a:pt x="62" y="579"/>
                    </a:lnTo>
                    <a:lnTo>
                      <a:pt x="2" y="629"/>
                    </a:lnTo>
                    <a:lnTo>
                      <a:pt x="59" y="596"/>
                    </a:lnTo>
                    <a:lnTo>
                      <a:pt x="2" y="636"/>
                    </a:lnTo>
                    <a:lnTo>
                      <a:pt x="59" y="603"/>
                    </a:lnTo>
                    <a:lnTo>
                      <a:pt x="2" y="650"/>
                    </a:lnTo>
                    <a:lnTo>
                      <a:pt x="62" y="617"/>
                    </a:lnTo>
                    <a:lnTo>
                      <a:pt x="5" y="669"/>
                    </a:lnTo>
                    <a:lnTo>
                      <a:pt x="62" y="638"/>
                    </a:lnTo>
                    <a:lnTo>
                      <a:pt x="7" y="683"/>
                    </a:lnTo>
                    <a:lnTo>
                      <a:pt x="64" y="653"/>
                    </a:lnTo>
                    <a:lnTo>
                      <a:pt x="9" y="688"/>
                    </a:lnTo>
                    <a:lnTo>
                      <a:pt x="64" y="655"/>
                    </a:lnTo>
                    <a:lnTo>
                      <a:pt x="9" y="700"/>
                    </a:lnTo>
                    <a:lnTo>
                      <a:pt x="66" y="667"/>
                    </a:lnTo>
                    <a:lnTo>
                      <a:pt x="12" y="712"/>
                    </a:lnTo>
                    <a:lnTo>
                      <a:pt x="66" y="679"/>
                    </a:lnTo>
                    <a:lnTo>
                      <a:pt x="14" y="721"/>
                    </a:lnTo>
                    <a:lnTo>
                      <a:pt x="69" y="691"/>
                    </a:lnTo>
                    <a:lnTo>
                      <a:pt x="19" y="736"/>
                    </a:lnTo>
                    <a:lnTo>
                      <a:pt x="73" y="705"/>
                    </a:lnTo>
                    <a:lnTo>
                      <a:pt x="19" y="740"/>
                    </a:lnTo>
                    <a:lnTo>
                      <a:pt x="73" y="710"/>
                    </a:lnTo>
                    <a:lnTo>
                      <a:pt x="21" y="752"/>
                    </a:lnTo>
                    <a:lnTo>
                      <a:pt x="76" y="721"/>
                    </a:lnTo>
                    <a:lnTo>
                      <a:pt x="26" y="766"/>
                    </a:lnTo>
                    <a:lnTo>
                      <a:pt x="80" y="736"/>
                    </a:lnTo>
                    <a:lnTo>
                      <a:pt x="33" y="785"/>
                    </a:lnTo>
                    <a:lnTo>
                      <a:pt x="85" y="755"/>
                    </a:lnTo>
                    <a:lnTo>
                      <a:pt x="36" y="790"/>
                    </a:lnTo>
                    <a:lnTo>
                      <a:pt x="88" y="759"/>
                    </a:lnTo>
                    <a:lnTo>
                      <a:pt x="40" y="802"/>
                    </a:lnTo>
                    <a:lnTo>
                      <a:pt x="92" y="771"/>
                    </a:lnTo>
                    <a:lnTo>
                      <a:pt x="43" y="814"/>
                    </a:lnTo>
                    <a:lnTo>
                      <a:pt x="97" y="785"/>
                    </a:lnTo>
                    <a:lnTo>
                      <a:pt x="45" y="819"/>
                    </a:lnTo>
                    <a:lnTo>
                      <a:pt x="97" y="788"/>
                    </a:lnTo>
                    <a:lnTo>
                      <a:pt x="50" y="828"/>
                    </a:lnTo>
                    <a:lnTo>
                      <a:pt x="102" y="800"/>
                    </a:lnTo>
                    <a:lnTo>
                      <a:pt x="52" y="833"/>
                    </a:lnTo>
                    <a:lnTo>
                      <a:pt x="104" y="802"/>
                    </a:lnTo>
                    <a:lnTo>
                      <a:pt x="59" y="847"/>
                    </a:lnTo>
                    <a:lnTo>
                      <a:pt x="111" y="816"/>
                    </a:lnTo>
                    <a:lnTo>
                      <a:pt x="64" y="857"/>
                    </a:lnTo>
                    <a:lnTo>
                      <a:pt x="114" y="826"/>
                    </a:lnTo>
                    <a:lnTo>
                      <a:pt x="71" y="871"/>
                    </a:lnTo>
                    <a:lnTo>
                      <a:pt x="121" y="840"/>
                    </a:lnTo>
                    <a:lnTo>
                      <a:pt x="78" y="885"/>
                    </a:lnTo>
                    <a:lnTo>
                      <a:pt x="130" y="857"/>
                    </a:lnTo>
                    <a:lnTo>
                      <a:pt x="85" y="897"/>
                    </a:lnTo>
                    <a:lnTo>
                      <a:pt x="137" y="868"/>
                    </a:lnTo>
                    <a:lnTo>
                      <a:pt x="90" y="904"/>
                    </a:lnTo>
                    <a:lnTo>
                      <a:pt x="142" y="873"/>
                    </a:lnTo>
                    <a:lnTo>
                      <a:pt x="92" y="909"/>
                    </a:lnTo>
                    <a:lnTo>
                      <a:pt x="144" y="878"/>
                    </a:lnTo>
                    <a:lnTo>
                      <a:pt x="102" y="925"/>
                    </a:lnTo>
                    <a:lnTo>
                      <a:pt x="154" y="894"/>
                    </a:lnTo>
                    <a:lnTo>
                      <a:pt x="114" y="940"/>
                    </a:lnTo>
                    <a:lnTo>
                      <a:pt x="166" y="909"/>
                    </a:lnTo>
                    <a:lnTo>
                      <a:pt x="116" y="942"/>
                    </a:lnTo>
                    <a:lnTo>
                      <a:pt x="168" y="913"/>
                    </a:lnTo>
                    <a:lnTo>
                      <a:pt x="125" y="956"/>
                    </a:lnTo>
                    <a:lnTo>
                      <a:pt x="178" y="925"/>
                    </a:lnTo>
                    <a:lnTo>
                      <a:pt x="133" y="966"/>
                    </a:lnTo>
                    <a:lnTo>
                      <a:pt x="185" y="935"/>
                    </a:lnTo>
                    <a:lnTo>
                      <a:pt x="140" y="973"/>
                    </a:lnTo>
                    <a:lnTo>
                      <a:pt x="192" y="942"/>
                    </a:lnTo>
                    <a:lnTo>
                      <a:pt x="147" y="982"/>
                    </a:lnTo>
                    <a:lnTo>
                      <a:pt x="199" y="951"/>
                    </a:lnTo>
                    <a:lnTo>
                      <a:pt x="156" y="992"/>
                    </a:lnTo>
                    <a:lnTo>
                      <a:pt x="211" y="961"/>
                    </a:lnTo>
                    <a:lnTo>
                      <a:pt x="163" y="1001"/>
                    </a:lnTo>
                    <a:lnTo>
                      <a:pt x="218" y="970"/>
                    </a:lnTo>
                    <a:lnTo>
                      <a:pt x="168" y="1004"/>
                    </a:lnTo>
                    <a:lnTo>
                      <a:pt x="220" y="973"/>
                    </a:lnTo>
                    <a:lnTo>
                      <a:pt x="180" y="1015"/>
                    </a:lnTo>
                    <a:lnTo>
                      <a:pt x="234" y="985"/>
                    </a:lnTo>
                    <a:lnTo>
                      <a:pt x="189" y="1025"/>
                    </a:lnTo>
                    <a:lnTo>
                      <a:pt x="244" y="994"/>
                    </a:lnTo>
                    <a:lnTo>
                      <a:pt x="199" y="1034"/>
                    </a:lnTo>
                    <a:lnTo>
                      <a:pt x="253" y="1004"/>
                    </a:lnTo>
                    <a:lnTo>
                      <a:pt x="204" y="1039"/>
                    </a:lnTo>
                    <a:lnTo>
                      <a:pt x="260" y="1008"/>
                    </a:lnTo>
                    <a:lnTo>
                      <a:pt x="218" y="1051"/>
                    </a:lnTo>
                    <a:lnTo>
                      <a:pt x="272" y="1018"/>
                    </a:lnTo>
                    <a:lnTo>
                      <a:pt x="223" y="1053"/>
                    </a:lnTo>
                    <a:lnTo>
                      <a:pt x="277" y="1020"/>
                    </a:lnTo>
                    <a:lnTo>
                      <a:pt x="237" y="1065"/>
                    </a:lnTo>
                    <a:lnTo>
                      <a:pt x="294" y="1032"/>
                    </a:lnTo>
                    <a:lnTo>
                      <a:pt x="241" y="1068"/>
                    </a:lnTo>
                    <a:lnTo>
                      <a:pt x="298" y="1037"/>
                    </a:lnTo>
                    <a:lnTo>
                      <a:pt x="256" y="1077"/>
                    </a:lnTo>
                    <a:lnTo>
                      <a:pt x="313" y="1044"/>
                    </a:lnTo>
                    <a:lnTo>
                      <a:pt x="268" y="1087"/>
                    </a:lnTo>
                    <a:lnTo>
                      <a:pt x="327" y="1053"/>
                    </a:lnTo>
                    <a:lnTo>
                      <a:pt x="279" y="1094"/>
                    </a:lnTo>
                    <a:lnTo>
                      <a:pt x="339" y="1060"/>
                    </a:lnTo>
                    <a:lnTo>
                      <a:pt x="282" y="1096"/>
                    </a:lnTo>
                    <a:lnTo>
                      <a:pt x="341" y="1060"/>
                    </a:lnTo>
                    <a:lnTo>
                      <a:pt x="284" y="1098"/>
                    </a:lnTo>
                    <a:lnTo>
                      <a:pt x="346" y="1063"/>
                    </a:lnTo>
                    <a:lnTo>
                      <a:pt x="294" y="1103"/>
                    </a:lnTo>
                    <a:lnTo>
                      <a:pt x="353" y="1068"/>
                    </a:lnTo>
                    <a:lnTo>
                      <a:pt x="301" y="1108"/>
                    </a:lnTo>
                    <a:lnTo>
                      <a:pt x="362" y="1072"/>
                    </a:lnTo>
                    <a:lnTo>
                      <a:pt x="310" y="1113"/>
                    </a:lnTo>
                    <a:lnTo>
                      <a:pt x="374" y="1077"/>
                    </a:lnTo>
                    <a:lnTo>
                      <a:pt x="324" y="1120"/>
                    </a:lnTo>
                    <a:lnTo>
                      <a:pt x="388" y="1084"/>
                    </a:lnTo>
                    <a:lnTo>
                      <a:pt x="334" y="1125"/>
                    </a:lnTo>
                    <a:lnTo>
                      <a:pt x="398" y="1087"/>
                    </a:lnTo>
                    <a:lnTo>
                      <a:pt x="355" y="1134"/>
                    </a:lnTo>
                    <a:lnTo>
                      <a:pt x="421" y="1096"/>
                    </a:lnTo>
                    <a:lnTo>
                      <a:pt x="362" y="1136"/>
                    </a:lnTo>
                    <a:lnTo>
                      <a:pt x="429" y="1098"/>
                    </a:lnTo>
                    <a:lnTo>
                      <a:pt x="384" y="1146"/>
                    </a:lnTo>
                    <a:lnTo>
                      <a:pt x="452" y="1106"/>
                    </a:lnTo>
                    <a:lnTo>
                      <a:pt x="395" y="1151"/>
                    </a:lnTo>
                    <a:lnTo>
                      <a:pt x="466" y="1108"/>
                    </a:lnTo>
                    <a:lnTo>
                      <a:pt x="410" y="1155"/>
                    </a:lnTo>
                    <a:lnTo>
                      <a:pt x="483" y="1113"/>
                    </a:lnTo>
                    <a:lnTo>
                      <a:pt x="429" y="1160"/>
                    </a:lnTo>
                    <a:lnTo>
                      <a:pt x="504" y="1117"/>
                    </a:lnTo>
                    <a:lnTo>
                      <a:pt x="445" y="1165"/>
                    </a:lnTo>
                    <a:lnTo>
                      <a:pt x="523" y="1120"/>
                    </a:lnTo>
                    <a:lnTo>
                      <a:pt x="459" y="1167"/>
                    </a:lnTo>
                    <a:lnTo>
                      <a:pt x="540" y="1122"/>
                    </a:lnTo>
                    <a:lnTo>
                      <a:pt x="462" y="1170"/>
                    </a:lnTo>
                    <a:lnTo>
                      <a:pt x="542" y="1122"/>
                    </a:lnTo>
                    <a:lnTo>
                      <a:pt x="485" y="1174"/>
                    </a:lnTo>
                    <a:lnTo>
                      <a:pt x="573" y="1122"/>
                    </a:lnTo>
                    <a:lnTo>
                      <a:pt x="490" y="1174"/>
                    </a:lnTo>
                    <a:lnTo>
                      <a:pt x="580" y="1125"/>
                    </a:lnTo>
                    <a:lnTo>
                      <a:pt x="495" y="1174"/>
                    </a:lnTo>
                    <a:lnTo>
                      <a:pt x="585" y="1125"/>
                    </a:lnTo>
                    <a:lnTo>
                      <a:pt x="521" y="1179"/>
                    </a:lnTo>
                    <a:lnTo>
                      <a:pt x="618" y="1122"/>
                    </a:lnTo>
                    <a:lnTo>
                      <a:pt x="549" y="1181"/>
                    </a:lnTo>
                    <a:lnTo>
                      <a:pt x="658" y="1120"/>
                    </a:lnTo>
                    <a:lnTo>
                      <a:pt x="549" y="1181"/>
                    </a:lnTo>
                    <a:lnTo>
                      <a:pt x="658" y="1120"/>
                    </a:lnTo>
                    <a:lnTo>
                      <a:pt x="585" y="1184"/>
                    </a:lnTo>
                    <a:lnTo>
                      <a:pt x="698" y="1120"/>
                    </a:lnTo>
                    <a:lnTo>
                      <a:pt x="616" y="1184"/>
                    </a:lnTo>
                    <a:lnTo>
                      <a:pt x="708" y="1129"/>
                    </a:lnTo>
                    <a:lnTo>
                      <a:pt x="618" y="1184"/>
                    </a:lnTo>
                    <a:lnTo>
                      <a:pt x="708" y="1129"/>
                    </a:lnTo>
                    <a:lnTo>
                      <a:pt x="661" y="1179"/>
                    </a:lnTo>
                    <a:lnTo>
                      <a:pt x="722" y="1143"/>
                    </a:lnTo>
                    <a:lnTo>
                      <a:pt x="677" y="1177"/>
                    </a:lnTo>
                    <a:lnTo>
                      <a:pt x="727" y="1148"/>
                    </a:lnTo>
                    <a:lnTo>
                      <a:pt x="708" y="1172"/>
                    </a:lnTo>
                    <a:lnTo>
                      <a:pt x="736" y="1155"/>
                    </a:lnTo>
                    <a:lnTo>
                      <a:pt x="720" y="1170"/>
                    </a:lnTo>
                    <a:lnTo>
                      <a:pt x="739" y="1160"/>
                    </a:lnTo>
                    <a:lnTo>
                      <a:pt x="743" y="1165"/>
                    </a:lnTo>
                    <a:lnTo>
                      <a:pt x="743" y="116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9" name="Freeform 3156"/>
              <p:cNvSpPr/>
              <p:nvPr/>
            </p:nvSpPr>
            <p:spPr bwMode="auto">
              <a:xfrm>
                <a:off x="5238750" y="3695700"/>
                <a:ext cx="244475" cy="260350"/>
              </a:xfrm>
              <a:custGeom>
                <a:avLst/>
                <a:gdLst>
                  <a:gd name="T0" fmla="*/ 111 w 154"/>
                  <a:gd name="T1" fmla="*/ 5 h 164"/>
                  <a:gd name="T2" fmla="*/ 116 w 154"/>
                  <a:gd name="T3" fmla="*/ 3 h 164"/>
                  <a:gd name="T4" fmla="*/ 92 w 154"/>
                  <a:gd name="T5" fmla="*/ 22 h 164"/>
                  <a:gd name="T6" fmla="*/ 128 w 154"/>
                  <a:gd name="T7" fmla="*/ 0 h 164"/>
                  <a:gd name="T8" fmla="*/ 48 w 154"/>
                  <a:gd name="T9" fmla="*/ 67 h 164"/>
                  <a:gd name="T10" fmla="*/ 147 w 154"/>
                  <a:gd name="T11" fmla="*/ 10 h 164"/>
                  <a:gd name="T12" fmla="*/ 14 w 154"/>
                  <a:gd name="T13" fmla="*/ 100 h 164"/>
                  <a:gd name="T14" fmla="*/ 154 w 154"/>
                  <a:gd name="T15" fmla="*/ 19 h 164"/>
                  <a:gd name="T16" fmla="*/ 0 w 154"/>
                  <a:gd name="T17" fmla="*/ 129 h 164"/>
                  <a:gd name="T18" fmla="*/ 154 w 154"/>
                  <a:gd name="T19" fmla="*/ 38 h 164"/>
                  <a:gd name="T20" fmla="*/ 7 w 154"/>
                  <a:gd name="T21" fmla="*/ 138 h 164"/>
                  <a:gd name="T22" fmla="*/ 135 w 154"/>
                  <a:gd name="T23" fmla="*/ 62 h 164"/>
                  <a:gd name="T24" fmla="*/ 12 w 154"/>
                  <a:gd name="T25" fmla="*/ 140 h 164"/>
                  <a:gd name="T26" fmla="*/ 121 w 154"/>
                  <a:gd name="T27" fmla="*/ 79 h 164"/>
                  <a:gd name="T28" fmla="*/ 24 w 154"/>
                  <a:gd name="T29" fmla="*/ 152 h 164"/>
                  <a:gd name="T30" fmla="*/ 81 w 154"/>
                  <a:gd name="T31" fmla="*/ 117 h 164"/>
                  <a:gd name="T32" fmla="*/ 33 w 154"/>
                  <a:gd name="T33" fmla="*/ 162 h 164"/>
                  <a:gd name="T34" fmla="*/ 48 w 154"/>
                  <a:gd name="T35" fmla="*/ 152 h 164"/>
                  <a:gd name="T36" fmla="*/ 33 w 154"/>
                  <a:gd name="T37" fmla="*/ 162 h 164"/>
                  <a:gd name="T38" fmla="*/ 40 w 154"/>
                  <a:gd name="T39" fmla="*/ 159 h 164"/>
                  <a:gd name="T40" fmla="*/ 36 w 154"/>
                  <a:gd name="T41" fmla="*/ 164 h 164"/>
                  <a:gd name="T42" fmla="*/ 36 w 154"/>
                  <a:gd name="T4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64">
                    <a:moveTo>
                      <a:pt x="111" y="5"/>
                    </a:moveTo>
                    <a:lnTo>
                      <a:pt x="116" y="3"/>
                    </a:lnTo>
                    <a:lnTo>
                      <a:pt x="92" y="22"/>
                    </a:lnTo>
                    <a:lnTo>
                      <a:pt x="128" y="0"/>
                    </a:lnTo>
                    <a:lnTo>
                      <a:pt x="48" y="67"/>
                    </a:lnTo>
                    <a:lnTo>
                      <a:pt x="147" y="10"/>
                    </a:lnTo>
                    <a:lnTo>
                      <a:pt x="14" y="100"/>
                    </a:lnTo>
                    <a:lnTo>
                      <a:pt x="154" y="19"/>
                    </a:lnTo>
                    <a:lnTo>
                      <a:pt x="0" y="129"/>
                    </a:lnTo>
                    <a:lnTo>
                      <a:pt x="154" y="38"/>
                    </a:lnTo>
                    <a:lnTo>
                      <a:pt x="7" y="138"/>
                    </a:lnTo>
                    <a:lnTo>
                      <a:pt x="135" y="62"/>
                    </a:lnTo>
                    <a:lnTo>
                      <a:pt x="12" y="140"/>
                    </a:lnTo>
                    <a:lnTo>
                      <a:pt x="121" y="79"/>
                    </a:lnTo>
                    <a:lnTo>
                      <a:pt x="24" y="152"/>
                    </a:lnTo>
                    <a:lnTo>
                      <a:pt x="81" y="117"/>
                    </a:lnTo>
                    <a:lnTo>
                      <a:pt x="33" y="162"/>
                    </a:lnTo>
                    <a:lnTo>
                      <a:pt x="48" y="152"/>
                    </a:lnTo>
                    <a:lnTo>
                      <a:pt x="33" y="162"/>
                    </a:lnTo>
                    <a:lnTo>
                      <a:pt x="40" y="159"/>
                    </a:lnTo>
                    <a:lnTo>
                      <a:pt x="36" y="164"/>
                    </a:lnTo>
                    <a:lnTo>
                      <a:pt x="36" y="16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0" name="Freeform 3157"/>
              <p:cNvSpPr/>
              <p:nvPr/>
            </p:nvSpPr>
            <p:spPr bwMode="auto">
              <a:xfrm>
                <a:off x="5100638" y="3571875"/>
                <a:ext cx="255588" cy="255588"/>
              </a:xfrm>
              <a:custGeom>
                <a:avLst/>
                <a:gdLst>
                  <a:gd name="T0" fmla="*/ 118 w 161"/>
                  <a:gd name="T1" fmla="*/ 3 h 161"/>
                  <a:gd name="T2" fmla="*/ 123 w 161"/>
                  <a:gd name="T3" fmla="*/ 0 h 161"/>
                  <a:gd name="T4" fmla="*/ 111 w 161"/>
                  <a:gd name="T5" fmla="*/ 7 h 161"/>
                  <a:gd name="T6" fmla="*/ 123 w 161"/>
                  <a:gd name="T7" fmla="*/ 0 h 161"/>
                  <a:gd name="T8" fmla="*/ 68 w 161"/>
                  <a:gd name="T9" fmla="*/ 50 h 161"/>
                  <a:gd name="T10" fmla="*/ 149 w 161"/>
                  <a:gd name="T11" fmla="*/ 3 h 161"/>
                  <a:gd name="T12" fmla="*/ 47 w 161"/>
                  <a:gd name="T13" fmla="*/ 71 h 161"/>
                  <a:gd name="T14" fmla="*/ 153 w 161"/>
                  <a:gd name="T15" fmla="*/ 10 h 161"/>
                  <a:gd name="T16" fmla="*/ 35 w 161"/>
                  <a:gd name="T17" fmla="*/ 83 h 161"/>
                  <a:gd name="T18" fmla="*/ 156 w 161"/>
                  <a:gd name="T19" fmla="*/ 12 h 161"/>
                  <a:gd name="T20" fmla="*/ 30 w 161"/>
                  <a:gd name="T21" fmla="*/ 88 h 161"/>
                  <a:gd name="T22" fmla="*/ 158 w 161"/>
                  <a:gd name="T23" fmla="*/ 14 h 161"/>
                  <a:gd name="T24" fmla="*/ 23 w 161"/>
                  <a:gd name="T25" fmla="*/ 95 h 161"/>
                  <a:gd name="T26" fmla="*/ 158 w 161"/>
                  <a:gd name="T27" fmla="*/ 17 h 161"/>
                  <a:gd name="T28" fmla="*/ 0 w 161"/>
                  <a:gd name="T29" fmla="*/ 119 h 161"/>
                  <a:gd name="T30" fmla="*/ 161 w 161"/>
                  <a:gd name="T31" fmla="*/ 26 h 161"/>
                  <a:gd name="T32" fmla="*/ 7 w 161"/>
                  <a:gd name="T33" fmla="*/ 126 h 161"/>
                  <a:gd name="T34" fmla="*/ 161 w 161"/>
                  <a:gd name="T35" fmla="*/ 36 h 161"/>
                  <a:gd name="T36" fmla="*/ 14 w 161"/>
                  <a:gd name="T37" fmla="*/ 135 h 161"/>
                  <a:gd name="T38" fmla="*/ 139 w 161"/>
                  <a:gd name="T39" fmla="*/ 62 h 161"/>
                  <a:gd name="T40" fmla="*/ 18 w 161"/>
                  <a:gd name="T41" fmla="*/ 138 h 161"/>
                  <a:gd name="T42" fmla="*/ 125 w 161"/>
                  <a:gd name="T43" fmla="*/ 76 h 161"/>
                  <a:gd name="T44" fmla="*/ 28 w 161"/>
                  <a:gd name="T45" fmla="*/ 147 h 161"/>
                  <a:gd name="T46" fmla="*/ 90 w 161"/>
                  <a:gd name="T47" fmla="*/ 112 h 161"/>
                  <a:gd name="T48" fmla="*/ 37 w 161"/>
                  <a:gd name="T49" fmla="*/ 157 h 161"/>
                  <a:gd name="T50" fmla="*/ 59 w 161"/>
                  <a:gd name="T51" fmla="*/ 145 h 161"/>
                  <a:gd name="T52" fmla="*/ 37 w 161"/>
                  <a:gd name="T53" fmla="*/ 157 h 161"/>
                  <a:gd name="T54" fmla="*/ 54 w 161"/>
                  <a:gd name="T55" fmla="*/ 147 h 161"/>
                  <a:gd name="T56" fmla="*/ 40 w 161"/>
                  <a:gd name="T57" fmla="*/ 159 h 161"/>
                  <a:gd name="T58" fmla="*/ 47 w 161"/>
                  <a:gd name="T59" fmla="*/ 154 h 161"/>
                  <a:gd name="T60" fmla="*/ 42 w 161"/>
                  <a:gd name="T61" fmla="*/ 161 h 161"/>
                  <a:gd name="T62" fmla="*/ 42 w 161"/>
                  <a:gd name="T63"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61">
                    <a:moveTo>
                      <a:pt x="118" y="3"/>
                    </a:moveTo>
                    <a:lnTo>
                      <a:pt x="123" y="0"/>
                    </a:lnTo>
                    <a:lnTo>
                      <a:pt x="111" y="7"/>
                    </a:lnTo>
                    <a:lnTo>
                      <a:pt x="123" y="0"/>
                    </a:lnTo>
                    <a:lnTo>
                      <a:pt x="68" y="50"/>
                    </a:lnTo>
                    <a:lnTo>
                      <a:pt x="149" y="3"/>
                    </a:lnTo>
                    <a:lnTo>
                      <a:pt x="47" y="71"/>
                    </a:lnTo>
                    <a:lnTo>
                      <a:pt x="153" y="10"/>
                    </a:lnTo>
                    <a:lnTo>
                      <a:pt x="35" y="83"/>
                    </a:lnTo>
                    <a:lnTo>
                      <a:pt x="156" y="12"/>
                    </a:lnTo>
                    <a:lnTo>
                      <a:pt x="30" y="88"/>
                    </a:lnTo>
                    <a:lnTo>
                      <a:pt x="158" y="14"/>
                    </a:lnTo>
                    <a:lnTo>
                      <a:pt x="23" y="95"/>
                    </a:lnTo>
                    <a:lnTo>
                      <a:pt x="158" y="17"/>
                    </a:lnTo>
                    <a:lnTo>
                      <a:pt x="0" y="119"/>
                    </a:lnTo>
                    <a:lnTo>
                      <a:pt x="161" y="26"/>
                    </a:lnTo>
                    <a:lnTo>
                      <a:pt x="7" y="126"/>
                    </a:lnTo>
                    <a:lnTo>
                      <a:pt x="161" y="36"/>
                    </a:lnTo>
                    <a:lnTo>
                      <a:pt x="14" y="135"/>
                    </a:lnTo>
                    <a:lnTo>
                      <a:pt x="139" y="62"/>
                    </a:lnTo>
                    <a:lnTo>
                      <a:pt x="18" y="138"/>
                    </a:lnTo>
                    <a:lnTo>
                      <a:pt x="125" y="76"/>
                    </a:lnTo>
                    <a:lnTo>
                      <a:pt x="28" y="147"/>
                    </a:lnTo>
                    <a:lnTo>
                      <a:pt x="90" y="112"/>
                    </a:lnTo>
                    <a:lnTo>
                      <a:pt x="37" y="157"/>
                    </a:lnTo>
                    <a:lnTo>
                      <a:pt x="59" y="145"/>
                    </a:lnTo>
                    <a:lnTo>
                      <a:pt x="37" y="157"/>
                    </a:lnTo>
                    <a:lnTo>
                      <a:pt x="54" y="147"/>
                    </a:lnTo>
                    <a:lnTo>
                      <a:pt x="40" y="159"/>
                    </a:lnTo>
                    <a:lnTo>
                      <a:pt x="47" y="154"/>
                    </a:lnTo>
                    <a:lnTo>
                      <a:pt x="42" y="161"/>
                    </a:lnTo>
                    <a:lnTo>
                      <a:pt x="42" y="161"/>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1" name="Freeform 3158"/>
              <p:cNvSpPr/>
              <p:nvPr/>
            </p:nvSpPr>
            <p:spPr bwMode="auto">
              <a:xfrm>
                <a:off x="5494338" y="3173413"/>
                <a:ext cx="515938" cy="515938"/>
              </a:xfrm>
              <a:custGeom>
                <a:avLst/>
                <a:gdLst>
                  <a:gd name="T0" fmla="*/ 282 w 325"/>
                  <a:gd name="T1" fmla="*/ 0 h 325"/>
                  <a:gd name="T2" fmla="*/ 284 w 325"/>
                  <a:gd name="T3" fmla="*/ 0 h 325"/>
                  <a:gd name="T4" fmla="*/ 239 w 325"/>
                  <a:gd name="T5" fmla="*/ 43 h 325"/>
                  <a:gd name="T6" fmla="*/ 296 w 325"/>
                  <a:gd name="T7" fmla="*/ 9 h 325"/>
                  <a:gd name="T8" fmla="*/ 201 w 325"/>
                  <a:gd name="T9" fmla="*/ 80 h 325"/>
                  <a:gd name="T10" fmla="*/ 306 w 325"/>
                  <a:gd name="T11" fmla="*/ 21 h 325"/>
                  <a:gd name="T12" fmla="*/ 190 w 325"/>
                  <a:gd name="T13" fmla="*/ 92 h 325"/>
                  <a:gd name="T14" fmla="*/ 308 w 325"/>
                  <a:gd name="T15" fmla="*/ 24 h 325"/>
                  <a:gd name="T16" fmla="*/ 161 w 325"/>
                  <a:gd name="T17" fmla="*/ 121 h 325"/>
                  <a:gd name="T18" fmla="*/ 315 w 325"/>
                  <a:gd name="T19" fmla="*/ 31 h 325"/>
                  <a:gd name="T20" fmla="*/ 130 w 325"/>
                  <a:gd name="T21" fmla="*/ 149 h 325"/>
                  <a:gd name="T22" fmla="*/ 325 w 325"/>
                  <a:gd name="T23" fmla="*/ 40 h 325"/>
                  <a:gd name="T24" fmla="*/ 81 w 325"/>
                  <a:gd name="T25" fmla="*/ 201 h 325"/>
                  <a:gd name="T26" fmla="*/ 280 w 325"/>
                  <a:gd name="T27" fmla="*/ 85 h 325"/>
                  <a:gd name="T28" fmla="*/ 64 w 325"/>
                  <a:gd name="T29" fmla="*/ 216 h 325"/>
                  <a:gd name="T30" fmla="*/ 265 w 325"/>
                  <a:gd name="T31" fmla="*/ 102 h 325"/>
                  <a:gd name="T32" fmla="*/ 52 w 325"/>
                  <a:gd name="T33" fmla="*/ 230 h 325"/>
                  <a:gd name="T34" fmla="*/ 254 w 325"/>
                  <a:gd name="T35" fmla="*/ 114 h 325"/>
                  <a:gd name="T36" fmla="*/ 45 w 325"/>
                  <a:gd name="T37" fmla="*/ 237 h 325"/>
                  <a:gd name="T38" fmla="*/ 246 w 325"/>
                  <a:gd name="T39" fmla="*/ 121 h 325"/>
                  <a:gd name="T40" fmla="*/ 29 w 325"/>
                  <a:gd name="T41" fmla="*/ 254 h 325"/>
                  <a:gd name="T42" fmla="*/ 227 w 325"/>
                  <a:gd name="T43" fmla="*/ 137 h 325"/>
                  <a:gd name="T44" fmla="*/ 0 w 325"/>
                  <a:gd name="T45" fmla="*/ 284 h 325"/>
                  <a:gd name="T46" fmla="*/ 192 w 325"/>
                  <a:gd name="T47" fmla="*/ 175 h 325"/>
                  <a:gd name="T48" fmla="*/ 0 w 325"/>
                  <a:gd name="T49" fmla="*/ 292 h 325"/>
                  <a:gd name="T50" fmla="*/ 180 w 325"/>
                  <a:gd name="T51" fmla="*/ 187 h 325"/>
                  <a:gd name="T52" fmla="*/ 0 w 325"/>
                  <a:gd name="T53" fmla="*/ 299 h 325"/>
                  <a:gd name="T54" fmla="*/ 159 w 325"/>
                  <a:gd name="T55" fmla="*/ 209 h 325"/>
                  <a:gd name="T56" fmla="*/ 0 w 325"/>
                  <a:gd name="T57" fmla="*/ 303 h 325"/>
                  <a:gd name="T58" fmla="*/ 152 w 325"/>
                  <a:gd name="T59" fmla="*/ 216 h 325"/>
                  <a:gd name="T60" fmla="*/ 0 w 325"/>
                  <a:gd name="T61" fmla="*/ 306 h 325"/>
                  <a:gd name="T62" fmla="*/ 142 w 325"/>
                  <a:gd name="T63" fmla="*/ 225 h 325"/>
                  <a:gd name="T64" fmla="*/ 5 w 325"/>
                  <a:gd name="T65" fmla="*/ 313 h 325"/>
                  <a:gd name="T66" fmla="*/ 121 w 325"/>
                  <a:gd name="T67" fmla="*/ 246 h 325"/>
                  <a:gd name="T68" fmla="*/ 7 w 325"/>
                  <a:gd name="T69" fmla="*/ 315 h 325"/>
                  <a:gd name="T70" fmla="*/ 116 w 325"/>
                  <a:gd name="T71" fmla="*/ 251 h 325"/>
                  <a:gd name="T72" fmla="*/ 17 w 325"/>
                  <a:gd name="T73" fmla="*/ 322 h 325"/>
                  <a:gd name="T74" fmla="*/ 81 w 325"/>
                  <a:gd name="T75" fmla="*/ 287 h 325"/>
                  <a:gd name="T76" fmla="*/ 19 w 325"/>
                  <a:gd name="T77" fmla="*/ 322 h 325"/>
                  <a:gd name="T78" fmla="*/ 78 w 325"/>
                  <a:gd name="T79" fmla="*/ 289 h 325"/>
                  <a:gd name="T80" fmla="*/ 33 w 325"/>
                  <a:gd name="T81" fmla="*/ 325 h 325"/>
                  <a:gd name="T82" fmla="*/ 55 w 325"/>
                  <a:gd name="T83" fmla="*/ 310 h 325"/>
                  <a:gd name="T84" fmla="*/ 40 w 325"/>
                  <a:gd name="T85" fmla="*/ 322 h 325"/>
                  <a:gd name="T86" fmla="*/ 43 w 325"/>
                  <a:gd name="T87" fmla="*/ 32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 h="325">
                    <a:moveTo>
                      <a:pt x="282" y="0"/>
                    </a:moveTo>
                    <a:lnTo>
                      <a:pt x="284" y="0"/>
                    </a:lnTo>
                    <a:lnTo>
                      <a:pt x="239" y="43"/>
                    </a:lnTo>
                    <a:lnTo>
                      <a:pt x="296" y="9"/>
                    </a:lnTo>
                    <a:lnTo>
                      <a:pt x="201" y="80"/>
                    </a:lnTo>
                    <a:lnTo>
                      <a:pt x="306" y="21"/>
                    </a:lnTo>
                    <a:lnTo>
                      <a:pt x="190" y="92"/>
                    </a:lnTo>
                    <a:lnTo>
                      <a:pt x="308" y="24"/>
                    </a:lnTo>
                    <a:lnTo>
                      <a:pt x="161" y="121"/>
                    </a:lnTo>
                    <a:lnTo>
                      <a:pt x="315" y="31"/>
                    </a:lnTo>
                    <a:lnTo>
                      <a:pt x="130" y="149"/>
                    </a:lnTo>
                    <a:lnTo>
                      <a:pt x="325" y="40"/>
                    </a:lnTo>
                    <a:lnTo>
                      <a:pt x="81" y="201"/>
                    </a:lnTo>
                    <a:lnTo>
                      <a:pt x="280" y="85"/>
                    </a:lnTo>
                    <a:lnTo>
                      <a:pt x="64" y="216"/>
                    </a:lnTo>
                    <a:lnTo>
                      <a:pt x="265" y="102"/>
                    </a:lnTo>
                    <a:lnTo>
                      <a:pt x="52" y="230"/>
                    </a:lnTo>
                    <a:lnTo>
                      <a:pt x="254" y="114"/>
                    </a:lnTo>
                    <a:lnTo>
                      <a:pt x="45" y="237"/>
                    </a:lnTo>
                    <a:lnTo>
                      <a:pt x="246" y="121"/>
                    </a:lnTo>
                    <a:lnTo>
                      <a:pt x="29" y="254"/>
                    </a:lnTo>
                    <a:lnTo>
                      <a:pt x="227" y="137"/>
                    </a:lnTo>
                    <a:lnTo>
                      <a:pt x="0" y="284"/>
                    </a:lnTo>
                    <a:lnTo>
                      <a:pt x="192" y="175"/>
                    </a:lnTo>
                    <a:lnTo>
                      <a:pt x="0" y="292"/>
                    </a:lnTo>
                    <a:lnTo>
                      <a:pt x="180" y="187"/>
                    </a:lnTo>
                    <a:lnTo>
                      <a:pt x="0" y="299"/>
                    </a:lnTo>
                    <a:lnTo>
                      <a:pt x="159" y="209"/>
                    </a:lnTo>
                    <a:lnTo>
                      <a:pt x="0" y="303"/>
                    </a:lnTo>
                    <a:lnTo>
                      <a:pt x="152" y="216"/>
                    </a:lnTo>
                    <a:lnTo>
                      <a:pt x="0" y="306"/>
                    </a:lnTo>
                    <a:lnTo>
                      <a:pt x="142" y="225"/>
                    </a:lnTo>
                    <a:lnTo>
                      <a:pt x="5" y="313"/>
                    </a:lnTo>
                    <a:lnTo>
                      <a:pt x="121" y="246"/>
                    </a:lnTo>
                    <a:lnTo>
                      <a:pt x="7" y="315"/>
                    </a:lnTo>
                    <a:lnTo>
                      <a:pt x="116" y="251"/>
                    </a:lnTo>
                    <a:lnTo>
                      <a:pt x="17" y="322"/>
                    </a:lnTo>
                    <a:lnTo>
                      <a:pt x="81" y="287"/>
                    </a:lnTo>
                    <a:lnTo>
                      <a:pt x="19" y="322"/>
                    </a:lnTo>
                    <a:lnTo>
                      <a:pt x="78" y="289"/>
                    </a:lnTo>
                    <a:lnTo>
                      <a:pt x="33" y="325"/>
                    </a:lnTo>
                    <a:lnTo>
                      <a:pt x="55" y="310"/>
                    </a:lnTo>
                    <a:lnTo>
                      <a:pt x="40" y="322"/>
                    </a:lnTo>
                    <a:lnTo>
                      <a:pt x="43" y="32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2" name="Freeform 3159"/>
              <p:cNvSpPr/>
              <p:nvPr/>
            </p:nvSpPr>
            <p:spPr bwMode="auto">
              <a:xfrm>
                <a:off x="5367338" y="3041650"/>
                <a:ext cx="514350" cy="515938"/>
              </a:xfrm>
              <a:custGeom>
                <a:avLst/>
                <a:gdLst>
                  <a:gd name="T0" fmla="*/ 281 w 324"/>
                  <a:gd name="T1" fmla="*/ 2 h 325"/>
                  <a:gd name="T2" fmla="*/ 281 w 324"/>
                  <a:gd name="T3" fmla="*/ 0 h 325"/>
                  <a:gd name="T4" fmla="*/ 251 w 324"/>
                  <a:gd name="T5" fmla="*/ 33 h 325"/>
                  <a:gd name="T6" fmla="*/ 291 w 324"/>
                  <a:gd name="T7" fmla="*/ 9 h 325"/>
                  <a:gd name="T8" fmla="*/ 215 w 324"/>
                  <a:gd name="T9" fmla="*/ 69 h 325"/>
                  <a:gd name="T10" fmla="*/ 300 w 324"/>
                  <a:gd name="T11" fmla="*/ 19 h 325"/>
                  <a:gd name="T12" fmla="*/ 213 w 324"/>
                  <a:gd name="T13" fmla="*/ 69 h 325"/>
                  <a:gd name="T14" fmla="*/ 300 w 324"/>
                  <a:gd name="T15" fmla="*/ 19 h 325"/>
                  <a:gd name="T16" fmla="*/ 170 w 324"/>
                  <a:gd name="T17" fmla="*/ 114 h 325"/>
                  <a:gd name="T18" fmla="*/ 312 w 324"/>
                  <a:gd name="T19" fmla="*/ 31 h 325"/>
                  <a:gd name="T20" fmla="*/ 168 w 324"/>
                  <a:gd name="T21" fmla="*/ 116 h 325"/>
                  <a:gd name="T22" fmla="*/ 315 w 324"/>
                  <a:gd name="T23" fmla="*/ 31 h 325"/>
                  <a:gd name="T24" fmla="*/ 123 w 324"/>
                  <a:gd name="T25" fmla="*/ 159 h 325"/>
                  <a:gd name="T26" fmla="*/ 324 w 324"/>
                  <a:gd name="T27" fmla="*/ 43 h 325"/>
                  <a:gd name="T28" fmla="*/ 120 w 324"/>
                  <a:gd name="T29" fmla="*/ 161 h 325"/>
                  <a:gd name="T30" fmla="*/ 322 w 324"/>
                  <a:gd name="T31" fmla="*/ 47 h 325"/>
                  <a:gd name="T32" fmla="*/ 118 w 324"/>
                  <a:gd name="T33" fmla="*/ 163 h 325"/>
                  <a:gd name="T34" fmla="*/ 319 w 324"/>
                  <a:gd name="T35" fmla="*/ 47 h 325"/>
                  <a:gd name="T36" fmla="*/ 85 w 324"/>
                  <a:gd name="T37" fmla="*/ 197 h 325"/>
                  <a:gd name="T38" fmla="*/ 286 w 324"/>
                  <a:gd name="T39" fmla="*/ 83 h 325"/>
                  <a:gd name="T40" fmla="*/ 66 w 324"/>
                  <a:gd name="T41" fmla="*/ 218 h 325"/>
                  <a:gd name="T42" fmla="*/ 265 w 324"/>
                  <a:gd name="T43" fmla="*/ 102 h 325"/>
                  <a:gd name="T44" fmla="*/ 26 w 324"/>
                  <a:gd name="T45" fmla="*/ 256 h 325"/>
                  <a:gd name="T46" fmla="*/ 227 w 324"/>
                  <a:gd name="T47" fmla="*/ 142 h 325"/>
                  <a:gd name="T48" fmla="*/ 0 w 324"/>
                  <a:gd name="T49" fmla="*/ 292 h 325"/>
                  <a:gd name="T50" fmla="*/ 184 w 324"/>
                  <a:gd name="T51" fmla="*/ 185 h 325"/>
                  <a:gd name="T52" fmla="*/ 0 w 324"/>
                  <a:gd name="T53" fmla="*/ 306 h 325"/>
                  <a:gd name="T54" fmla="*/ 146 w 324"/>
                  <a:gd name="T55" fmla="*/ 223 h 325"/>
                  <a:gd name="T56" fmla="*/ 0 w 324"/>
                  <a:gd name="T57" fmla="*/ 308 h 325"/>
                  <a:gd name="T58" fmla="*/ 137 w 324"/>
                  <a:gd name="T59" fmla="*/ 230 h 325"/>
                  <a:gd name="T60" fmla="*/ 9 w 324"/>
                  <a:gd name="T61" fmla="*/ 320 h 325"/>
                  <a:gd name="T62" fmla="*/ 101 w 324"/>
                  <a:gd name="T63" fmla="*/ 268 h 325"/>
                  <a:gd name="T64" fmla="*/ 38 w 324"/>
                  <a:gd name="T65" fmla="*/ 325 h 325"/>
                  <a:gd name="T66" fmla="*/ 49 w 324"/>
                  <a:gd name="T67" fmla="*/ 318 h 325"/>
                  <a:gd name="T68" fmla="*/ 38 w 324"/>
                  <a:gd name="T69" fmla="*/ 325 h 325"/>
                  <a:gd name="T70" fmla="*/ 42 w 324"/>
                  <a:gd name="T71" fmla="*/ 3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4" h="325">
                    <a:moveTo>
                      <a:pt x="281" y="2"/>
                    </a:moveTo>
                    <a:lnTo>
                      <a:pt x="281" y="0"/>
                    </a:lnTo>
                    <a:lnTo>
                      <a:pt x="251" y="33"/>
                    </a:lnTo>
                    <a:lnTo>
                      <a:pt x="291" y="9"/>
                    </a:lnTo>
                    <a:lnTo>
                      <a:pt x="215" y="69"/>
                    </a:lnTo>
                    <a:lnTo>
                      <a:pt x="300" y="19"/>
                    </a:lnTo>
                    <a:lnTo>
                      <a:pt x="213" y="69"/>
                    </a:lnTo>
                    <a:lnTo>
                      <a:pt x="300" y="19"/>
                    </a:lnTo>
                    <a:lnTo>
                      <a:pt x="170" y="114"/>
                    </a:lnTo>
                    <a:lnTo>
                      <a:pt x="312" y="31"/>
                    </a:lnTo>
                    <a:lnTo>
                      <a:pt x="168" y="116"/>
                    </a:lnTo>
                    <a:lnTo>
                      <a:pt x="315" y="31"/>
                    </a:lnTo>
                    <a:lnTo>
                      <a:pt x="123" y="159"/>
                    </a:lnTo>
                    <a:lnTo>
                      <a:pt x="324" y="43"/>
                    </a:lnTo>
                    <a:lnTo>
                      <a:pt x="120" y="161"/>
                    </a:lnTo>
                    <a:lnTo>
                      <a:pt x="322" y="47"/>
                    </a:lnTo>
                    <a:lnTo>
                      <a:pt x="118" y="163"/>
                    </a:lnTo>
                    <a:lnTo>
                      <a:pt x="319" y="47"/>
                    </a:lnTo>
                    <a:lnTo>
                      <a:pt x="85" y="197"/>
                    </a:lnTo>
                    <a:lnTo>
                      <a:pt x="286" y="83"/>
                    </a:lnTo>
                    <a:lnTo>
                      <a:pt x="66" y="218"/>
                    </a:lnTo>
                    <a:lnTo>
                      <a:pt x="265" y="102"/>
                    </a:lnTo>
                    <a:lnTo>
                      <a:pt x="26" y="256"/>
                    </a:lnTo>
                    <a:lnTo>
                      <a:pt x="227" y="142"/>
                    </a:lnTo>
                    <a:lnTo>
                      <a:pt x="0" y="292"/>
                    </a:lnTo>
                    <a:lnTo>
                      <a:pt x="184" y="185"/>
                    </a:lnTo>
                    <a:lnTo>
                      <a:pt x="0" y="306"/>
                    </a:lnTo>
                    <a:lnTo>
                      <a:pt x="146" y="223"/>
                    </a:lnTo>
                    <a:lnTo>
                      <a:pt x="0" y="308"/>
                    </a:lnTo>
                    <a:lnTo>
                      <a:pt x="137" y="230"/>
                    </a:lnTo>
                    <a:lnTo>
                      <a:pt x="9" y="320"/>
                    </a:lnTo>
                    <a:lnTo>
                      <a:pt x="101" y="268"/>
                    </a:lnTo>
                    <a:lnTo>
                      <a:pt x="38" y="325"/>
                    </a:lnTo>
                    <a:lnTo>
                      <a:pt x="49" y="318"/>
                    </a:lnTo>
                    <a:lnTo>
                      <a:pt x="38" y="325"/>
                    </a:lnTo>
                    <a:lnTo>
                      <a:pt x="42" y="322"/>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3" name="Freeform 3160"/>
              <p:cNvSpPr/>
              <p:nvPr/>
            </p:nvSpPr>
            <p:spPr bwMode="auto">
              <a:xfrm>
                <a:off x="4614863" y="3025775"/>
                <a:ext cx="788988" cy="474663"/>
              </a:xfrm>
              <a:custGeom>
                <a:avLst/>
                <a:gdLst>
                  <a:gd name="T0" fmla="*/ 36 w 497"/>
                  <a:gd name="T1" fmla="*/ 0 h 299"/>
                  <a:gd name="T2" fmla="*/ 50 w 497"/>
                  <a:gd name="T3" fmla="*/ 3 h 299"/>
                  <a:gd name="T4" fmla="*/ 57 w 497"/>
                  <a:gd name="T5" fmla="*/ 5 h 299"/>
                  <a:gd name="T6" fmla="*/ 78 w 497"/>
                  <a:gd name="T7" fmla="*/ 12 h 299"/>
                  <a:gd name="T8" fmla="*/ 78 w 497"/>
                  <a:gd name="T9" fmla="*/ 12 h 299"/>
                  <a:gd name="T10" fmla="*/ 97 w 497"/>
                  <a:gd name="T11" fmla="*/ 17 h 299"/>
                  <a:gd name="T12" fmla="*/ 102 w 497"/>
                  <a:gd name="T13" fmla="*/ 19 h 299"/>
                  <a:gd name="T14" fmla="*/ 107 w 497"/>
                  <a:gd name="T15" fmla="*/ 19 h 299"/>
                  <a:gd name="T16" fmla="*/ 130 w 497"/>
                  <a:gd name="T17" fmla="*/ 26 h 299"/>
                  <a:gd name="T18" fmla="*/ 130 w 497"/>
                  <a:gd name="T19" fmla="*/ 26 h 299"/>
                  <a:gd name="T20" fmla="*/ 154 w 497"/>
                  <a:gd name="T21" fmla="*/ 34 h 299"/>
                  <a:gd name="T22" fmla="*/ 163 w 497"/>
                  <a:gd name="T23" fmla="*/ 38 h 299"/>
                  <a:gd name="T24" fmla="*/ 175 w 497"/>
                  <a:gd name="T25" fmla="*/ 41 h 299"/>
                  <a:gd name="T26" fmla="*/ 197 w 497"/>
                  <a:gd name="T27" fmla="*/ 48 h 299"/>
                  <a:gd name="T28" fmla="*/ 199 w 497"/>
                  <a:gd name="T29" fmla="*/ 48 h 299"/>
                  <a:gd name="T30" fmla="*/ 220 w 497"/>
                  <a:gd name="T31" fmla="*/ 53 h 299"/>
                  <a:gd name="T32" fmla="*/ 242 w 497"/>
                  <a:gd name="T33" fmla="*/ 60 h 299"/>
                  <a:gd name="T34" fmla="*/ 263 w 497"/>
                  <a:gd name="T35" fmla="*/ 67 h 299"/>
                  <a:gd name="T36" fmla="*/ 282 w 497"/>
                  <a:gd name="T37" fmla="*/ 71 h 299"/>
                  <a:gd name="T38" fmla="*/ 282 w 497"/>
                  <a:gd name="T39" fmla="*/ 71 h 299"/>
                  <a:gd name="T40" fmla="*/ 294 w 497"/>
                  <a:gd name="T41" fmla="*/ 76 h 299"/>
                  <a:gd name="T42" fmla="*/ 308 w 497"/>
                  <a:gd name="T43" fmla="*/ 88 h 299"/>
                  <a:gd name="T44" fmla="*/ 320 w 497"/>
                  <a:gd name="T45" fmla="*/ 100 h 299"/>
                  <a:gd name="T46" fmla="*/ 324 w 497"/>
                  <a:gd name="T47" fmla="*/ 105 h 299"/>
                  <a:gd name="T48" fmla="*/ 336 w 497"/>
                  <a:gd name="T49" fmla="*/ 117 h 299"/>
                  <a:gd name="T50" fmla="*/ 341 w 497"/>
                  <a:gd name="T51" fmla="*/ 121 h 299"/>
                  <a:gd name="T52" fmla="*/ 353 w 497"/>
                  <a:gd name="T53" fmla="*/ 133 h 299"/>
                  <a:gd name="T54" fmla="*/ 360 w 497"/>
                  <a:gd name="T55" fmla="*/ 140 h 299"/>
                  <a:gd name="T56" fmla="*/ 374 w 497"/>
                  <a:gd name="T57" fmla="*/ 154 h 299"/>
                  <a:gd name="T58" fmla="*/ 384 w 497"/>
                  <a:gd name="T59" fmla="*/ 164 h 299"/>
                  <a:gd name="T60" fmla="*/ 391 w 497"/>
                  <a:gd name="T61" fmla="*/ 171 h 299"/>
                  <a:gd name="T62" fmla="*/ 391 w 497"/>
                  <a:gd name="T63" fmla="*/ 171 h 299"/>
                  <a:gd name="T64" fmla="*/ 398 w 497"/>
                  <a:gd name="T65" fmla="*/ 178 h 299"/>
                  <a:gd name="T66" fmla="*/ 400 w 497"/>
                  <a:gd name="T67" fmla="*/ 181 h 299"/>
                  <a:gd name="T68" fmla="*/ 405 w 497"/>
                  <a:gd name="T69" fmla="*/ 185 h 299"/>
                  <a:gd name="T70" fmla="*/ 419 w 497"/>
                  <a:gd name="T71" fmla="*/ 200 h 299"/>
                  <a:gd name="T72" fmla="*/ 431 w 497"/>
                  <a:gd name="T73" fmla="*/ 211 h 299"/>
                  <a:gd name="T74" fmla="*/ 441 w 497"/>
                  <a:gd name="T75" fmla="*/ 221 h 299"/>
                  <a:gd name="T76" fmla="*/ 452 w 497"/>
                  <a:gd name="T77" fmla="*/ 233 h 299"/>
                  <a:gd name="T78" fmla="*/ 457 w 497"/>
                  <a:gd name="T79" fmla="*/ 237 h 299"/>
                  <a:gd name="T80" fmla="*/ 467 w 497"/>
                  <a:gd name="T81" fmla="*/ 247 h 299"/>
                  <a:gd name="T82" fmla="*/ 474 w 497"/>
                  <a:gd name="T83" fmla="*/ 254 h 299"/>
                  <a:gd name="T84" fmla="*/ 488 w 497"/>
                  <a:gd name="T85" fmla="*/ 268 h 299"/>
                  <a:gd name="T86" fmla="*/ 493 w 497"/>
                  <a:gd name="T87" fmla="*/ 273 h 299"/>
                  <a:gd name="T88" fmla="*/ 493 w 497"/>
                  <a:gd name="T89" fmla="*/ 273 h 299"/>
                  <a:gd name="T90" fmla="*/ 497 w 497"/>
                  <a:gd name="T91" fmla="*/ 285 h 299"/>
                  <a:gd name="T92" fmla="*/ 493 w 497"/>
                  <a:gd name="T93" fmla="*/ 29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7" h="299">
                    <a:moveTo>
                      <a:pt x="0" y="19"/>
                    </a:moveTo>
                    <a:lnTo>
                      <a:pt x="36" y="0"/>
                    </a:lnTo>
                    <a:lnTo>
                      <a:pt x="14" y="24"/>
                    </a:lnTo>
                    <a:lnTo>
                      <a:pt x="50" y="3"/>
                    </a:lnTo>
                    <a:lnTo>
                      <a:pt x="21" y="26"/>
                    </a:lnTo>
                    <a:lnTo>
                      <a:pt x="57" y="5"/>
                    </a:lnTo>
                    <a:lnTo>
                      <a:pt x="43" y="31"/>
                    </a:lnTo>
                    <a:lnTo>
                      <a:pt x="78" y="12"/>
                    </a:lnTo>
                    <a:lnTo>
                      <a:pt x="43" y="34"/>
                    </a:lnTo>
                    <a:lnTo>
                      <a:pt x="78" y="12"/>
                    </a:lnTo>
                    <a:lnTo>
                      <a:pt x="59" y="38"/>
                    </a:lnTo>
                    <a:lnTo>
                      <a:pt x="97" y="17"/>
                    </a:lnTo>
                    <a:lnTo>
                      <a:pt x="66" y="41"/>
                    </a:lnTo>
                    <a:lnTo>
                      <a:pt x="102" y="19"/>
                    </a:lnTo>
                    <a:lnTo>
                      <a:pt x="71" y="41"/>
                    </a:lnTo>
                    <a:lnTo>
                      <a:pt x="107" y="19"/>
                    </a:lnTo>
                    <a:lnTo>
                      <a:pt x="95" y="48"/>
                    </a:lnTo>
                    <a:lnTo>
                      <a:pt x="130" y="26"/>
                    </a:lnTo>
                    <a:lnTo>
                      <a:pt x="95" y="48"/>
                    </a:lnTo>
                    <a:lnTo>
                      <a:pt x="130" y="26"/>
                    </a:lnTo>
                    <a:lnTo>
                      <a:pt x="119" y="55"/>
                    </a:lnTo>
                    <a:lnTo>
                      <a:pt x="154" y="34"/>
                    </a:lnTo>
                    <a:lnTo>
                      <a:pt x="128" y="57"/>
                    </a:lnTo>
                    <a:lnTo>
                      <a:pt x="163" y="38"/>
                    </a:lnTo>
                    <a:lnTo>
                      <a:pt x="140" y="60"/>
                    </a:lnTo>
                    <a:lnTo>
                      <a:pt x="175" y="41"/>
                    </a:lnTo>
                    <a:lnTo>
                      <a:pt x="161" y="67"/>
                    </a:lnTo>
                    <a:lnTo>
                      <a:pt x="197" y="48"/>
                    </a:lnTo>
                    <a:lnTo>
                      <a:pt x="163" y="67"/>
                    </a:lnTo>
                    <a:lnTo>
                      <a:pt x="199" y="48"/>
                    </a:lnTo>
                    <a:lnTo>
                      <a:pt x="185" y="74"/>
                    </a:lnTo>
                    <a:lnTo>
                      <a:pt x="220" y="53"/>
                    </a:lnTo>
                    <a:lnTo>
                      <a:pt x="206" y="81"/>
                    </a:lnTo>
                    <a:lnTo>
                      <a:pt x="242" y="60"/>
                    </a:lnTo>
                    <a:lnTo>
                      <a:pt x="227" y="86"/>
                    </a:lnTo>
                    <a:lnTo>
                      <a:pt x="263" y="67"/>
                    </a:lnTo>
                    <a:lnTo>
                      <a:pt x="246" y="93"/>
                    </a:lnTo>
                    <a:lnTo>
                      <a:pt x="282" y="71"/>
                    </a:lnTo>
                    <a:lnTo>
                      <a:pt x="249" y="93"/>
                    </a:lnTo>
                    <a:lnTo>
                      <a:pt x="282" y="71"/>
                    </a:lnTo>
                    <a:lnTo>
                      <a:pt x="258" y="95"/>
                    </a:lnTo>
                    <a:lnTo>
                      <a:pt x="294" y="76"/>
                    </a:lnTo>
                    <a:lnTo>
                      <a:pt x="282" y="105"/>
                    </a:lnTo>
                    <a:lnTo>
                      <a:pt x="308" y="88"/>
                    </a:lnTo>
                    <a:lnTo>
                      <a:pt x="291" y="114"/>
                    </a:lnTo>
                    <a:lnTo>
                      <a:pt x="320" y="100"/>
                    </a:lnTo>
                    <a:lnTo>
                      <a:pt x="298" y="121"/>
                    </a:lnTo>
                    <a:lnTo>
                      <a:pt x="324" y="105"/>
                    </a:lnTo>
                    <a:lnTo>
                      <a:pt x="310" y="133"/>
                    </a:lnTo>
                    <a:lnTo>
                      <a:pt x="336" y="117"/>
                    </a:lnTo>
                    <a:lnTo>
                      <a:pt x="313" y="136"/>
                    </a:lnTo>
                    <a:lnTo>
                      <a:pt x="341" y="121"/>
                    </a:lnTo>
                    <a:lnTo>
                      <a:pt x="327" y="150"/>
                    </a:lnTo>
                    <a:lnTo>
                      <a:pt x="353" y="133"/>
                    </a:lnTo>
                    <a:lnTo>
                      <a:pt x="334" y="154"/>
                    </a:lnTo>
                    <a:lnTo>
                      <a:pt x="360" y="140"/>
                    </a:lnTo>
                    <a:lnTo>
                      <a:pt x="348" y="169"/>
                    </a:lnTo>
                    <a:lnTo>
                      <a:pt x="374" y="154"/>
                    </a:lnTo>
                    <a:lnTo>
                      <a:pt x="358" y="178"/>
                    </a:lnTo>
                    <a:lnTo>
                      <a:pt x="384" y="164"/>
                    </a:lnTo>
                    <a:lnTo>
                      <a:pt x="362" y="185"/>
                    </a:lnTo>
                    <a:lnTo>
                      <a:pt x="391" y="171"/>
                    </a:lnTo>
                    <a:lnTo>
                      <a:pt x="365" y="188"/>
                    </a:lnTo>
                    <a:lnTo>
                      <a:pt x="391" y="171"/>
                    </a:lnTo>
                    <a:lnTo>
                      <a:pt x="372" y="195"/>
                    </a:lnTo>
                    <a:lnTo>
                      <a:pt x="398" y="178"/>
                    </a:lnTo>
                    <a:lnTo>
                      <a:pt x="372" y="195"/>
                    </a:lnTo>
                    <a:lnTo>
                      <a:pt x="400" y="181"/>
                    </a:lnTo>
                    <a:lnTo>
                      <a:pt x="379" y="202"/>
                    </a:lnTo>
                    <a:lnTo>
                      <a:pt x="405" y="185"/>
                    </a:lnTo>
                    <a:lnTo>
                      <a:pt x="393" y="214"/>
                    </a:lnTo>
                    <a:lnTo>
                      <a:pt x="419" y="200"/>
                    </a:lnTo>
                    <a:lnTo>
                      <a:pt x="403" y="226"/>
                    </a:lnTo>
                    <a:lnTo>
                      <a:pt x="431" y="211"/>
                    </a:lnTo>
                    <a:lnTo>
                      <a:pt x="412" y="235"/>
                    </a:lnTo>
                    <a:lnTo>
                      <a:pt x="441" y="221"/>
                    </a:lnTo>
                    <a:lnTo>
                      <a:pt x="426" y="249"/>
                    </a:lnTo>
                    <a:lnTo>
                      <a:pt x="452" y="233"/>
                    </a:lnTo>
                    <a:lnTo>
                      <a:pt x="431" y="254"/>
                    </a:lnTo>
                    <a:lnTo>
                      <a:pt x="457" y="237"/>
                    </a:lnTo>
                    <a:lnTo>
                      <a:pt x="441" y="261"/>
                    </a:lnTo>
                    <a:lnTo>
                      <a:pt x="467" y="247"/>
                    </a:lnTo>
                    <a:lnTo>
                      <a:pt x="448" y="271"/>
                    </a:lnTo>
                    <a:lnTo>
                      <a:pt x="474" y="254"/>
                    </a:lnTo>
                    <a:lnTo>
                      <a:pt x="459" y="283"/>
                    </a:lnTo>
                    <a:lnTo>
                      <a:pt x="488" y="268"/>
                    </a:lnTo>
                    <a:lnTo>
                      <a:pt x="464" y="287"/>
                    </a:lnTo>
                    <a:lnTo>
                      <a:pt x="493" y="273"/>
                    </a:lnTo>
                    <a:lnTo>
                      <a:pt x="467" y="290"/>
                    </a:lnTo>
                    <a:lnTo>
                      <a:pt x="493" y="273"/>
                    </a:lnTo>
                    <a:lnTo>
                      <a:pt x="476" y="297"/>
                    </a:lnTo>
                    <a:lnTo>
                      <a:pt x="497" y="285"/>
                    </a:lnTo>
                    <a:lnTo>
                      <a:pt x="485" y="299"/>
                    </a:lnTo>
                    <a:lnTo>
                      <a:pt x="493" y="29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4" name="Freeform 3161"/>
              <p:cNvSpPr/>
              <p:nvPr/>
            </p:nvSpPr>
            <p:spPr bwMode="auto">
              <a:xfrm>
                <a:off x="4641850" y="2924175"/>
                <a:ext cx="119063" cy="68263"/>
              </a:xfrm>
              <a:custGeom>
                <a:avLst/>
                <a:gdLst>
                  <a:gd name="T0" fmla="*/ 0 w 75"/>
                  <a:gd name="T1" fmla="*/ 43 h 43"/>
                  <a:gd name="T2" fmla="*/ 75 w 75"/>
                  <a:gd name="T3" fmla="*/ 0 h 43"/>
                  <a:gd name="T4" fmla="*/ 14 w 75"/>
                  <a:gd name="T5" fmla="*/ 41 h 43"/>
                  <a:gd name="T6" fmla="*/ 75 w 75"/>
                  <a:gd name="T7" fmla="*/ 7 h 43"/>
                  <a:gd name="T8" fmla="*/ 23 w 75"/>
                  <a:gd name="T9" fmla="*/ 41 h 43"/>
                  <a:gd name="T10" fmla="*/ 73 w 75"/>
                  <a:gd name="T11" fmla="*/ 12 h 43"/>
                  <a:gd name="T12" fmla="*/ 52 w 75"/>
                  <a:gd name="T13" fmla="*/ 36 h 43"/>
                  <a:gd name="T14" fmla="*/ 57 w 75"/>
                  <a:gd name="T15" fmla="*/ 3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43">
                    <a:moveTo>
                      <a:pt x="0" y="43"/>
                    </a:moveTo>
                    <a:lnTo>
                      <a:pt x="75" y="0"/>
                    </a:lnTo>
                    <a:lnTo>
                      <a:pt x="14" y="41"/>
                    </a:lnTo>
                    <a:lnTo>
                      <a:pt x="75" y="7"/>
                    </a:lnTo>
                    <a:lnTo>
                      <a:pt x="23" y="41"/>
                    </a:lnTo>
                    <a:lnTo>
                      <a:pt x="73" y="12"/>
                    </a:lnTo>
                    <a:lnTo>
                      <a:pt x="52" y="36"/>
                    </a:lnTo>
                    <a:lnTo>
                      <a:pt x="57" y="3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5" name="Freeform 3162"/>
              <p:cNvSpPr/>
              <p:nvPr/>
            </p:nvSpPr>
            <p:spPr bwMode="auto">
              <a:xfrm>
                <a:off x="4562475" y="2913063"/>
                <a:ext cx="203200" cy="203200"/>
              </a:xfrm>
              <a:custGeom>
                <a:avLst/>
                <a:gdLst>
                  <a:gd name="T0" fmla="*/ 31 w 128"/>
                  <a:gd name="T1" fmla="*/ 26 h 128"/>
                  <a:gd name="T2" fmla="*/ 35 w 128"/>
                  <a:gd name="T3" fmla="*/ 24 h 128"/>
                  <a:gd name="T4" fmla="*/ 21 w 128"/>
                  <a:gd name="T5" fmla="*/ 33 h 128"/>
                  <a:gd name="T6" fmla="*/ 45 w 128"/>
                  <a:gd name="T7" fmla="*/ 22 h 128"/>
                  <a:gd name="T8" fmla="*/ 17 w 128"/>
                  <a:gd name="T9" fmla="*/ 41 h 128"/>
                  <a:gd name="T10" fmla="*/ 52 w 128"/>
                  <a:gd name="T11" fmla="*/ 19 h 128"/>
                  <a:gd name="T12" fmla="*/ 9 w 128"/>
                  <a:gd name="T13" fmla="*/ 52 h 128"/>
                  <a:gd name="T14" fmla="*/ 71 w 128"/>
                  <a:gd name="T15" fmla="*/ 19 h 128"/>
                  <a:gd name="T16" fmla="*/ 5 w 128"/>
                  <a:gd name="T17" fmla="*/ 71 h 128"/>
                  <a:gd name="T18" fmla="*/ 128 w 128"/>
                  <a:gd name="T19" fmla="*/ 0 h 128"/>
                  <a:gd name="T20" fmla="*/ 5 w 128"/>
                  <a:gd name="T21" fmla="*/ 88 h 128"/>
                  <a:gd name="T22" fmla="*/ 45 w 128"/>
                  <a:gd name="T23" fmla="*/ 64 h 128"/>
                  <a:gd name="T24" fmla="*/ 0 w 128"/>
                  <a:gd name="T25" fmla="*/ 109 h 128"/>
                  <a:gd name="T26" fmla="*/ 69 w 128"/>
                  <a:gd name="T27" fmla="*/ 71 h 128"/>
                  <a:gd name="T28" fmla="*/ 2 w 128"/>
                  <a:gd name="T29" fmla="*/ 124 h 128"/>
                  <a:gd name="T30" fmla="*/ 31 w 128"/>
                  <a:gd name="T31" fmla="*/ 107 h 128"/>
                  <a:gd name="T32" fmla="*/ 17 w 128"/>
                  <a:gd name="T33" fmla="*/ 128 h 128"/>
                  <a:gd name="T34" fmla="*/ 26 w 128"/>
                  <a:gd name="T35" fmla="*/ 121 h 128"/>
                  <a:gd name="T36" fmla="*/ 17 w 128"/>
                  <a:gd name="T37" fmla="*/ 128 h 128"/>
                  <a:gd name="T38" fmla="*/ 26 w 128"/>
                  <a:gd name="T39"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28">
                    <a:moveTo>
                      <a:pt x="31" y="26"/>
                    </a:moveTo>
                    <a:lnTo>
                      <a:pt x="35" y="24"/>
                    </a:lnTo>
                    <a:lnTo>
                      <a:pt x="21" y="33"/>
                    </a:lnTo>
                    <a:lnTo>
                      <a:pt x="45" y="22"/>
                    </a:lnTo>
                    <a:lnTo>
                      <a:pt x="17" y="41"/>
                    </a:lnTo>
                    <a:lnTo>
                      <a:pt x="52" y="19"/>
                    </a:lnTo>
                    <a:lnTo>
                      <a:pt x="9" y="52"/>
                    </a:lnTo>
                    <a:lnTo>
                      <a:pt x="71" y="19"/>
                    </a:lnTo>
                    <a:lnTo>
                      <a:pt x="5" y="71"/>
                    </a:lnTo>
                    <a:lnTo>
                      <a:pt x="128" y="0"/>
                    </a:lnTo>
                    <a:lnTo>
                      <a:pt x="5" y="88"/>
                    </a:lnTo>
                    <a:lnTo>
                      <a:pt x="45" y="64"/>
                    </a:lnTo>
                    <a:lnTo>
                      <a:pt x="0" y="109"/>
                    </a:lnTo>
                    <a:lnTo>
                      <a:pt x="69" y="71"/>
                    </a:lnTo>
                    <a:lnTo>
                      <a:pt x="2" y="124"/>
                    </a:lnTo>
                    <a:lnTo>
                      <a:pt x="31" y="107"/>
                    </a:lnTo>
                    <a:lnTo>
                      <a:pt x="17" y="128"/>
                    </a:lnTo>
                    <a:lnTo>
                      <a:pt x="26" y="121"/>
                    </a:lnTo>
                    <a:lnTo>
                      <a:pt x="17" y="128"/>
                    </a:lnTo>
                    <a:lnTo>
                      <a:pt x="26" y="12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6" name="Freeform 3163"/>
              <p:cNvSpPr/>
              <p:nvPr/>
            </p:nvSpPr>
            <p:spPr bwMode="auto">
              <a:xfrm>
                <a:off x="4784725" y="2781300"/>
                <a:ext cx="119063" cy="71438"/>
              </a:xfrm>
              <a:custGeom>
                <a:avLst/>
                <a:gdLst>
                  <a:gd name="T0" fmla="*/ 0 w 75"/>
                  <a:gd name="T1" fmla="*/ 45 h 45"/>
                  <a:gd name="T2" fmla="*/ 75 w 75"/>
                  <a:gd name="T3" fmla="*/ 0 h 45"/>
                  <a:gd name="T4" fmla="*/ 40 w 75"/>
                  <a:gd name="T5" fmla="*/ 41 h 45"/>
                  <a:gd name="T6" fmla="*/ 64 w 75"/>
                  <a:gd name="T7" fmla="*/ 26 h 45"/>
                  <a:gd name="T8" fmla="*/ 47 w 75"/>
                  <a:gd name="T9" fmla="*/ 38 h 45"/>
                  <a:gd name="T10" fmla="*/ 59 w 75"/>
                  <a:gd name="T11" fmla="*/ 31 h 45"/>
                  <a:gd name="T12" fmla="*/ 52 w 75"/>
                  <a:gd name="T13" fmla="*/ 36 h 45"/>
                  <a:gd name="T14" fmla="*/ 54 w 75"/>
                  <a:gd name="T15" fmla="*/ 36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45">
                    <a:moveTo>
                      <a:pt x="0" y="45"/>
                    </a:moveTo>
                    <a:lnTo>
                      <a:pt x="75" y="0"/>
                    </a:lnTo>
                    <a:lnTo>
                      <a:pt x="40" y="41"/>
                    </a:lnTo>
                    <a:lnTo>
                      <a:pt x="64" y="26"/>
                    </a:lnTo>
                    <a:lnTo>
                      <a:pt x="47" y="38"/>
                    </a:lnTo>
                    <a:lnTo>
                      <a:pt x="59" y="31"/>
                    </a:lnTo>
                    <a:lnTo>
                      <a:pt x="52" y="36"/>
                    </a:lnTo>
                    <a:lnTo>
                      <a:pt x="54" y="36"/>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7" name="Freeform 3164"/>
              <p:cNvSpPr/>
              <p:nvPr/>
            </p:nvSpPr>
            <p:spPr bwMode="auto">
              <a:xfrm>
                <a:off x="4708525" y="2800350"/>
                <a:ext cx="131763" cy="131763"/>
              </a:xfrm>
              <a:custGeom>
                <a:avLst/>
                <a:gdLst>
                  <a:gd name="T0" fmla="*/ 29 w 83"/>
                  <a:gd name="T1" fmla="*/ 10 h 83"/>
                  <a:gd name="T2" fmla="*/ 31 w 83"/>
                  <a:gd name="T3" fmla="*/ 7 h 83"/>
                  <a:gd name="T4" fmla="*/ 10 w 83"/>
                  <a:gd name="T5" fmla="*/ 36 h 83"/>
                  <a:gd name="T6" fmla="*/ 67 w 83"/>
                  <a:gd name="T7" fmla="*/ 0 h 83"/>
                  <a:gd name="T8" fmla="*/ 10 w 83"/>
                  <a:gd name="T9" fmla="*/ 36 h 83"/>
                  <a:gd name="T10" fmla="*/ 69 w 83"/>
                  <a:gd name="T11" fmla="*/ 0 h 83"/>
                  <a:gd name="T12" fmla="*/ 7 w 83"/>
                  <a:gd name="T13" fmla="*/ 36 h 83"/>
                  <a:gd name="T14" fmla="*/ 69 w 83"/>
                  <a:gd name="T15" fmla="*/ 0 h 83"/>
                  <a:gd name="T16" fmla="*/ 7 w 83"/>
                  <a:gd name="T17" fmla="*/ 43 h 83"/>
                  <a:gd name="T18" fmla="*/ 83 w 83"/>
                  <a:gd name="T19" fmla="*/ 0 h 83"/>
                  <a:gd name="T20" fmla="*/ 5 w 83"/>
                  <a:gd name="T21" fmla="*/ 57 h 83"/>
                  <a:gd name="T22" fmla="*/ 41 w 83"/>
                  <a:gd name="T23" fmla="*/ 38 h 83"/>
                  <a:gd name="T24" fmla="*/ 5 w 83"/>
                  <a:gd name="T25" fmla="*/ 71 h 83"/>
                  <a:gd name="T26" fmla="*/ 36 w 83"/>
                  <a:gd name="T27" fmla="*/ 55 h 83"/>
                  <a:gd name="T28" fmla="*/ 5 w 83"/>
                  <a:gd name="T29" fmla="*/ 76 h 83"/>
                  <a:gd name="T30" fmla="*/ 36 w 83"/>
                  <a:gd name="T31" fmla="*/ 59 h 83"/>
                  <a:gd name="T32" fmla="*/ 3 w 83"/>
                  <a:gd name="T33" fmla="*/ 81 h 83"/>
                  <a:gd name="T34" fmla="*/ 36 w 83"/>
                  <a:gd name="T35" fmla="*/ 62 h 83"/>
                  <a:gd name="T36" fmla="*/ 3 w 83"/>
                  <a:gd name="T37" fmla="*/ 83 h 83"/>
                  <a:gd name="T38" fmla="*/ 36 w 83"/>
                  <a:gd name="T39" fmla="*/ 62 h 83"/>
                  <a:gd name="T40" fmla="*/ 0 w 83"/>
                  <a:gd name="T41" fmla="*/ 83 h 83"/>
                  <a:gd name="T42" fmla="*/ 36 w 83"/>
                  <a:gd name="T43" fmla="*/ 6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3">
                    <a:moveTo>
                      <a:pt x="29" y="10"/>
                    </a:moveTo>
                    <a:lnTo>
                      <a:pt x="31" y="7"/>
                    </a:lnTo>
                    <a:lnTo>
                      <a:pt x="10" y="36"/>
                    </a:lnTo>
                    <a:lnTo>
                      <a:pt x="67" y="0"/>
                    </a:lnTo>
                    <a:lnTo>
                      <a:pt x="10" y="36"/>
                    </a:lnTo>
                    <a:lnTo>
                      <a:pt x="69" y="0"/>
                    </a:lnTo>
                    <a:lnTo>
                      <a:pt x="7" y="36"/>
                    </a:lnTo>
                    <a:lnTo>
                      <a:pt x="69" y="0"/>
                    </a:lnTo>
                    <a:lnTo>
                      <a:pt x="7" y="43"/>
                    </a:lnTo>
                    <a:lnTo>
                      <a:pt x="83" y="0"/>
                    </a:lnTo>
                    <a:lnTo>
                      <a:pt x="5" y="57"/>
                    </a:lnTo>
                    <a:lnTo>
                      <a:pt x="41" y="38"/>
                    </a:lnTo>
                    <a:lnTo>
                      <a:pt x="5" y="71"/>
                    </a:lnTo>
                    <a:lnTo>
                      <a:pt x="36" y="55"/>
                    </a:lnTo>
                    <a:lnTo>
                      <a:pt x="5" y="76"/>
                    </a:lnTo>
                    <a:lnTo>
                      <a:pt x="36" y="59"/>
                    </a:lnTo>
                    <a:lnTo>
                      <a:pt x="3" y="81"/>
                    </a:lnTo>
                    <a:lnTo>
                      <a:pt x="36" y="62"/>
                    </a:lnTo>
                    <a:lnTo>
                      <a:pt x="3" y="83"/>
                    </a:lnTo>
                    <a:lnTo>
                      <a:pt x="36" y="62"/>
                    </a:lnTo>
                    <a:lnTo>
                      <a:pt x="0" y="83"/>
                    </a:lnTo>
                    <a:lnTo>
                      <a:pt x="36" y="6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8" name="Freeform 3165"/>
              <p:cNvSpPr/>
              <p:nvPr/>
            </p:nvSpPr>
            <p:spPr bwMode="auto">
              <a:xfrm>
                <a:off x="4922838" y="2641600"/>
                <a:ext cx="120650" cy="68263"/>
              </a:xfrm>
              <a:custGeom>
                <a:avLst/>
                <a:gdLst>
                  <a:gd name="T0" fmla="*/ 0 w 76"/>
                  <a:gd name="T1" fmla="*/ 43 h 43"/>
                  <a:gd name="T2" fmla="*/ 76 w 76"/>
                  <a:gd name="T3" fmla="*/ 0 h 43"/>
                  <a:gd name="T4" fmla="*/ 22 w 76"/>
                  <a:gd name="T5" fmla="*/ 41 h 43"/>
                  <a:gd name="T6" fmla="*/ 74 w 76"/>
                  <a:gd name="T7" fmla="*/ 12 h 43"/>
                  <a:gd name="T8" fmla="*/ 52 w 76"/>
                  <a:gd name="T9" fmla="*/ 36 h 43"/>
                  <a:gd name="T10" fmla="*/ 57 w 76"/>
                  <a:gd name="T11" fmla="*/ 34 h 43"/>
                </a:gdLst>
                <a:ahLst/>
                <a:cxnLst>
                  <a:cxn ang="0">
                    <a:pos x="T0" y="T1"/>
                  </a:cxn>
                  <a:cxn ang="0">
                    <a:pos x="T2" y="T3"/>
                  </a:cxn>
                  <a:cxn ang="0">
                    <a:pos x="T4" y="T5"/>
                  </a:cxn>
                  <a:cxn ang="0">
                    <a:pos x="T6" y="T7"/>
                  </a:cxn>
                  <a:cxn ang="0">
                    <a:pos x="T8" y="T9"/>
                  </a:cxn>
                  <a:cxn ang="0">
                    <a:pos x="T10" y="T11"/>
                  </a:cxn>
                </a:cxnLst>
                <a:rect l="0" t="0" r="r" b="b"/>
                <a:pathLst>
                  <a:path w="76" h="43">
                    <a:moveTo>
                      <a:pt x="0" y="43"/>
                    </a:moveTo>
                    <a:lnTo>
                      <a:pt x="76" y="0"/>
                    </a:lnTo>
                    <a:lnTo>
                      <a:pt x="22" y="41"/>
                    </a:lnTo>
                    <a:lnTo>
                      <a:pt x="74" y="12"/>
                    </a:lnTo>
                    <a:lnTo>
                      <a:pt x="52" y="36"/>
                    </a:lnTo>
                    <a:lnTo>
                      <a:pt x="57" y="3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9" name="Freeform 3166"/>
              <p:cNvSpPr/>
              <p:nvPr/>
            </p:nvSpPr>
            <p:spPr bwMode="auto">
              <a:xfrm>
                <a:off x="4851400" y="2624138"/>
                <a:ext cx="195263" cy="168275"/>
              </a:xfrm>
              <a:custGeom>
                <a:avLst/>
                <a:gdLst>
                  <a:gd name="T0" fmla="*/ 26 w 123"/>
                  <a:gd name="T1" fmla="*/ 30 h 106"/>
                  <a:gd name="T2" fmla="*/ 31 w 123"/>
                  <a:gd name="T3" fmla="*/ 28 h 106"/>
                  <a:gd name="T4" fmla="*/ 12 w 123"/>
                  <a:gd name="T5" fmla="*/ 45 h 106"/>
                  <a:gd name="T6" fmla="*/ 48 w 123"/>
                  <a:gd name="T7" fmla="*/ 23 h 106"/>
                  <a:gd name="T8" fmla="*/ 5 w 123"/>
                  <a:gd name="T9" fmla="*/ 68 h 106"/>
                  <a:gd name="T10" fmla="*/ 123 w 123"/>
                  <a:gd name="T11" fmla="*/ 0 h 106"/>
                  <a:gd name="T12" fmla="*/ 5 w 123"/>
                  <a:gd name="T13" fmla="*/ 83 h 106"/>
                  <a:gd name="T14" fmla="*/ 36 w 123"/>
                  <a:gd name="T15" fmla="*/ 64 h 106"/>
                  <a:gd name="T16" fmla="*/ 0 w 123"/>
                  <a:gd name="T17" fmla="*/ 104 h 106"/>
                  <a:gd name="T18" fmla="*/ 33 w 123"/>
                  <a:gd name="T19" fmla="*/ 85 h 106"/>
                  <a:gd name="T20" fmla="*/ 0 w 123"/>
                  <a:gd name="T21" fmla="*/ 106 h 106"/>
                  <a:gd name="T22" fmla="*/ 33 w 123"/>
                  <a:gd name="T23" fmla="*/ 8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106">
                    <a:moveTo>
                      <a:pt x="26" y="30"/>
                    </a:moveTo>
                    <a:lnTo>
                      <a:pt x="31" y="28"/>
                    </a:lnTo>
                    <a:lnTo>
                      <a:pt x="12" y="45"/>
                    </a:lnTo>
                    <a:lnTo>
                      <a:pt x="48" y="23"/>
                    </a:lnTo>
                    <a:lnTo>
                      <a:pt x="5" y="68"/>
                    </a:lnTo>
                    <a:lnTo>
                      <a:pt x="123" y="0"/>
                    </a:lnTo>
                    <a:lnTo>
                      <a:pt x="5" y="83"/>
                    </a:lnTo>
                    <a:lnTo>
                      <a:pt x="36" y="64"/>
                    </a:lnTo>
                    <a:lnTo>
                      <a:pt x="0" y="104"/>
                    </a:lnTo>
                    <a:lnTo>
                      <a:pt x="33" y="85"/>
                    </a:lnTo>
                    <a:lnTo>
                      <a:pt x="0" y="106"/>
                    </a:lnTo>
                    <a:lnTo>
                      <a:pt x="33" y="87"/>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0" name="Freeform 3167"/>
              <p:cNvSpPr/>
              <p:nvPr/>
            </p:nvSpPr>
            <p:spPr bwMode="auto">
              <a:xfrm>
                <a:off x="5114925" y="2525713"/>
                <a:ext cx="57150" cy="33338"/>
              </a:xfrm>
              <a:custGeom>
                <a:avLst/>
                <a:gdLst>
                  <a:gd name="T0" fmla="*/ 0 w 36"/>
                  <a:gd name="T1" fmla="*/ 21 h 21"/>
                  <a:gd name="T2" fmla="*/ 36 w 36"/>
                  <a:gd name="T3" fmla="*/ 0 h 21"/>
                  <a:gd name="T4" fmla="*/ 2 w 36"/>
                  <a:gd name="T5" fmla="*/ 19 h 21"/>
                  <a:gd name="T6" fmla="*/ 36 w 36"/>
                  <a:gd name="T7" fmla="*/ 0 h 21"/>
                  <a:gd name="T8" fmla="*/ 24 w 36"/>
                  <a:gd name="T9" fmla="*/ 17 h 21"/>
                  <a:gd name="T10" fmla="*/ 33 w 36"/>
                  <a:gd name="T11" fmla="*/ 12 h 21"/>
                </a:gdLst>
                <a:ahLst/>
                <a:cxnLst>
                  <a:cxn ang="0">
                    <a:pos x="T0" y="T1"/>
                  </a:cxn>
                  <a:cxn ang="0">
                    <a:pos x="T2" y="T3"/>
                  </a:cxn>
                  <a:cxn ang="0">
                    <a:pos x="T4" y="T5"/>
                  </a:cxn>
                  <a:cxn ang="0">
                    <a:pos x="T6" y="T7"/>
                  </a:cxn>
                  <a:cxn ang="0">
                    <a:pos x="T8" y="T9"/>
                  </a:cxn>
                  <a:cxn ang="0">
                    <a:pos x="T10" y="T11"/>
                  </a:cxn>
                </a:cxnLst>
                <a:rect l="0" t="0" r="r" b="b"/>
                <a:pathLst>
                  <a:path w="36" h="21">
                    <a:moveTo>
                      <a:pt x="0" y="21"/>
                    </a:moveTo>
                    <a:lnTo>
                      <a:pt x="36" y="0"/>
                    </a:lnTo>
                    <a:lnTo>
                      <a:pt x="2" y="19"/>
                    </a:lnTo>
                    <a:lnTo>
                      <a:pt x="36" y="0"/>
                    </a:lnTo>
                    <a:lnTo>
                      <a:pt x="24" y="17"/>
                    </a:lnTo>
                    <a:lnTo>
                      <a:pt x="33" y="12"/>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1" name="Freeform 3168"/>
              <p:cNvSpPr/>
              <p:nvPr/>
            </p:nvSpPr>
            <p:spPr bwMode="auto">
              <a:xfrm>
                <a:off x="5065713" y="2509838"/>
                <a:ext cx="488950" cy="836613"/>
              </a:xfrm>
              <a:custGeom>
                <a:avLst/>
                <a:gdLst>
                  <a:gd name="T0" fmla="*/ 62 w 308"/>
                  <a:gd name="T1" fmla="*/ 0 h 527"/>
                  <a:gd name="T2" fmla="*/ 31 w 308"/>
                  <a:gd name="T3" fmla="*/ 36 h 527"/>
                  <a:gd name="T4" fmla="*/ 36 w 308"/>
                  <a:gd name="T5" fmla="*/ 50 h 527"/>
                  <a:gd name="T6" fmla="*/ 38 w 308"/>
                  <a:gd name="T7" fmla="*/ 55 h 527"/>
                  <a:gd name="T8" fmla="*/ 40 w 308"/>
                  <a:gd name="T9" fmla="*/ 64 h 527"/>
                  <a:gd name="T10" fmla="*/ 43 w 308"/>
                  <a:gd name="T11" fmla="*/ 76 h 527"/>
                  <a:gd name="T12" fmla="*/ 50 w 308"/>
                  <a:gd name="T13" fmla="*/ 93 h 527"/>
                  <a:gd name="T14" fmla="*/ 50 w 308"/>
                  <a:gd name="T15" fmla="*/ 100 h 527"/>
                  <a:gd name="T16" fmla="*/ 52 w 308"/>
                  <a:gd name="T17" fmla="*/ 105 h 527"/>
                  <a:gd name="T18" fmla="*/ 52 w 308"/>
                  <a:gd name="T19" fmla="*/ 107 h 527"/>
                  <a:gd name="T20" fmla="*/ 55 w 308"/>
                  <a:gd name="T21" fmla="*/ 112 h 527"/>
                  <a:gd name="T22" fmla="*/ 59 w 308"/>
                  <a:gd name="T23" fmla="*/ 126 h 527"/>
                  <a:gd name="T24" fmla="*/ 59 w 308"/>
                  <a:gd name="T25" fmla="*/ 131 h 527"/>
                  <a:gd name="T26" fmla="*/ 62 w 308"/>
                  <a:gd name="T27" fmla="*/ 138 h 527"/>
                  <a:gd name="T28" fmla="*/ 62 w 308"/>
                  <a:gd name="T29" fmla="*/ 140 h 527"/>
                  <a:gd name="T30" fmla="*/ 64 w 308"/>
                  <a:gd name="T31" fmla="*/ 145 h 527"/>
                  <a:gd name="T32" fmla="*/ 67 w 308"/>
                  <a:gd name="T33" fmla="*/ 152 h 527"/>
                  <a:gd name="T34" fmla="*/ 67 w 308"/>
                  <a:gd name="T35" fmla="*/ 155 h 527"/>
                  <a:gd name="T36" fmla="*/ 71 w 308"/>
                  <a:gd name="T37" fmla="*/ 166 h 527"/>
                  <a:gd name="T38" fmla="*/ 71 w 308"/>
                  <a:gd name="T39" fmla="*/ 166 h 527"/>
                  <a:gd name="T40" fmla="*/ 74 w 308"/>
                  <a:gd name="T41" fmla="*/ 176 h 527"/>
                  <a:gd name="T42" fmla="*/ 76 w 308"/>
                  <a:gd name="T43" fmla="*/ 190 h 527"/>
                  <a:gd name="T44" fmla="*/ 81 w 308"/>
                  <a:gd name="T45" fmla="*/ 200 h 527"/>
                  <a:gd name="T46" fmla="*/ 83 w 308"/>
                  <a:gd name="T47" fmla="*/ 214 h 527"/>
                  <a:gd name="T48" fmla="*/ 88 w 308"/>
                  <a:gd name="T49" fmla="*/ 226 h 527"/>
                  <a:gd name="T50" fmla="*/ 90 w 308"/>
                  <a:gd name="T51" fmla="*/ 238 h 527"/>
                  <a:gd name="T52" fmla="*/ 97 w 308"/>
                  <a:gd name="T53" fmla="*/ 257 h 527"/>
                  <a:gd name="T54" fmla="*/ 100 w 308"/>
                  <a:gd name="T55" fmla="*/ 264 h 527"/>
                  <a:gd name="T56" fmla="*/ 102 w 308"/>
                  <a:gd name="T57" fmla="*/ 273 h 527"/>
                  <a:gd name="T58" fmla="*/ 102 w 308"/>
                  <a:gd name="T59" fmla="*/ 276 h 527"/>
                  <a:gd name="T60" fmla="*/ 104 w 308"/>
                  <a:gd name="T61" fmla="*/ 280 h 527"/>
                  <a:gd name="T62" fmla="*/ 107 w 308"/>
                  <a:gd name="T63" fmla="*/ 295 h 527"/>
                  <a:gd name="T64" fmla="*/ 112 w 308"/>
                  <a:gd name="T65" fmla="*/ 304 h 527"/>
                  <a:gd name="T66" fmla="*/ 119 w 308"/>
                  <a:gd name="T67" fmla="*/ 316 h 527"/>
                  <a:gd name="T68" fmla="*/ 130 w 308"/>
                  <a:gd name="T69" fmla="*/ 328 h 527"/>
                  <a:gd name="T70" fmla="*/ 142 w 308"/>
                  <a:gd name="T71" fmla="*/ 342 h 527"/>
                  <a:gd name="T72" fmla="*/ 154 w 308"/>
                  <a:gd name="T73" fmla="*/ 351 h 527"/>
                  <a:gd name="T74" fmla="*/ 164 w 308"/>
                  <a:gd name="T75" fmla="*/ 361 h 527"/>
                  <a:gd name="T76" fmla="*/ 173 w 308"/>
                  <a:gd name="T77" fmla="*/ 373 h 527"/>
                  <a:gd name="T78" fmla="*/ 175 w 308"/>
                  <a:gd name="T79" fmla="*/ 373 h 527"/>
                  <a:gd name="T80" fmla="*/ 180 w 308"/>
                  <a:gd name="T81" fmla="*/ 378 h 527"/>
                  <a:gd name="T82" fmla="*/ 183 w 308"/>
                  <a:gd name="T83" fmla="*/ 380 h 527"/>
                  <a:gd name="T84" fmla="*/ 190 w 308"/>
                  <a:gd name="T85" fmla="*/ 389 h 527"/>
                  <a:gd name="T86" fmla="*/ 192 w 308"/>
                  <a:gd name="T87" fmla="*/ 389 h 527"/>
                  <a:gd name="T88" fmla="*/ 201 w 308"/>
                  <a:gd name="T89" fmla="*/ 399 h 527"/>
                  <a:gd name="T90" fmla="*/ 206 w 308"/>
                  <a:gd name="T91" fmla="*/ 406 h 527"/>
                  <a:gd name="T92" fmla="*/ 209 w 308"/>
                  <a:gd name="T93" fmla="*/ 406 h 527"/>
                  <a:gd name="T94" fmla="*/ 218 w 308"/>
                  <a:gd name="T95" fmla="*/ 415 h 527"/>
                  <a:gd name="T96" fmla="*/ 225 w 308"/>
                  <a:gd name="T97" fmla="*/ 423 h 527"/>
                  <a:gd name="T98" fmla="*/ 232 w 308"/>
                  <a:gd name="T99" fmla="*/ 430 h 527"/>
                  <a:gd name="T100" fmla="*/ 237 w 308"/>
                  <a:gd name="T101" fmla="*/ 434 h 527"/>
                  <a:gd name="T102" fmla="*/ 242 w 308"/>
                  <a:gd name="T103" fmla="*/ 439 h 527"/>
                  <a:gd name="T104" fmla="*/ 251 w 308"/>
                  <a:gd name="T105" fmla="*/ 449 h 527"/>
                  <a:gd name="T106" fmla="*/ 261 w 308"/>
                  <a:gd name="T107" fmla="*/ 461 h 527"/>
                  <a:gd name="T108" fmla="*/ 275 w 308"/>
                  <a:gd name="T109" fmla="*/ 472 h 527"/>
                  <a:gd name="T110" fmla="*/ 282 w 308"/>
                  <a:gd name="T111" fmla="*/ 479 h 527"/>
                  <a:gd name="T112" fmla="*/ 294 w 308"/>
                  <a:gd name="T113" fmla="*/ 494 h 527"/>
                  <a:gd name="T114" fmla="*/ 308 w 308"/>
                  <a:gd name="T115" fmla="*/ 508 h 527"/>
                  <a:gd name="T116" fmla="*/ 306 w 308"/>
                  <a:gd name="T117" fmla="*/ 522 h 527"/>
                  <a:gd name="T118" fmla="*/ 306 w 308"/>
                  <a:gd name="T119" fmla="*/ 52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 h="527">
                    <a:moveTo>
                      <a:pt x="0" y="36"/>
                    </a:moveTo>
                    <a:lnTo>
                      <a:pt x="62" y="0"/>
                    </a:lnTo>
                    <a:lnTo>
                      <a:pt x="5" y="53"/>
                    </a:lnTo>
                    <a:lnTo>
                      <a:pt x="31" y="36"/>
                    </a:lnTo>
                    <a:lnTo>
                      <a:pt x="10" y="67"/>
                    </a:lnTo>
                    <a:lnTo>
                      <a:pt x="36" y="50"/>
                    </a:lnTo>
                    <a:lnTo>
                      <a:pt x="10" y="69"/>
                    </a:lnTo>
                    <a:lnTo>
                      <a:pt x="38" y="55"/>
                    </a:lnTo>
                    <a:lnTo>
                      <a:pt x="14" y="81"/>
                    </a:lnTo>
                    <a:lnTo>
                      <a:pt x="40" y="64"/>
                    </a:lnTo>
                    <a:lnTo>
                      <a:pt x="17" y="91"/>
                    </a:lnTo>
                    <a:lnTo>
                      <a:pt x="43" y="76"/>
                    </a:lnTo>
                    <a:lnTo>
                      <a:pt x="22" y="110"/>
                    </a:lnTo>
                    <a:lnTo>
                      <a:pt x="50" y="93"/>
                    </a:lnTo>
                    <a:lnTo>
                      <a:pt x="24" y="114"/>
                    </a:lnTo>
                    <a:lnTo>
                      <a:pt x="50" y="100"/>
                    </a:lnTo>
                    <a:lnTo>
                      <a:pt x="26" y="119"/>
                    </a:lnTo>
                    <a:lnTo>
                      <a:pt x="52" y="105"/>
                    </a:lnTo>
                    <a:lnTo>
                      <a:pt x="26" y="121"/>
                    </a:lnTo>
                    <a:lnTo>
                      <a:pt x="52" y="107"/>
                    </a:lnTo>
                    <a:lnTo>
                      <a:pt x="29" y="129"/>
                    </a:lnTo>
                    <a:lnTo>
                      <a:pt x="55" y="112"/>
                    </a:lnTo>
                    <a:lnTo>
                      <a:pt x="31" y="143"/>
                    </a:lnTo>
                    <a:lnTo>
                      <a:pt x="59" y="126"/>
                    </a:lnTo>
                    <a:lnTo>
                      <a:pt x="33" y="145"/>
                    </a:lnTo>
                    <a:lnTo>
                      <a:pt x="59" y="131"/>
                    </a:lnTo>
                    <a:lnTo>
                      <a:pt x="36" y="155"/>
                    </a:lnTo>
                    <a:lnTo>
                      <a:pt x="62" y="138"/>
                    </a:lnTo>
                    <a:lnTo>
                      <a:pt x="36" y="157"/>
                    </a:lnTo>
                    <a:lnTo>
                      <a:pt x="62" y="140"/>
                    </a:lnTo>
                    <a:lnTo>
                      <a:pt x="38" y="159"/>
                    </a:lnTo>
                    <a:lnTo>
                      <a:pt x="64" y="145"/>
                    </a:lnTo>
                    <a:lnTo>
                      <a:pt x="38" y="166"/>
                    </a:lnTo>
                    <a:lnTo>
                      <a:pt x="67" y="152"/>
                    </a:lnTo>
                    <a:lnTo>
                      <a:pt x="40" y="169"/>
                    </a:lnTo>
                    <a:lnTo>
                      <a:pt x="67" y="155"/>
                    </a:lnTo>
                    <a:lnTo>
                      <a:pt x="43" y="183"/>
                    </a:lnTo>
                    <a:lnTo>
                      <a:pt x="71" y="166"/>
                    </a:lnTo>
                    <a:lnTo>
                      <a:pt x="43" y="183"/>
                    </a:lnTo>
                    <a:lnTo>
                      <a:pt x="71" y="166"/>
                    </a:lnTo>
                    <a:lnTo>
                      <a:pt x="45" y="190"/>
                    </a:lnTo>
                    <a:lnTo>
                      <a:pt x="74" y="176"/>
                    </a:lnTo>
                    <a:lnTo>
                      <a:pt x="50" y="204"/>
                    </a:lnTo>
                    <a:lnTo>
                      <a:pt x="76" y="190"/>
                    </a:lnTo>
                    <a:lnTo>
                      <a:pt x="52" y="216"/>
                    </a:lnTo>
                    <a:lnTo>
                      <a:pt x="81" y="200"/>
                    </a:lnTo>
                    <a:lnTo>
                      <a:pt x="57" y="228"/>
                    </a:lnTo>
                    <a:lnTo>
                      <a:pt x="83" y="214"/>
                    </a:lnTo>
                    <a:lnTo>
                      <a:pt x="62" y="240"/>
                    </a:lnTo>
                    <a:lnTo>
                      <a:pt x="88" y="226"/>
                    </a:lnTo>
                    <a:lnTo>
                      <a:pt x="64" y="254"/>
                    </a:lnTo>
                    <a:lnTo>
                      <a:pt x="90" y="238"/>
                    </a:lnTo>
                    <a:lnTo>
                      <a:pt x="69" y="271"/>
                    </a:lnTo>
                    <a:lnTo>
                      <a:pt x="97" y="257"/>
                    </a:lnTo>
                    <a:lnTo>
                      <a:pt x="71" y="278"/>
                    </a:lnTo>
                    <a:lnTo>
                      <a:pt x="100" y="264"/>
                    </a:lnTo>
                    <a:lnTo>
                      <a:pt x="74" y="287"/>
                    </a:lnTo>
                    <a:lnTo>
                      <a:pt x="102" y="273"/>
                    </a:lnTo>
                    <a:lnTo>
                      <a:pt x="76" y="290"/>
                    </a:lnTo>
                    <a:lnTo>
                      <a:pt x="102" y="276"/>
                    </a:lnTo>
                    <a:lnTo>
                      <a:pt x="78" y="297"/>
                    </a:lnTo>
                    <a:lnTo>
                      <a:pt x="104" y="280"/>
                    </a:lnTo>
                    <a:lnTo>
                      <a:pt x="81" y="309"/>
                    </a:lnTo>
                    <a:lnTo>
                      <a:pt x="107" y="295"/>
                    </a:lnTo>
                    <a:lnTo>
                      <a:pt x="83" y="321"/>
                    </a:lnTo>
                    <a:lnTo>
                      <a:pt x="112" y="304"/>
                    </a:lnTo>
                    <a:lnTo>
                      <a:pt x="90" y="330"/>
                    </a:lnTo>
                    <a:lnTo>
                      <a:pt x="119" y="316"/>
                    </a:lnTo>
                    <a:lnTo>
                      <a:pt x="104" y="344"/>
                    </a:lnTo>
                    <a:lnTo>
                      <a:pt x="130" y="328"/>
                    </a:lnTo>
                    <a:lnTo>
                      <a:pt x="116" y="356"/>
                    </a:lnTo>
                    <a:lnTo>
                      <a:pt x="142" y="342"/>
                    </a:lnTo>
                    <a:lnTo>
                      <a:pt x="126" y="366"/>
                    </a:lnTo>
                    <a:lnTo>
                      <a:pt x="154" y="351"/>
                    </a:lnTo>
                    <a:lnTo>
                      <a:pt x="135" y="375"/>
                    </a:lnTo>
                    <a:lnTo>
                      <a:pt x="164" y="361"/>
                    </a:lnTo>
                    <a:lnTo>
                      <a:pt x="147" y="387"/>
                    </a:lnTo>
                    <a:lnTo>
                      <a:pt x="173" y="373"/>
                    </a:lnTo>
                    <a:lnTo>
                      <a:pt x="149" y="389"/>
                    </a:lnTo>
                    <a:lnTo>
                      <a:pt x="175" y="373"/>
                    </a:lnTo>
                    <a:lnTo>
                      <a:pt x="154" y="394"/>
                    </a:lnTo>
                    <a:lnTo>
                      <a:pt x="180" y="378"/>
                    </a:lnTo>
                    <a:lnTo>
                      <a:pt x="157" y="396"/>
                    </a:lnTo>
                    <a:lnTo>
                      <a:pt x="183" y="380"/>
                    </a:lnTo>
                    <a:lnTo>
                      <a:pt x="164" y="404"/>
                    </a:lnTo>
                    <a:lnTo>
                      <a:pt x="190" y="389"/>
                    </a:lnTo>
                    <a:lnTo>
                      <a:pt x="166" y="406"/>
                    </a:lnTo>
                    <a:lnTo>
                      <a:pt x="192" y="389"/>
                    </a:lnTo>
                    <a:lnTo>
                      <a:pt x="175" y="415"/>
                    </a:lnTo>
                    <a:lnTo>
                      <a:pt x="201" y="399"/>
                    </a:lnTo>
                    <a:lnTo>
                      <a:pt x="180" y="420"/>
                    </a:lnTo>
                    <a:lnTo>
                      <a:pt x="206" y="406"/>
                    </a:lnTo>
                    <a:lnTo>
                      <a:pt x="180" y="420"/>
                    </a:lnTo>
                    <a:lnTo>
                      <a:pt x="209" y="406"/>
                    </a:lnTo>
                    <a:lnTo>
                      <a:pt x="192" y="432"/>
                    </a:lnTo>
                    <a:lnTo>
                      <a:pt x="218" y="415"/>
                    </a:lnTo>
                    <a:lnTo>
                      <a:pt x="199" y="439"/>
                    </a:lnTo>
                    <a:lnTo>
                      <a:pt x="225" y="423"/>
                    </a:lnTo>
                    <a:lnTo>
                      <a:pt x="204" y="444"/>
                    </a:lnTo>
                    <a:lnTo>
                      <a:pt x="232" y="430"/>
                    </a:lnTo>
                    <a:lnTo>
                      <a:pt x="211" y="451"/>
                    </a:lnTo>
                    <a:lnTo>
                      <a:pt x="237" y="434"/>
                    </a:lnTo>
                    <a:lnTo>
                      <a:pt x="213" y="453"/>
                    </a:lnTo>
                    <a:lnTo>
                      <a:pt x="242" y="439"/>
                    </a:lnTo>
                    <a:lnTo>
                      <a:pt x="225" y="465"/>
                    </a:lnTo>
                    <a:lnTo>
                      <a:pt x="251" y="449"/>
                    </a:lnTo>
                    <a:lnTo>
                      <a:pt x="235" y="475"/>
                    </a:lnTo>
                    <a:lnTo>
                      <a:pt x="261" y="461"/>
                    </a:lnTo>
                    <a:lnTo>
                      <a:pt x="249" y="489"/>
                    </a:lnTo>
                    <a:lnTo>
                      <a:pt x="275" y="472"/>
                    </a:lnTo>
                    <a:lnTo>
                      <a:pt x="254" y="496"/>
                    </a:lnTo>
                    <a:lnTo>
                      <a:pt x="282" y="479"/>
                    </a:lnTo>
                    <a:lnTo>
                      <a:pt x="268" y="508"/>
                    </a:lnTo>
                    <a:lnTo>
                      <a:pt x="294" y="494"/>
                    </a:lnTo>
                    <a:lnTo>
                      <a:pt x="282" y="522"/>
                    </a:lnTo>
                    <a:lnTo>
                      <a:pt x="308" y="508"/>
                    </a:lnTo>
                    <a:lnTo>
                      <a:pt x="296" y="527"/>
                    </a:lnTo>
                    <a:lnTo>
                      <a:pt x="306" y="522"/>
                    </a:lnTo>
                    <a:lnTo>
                      <a:pt x="299" y="527"/>
                    </a:lnTo>
                    <a:lnTo>
                      <a:pt x="306" y="52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2" name="Freeform 3169"/>
              <p:cNvSpPr/>
              <p:nvPr/>
            </p:nvSpPr>
            <p:spPr bwMode="auto">
              <a:xfrm>
                <a:off x="4991100" y="2506663"/>
                <a:ext cx="165100" cy="142875"/>
              </a:xfrm>
              <a:custGeom>
                <a:avLst/>
                <a:gdLst>
                  <a:gd name="T0" fmla="*/ 28 w 104"/>
                  <a:gd name="T1" fmla="*/ 14 h 90"/>
                  <a:gd name="T2" fmla="*/ 33 w 104"/>
                  <a:gd name="T3" fmla="*/ 12 h 90"/>
                  <a:gd name="T4" fmla="*/ 9 w 104"/>
                  <a:gd name="T5" fmla="*/ 40 h 90"/>
                  <a:gd name="T6" fmla="*/ 73 w 104"/>
                  <a:gd name="T7" fmla="*/ 2 h 90"/>
                  <a:gd name="T8" fmla="*/ 7 w 104"/>
                  <a:gd name="T9" fmla="*/ 57 h 90"/>
                  <a:gd name="T10" fmla="*/ 104 w 104"/>
                  <a:gd name="T11" fmla="*/ 0 h 90"/>
                  <a:gd name="T12" fmla="*/ 7 w 104"/>
                  <a:gd name="T13" fmla="*/ 57 h 90"/>
                  <a:gd name="T14" fmla="*/ 104 w 104"/>
                  <a:gd name="T15" fmla="*/ 0 h 90"/>
                  <a:gd name="T16" fmla="*/ 5 w 104"/>
                  <a:gd name="T17" fmla="*/ 76 h 90"/>
                  <a:gd name="T18" fmla="*/ 35 w 104"/>
                  <a:gd name="T19" fmla="*/ 57 h 90"/>
                  <a:gd name="T20" fmla="*/ 5 w 104"/>
                  <a:gd name="T21" fmla="*/ 78 h 90"/>
                  <a:gd name="T22" fmla="*/ 35 w 104"/>
                  <a:gd name="T23" fmla="*/ 59 h 90"/>
                  <a:gd name="T24" fmla="*/ 0 w 104"/>
                  <a:gd name="T25" fmla="*/ 90 h 90"/>
                  <a:gd name="T26" fmla="*/ 35 w 104"/>
                  <a:gd name="T27"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0">
                    <a:moveTo>
                      <a:pt x="28" y="14"/>
                    </a:moveTo>
                    <a:lnTo>
                      <a:pt x="33" y="12"/>
                    </a:lnTo>
                    <a:lnTo>
                      <a:pt x="9" y="40"/>
                    </a:lnTo>
                    <a:lnTo>
                      <a:pt x="73" y="2"/>
                    </a:lnTo>
                    <a:lnTo>
                      <a:pt x="7" y="57"/>
                    </a:lnTo>
                    <a:lnTo>
                      <a:pt x="104" y="0"/>
                    </a:lnTo>
                    <a:lnTo>
                      <a:pt x="7" y="57"/>
                    </a:lnTo>
                    <a:lnTo>
                      <a:pt x="104" y="0"/>
                    </a:lnTo>
                    <a:lnTo>
                      <a:pt x="5" y="76"/>
                    </a:lnTo>
                    <a:lnTo>
                      <a:pt x="35" y="57"/>
                    </a:lnTo>
                    <a:lnTo>
                      <a:pt x="5" y="78"/>
                    </a:lnTo>
                    <a:lnTo>
                      <a:pt x="35" y="59"/>
                    </a:lnTo>
                    <a:lnTo>
                      <a:pt x="0" y="90"/>
                    </a:lnTo>
                    <a:lnTo>
                      <a:pt x="35" y="71"/>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294" name="组合 293"/>
          <p:cNvGrpSpPr/>
          <p:nvPr/>
        </p:nvGrpSpPr>
        <p:grpSpPr>
          <a:xfrm>
            <a:off x="3849291" y="1151723"/>
            <a:ext cx="2364582" cy="2366963"/>
            <a:chOff x="5133975" y="1851025"/>
            <a:chExt cx="3152776" cy="3155951"/>
          </a:xfrm>
        </p:grpSpPr>
        <p:sp>
          <p:nvSpPr>
            <p:cNvPr id="295" name="Freeform 3133"/>
            <p:cNvSpPr/>
            <p:nvPr/>
          </p:nvSpPr>
          <p:spPr bwMode="auto">
            <a:xfrm>
              <a:off x="6780213" y="3636963"/>
              <a:ext cx="436563" cy="439738"/>
            </a:xfrm>
            <a:custGeom>
              <a:avLst/>
              <a:gdLst>
                <a:gd name="T0" fmla="*/ 244 w 275"/>
                <a:gd name="T1" fmla="*/ 0 h 277"/>
                <a:gd name="T2" fmla="*/ 246 w 275"/>
                <a:gd name="T3" fmla="*/ 0 h 277"/>
                <a:gd name="T4" fmla="*/ 196 w 275"/>
                <a:gd name="T5" fmla="*/ 47 h 277"/>
                <a:gd name="T6" fmla="*/ 258 w 275"/>
                <a:gd name="T7" fmla="*/ 11 h 277"/>
                <a:gd name="T8" fmla="*/ 144 w 275"/>
                <a:gd name="T9" fmla="*/ 99 h 277"/>
                <a:gd name="T10" fmla="*/ 272 w 275"/>
                <a:gd name="T11" fmla="*/ 26 h 277"/>
                <a:gd name="T12" fmla="*/ 133 w 275"/>
                <a:gd name="T13" fmla="*/ 113 h 277"/>
                <a:gd name="T14" fmla="*/ 275 w 275"/>
                <a:gd name="T15" fmla="*/ 30 h 277"/>
                <a:gd name="T16" fmla="*/ 104 w 275"/>
                <a:gd name="T17" fmla="*/ 142 h 277"/>
                <a:gd name="T18" fmla="*/ 263 w 275"/>
                <a:gd name="T19" fmla="*/ 49 h 277"/>
                <a:gd name="T20" fmla="*/ 66 w 275"/>
                <a:gd name="T21" fmla="*/ 180 h 277"/>
                <a:gd name="T22" fmla="*/ 225 w 275"/>
                <a:gd name="T23" fmla="*/ 87 h 277"/>
                <a:gd name="T24" fmla="*/ 61 w 275"/>
                <a:gd name="T25" fmla="*/ 184 h 277"/>
                <a:gd name="T26" fmla="*/ 220 w 275"/>
                <a:gd name="T27" fmla="*/ 92 h 277"/>
                <a:gd name="T28" fmla="*/ 50 w 275"/>
                <a:gd name="T29" fmla="*/ 194 h 277"/>
                <a:gd name="T30" fmla="*/ 211 w 275"/>
                <a:gd name="T31" fmla="*/ 101 h 277"/>
                <a:gd name="T32" fmla="*/ 28 w 275"/>
                <a:gd name="T33" fmla="*/ 218 h 277"/>
                <a:gd name="T34" fmla="*/ 187 w 275"/>
                <a:gd name="T35" fmla="*/ 125 h 277"/>
                <a:gd name="T36" fmla="*/ 0 w 275"/>
                <a:gd name="T37" fmla="*/ 246 h 277"/>
                <a:gd name="T38" fmla="*/ 151 w 275"/>
                <a:gd name="T39" fmla="*/ 158 h 277"/>
                <a:gd name="T40" fmla="*/ 2 w 275"/>
                <a:gd name="T41" fmla="*/ 265 h 277"/>
                <a:gd name="T42" fmla="*/ 109 w 275"/>
                <a:gd name="T43" fmla="*/ 203 h 277"/>
                <a:gd name="T44" fmla="*/ 5 w 275"/>
                <a:gd name="T45" fmla="*/ 270 h 277"/>
                <a:gd name="T46" fmla="*/ 95 w 275"/>
                <a:gd name="T47" fmla="*/ 218 h 277"/>
                <a:gd name="T48" fmla="*/ 12 w 275"/>
                <a:gd name="T49" fmla="*/ 277 h 277"/>
                <a:gd name="T50" fmla="*/ 69 w 275"/>
                <a:gd name="T51" fmla="*/ 244 h 277"/>
                <a:gd name="T52" fmla="*/ 31 w 275"/>
                <a:gd name="T53" fmla="*/ 277 h 277"/>
                <a:gd name="T54" fmla="*/ 35 w 275"/>
                <a:gd name="T55" fmla="*/ 27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277">
                  <a:moveTo>
                    <a:pt x="244" y="0"/>
                  </a:moveTo>
                  <a:lnTo>
                    <a:pt x="246" y="0"/>
                  </a:lnTo>
                  <a:lnTo>
                    <a:pt x="196" y="47"/>
                  </a:lnTo>
                  <a:lnTo>
                    <a:pt x="258" y="11"/>
                  </a:lnTo>
                  <a:lnTo>
                    <a:pt x="144" y="99"/>
                  </a:lnTo>
                  <a:lnTo>
                    <a:pt x="272" y="26"/>
                  </a:lnTo>
                  <a:lnTo>
                    <a:pt x="133" y="113"/>
                  </a:lnTo>
                  <a:lnTo>
                    <a:pt x="275" y="30"/>
                  </a:lnTo>
                  <a:lnTo>
                    <a:pt x="104" y="142"/>
                  </a:lnTo>
                  <a:lnTo>
                    <a:pt x="263" y="49"/>
                  </a:lnTo>
                  <a:lnTo>
                    <a:pt x="66" y="180"/>
                  </a:lnTo>
                  <a:lnTo>
                    <a:pt x="225" y="87"/>
                  </a:lnTo>
                  <a:lnTo>
                    <a:pt x="61" y="184"/>
                  </a:lnTo>
                  <a:lnTo>
                    <a:pt x="220" y="92"/>
                  </a:lnTo>
                  <a:lnTo>
                    <a:pt x="50" y="194"/>
                  </a:lnTo>
                  <a:lnTo>
                    <a:pt x="211" y="101"/>
                  </a:lnTo>
                  <a:lnTo>
                    <a:pt x="28" y="218"/>
                  </a:lnTo>
                  <a:lnTo>
                    <a:pt x="187" y="125"/>
                  </a:lnTo>
                  <a:lnTo>
                    <a:pt x="0" y="246"/>
                  </a:lnTo>
                  <a:lnTo>
                    <a:pt x="151" y="158"/>
                  </a:lnTo>
                  <a:lnTo>
                    <a:pt x="2" y="265"/>
                  </a:lnTo>
                  <a:lnTo>
                    <a:pt x="109" y="203"/>
                  </a:lnTo>
                  <a:lnTo>
                    <a:pt x="5" y="270"/>
                  </a:lnTo>
                  <a:lnTo>
                    <a:pt x="95" y="218"/>
                  </a:lnTo>
                  <a:lnTo>
                    <a:pt x="12" y="277"/>
                  </a:lnTo>
                  <a:lnTo>
                    <a:pt x="69" y="244"/>
                  </a:lnTo>
                  <a:lnTo>
                    <a:pt x="31" y="277"/>
                  </a:lnTo>
                  <a:lnTo>
                    <a:pt x="35" y="275"/>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6" name="Freeform 3134"/>
            <p:cNvSpPr/>
            <p:nvPr/>
          </p:nvSpPr>
          <p:spPr bwMode="auto">
            <a:xfrm>
              <a:off x="5884863" y="4483100"/>
              <a:ext cx="327025" cy="436563"/>
            </a:xfrm>
            <a:custGeom>
              <a:avLst/>
              <a:gdLst>
                <a:gd name="T0" fmla="*/ 81 w 206"/>
                <a:gd name="T1" fmla="*/ 40 h 275"/>
                <a:gd name="T2" fmla="*/ 152 w 206"/>
                <a:gd name="T3" fmla="*/ 0 h 275"/>
                <a:gd name="T4" fmla="*/ 114 w 206"/>
                <a:gd name="T5" fmla="*/ 38 h 275"/>
                <a:gd name="T6" fmla="*/ 164 w 206"/>
                <a:gd name="T7" fmla="*/ 10 h 275"/>
                <a:gd name="T8" fmla="*/ 135 w 206"/>
                <a:gd name="T9" fmla="*/ 45 h 275"/>
                <a:gd name="T10" fmla="*/ 178 w 206"/>
                <a:gd name="T11" fmla="*/ 21 h 275"/>
                <a:gd name="T12" fmla="*/ 135 w 206"/>
                <a:gd name="T13" fmla="*/ 45 h 275"/>
                <a:gd name="T14" fmla="*/ 180 w 206"/>
                <a:gd name="T15" fmla="*/ 21 h 275"/>
                <a:gd name="T16" fmla="*/ 150 w 206"/>
                <a:gd name="T17" fmla="*/ 57 h 275"/>
                <a:gd name="T18" fmla="*/ 190 w 206"/>
                <a:gd name="T19" fmla="*/ 33 h 275"/>
                <a:gd name="T20" fmla="*/ 152 w 206"/>
                <a:gd name="T21" fmla="*/ 62 h 275"/>
                <a:gd name="T22" fmla="*/ 192 w 206"/>
                <a:gd name="T23" fmla="*/ 38 h 275"/>
                <a:gd name="T24" fmla="*/ 159 w 206"/>
                <a:gd name="T25" fmla="*/ 78 h 275"/>
                <a:gd name="T26" fmla="*/ 199 w 206"/>
                <a:gd name="T27" fmla="*/ 55 h 275"/>
                <a:gd name="T28" fmla="*/ 159 w 206"/>
                <a:gd name="T29" fmla="*/ 97 h 275"/>
                <a:gd name="T30" fmla="*/ 206 w 206"/>
                <a:gd name="T31" fmla="*/ 71 h 275"/>
                <a:gd name="T32" fmla="*/ 159 w 206"/>
                <a:gd name="T33" fmla="*/ 104 h 275"/>
                <a:gd name="T34" fmla="*/ 206 w 206"/>
                <a:gd name="T35" fmla="*/ 76 h 275"/>
                <a:gd name="T36" fmla="*/ 159 w 206"/>
                <a:gd name="T37" fmla="*/ 107 h 275"/>
                <a:gd name="T38" fmla="*/ 206 w 206"/>
                <a:gd name="T39" fmla="*/ 81 h 275"/>
                <a:gd name="T40" fmla="*/ 138 w 206"/>
                <a:gd name="T41" fmla="*/ 138 h 275"/>
                <a:gd name="T42" fmla="*/ 206 w 206"/>
                <a:gd name="T43" fmla="*/ 100 h 275"/>
                <a:gd name="T44" fmla="*/ 121 w 206"/>
                <a:gd name="T45" fmla="*/ 157 h 275"/>
                <a:gd name="T46" fmla="*/ 206 w 206"/>
                <a:gd name="T47" fmla="*/ 107 h 275"/>
                <a:gd name="T48" fmla="*/ 116 w 206"/>
                <a:gd name="T49" fmla="*/ 159 h 275"/>
                <a:gd name="T50" fmla="*/ 206 w 206"/>
                <a:gd name="T51" fmla="*/ 109 h 275"/>
                <a:gd name="T52" fmla="*/ 112 w 206"/>
                <a:gd name="T53" fmla="*/ 166 h 275"/>
                <a:gd name="T54" fmla="*/ 206 w 206"/>
                <a:gd name="T55" fmla="*/ 112 h 275"/>
                <a:gd name="T56" fmla="*/ 107 w 206"/>
                <a:gd name="T57" fmla="*/ 171 h 275"/>
                <a:gd name="T58" fmla="*/ 206 w 206"/>
                <a:gd name="T59" fmla="*/ 114 h 275"/>
                <a:gd name="T60" fmla="*/ 100 w 206"/>
                <a:gd name="T61" fmla="*/ 178 h 275"/>
                <a:gd name="T62" fmla="*/ 204 w 206"/>
                <a:gd name="T63" fmla="*/ 116 h 275"/>
                <a:gd name="T64" fmla="*/ 71 w 206"/>
                <a:gd name="T65" fmla="*/ 206 h 275"/>
                <a:gd name="T66" fmla="*/ 199 w 206"/>
                <a:gd name="T67" fmla="*/ 131 h 275"/>
                <a:gd name="T68" fmla="*/ 69 w 206"/>
                <a:gd name="T69" fmla="*/ 209 h 275"/>
                <a:gd name="T70" fmla="*/ 199 w 206"/>
                <a:gd name="T71" fmla="*/ 133 h 275"/>
                <a:gd name="T72" fmla="*/ 29 w 206"/>
                <a:gd name="T73" fmla="*/ 249 h 275"/>
                <a:gd name="T74" fmla="*/ 183 w 206"/>
                <a:gd name="T75" fmla="*/ 159 h 275"/>
                <a:gd name="T76" fmla="*/ 0 w 206"/>
                <a:gd name="T77" fmla="*/ 275 h 275"/>
                <a:gd name="T78" fmla="*/ 164 w 206"/>
                <a:gd name="T79" fmla="*/ 18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75">
                  <a:moveTo>
                    <a:pt x="81" y="40"/>
                  </a:moveTo>
                  <a:lnTo>
                    <a:pt x="152" y="0"/>
                  </a:lnTo>
                  <a:lnTo>
                    <a:pt x="114" y="38"/>
                  </a:lnTo>
                  <a:lnTo>
                    <a:pt x="164" y="10"/>
                  </a:lnTo>
                  <a:lnTo>
                    <a:pt x="135" y="45"/>
                  </a:lnTo>
                  <a:lnTo>
                    <a:pt x="178" y="21"/>
                  </a:lnTo>
                  <a:lnTo>
                    <a:pt x="135" y="45"/>
                  </a:lnTo>
                  <a:lnTo>
                    <a:pt x="180" y="21"/>
                  </a:lnTo>
                  <a:lnTo>
                    <a:pt x="150" y="57"/>
                  </a:lnTo>
                  <a:lnTo>
                    <a:pt x="190" y="33"/>
                  </a:lnTo>
                  <a:lnTo>
                    <a:pt x="152" y="62"/>
                  </a:lnTo>
                  <a:lnTo>
                    <a:pt x="192" y="38"/>
                  </a:lnTo>
                  <a:lnTo>
                    <a:pt x="159" y="78"/>
                  </a:lnTo>
                  <a:lnTo>
                    <a:pt x="199" y="55"/>
                  </a:lnTo>
                  <a:lnTo>
                    <a:pt x="159" y="97"/>
                  </a:lnTo>
                  <a:lnTo>
                    <a:pt x="206" y="71"/>
                  </a:lnTo>
                  <a:lnTo>
                    <a:pt x="159" y="104"/>
                  </a:lnTo>
                  <a:lnTo>
                    <a:pt x="206" y="76"/>
                  </a:lnTo>
                  <a:lnTo>
                    <a:pt x="159" y="107"/>
                  </a:lnTo>
                  <a:lnTo>
                    <a:pt x="206" y="81"/>
                  </a:lnTo>
                  <a:lnTo>
                    <a:pt x="138" y="138"/>
                  </a:lnTo>
                  <a:lnTo>
                    <a:pt x="206" y="100"/>
                  </a:lnTo>
                  <a:lnTo>
                    <a:pt x="121" y="157"/>
                  </a:lnTo>
                  <a:lnTo>
                    <a:pt x="206" y="107"/>
                  </a:lnTo>
                  <a:lnTo>
                    <a:pt x="116" y="159"/>
                  </a:lnTo>
                  <a:lnTo>
                    <a:pt x="206" y="109"/>
                  </a:lnTo>
                  <a:lnTo>
                    <a:pt x="112" y="166"/>
                  </a:lnTo>
                  <a:lnTo>
                    <a:pt x="206" y="112"/>
                  </a:lnTo>
                  <a:lnTo>
                    <a:pt x="107" y="171"/>
                  </a:lnTo>
                  <a:lnTo>
                    <a:pt x="206" y="114"/>
                  </a:lnTo>
                  <a:lnTo>
                    <a:pt x="100" y="178"/>
                  </a:lnTo>
                  <a:lnTo>
                    <a:pt x="204" y="116"/>
                  </a:lnTo>
                  <a:lnTo>
                    <a:pt x="71" y="206"/>
                  </a:lnTo>
                  <a:lnTo>
                    <a:pt x="199" y="131"/>
                  </a:lnTo>
                  <a:lnTo>
                    <a:pt x="69" y="209"/>
                  </a:lnTo>
                  <a:lnTo>
                    <a:pt x="199" y="133"/>
                  </a:lnTo>
                  <a:lnTo>
                    <a:pt x="29" y="249"/>
                  </a:lnTo>
                  <a:lnTo>
                    <a:pt x="183" y="159"/>
                  </a:lnTo>
                  <a:lnTo>
                    <a:pt x="0" y="275"/>
                  </a:lnTo>
                  <a:lnTo>
                    <a:pt x="164" y="18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7" name="Freeform 3135"/>
            <p:cNvSpPr/>
            <p:nvPr/>
          </p:nvSpPr>
          <p:spPr bwMode="auto">
            <a:xfrm>
              <a:off x="5705475" y="4265613"/>
              <a:ext cx="417513" cy="473075"/>
            </a:xfrm>
            <a:custGeom>
              <a:avLst/>
              <a:gdLst>
                <a:gd name="T0" fmla="*/ 104 w 263"/>
                <a:gd name="T1" fmla="*/ 40 h 298"/>
                <a:gd name="T2" fmla="*/ 175 w 263"/>
                <a:gd name="T3" fmla="*/ 0 h 298"/>
                <a:gd name="T4" fmla="*/ 132 w 263"/>
                <a:gd name="T5" fmla="*/ 35 h 298"/>
                <a:gd name="T6" fmla="*/ 184 w 263"/>
                <a:gd name="T7" fmla="*/ 4 h 298"/>
                <a:gd name="T8" fmla="*/ 154 w 263"/>
                <a:gd name="T9" fmla="*/ 42 h 298"/>
                <a:gd name="T10" fmla="*/ 199 w 263"/>
                <a:gd name="T11" fmla="*/ 16 h 298"/>
                <a:gd name="T12" fmla="*/ 168 w 263"/>
                <a:gd name="T13" fmla="*/ 52 h 298"/>
                <a:gd name="T14" fmla="*/ 210 w 263"/>
                <a:gd name="T15" fmla="*/ 28 h 298"/>
                <a:gd name="T16" fmla="*/ 170 w 263"/>
                <a:gd name="T17" fmla="*/ 54 h 298"/>
                <a:gd name="T18" fmla="*/ 210 w 263"/>
                <a:gd name="T19" fmla="*/ 30 h 298"/>
                <a:gd name="T20" fmla="*/ 177 w 263"/>
                <a:gd name="T21" fmla="*/ 66 h 298"/>
                <a:gd name="T22" fmla="*/ 218 w 263"/>
                <a:gd name="T23" fmla="*/ 42 h 298"/>
                <a:gd name="T24" fmla="*/ 182 w 263"/>
                <a:gd name="T25" fmla="*/ 80 h 298"/>
                <a:gd name="T26" fmla="*/ 225 w 263"/>
                <a:gd name="T27" fmla="*/ 56 h 298"/>
                <a:gd name="T28" fmla="*/ 184 w 263"/>
                <a:gd name="T29" fmla="*/ 97 h 298"/>
                <a:gd name="T30" fmla="*/ 229 w 263"/>
                <a:gd name="T31" fmla="*/ 71 h 298"/>
                <a:gd name="T32" fmla="*/ 184 w 263"/>
                <a:gd name="T33" fmla="*/ 97 h 298"/>
                <a:gd name="T34" fmla="*/ 229 w 263"/>
                <a:gd name="T35" fmla="*/ 71 h 298"/>
                <a:gd name="T36" fmla="*/ 180 w 263"/>
                <a:gd name="T37" fmla="*/ 113 h 298"/>
                <a:gd name="T38" fmla="*/ 232 w 263"/>
                <a:gd name="T39" fmla="*/ 85 h 298"/>
                <a:gd name="T40" fmla="*/ 149 w 263"/>
                <a:gd name="T41" fmla="*/ 151 h 298"/>
                <a:gd name="T42" fmla="*/ 229 w 263"/>
                <a:gd name="T43" fmla="*/ 104 h 298"/>
                <a:gd name="T44" fmla="*/ 128 w 263"/>
                <a:gd name="T45" fmla="*/ 173 h 298"/>
                <a:gd name="T46" fmla="*/ 229 w 263"/>
                <a:gd name="T47" fmla="*/ 113 h 298"/>
                <a:gd name="T48" fmla="*/ 92 w 263"/>
                <a:gd name="T49" fmla="*/ 208 h 298"/>
                <a:gd name="T50" fmla="*/ 232 w 263"/>
                <a:gd name="T51" fmla="*/ 128 h 298"/>
                <a:gd name="T52" fmla="*/ 71 w 263"/>
                <a:gd name="T53" fmla="*/ 230 h 298"/>
                <a:gd name="T54" fmla="*/ 244 w 263"/>
                <a:gd name="T55" fmla="*/ 130 h 298"/>
                <a:gd name="T56" fmla="*/ 64 w 263"/>
                <a:gd name="T57" fmla="*/ 237 h 298"/>
                <a:gd name="T58" fmla="*/ 246 w 263"/>
                <a:gd name="T59" fmla="*/ 130 h 298"/>
                <a:gd name="T60" fmla="*/ 28 w 263"/>
                <a:gd name="T61" fmla="*/ 272 h 298"/>
                <a:gd name="T62" fmla="*/ 263 w 263"/>
                <a:gd name="T63" fmla="*/ 137 h 298"/>
                <a:gd name="T64" fmla="*/ 23 w 263"/>
                <a:gd name="T65" fmla="*/ 277 h 298"/>
                <a:gd name="T66" fmla="*/ 187 w 263"/>
                <a:gd name="T67" fmla="*/ 182 h 298"/>
                <a:gd name="T68" fmla="*/ 0 w 263"/>
                <a:gd name="T69" fmla="*/ 298 h 298"/>
                <a:gd name="T70" fmla="*/ 163 w 263"/>
                <a:gd name="T71" fmla="*/ 20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3" h="298">
                  <a:moveTo>
                    <a:pt x="104" y="40"/>
                  </a:moveTo>
                  <a:lnTo>
                    <a:pt x="175" y="0"/>
                  </a:lnTo>
                  <a:lnTo>
                    <a:pt x="132" y="35"/>
                  </a:lnTo>
                  <a:lnTo>
                    <a:pt x="184" y="4"/>
                  </a:lnTo>
                  <a:lnTo>
                    <a:pt x="154" y="42"/>
                  </a:lnTo>
                  <a:lnTo>
                    <a:pt x="199" y="16"/>
                  </a:lnTo>
                  <a:lnTo>
                    <a:pt x="168" y="52"/>
                  </a:lnTo>
                  <a:lnTo>
                    <a:pt x="210" y="28"/>
                  </a:lnTo>
                  <a:lnTo>
                    <a:pt x="170" y="54"/>
                  </a:lnTo>
                  <a:lnTo>
                    <a:pt x="210" y="30"/>
                  </a:lnTo>
                  <a:lnTo>
                    <a:pt x="177" y="66"/>
                  </a:lnTo>
                  <a:lnTo>
                    <a:pt x="218" y="42"/>
                  </a:lnTo>
                  <a:lnTo>
                    <a:pt x="182" y="80"/>
                  </a:lnTo>
                  <a:lnTo>
                    <a:pt x="225" y="56"/>
                  </a:lnTo>
                  <a:lnTo>
                    <a:pt x="184" y="97"/>
                  </a:lnTo>
                  <a:lnTo>
                    <a:pt x="229" y="71"/>
                  </a:lnTo>
                  <a:lnTo>
                    <a:pt x="184" y="97"/>
                  </a:lnTo>
                  <a:lnTo>
                    <a:pt x="229" y="71"/>
                  </a:lnTo>
                  <a:lnTo>
                    <a:pt x="180" y="113"/>
                  </a:lnTo>
                  <a:lnTo>
                    <a:pt x="232" y="85"/>
                  </a:lnTo>
                  <a:lnTo>
                    <a:pt x="149" y="151"/>
                  </a:lnTo>
                  <a:lnTo>
                    <a:pt x="229" y="104"/>
                  </a:lnTo>
                  <a:lnTo>
                    <a:pt x="128" y="173"/>
                  </a:lnTo>
                  <a:lnTo>
                    <a:pt x="229" y="113"/>
                  </a:lnTo>
                  <a:lnTo>
                    <a:pt x="92" y="208"/>
                  </a:lnTo>
                  <a:lnTo>
                    <a:pt x="232" y="128"/>
                  </a:lnTo>
                  <a:lnTo>
                    <a:pt x="71" y="230"/>
                  </a:lnTo>
                  <a:lnTo>
                    <a:pt x="244" y="130"/>
                  </a:lnTo>
                  <a:lnTo>
                    <a:pt x="64" y="237"/>
                  </a:lnTo>
                  <a:lnTo>
                    <a:pt x="246" y="130"/>
                  </a:lnTo>
                  <a:lnTo>
                    <a:pt x="28" y="272"/>
                  </a:lnTo>
                  <a:lnTo>
                    <a:pt x="263" y="137"/>
                  </a:lnTo>
                  <a:lnTo>
                    <a:pt x="23" y="277"/>
                  </a:lnTo>
                  <a:lnTo>
                    <a:pt x="187" y="182"/>
                  </a:lnTo>
                  <a:lnTo>
                    <a:pt x="0" y="298"/>
                  </a:lnTo>
                  <a:lnTo>
                    <a:pt x="163" y="203"/>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8" name="Freeform 3136"/>
            <p:cNvSpPr/>
            <p:nvPr/>
          </p:nvSpPr>
          <p:spPr bwMode="auto">
            <a:xfrm>
              <a:off x="5524500" y="4008438"/>
              <a:ext cx="442913" cy="550863"/>
            </a:xfrm>
            <a:custGeom>
              <a:avLst/>
              <a:gdLst>
                <a:gd name="T0" fmla="*/ 154 w 279"/>
                <a:gd name="T1" fmla="*/ 41 h 347"/>
                <a:gd name="T2" fmla="*/ 225 w 279"/>
                <a:gd name="T3" fmla="*/ 0 h 347"/>
                <a:gd name="T4" fmla="*/ 173 w 279"/>
                <a:gd name="T5" fmla="*/ 36 h 347"/>
                <a:gd name="T6" fmla="*/ 230 w 279"/>
                <a:gd name="T7" fmla="*/ 3 h 347"/>
                <a:gd name="T8" fmla="*/ 197 w 279"/>
                <a:gd name="T9" fmla="*/ 38 h 347"/>
                <a:gd name="T10" fmla="*/ 244 w 279"/>
                <a:gd name="T11" fmla="*/ 12 h 347"/>
                <a:gd name="T12" fmla="*/ 211 w 279"/>
                <a:gd name="T13" fmla="*/ 45 h 347"/>
                <a:gd name="T14" fmla="*/ 253 w 279"/>
                <a:gd name="T15" fmla="*/ 22 h 347"/>
                <a:gd name="T16" fmla="*/ 218 w 279"/>
                <a:gd name="T17" fmla="*/ 52 h 347"/>
                <a:gd name="T18" fmla="*/ 258 w 279"/>
                <a:gd name="T19" fmla="*/ 29 h 347"/>
                <a:gd name="T20" fmla="*/ 220 w 279"/>
                <a:gd name="T21" fmla="*/ 55 h 347"/>
                <a:gd name="T22" fmla="*/ 261 w 279"/>
                <a:gd name="T23" fmla="*/ 31 h 347"/>
                <a:gd name="T24" fmla="*/ 227 w 279"/>
                <a:gd name="T25" fmla="*/ 64 h 347"/>
                <a:gd name="T26" fmla="*/ 268 w 279"/>
                <a:gd name="T27" fmla="*/ 41 h 347"/>
                <a:gd name="T28" fmla="*/ 230 w 279"/>
                <a:gd name="T29" fmla="*/ 74 h 347"/>
                <a:gd name="T30" fmla="*/ 272 w 279"/>
                <a:gd name="T31" fmla="*/ 50 h 347"/>
                <a:gd name="T32" fmla="*/ 235 w 279"/>
                <a:gd name="T33" fmla="*/ 88 h 347"/>
                <a:gd name="T34" fmla="*/ 277 w 279"/>
                <a:gd name="T35" fmla="*/ 64 h 347"/>
                <a:gd name="T36" fmla="*/ 235 w 279"/>
                <a:gd name="T37" fmla="*/ 93 h 347"/>
                <a:gd name="T38" fmla="*/ 277 w 279"/>
                <a:gd name="T39" fmla="*/ 67 h 347"/>
                <a:gd name="T40" fmla="*/ 227 w 279"/>
                <a:gd name="T41" fmla="*/ 119 h 347"/>
                <a:gd name="T42" fmla="*/ 279 w 279"/>
                <a:gd name="T43" fmla="*/ 88 h 347"/>
                <a:gd name="T44" fmla="*/ 213 w 279"/>
                <a:gd name="T45" fmla="*/ 135 h 347"/>
                <a:gd name="T46" fmla="*/ 279 w 279"/>
                <a:gd name="T47" fmla="*/ 98 h 347"/>
                <a:gd name="T48" fmla="*/ 199 w 279"/>
                <a:gd name="T49" fmla="*/ 150 h 347"/>
                <a:gd name="T50" fmla="*/ 279 w 279"/>
                <a:gd name="T51" fmla="*/ 105 h 347"/>
                <a:gd name="T52" fmla="*/ 161 w 279"/>
                <a:gd name="T53" fmla="*/ 190 h 347"/>
                <a:gd name="T54" fmla="*/ 275 w 279"/>
                <a:gd name="T55" fmla="*/ 121 h 347"/>
                <a:gd name="T56" fmla="*/ 154 w 279"/>
                <a:gd name="T57" fmla="*/ 195 h 347"/>
                <a:gd name="T58" fmla="*/ 275 w 279"/>
                <a:gd name="T59" fmla="*/ 126 h 347"/>
                <a:gd name="T60" fmla="*/ 142 w 279"/>
                <a:gd name="T61" fmla="*/ 207 h 347"/>
                <a:gd name="T62" fmla="*/ 272 w 279"/>
                <a:gd name="T63" fmla="*/ 131 h 347"/>
                <a:gd name="T64" fmla="*/ 107 w 279"/>
                <a:gd name="T65" fmla="*/ 242 h 347"/>
                <a:gd name="T66" fmla="*/ 263 w 279"/>
                <a:gd name="T67" fmla="*/ 152 h 347"/>
                <a:gd name="T68" fmla="*/ 88 w 279"/>
                <a:gd name="T69" fmla="*/ 261 h 347"/>
                <a:gd name="T70" fmla="*/ 272 w 279"/>
                <a:gd name="T71" fmla="*/ 154 h 347"/>
                <a:gd name="T72" fmla="*/ 76 w 279"/>
                <a:gd name="T73" fmla="*/ 275 h 347"/>
                <a:gd name="T74" fmla="*/ 277 w 279"/>
                <a:gd name="T75" fmla="*/ 157 h 347"/>
                <a:gd name="T76" fmla="*/ 29 w 279"/>
                <a:gd name="T77" fmla="*/ 320 h 347"/>
                <a:gd name="T78" fmla="*/ 185 w 279"/>
                <a:gd name="T79" fmla="*/ 230 h 347"/>
                <a:gd name="T80" fmla="*/ 17 w 279"/>
                <a:gd name="T81" fmla="*/ 332 h 347"/>
                <a:gd name="T82" fmla="*/ 175 w 279"/>
                <a:gd name="T83" fmla="*/ 242 h 347"/>
                <a:gd name="T84" fmla="*/ 0 w 279"/>
                <a:gd name="T85" fmla="*/ 347 h 347"/>
                <a:gd name="T86" fmla="*/ 163 w 279"/>
                <a:gd name="T87" fmla="*/ 25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347">
                  <a:moveTo>
                    <a:pt x="154" y="41"/>
                  </a:moveTo>
                  <a:lnTo>
                    <a:pt x="225" y="0"/>
                  </a:lnTo>
                  <a:lnTo>
                    <a:pt x="173" y="36"/>
                  </a:lnTo>
                  <a:lnTo>
                    <a:pt x="230" y="3"/>
                  </a:lnTo>
                  <a:lnTo>
                    <a:pt x="197" y="38"/>
                  </a:lnTo>
                  <a:lnTo>
                    <a:pt x="244" y="12"/>
                  </a:lnTo>
                  <a:lnTo>
                    <a:pt x="211" y="45"/>
                  </a:lnTo>
                  <a:lnTo>
                    <a:pt x="253" y="22"/>
                  </a:lnTo>
                  <a:lnTo>
                    <a:pt x="218" y="52"/>
                  </a:lnTo>
                  <a:lnTo>
                    <a:pt x="258" y="29"/>
                  </a:lnTo>
                  <a:lnTo>
                    <a:pt x="220" y="55"/>
                  </a:lnTo>
                  <a:lnTo>
                    <a:pt x="261" y="31"/>
                  </a:lnTo>
                  <a:lnTo>
                    <a:pt x="227" y="64"/>
                  </a:lnTo>
                  <a:lnTo>
                    <a:pt x="268" y="41"/>
                  </a:lnTo>
                  <a:lnTo>
                    <a:pt x="230" y="74"/>
                  </a:lnTo>
                  <a:lnTo>
                    <a:pt x="272" y="50"/>
                  </a:lnTo>
                  <a:lnTo>
                    <a:pt x="235" y="88"/>
                  </a:lnTo>
                  <a:lnTo>
                    <a:pt x="277" y="64"/>
                  </a:lnTo>
                  <a:lnTo>
                    <a:pt x="235" y="93"/>
                  </a:lnTo>
                  <a:lnTo>
                    <a:pt x="277" y="67"/>
                  </a:lnTo>
                  <a:lnTo>
                    <a:pt x="227" y="119"/>
                  </a:lnTo>
                  <a:lnTo>
                    <a:pt x="279" y="88"/>
                  </a:lnTo>
                  <a:lnTo>
                    <a:pt x="213" y="135"/>
                  </a:lnTo>
                  <a:lnTo>
                    <a:pt x="279" y="98"/>
                  </a:lnTo>
                  <a:lnTo>
                    <a:pt x="199" y="150"/>
                  </a:lnTo>
                  <a:lnTo>
                    <a:pt x="279" y="105"/>
                  </a:lnTo>
                  <a:lnTo>
                    <a:pt x="161" y="190"/>
                  </a:lnTo>
                  <a:lnTo>
                    <a:pt x="275" y="121"/>
                  </a:lnTo>
                  <a:lnTo>
                    <a:pt x="154" y="195"/>
                  </a:lnTo>
                  <a:lnTo>
                    <a:pt x="275" y="126"/>
                  </a:lnTo>
                  <a:lnTo>
                    <a:pt x="142" y="207"/>
                  </a:lnTo>
                  <a:lnTo>
                    <a:pt x="272" y="131"/>
                  </a:lnTo>
                  <a:lnTo>
                    <a:pt x="107" y="242"/>
                  </a:lnTo>
                  <a:lnTo>
                    <a:pt x="263" y="152"/>
                  </a:lnTo>
                  <a:lnTo>
                    <a:pt x="88" y="261"/>
                  </a:lnTo>
                  <a:lnTo>
                    <a:pt x="272" y="154"/>
                  </a:lnTo>
                  <a:lnTo>
                    <a:pt x="76" y="275"/>
                  </a:lnTo>
                  <a:lnTo>
                    <a:pt x="277" y="157"/>
                  </a:lnTo>
                  <a:lnTo>
                    <a:pt x="29" y="320"/>
                  </a:lnTo>
                  <a:lnTo>
                    <a:pt x="185" y="230"/>
                  </a:lnTo>
                  <a:lnTo>
                    <a:pt x="17" y="332"/>
                  </a:lnTo>
                  <a:lnTo>
                    <a:pt x="175" y="242"/>
                  </a:lnTo>
                  <a:lnTo>
                    <a:pt x="0" y="347"/>
                  </a:lnTo>
                  <a:lnTo>
                    <a:pt x="163" y="252"/>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9" name="Freeform 3137"/>
            <p:cNvSpPr/>
            <p:nvPr/>
          </p:nvSpPr>
          <p:spPr bwMode="auto">
            <a:xfrm>
              <a:off x="5343525" y="3906838"/>
              <a:ext cx="534988" cy="471488"/>
            </a:xfrm>
            <a:custGeom>
              <a:avLst/>
              <a:gdLst>
                <a:gd name="T0" fmla="*/ 107 w 337"/>
                <a:gd name="T1" fmla="*/ 41 h 297"/>
                <a:gd name="T2" fmla="*/ 176 w 337"/>
                <a:gd name="T3" fmla="*/ 0 h 297"/>
                <a:gd name="T4" fmla="*/ 112 w 337"/>
                <a:gd name="T5" fmla="*/ 38 h 297"/>
                <a:gd name="T6" fmla="*/ 178 w 337"/>
                <a:gd name="T7" fmla="*/ 0 h 297"/>
                <a:gd name="T8" fmla="*/ 143 w 337"/>
                <a:gd name="T9" fmla="*/ 36 h 297"/>
                <a:gd name="T10" fmla="*/ 190 w 337"/>
                <a:gd name="T11" fmla="*/ 7 h 297"/>
                <a:gd name="T12" fmla="*/ 152 w 337"/>
                <a:gd name="T13" fmla="*/ 41 h 297"/>
                <a:gd name="T14" fmla="*/ 197 w 337"/>
                <a:gd name="T15" fmla="*/ 14 h 297"/>
                <a:gd name="T16" fmla="*/ 166 w 337"/>
                <a:gd name="T17" fmla="*/ 50 h 297"/>
                <a:gd name="T18" fmla="*/ 209 w 337"/>
                <a:gd name="T19" fmla="*/ 24 h 297"/>
                <a:gd name="T20" fmla="*/ 176 w 337"/>
                <a:gd name="T21" fmla="*/ 60 h 297"/>
                <a:gd name="T22" fmla="*/ 216 w 337"/>
                <a:gd name="T23" fmla="*/ 36 h 297"/>
                <a:gd name="T24" fmla="*/ 180 w 337"/>
                <a:gd name="T25" fmla="*/ 67 h 297"/>
                <a:gd name="T26" fmla="*/ 221 w 337"/>
                <a:gd name="T27" fmla="*/ 43 h 297"/>
                <a:gd name="T28" fmla="*/ 183 w 337"/>
                <a:gd name="T29" fmla="*/ 71 h 297"/>
                <a:gd name="T30" fmla="*/ 223 w 337"/>
                <a:gd name="T31" fmla="*/ 48 h 297"/>
                <a:gd name="T32" fmla="*/ 185 w 337"/>
                <a:gd name="T33" fmla="*/ 83 h 297"/>
                <a:gd name="T34" fmla="*/ 228 w 337"/>
                <a:gd name="T35" fmla="*/ 57 h 297"/>
                <a:gd name="T36" fmla="*/ 185 w 337"/>
                <a:gd name="T37" fmla="*/ 97 h 297"/>
                <a:gd name="T38" fmla="*/ 240 w 337"/>
                <a:gd name="T39" fmla="*/ 67 h 297"/>
                <a:gd name="T40" fmla="*/ 171 w 337"/>
                <a:gd name="T41" fmla="*/ 128 h 297"/>
                <a:gd name="T42" fmla="*/ 301 w 337"/>
                <a:gd name="T43" fmla="*/ 52 h 297"/>
                <a:gd name="T44" fmla="*/ 150 w 337"/>
                <a:gd name="T45" fmla="*/ 152 h 297"/>
                <a:gd name="T46" fmla="*/ 315 w 337"/>
                <a:gd name="T47" fmla="*/ 55 h 297"/>
                <a:gd name="T48" fmla="*/ 102 w 337"/>
                <a:gd name="T49" fmla="*/ 197 h 297"/>
                <a:gd name="T50" fmla="*/ 337 w 337"/>
                <a:gd name="T51" fmla="*/ 62 h 297"/>
                <a:gd name="T52" fmla="*/ 100 w 337"/>
                <a:gd name="T53" fmla="*/ 202 h 297"/>
                <a:gd name="T54" fmla="*/ 337 w 337"/>
                <a:gd name="T55" fmla="*/ 64 h 297"/>
                <a:gd name="T56" fmla="*/ 93 w 337"/>
                <a:gd name="T57" fmla="*/ 207 h 297"/>
                <a:gd name="T58" fmla="*/ 251 w 337"/>
                <a:gd name="T59" fmla="*/ 116 h 297"/>
                <a:gd name="T60" fmla="*/ 53 w 337"/>
                <a:gd name="T61" fmla="*/ 247 h 297"/>
                <a:gd name="T62" fmla="*/ 209 w 337"/>
                <a:gd name="T63" fmla="*/ 157 h 297"/>
                <a:gd name="T64" fmla="*/ 41 w 337"/>
                <a:gd name="T65" fmla="*/ 259 h 297"/>
                <a:gd name="T66" fmla="*/ 199 w 337"/>
                <a:gd name="T67" fmla="*/ 169 h 297"/>
                <a:gd name="T68" fmla="*/ 38 w 337"/>
                <a:gd name="T69" fmla="*/ 261 h 297"/>
                <a:gd name="T70" fmla="*/ 195 w 337"/>
                <a:gd name="T71" fmla="*/ 171 h 297"/>
                <a:gd name="T72" fmla="*/ 15 w 337"/>
                <a:gd name="T73" fmla="*/ 287 h 297"/>
                <a:gd name="T74" fmla="*/ 171 w 337"/>
                <a:gd name="T75" fmla="*/ 197 h 297"/>
                <a:gd name="T76" fmla="*/ 0 w 337"/>
                <a:gd name="T77" fmla="*/ 297 h 297"/>
                <a:gd name="T78" fmla="*/ 164 w 337"/>
                <a:gd name="T79" fmla="*/ 20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7" h="297">
                  <a:moveTo>
                    <a:pt x="107" y="41"/>
                  </a:moveTo>
                  <a:lnTo>
                    <a:pt x="176" y="0"/>
                  </a:lnTo>
                  <a:lnTo>
                    <a:pt x="112" y="38"/>
                  </a:lnTo>
                  <a:lnTo>
                    <a:pt x="178" y="0"/>
                  </a:lnTo>
                  <a:lnTo>
                    <a:pt x="143" y="36"/>
                  </a:lnTo>
                  <a:lnTo>
                    <a:pt x="190" y="7"/>
                  </a:lnTo>
                  <a:lnTo>
                    <a:pt x="152" y="41"/>
                  </a:lnTo>
                  <a:lnTo>
                    <a:pt x="197" y="14"/>
                  </a:lnTo>
                  <a:lnTo>
                    <a:pt x="166" y="50"/>
                  </a:lnTo>
                  <a:lnTo>
                    <a:pt x="209" y="24"/>
                  </a:lnTo>
                  <a:lnTo>
                    <a:pt x="176" y="60"/>
                  </a:lnTo>
                  <a:lnTo>
                    <a:pt x="216" y="36"/>
                  </a:lnTo>
                  <a:lnTo>
                    <a:pt x="180" y="67"/>
                  </a:lnTo>
                  <a:lnTo>
                    <a:pt x="221" y="43"/>
                  </a:lnTo>
                  <a:lnTo>
                    <a:pt x="183" y="71"/>
                  </a:lnTo>
                  <a:lnTo>
                    <a:pt x="223" y="48"/>
                  </a:lnTo>
                  <a:lnTo>
                    <a:pt x="185" y="83"/>
                  </a:lnTo>
                  <a:lnTo>
                    <a:pt x="228" y="57"/>
                  </a:lnTo>
                  <a:lnTo>
                    <a:pt x="185" y="97"/>
                  </a:lnTo>
                  <a:lnTo>
                    <a:pt x="240" y="67"/>
                  </a:lnTo>
                  <a:lnTo>
                    <a:pt x="171" y="128"/>
                  </a:lnTo>
                  <a:lnTo>
                    <a:pt x="301" y="52"/>
                  </a:lnTo>
                  <a:lnTo>
                    <a:pt x="150" y="152"/>
                  </a:lnTo>
                  <a:lnTo>
                    <a:pt x="315" y="55"/>
                  </a:lnTo>
                  <a:lnTo>
                    <a:pt x="102" y="197"/>
                  </a:lnTo>
                  <a:lnTo>
                    <a:pt x="337" y="62"/>
                  </a:lnTo>
                  <a:lnTo>
                    <a:pt x="100" y="202"/>
                  </a:lnTo>
                  <a:lnTo>
                    <a:pt x="337" y="64"/>
                  </a:lnTo>
                  <a:lnTo>
                    <a:pt x="93" y="207"/>
                  </a:lnTo>
                  <a:lnTo>
                    <a:pt x="251" y="116"/>
                  </a:lnTo>
                  <a:lnTo>
                    <a:pt x="53" y="247"/>
                  </a:lnTo>
                  <a:lnTo>
                    <a:pt x="209" y="157"/>
                  </a:lnTo>
                  <a:lnTo>
                    <a:pt x="41" y="259"/>
                  </a:lnTo>
                  <a:lnTo>
                    <a:pt x="199" y="169"/>
                  </a:lnTo>
                  <a:lnTo>
                    <a:pt x="38" y="261"/>
                  </a:lnTo>
                  <a:lnTo>
                    <a:pt x="195" y="171"/>
                  </a:lnTo>
                  <a:lnTo>
                    <a:pt x="15" y="287"/>
                  </a:lnTo>
                  <a:lnTo>
                    <a:pt x="171" y="197"/>
                  </a:lnTo>
                  <a:lnTo>
                    <a:pt x="0" y="297"/>
                  </a:lnTo>
                  <a:lnTo>
                    <a:pt x="164" y="204"/>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0" name="Freeform 3138"/>
            <p:cNvSpPr/>
            <p:nvPr/>
          </p:nvSpPr>
          <p:spPr bwMode="auto">
            <a:xfrm>
              <a:off x="5133975" y="3887788"/>
              <a:ext cx="969963" cy="1119188"/>
            </a:xfrm>
            <a:custGeom>
              <a:avLst/>
              <a:gdLst>
                <a:gd name="T0" fmla="*/ 151 w 611"/>
                <a:gd name="T1" fmla="*/ 64 h 705"/>
                <a:gd name="T2" fmla="*/ 286 w 611"/>
                <a:gd name="T3" fmla="*/ 3 h 705"/>
                <a:gd name="T4" fmla="*/ 102 w 611"/>
                <a:gd name="T5" fmla="*/ 117 h 705"/>
                <a:gd name="T6" fmla="*/ 298 w 611"/>
                <a:gd name="T7" fmla="*/ 5 h 705"/>
                <a:gd name="T8" fmla="*/ 76 w 611"/>
                <a:gd name="T9" fmla="*/ 143 h 705"/>
                <a:gd name="T10" fmla="*/ 213 w 611"/>
                <a:gd name="T11" fmla="*/ 72 h 705"/>
                <a:gd name="T12" fmla="*/ 42 w 611"/>
                <a:gd name="T13" fmla="*/ 176 h 705"/>
                <a:gd name="T14" fmla="*/ 173 w 611"/>
                <a:gd name="T15" fmla="*/ 112 h 705"/>
                <a:gd name="T16" fmla="*/ 5 w 611"/>
                <a:gd name="T17" fmla="*/ 228 h 705"/>
                <a:gd name="T18" fmla="*/ 121 w 611"/>
                <a:gd name="T19" fmla="*/ 164 h 705"/>
                <a:gd name="T20" fmla="*/ 0 w 611"/>
                <a:gd name="T21" fmla="*/ 259 h 705"/>
                <a:gd name="T22" fmla="*/ 50 w 611"/>
                <a:gd name="T23" fmla="*/ 245 h 705"/>
                <a:gd name="T24" fmla="*/ 9 w 611"/>
                <a:gd name="T25" fmla="*/ 304 h 705"/>
                <a:gd name="T26" fmla="*/ 57 w 611"/>
                <a:gd name="T27" fmla="*/ 292 h 705"/>
                <a:gd name="T28" fmla="*/ 26 w 611"/>
                <a:gd name="T29" fmla="*/ 330 h 705"/>
                <a:gd name="T30" fmla="*/ 71 w 611"/>
                <a:gd name="T31" fmla="*/ 306 h 705"/>
                <a:gd name="T32" fmla="*/ 57 w 611"/>
                <a:gd name="T33" fmla="*/ 354 h 705"/>
                <a:gd name="T34" fmla="*/ 286 w 611"/>
                <a:gd name="T35" fmla="*/ 226 h 705"/>
                <a:gd name="T36" fmla="*/ 80 w 611"/>
                <a:gd name="T37" fmla="*/ 363 h 705"/>
                <a:gd name="T38" fmla="*/ 208 w 611"/>
                <a:gd name="T39" fmla="*/ 302 h 705"/>
                <a:gd name="T40" fmla="*/ 111 w 611"/>
                <a:gd name="T41" fmla="*/ 366 h 705"/>
                <a:gd name="T42" fmla="*/ 173 w 611"/>
                <a:gd name="T43" fmla="*/ 340 h 705"/>
                <a:gd name="T44" fmla="*/ 116 w 611"/>
                <a:gd name="T45" fmla="*/ 394 h 705"/>
                <a:gd name="T46" fmla="*/ 161 w 611"/>
                <a:gd name="T47" fmla="*/ 368 h 705"/>
                <a:gd name="T48" fmla="*/ 123 w 611"/>
                <a:gd name="T49" fmla="*/ 420 h 705"/>
                <a:gd name="T50" fmla="*/ 173 w 611"/>
                <a:gd name="T51" fmla="*/ 411 h 705"/>
                <a:gd name="T52" fmla="*/ 135 w 611"/>
                <a:gd name="T53" fmla="*/ 437 h 705"/>
                <a:gd name="T54" fmla="*/ 187 w 611"/>
                <a:gd name="T55" fmla="*/ 423 h 705"/>
                <a:gd name="T56" fmla="*/ 168 w 611"/>
                <a:gd name="T57" fmla="*/ 468 h 705"/>
                <a:gd name="T58" fmla="*/ 395 w 611"/>
                <a:gd name="T59" fmla="*/ 342 h 705"/>
                <a:gd name="T60" fmla="*/ 201 w 611"/>
                <a:gd name="T61" fmla="*/ 477 h 705"/>
                <a:gd name="T62" fmla="*/ 338 w 611"/>
                <a:gd name="T63" fmla="*/ 399 h 705"/>
                <a:gd name="T64" fmla="*/ 227 w 611"/>
                <a:gd name="T65" fmla="*/ 494 h 705"/>
                <a:gd name="T66" fmla="*/ 275 w 611"/>
                <a:gd name="T67" fmla="*/ 487 h 705"/>
                <a:gd name="T68" fmla="*/ 241 w 611"/>
                <a:gd name="T69" fmla="*/ 541 h 705"/>
                <a:gd name="T70" fmla="*/ 293 w 611"/>
                <a:gd name="T71" fmla="*/ 532 h 705"/>
                <a:gd name="T72" fmla="*/ 258 w 611"/>
                <a:gd name="T73" fmla="*/ 562 h 705"/>
                <a:gd name="T74" fmla="*/ 324 w 611"/>
                <a:gd name="T75" fmla="*/ 543 h 705"/>
                <a:gd name="T76" fmla="*/ 277 w 611"/>
                <a:gd name="T77" fmla="*/ 577 h 705"/>
                <a:gd name="T78" fmla="*/ 511 w 611"/>
                <a:gd name="T79" fmla="*/ 453 h 705"/>
                <a:gd name="T80" fmla="*/ 301 w 611"/>
                <a:gd name="T81" fmla="*/ 586 h 705"/>
                <a:gd name="T82" fmla="*/ 471 w 611"/>
                <a:gd name="T83" fmla="*/ 494 h 705"/>
                <a:gd name="T84" fmla="*/ 324 w 611"/>
                <a:gd name="T85" fmla="*/ 591 h 705"/>
                <a:gd name="T86" fmla="*/ 419 w 611"/>
                <a:gd name="T87" fmla="*/ 546 h 705"/>
                <a:gd name="T88" fmla="*/ 341 w 611"/>
                <a:gd name="T89" fmla="*/ 622 h 705"/>
                <a:gd name="T90" fmla="*/ 386 w 611"/>
                <a:gd name="T91" fmla="*/ 600 h 705"/>
                <a:gd name="T92" fmla="*/ 355 w 611"/>
                <a:gd name="T93" fmla="*/ 657 h 705"/>
                <a:gd name="T94" fmla="*/ 400 w 611"/>
                <a:gd name="T95" fmla="*/ 638 h 705"/>
                <a:gd name="T96" fmla="*/ 362 w 611"/>
                <a:gd name="T97" fmla="*/ 667 h 705"/>
                <a:gd name="T98" fmla="*/ 414 w 611"/>
                <a:gd name="T99" fmla="*/ 650 h 705"/>
                <a:gd name="T100" fmla="*/ 391 w 611"/>
                <a:gd name="T101" fmla="*/ 690 h 705"/>
                <a:gd name="T102" fmla="*/ 452 w 611"/>
                <a:gd name="T103" fmla="*/ 657 h 705"/>
                <a:gd name="T104" fmla="*/ 395 w 611"/>
                <a:gd name="T105" fmla="*/ 693 h 705"/>
                <a:gd name="T106" fmla="*/ 611 w 611"/>
                <a:gd name="T107" fmla="*/ 581 h 705"/>
                <a:gd name="T108" fmla="*/ 417 w 611"/>
                <a:gd name="T109" fmla="*/ 702 h 705"/>
                <a:gd name="T110" fmla="*/ 542 w 611"/>
                <a:gd name="T111" fmla="*/ 650 h 705"/>
                <a:gd name="T112" fmla="*/ 495 w 611"/>
                <a:gd name="T113" fmla="*/ 69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1" h="705">
                  <a:moveTo>
                    <a:pt x="203" y="17"/>
                  </a:moveTo>
                  <a:lnTo>
                    <a:pt x="211" y="12"/>
                  </a:lnTo>
                  <a:lnTo>
                    <a:pt x="151" y="64"/>
                  </a:lnTo>
                  <a:lnTo>
                    <a:pt x="265" y="0"/>
                  </a:lnTo>
                  <a:lnTo>
                    <a:pt x="118" y="100"/>
                  </a:lnTo>
                  <a:lnTo>
                    <a:pt x="286" y="3"/>
                  </a:lnTo>
                  <a:lnTo>
                    <a:pt x="104" y="112"/>
                  </a:lnTo>
                  <a:lnTo>
                    <a:pt x="291" y="5"/>
                  </a:lnTo>
                  <a:lnTo>
                    <a:pt x="102" y="117"/>
                  </a:lnTo>
                  <a:lnTo>
                    <a:pt x="293" y="5"/>
                  </a:lnTo>
                  <a:lnTo>
                    <a:pt x="92" y="124"/>
                  </a:lnTo>
                  <a:lnTo>
                    <a:pt x="298" y="5"/>
                  </a:lnTo>
                  <a:lnTo>
                    <a:pt x="76" y="140"/>
                  </a:lnTo>
                  <a:lnTo>
                    <a:pt x="305" y="10"/>
                  </a:lnTo>
                  <a:lnTo>
                    <a:pt x="76" y="143"/>
                  </a:lnTo>
                  <a:lnTo>
                    <a:pt x="305" y="10"/>
                  </a:lnTo>
                  <a:lnTo>
                    <a:pt x="57" y="162"/>
                  </a:lnTo>
                  <a:lnTo>
                    <a:pt x="213" y="72"/>
                  </a:lnTo>
                  <a:lnTo>
                    <a:pt x="45" y="174"/>
                  </a:lnTo>
                  <a:lnTo>
                    <a:pt x="201" y="83"/>
                  </a:lnTo>
                  <a:lnTo>
                    <a:pt x="42" y="176"/>
                  </a:lnTo>
                  <a:lnTo>
                    <a:pt x="199" y="86"/>
                  </a:lnTo>
                  <a:lnTo>
                    <a:pt x="21" y="200"/>
                  </a:lnTo>
                  <a:lnTo>
                    <a:pt x="173" y="112"/>
                  </a:lnTo>
                  <a:lnTo>
                    <a:pt x="9" y="216"/>
                  </a:lnTo>
                  <a:lnTo>
                    <a:pt x="147" y="138"/>
                  </a:lnTo>
                  <a:lnTo>
                    <a:pt x="5" y="228"/>
                  </a:lnTo>
                  <a:lnTo>
                    <a:pt x="128" y="157"/>
                  </a:lnTo>
                  <a:lnTo>
                    <a:pt x="5" y="230"/>
                  </a:lnTo>
                  <a:lnTo>
                    <a:pt x="121" y="164"/>
                  </a:lnTo>
                  <a:lnTo>
                    <a:pt x="2" y="240"/>
                  </a:lnTo>
                  <a:lnTo>
                    <a:pt x="104" y="181"/>
                  </a:lnTo>
                  <a:lnTo>
                    <a:pt x="0" y="259"/>
                  </a:lnTo>
                  <a:lnTo>
                    <a:pt x="61" y="221"/>
                  </a:lnTo>
                  <a:lnTo>
                    <a:pt x="0" y="273"/>
                  </a:lnTo>
                  <a:lnTo>
                    <a:pt x="50" y="245"/>
                  </a:lnTo>
                  <a:lnTo>
                    <a:pt x="5" y="287"/>
                  </a:lnTo>
                  <a:lnTo>
                    <a:pt x="47" y="264"/>
                  </a:lnTo>
                  <a:lnTo>
                    <a:pt x="9" y="304"/>
                  </a:lnTo>
                  <a:lnTo>
                    <a:pt x="50" y="280"/>
                  </a:lnTo>
                  <a:lnTo>
                    <a:pt x="16" y="316"/>
                  </a:lnTo>
                  <a:lnTo>
                    <a:pt x="57" y="292"/>
                  </a:lnTo>
                  <a:lnTo>
                    <a:pt x="21" y="325"/>
                  </a:lnTo>
                  <a:lnTo>
                    <a:pt x="64" y="302"/>
                  </a:lnTo>
                  <a:lnTo>
                    <a:pt x="26" y="330"/>
                  </a:lnTo>
                  <a:lnTo>
                    <a:pt x="69" y="306"/>
                  </a:lnTo>
                  <a:lnTo>
                    <a:pt x="26" y="332"/>
                  </a:lnTo>
                  <a:lnTo>
                    <a:pt x="71" y="306"/>
                  </a:lnTo>
                  <a:lnTo>
                    <a:pt x="40" y="344"/>
                  </a:lnTo>
                  <a:lnTo>
                    <a:pt x="87" y="316"/>
                  </a:lnTo>
                  <a:lnTo>
                    <a:pt x="57" y="354"/>
                  </a:lnTo>
                  <a:lnTo>
                    <a:pt x="293" y="219"/>
                  </a:lnTo>
                  <a:lnTo>
                    <a:pt x="61" y="356"/>
                  </a:lnTo>
                  <a:lnTo>
                    <a:pt x="286" y="226"/>
                  </a:lnTo>
                  <a:lnTo>
                    <a:pt x="69" y="358"/>
                  </a:lnTo>
                  <a:lnTo>
                    <a:pt x="267" y="245"/>
                  </a:lnTo>
                  <a:lnTo>
                    <a:pt x="80" y="363"/>
                  </a:lnTo>
                  <a:lnTo>
                    <a:pt x="241" y="271"/>
                  </a:lnTo>
                  <a:lnTo>
                    <a:pt x="102" y="366"/>
                  </a:lnTo>
                  <a:lnTo>
                    <a:pt x="208" y="302"/>
                  </a:lnTo>
                  <a:lnTo>
                    <a:pt x="102" y="366"/>
                  </a:lnTo>
                  <a:lnTo>
                    <a:pt x="206" y="306"/>
                  </a:lnTo>
                  <a:lnTo>
                    <a:pt x="111" y="366"/>
                  </a:lnTo>
                  <a:lnTo>
                    <a:pt x="194" y="316"/>
                  </a:lnTo>
                  <a:lnTo>
                    <a:pt x="114" y="375"/>
                  </a:lnTo>
                  <a:lnTo>
                    <a:pt x="173" y="340"/>
                  </a:lnTo>
                  <a:lnTo>
                    <a:pt x="114" y="389"/>
                  </a:lnTo>
                  <a:lnTo>
                    <a:pt x="161" y="361"/>
                  </a:lnTo>
                  <a:lnTo>
                    <a:pt x="116" y="394"/>
                  </a:lnTo>
                  <a:lnTo>
                    <a:pt x="161" y="366"/>
                  </a:lnTo>
                  <a:lnTo>
                    <a:pt x="116" y="394"/>
                  </a:lnTo>
                  <a:lnTo>
                    <a:pt x="161" y="368"/>
                  </a:lnTo>
                  <a:lnTo>
                    <a:pt x="121" y="411"/>
                  </a:lnTo>
                  <a:lnTo>
                    <a:pt x="161" y="387"/>
                  </a:lnTo>
                  <a:lnTo>
                    <a:pt x="123" y="420"/>
                  </a:lnTo>
                  <a:lnTo>
                    <a:pt x="163" y="396"/>
                  </a:lnTo>
                  <a:lnTo>
                    <a:pt x="132" y="434"/>
                  </a:lnTo>
                  <a:lnTo>
                    <a:pt x="173" y="411"/>
                  </a:lnTo>
                  <a:lnTo>
                    <a:pt x="135" y="437"/>
                  </a:lnTo>
                  <a:lnTo>
                    <a:pt x="175" y="413"/>
                  </a:lnTo>
                  <a:lnTo>
                    <a:pt x="135" y="437"/>
                  </a:lnTo>
                  <a:lnTo>
                    <a:pt x="175" y="413"/>
                  </a:lnTo>
                  <a:lnTo>
                    <a:pt x="142" y="449"/>
                  </a:lnTo>
                  <a:lnTo>
                    <a:pt x="187" y="423"/>
                  </a:lnTo>
                  <a:lnTo>
                    <a:pt x="154" y="456"/>
                  </a:lnTo>
                  <a:lnTo>
                    <a:pt x="201" y="430"/>
                  </a:lnTo>
                  <a:lnTo>
                    <a:pt x="168" y="468"/>
                  </a:lnTo>
                  <a:lnTo>
                    <a:pt x="234" y="427"/>
                  </a:lnTo>
                  <a:lnTo>
                    <a:pt x="175" y="470"/>
                  </a:lnTo>
                  <a:lnTo>
                    <a:pt x="395" y="342"/>
                  </a:lnTo>
                  <a:lnTo>
                    <a:pt x="199" y="477"/>
                  </a:lnTo>
                  <a:lnTo>
                    <a:pt x="348" y="389"/>
                  </a:lnTo>
                  <a:lnTo>
                    <a:pt x="201" y="477"/>
                  </a:lnTo>
                  <a:lnTo>
                    <a:pt x="343" y="394"/>
                  </a:lnTo>
                  <a:lnTo>
                    <a:pt x="203" y="477"/>
                  </a:lnTo>
                  <a:lnTo>
                    <a:pt x="338" y="399"/>
                  </a:lnTo>
                  <a:lnTo>
                    <a:pt x="227" y="479"/>
                  </a:lnTo>
                  <a:lnTo>
                    <a:pt x="305" y="434"/>
                  </a:lnTo>
                  <a:lnTo>
                    <a:pt x="227" y="494"/>
                  </a:lnTo>
                  <a:lnTo>
                    <a:pt x="279" y="463"/>
                  </a:lnTo>
                  <a:lnTo>
                    <a:pt x="230" y="510"/>
                  </a:lnTo>
                  <a:lnTo>
                    <a:pt x="275" y="487"/>
                  </a:lnTo>
                  <a:lnTo>
                    <a:pt x="234" y="527"/>
                  </a:lnTo>
                  <a:lnTo>
                    <a:pt x="275" y="503"/>
                  </a:lnTo>
                  <a:lnTo>
                    <a:pt x="241" y="541"/>
                  </a:lnTo>
                  <a:lnTo>
                    <a:pt x="282" y="517"/>
                  </a:lnTo>
                  <a:lnTo>
                    <a:pt x="251" y="555"/>
                  </a:lnTo>
                  <a:lnTo>
                    <a:pt x="293" y="532"/>
                  </a:lnTo>
                  <a:lnTo>
                    <a:pt x="251" y="555"/>
                  </a:lnTo>
                  <a:lnTo>
                    <a:pt x="293" y="532"/>
                  </a:lnTo>
                  <a:lnTo>
                    <a:pt x="258" y="562"/>
                  </a:lnTo>
                  <a:lnTo>
                    <a:pt x="301" y="536"/>
                  </a:lnTo>
                  <a:lnTo>
                    <a:pt x="272" y="574"/>
                  </a:lnTo>
                  <a:lnTo>
                    <a:pt x="324" y="543"/>
                  </a:lnTo>
                  <a:lnTo>
                    <a:pt x="272" y="574"/>
                  </a:lnTo>
                  <a:lnTo>
                    <a:pt x="324" y="543"/>
                  </a:lnTo>
                  <a:lnTo>
                    <a:pt x="277" y="577"/>
                  </a:lnTo>
                  <a:lnTo>
                    <a:pt x="331" y="546"/>
                  </a:lnTo>
                  <a:lnTo>
                    <a:pt x="286" y="584"/>
                  </a:lnTo>
                  <a:lnTo>
                    <a:pt x="511" y="453"/>
                  </a:lnTo>
                  <a:lnTo>
                    <a:pt x="291" y="584"/>
                  </a:lnTo>
                  <a:lnTo>
                    <a:pt x="504" y="460"/>
                  </a:lnTo>
                  <a:lnTo>
                    <a:pt x="301" y="586"/>
                  </a:lnTo>
                  <a:lnTo>
                    <a:pt x="485" y="479"/>
                  </a:lnTo>
                  <a:lnTo>
                    <a:pt x="305" y="589"/>
                  </a:lnTo>
                  <a:lnTo>
                    <a:pt x="471" y="494"/>
                  </a:lnTo>
                  <a:lnTo>
                    <a:pt x="312" y="591"/>
                  </a:lnTo>
                  <a:lnTo>
                    <a:pt x="459" y="506"/>
                  </a:lnTo>
                  <a:lnTo>
                    <a:pt x="324" y="591"/>
                  </a:lnTo>
                  <a:lnTo>
                    <a:pt x="440" y="524"/>
                  </a:lnTo>
                  <a:lnTo>
                    <a:pt x="338" y="591"/>
                  </a:lnTo>
                  <a:lnTo>
                    <a:pt x="419" y="546"/>
                  </a:lnTo>
                  <a:lnTo>
                    <a:pt x="341" y="610"/>
                  </a:lnTo>
                  <a:lnTo>
                    <a:pt x="391" y="581"/>
                  </a:lnTo>
                  <a:lnTo>
                    <a:pt x="341" y="622"/>
                  </a:lnTo>
                  <a:lnTo>
                    <a:pt x="388" y="593"/>
                  </a:lnTo>
                  <a:lnTo>
                    <a:pt x="343" y="626"/>
                  </a:lnTo>
                  <a:lnTo>
                    <a:pt x="386" y="600"/>
                  </a:lnTo>
                  <a:lnTo>
                    <a:pt x="348" y="643"/>
                  </a:lnTo>
                  <a:lnTo>
                    <a:pt x="388" y="617"/>
                  </a:lnTo>
                  <a:lnTo>
                    <a:pt x="355" y="657"/>
                  </a:lnTo>
                  <a:lnTo>
                    <a:pt x="395" y="634"/>
                  </a:lnTo>
                  <a:lnTo>
                    <a:pt x="360" y="662"/>
                  </a:lnTo>
                  <a:lnTo>
                    <a:pt x="400" y="638"/>
                  </a:lnTo>
                  <a:lnTo>
                    <a:pt x="360" y="664"/>
                  </a:lnTo>
                  <a:lnTo>
                    <a:pt x="402" y="641"/>
                  </a:lnTo>
                  <a:lnTo>
                    <a:pt x="362" y="667"/>
                  </a:lnTo>
                  <a:lnTo>
                    <a:pt x="405" y="643"/>
                  </a:lnTo>
                  <a:lnTo>
                    <a:pt x="372" y="676"/>
                  </a:lnTo>
                  <a:lnTo>
                    <a:pt x="414" y="650"/>
                  </a:lnTo>
                  <a:lnTo>
                    <a:pt x="386" y="688"/>
                  </a:lnTo>
                  <a:lnTo>
                    <a:pt x="438" y="657"/>
                  </a:lnTo>
                  <a:lnTo>
                    <a:pt x="391" y="690"/>
                  </a:lnTo>
                  <a:lnTo>
                    <a:pt x="450" y="657"/>
                  </a:lnTo>
                  <a:lnTo>
                    <a:pt x="393" y="693"/>
                  </a:lnTo>
                  <a:lnTo>
                    <a:pt x="452" y="657"/>
                  </a:lnTo>
                  <a:lnTo>
                    <a:pt x="393" y="693"/>
                  </a:lnTo>
                  <a:lnTo>
                    <a:pt x="454" y="657"/>
                  </a:lnTo>
                  <a:lnTo>
                    <a:pt x="395" y="693"/>
                  </a:lnTo>
                  <a:lnTo>
                    <a:pt x="457" y="657"/>
                  </a:lnTo>
                  <a:lnTo>
                    <a:pt x="407" y="700"/>
                  </a:lnTo>
                  <a:lnTo>
                    <a:pt x="611" y="581"/>
                  </a:lnTo>
                  <a:lnTo>
                    <a:pt x="412" y="700"/>
                  </a:lnTo>
                  <a:lnTo>
                    <a:pt x="599" y="591"/>
                  </a:lnTo>
                  <a:lnTo>
                    <a:pt x="417" y="702"/>
                  </a:lnTo>
                  <a:lnTo>
                    <a:pt x="589" y="603"/>
                  </a:lnTo>
                  <a:lnTo>
                    <a:pt x="447" y="705"/>
                  </a:lnTo>
                  <a:lnTo>
                    <a:pt x="542" y="650"/>
                  </a:lnTo>
                  <a:lnTo>
                    <a:pt x="473" y="700"/>
                  </a:lnTo>
                  <a:lnTo>
                    <a:pt x="514" y="676"/>
                  </a:lnTo>
                  <a:lnTo>
                    <a:pt x="495" y="690"/>
                  </a:lnTo>
                  <a:lnTo>
                    <a:pt x="502" y="688"/>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1" name="Freeform 3139"/>
            <p:cNvSpPr/>
            <p:nvPr/>
          </p:nvSpPr>
          <p:spPr bwMode="auto">
            <a:xfrm>
              <a:off x="6122988" y="3665538"/>
              <a:ext cx="385763" cy="109538"/>
            </a:xfrm>
            <a:custGeom>
              <a:avLst/>
              <a:gdLst>
                <a:gd name="T0" fmla="*/ 0 w 243"/>
                <a:gd name="T1" fmla="*/ 62 h 69"/>
                <a:gd name="T2" fmla="*/ 82 w 243"/>
                <a:gd name="T3" fmla="*/ 15 h 69"/>
                <a:gd name="T4" fmla="*/ 37 w 243"/>
                <a:gd name="T5" fmla="*/ 55 h 69"/>
                <a:gd name="T6" fmla="*/ 99 w 243"/>
                <a:gd name="T7" fmla="*/ 17 h 69"/>
                <a:gd name="T8" fmla="*/ 54 w 243"/>
                <a:gd name="T9" fmla="*/ 57 h 69"/>
                <a:gd name="T10" fmla="*/ 118 w 243"/>
                <a:gd name="T11" fmla="*/ 22 h 69"/>
                <a:gd name="T12" fmla="*/ 56 w 243"/>
                <a:gd name="T13" fmla="*/ 57 h 69"/>
                <a:gd name="T14" fmla="*/ 120 w 243"/>
                <a:gd name="T15" fmla="*/ 22 h 69"/>
                <a:gd name="T16" fmla="*/ 68 w 243"/>
                <a:gd name="T17" fmla="*/ 60 h 69"/>
                <a:gd name="T18" fmla="*/ 132 w 243"/>
                <a:gd name="T19" fmla="*/ 22 h 69"/>
                <a:gd name="T20" fmla="*/ 85 w 243"/>
                <a:gd name="T21" fmla="*/ 65 h 69"/>
                <a:gd name="T22" fmla="*/ 161 w 243"/>
                <a:gd name="T23" fmla="*/ 19 h 69"/>
                <a:gd name="T24" fmla="*/ 90 w 243"/>
                <a:gd name="T25" fmla="*/ 65 h 69"/>
                <a:gd name="T26" fmla="*/ 172 w 243"/>
                <a:gd name="T27" fmla="*/ 17 h 69"/>
                <a:gd name="T28" fmla="*/ 113 w 243"/>
                <a:gd name="T29" fmla="*/ 69 h 69"/>
                <a:gd name="T30" fmla="*/ 232 w 243"/>
                <a:gd name="T31" fmla="*/ 0 h 69"/>
                <a:gd name="T32" fmla="*/ 118 w 243"/>
                <a:gd name="T33" fmla="*/ 69 h 69"/>
                <a:gd name="T34" fmla="*/ 234 w 243"/>
                <a:gd name="T35" fmla="*/ 3 h 69"/>
                <a:gd name="T36" fmla="*/ 144 w 243"/>
                <a:gd name="T37" fmla="*/ 69 h 69"/>
                <a:gd name="T38" fmla="*/ 243 w 243"/>
                <a:gd name="T39" fmla="*/ 12 h 69"/>
                <a:gd name="T40" fmla="*/ 149 w 243"/>
                <a:gd name="T41" fmla="*/ 69 h 69"/>
                <a:gd name="T42" fmla="*/ 243 w 243"/>
                <a:gd name="T43" fmla="*/ 15 h 69"/>
                <a:gd name="T44" fmla="*/ 177 w 243"/>
                <a:gd name="T45" fmla="*/ 65 h 69"/>
                <a:gd name="T46" fmla="*/ 243 w 243"/>
                <a:gd name="T47" fmla="*/ 29 h 69"/>
                <a:gd name="T48" fmla="*/ 184 w 243"/>
                <a:gd name="T49" fmla="*/ 62 h 69"/>
                <a:gd name="T50" fmla="*/ 241 w 243"/>
                <a:gd name="T51" fmla="*/ 31 h 69"/>
                <a:gd name="T52" fmla="*/ 224 w 243"/>
                <a:gd name="T53" fmla="*/ 46 h 69"/>
                <a:gd name="T54" fmla="*/ 234 w 243"/>
                <a:gd name="T55" fmla="*/ 4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3" h="69">
                  <a:moveTo>
                    <a:pt x="0" y="62"/>
                  </a:moveTo>
                  <a:lnTo>
                    <a:pt x="82" y="15"/>
                  </a:lnTo>
                  <a:lnTo>
                    <a:pt x="37" y="55"/>
                  </a:lnTo>
                  <a:lnTo>
                    <a:pt x="99" y="17"/>
                  </a:lnTo>
                  <a:lnTo>
                    <a:pt x="54" y="57"/>
                  </a:lnTo>
                  <a:lnTo>
                    <a:pt x="118" y="22"/>
                  </a:lnTo>
                  <a:lnTo>
                    <a:pt x="56" y="57"/>
                  </a:lnTo>
                  <a:lnTo>
                    <a:pt x="120" y="22"/>
                  </a:lnTo>
                  <a:lnTo>
                    <a:pt x="68" y="60"/>
                  </a:lnTo>
                  <a:lnTo>
                    <a:pt x="132" y="22"/>
                  </a:lnTo>
                  <a:lnTo>
                    <a:pt x="85" y="65"/>
                  </a:lnTo>
                  <a:lnTo>
                    <a:pt x="161" y="19"/>
                  </a:lnTo>
                  <a:lnTo>
                    <a:pt x="90" y="65"/>
                  </a:lnTo>
                  <a:lnTo>
                    <a:pt x="172" y="17"/>
                  </a:lnTo>
                  <a:lnTo>
                    <a:pt x="113" y="69"/>
                  </a:lnTo>
                  <a:lnTo>
                    <a:pt x="232" y="0"/>
                  </a:lnTo>
                  <a:lnTo>
                    <a:pt x="118" y="69"/>
                  </a:lnTo>
                  <a:lnTo>
                    <a:pt x="234" y="3"/>
                  </a:lnTo>
                  <a:lnTo>
                    <a:pt x="144" y="69"/>
                  </a:lnTo>
                  <a:lnTo>
                    <a:pt x="243" y="12"/>
                  </a:lnTo>
                  <a:lnTo>
                    <a:pt x="149" y="69"/>
                  </a:lnTo>
                  <a:lnTo>
                    <a:pt x="243" y="15"/>
                  </a:lnTo>
                  <a:lnTo>
                    <a:pt x="177" y="65"/>
                  </a:lnTo>
                  <a:lnTo>
                    <a:pt x="243" y="29"/>
                  </a:lnTo>
                  <a:lnTo>
                    <a:pt x="184" y="62"/>
                  </a:lnTo>
                  <a:lnTo>
                    <a:pt x="241" y="31"/>
                  </a:lnTo>
                  <a:lnTo>
                    <a:pt x="224" y="46"/>
                  </a:lnTo>
                  <a:lnTo>
                    <a:pt x="234" y="41"/>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2" name="Freeform 3140"/>
            <p:cNvSpPr/>
            <p:nvPr/>
          </p:nvSpPr>
          <p:spPr bwMode="auto">
            <a:xfrm>
              <a:off x="5961063" y="3673475"/>
              <a:ext cx="203200" cy="117475"/>
            </a:xfrm>
            <a:custGeom>
              <a:avLst/>
              <a:gdLst>
                <a:gd name="T0" fmla="*/ 71 w 128"/>
                <a:gd name="T1" fmla="*/ 22 h 74"/>
                <a:gd name="T2" fmla="*/ 83 w 128"/>
                <a:gd name="T3" fmla="*/ 14 h 74"/>
                <a:gd name="T4" fmla="*/ 33 w 128"/>
                <a:gd name="T5" fmla="*/ 50 h 74"/>
                <a:gd name="T6" fmla="*/ 118 w 128"/>
                <a:gd name="T7" fmla="*/ 3 h 74"/>
                <a:gd name="T8" fmla="*/ 0 w 128"/>
                <a:gd name="T9" fmla="*/ 74 h 74"/>
                <a:gd name="T10" fmla="*/ 128 w 128"/>
                <a:gd name="T11" fmla="*/ 0 h 74"/>
              </a:gdLst>
              <a:ahLst/>
              <a:cxnLst>
                <a:cxn ang="0">
                  <a:pos x="T0" y="T1"/>
                </a:cxn>
                <a:cxn ang="0">
                  <a:pos x="T2" y="T3"/>
                </a:cxn>
                <a:cxn ang="0">
                  <a:pos x="T4" y="T5"/>
                </a:cxn>
                <a:cxn ang="0">
                  <a:pos x="T6" y="T7"/>
                </a:cxn>
                <a:cxn ang="0">
                  <a:pos x="T8" y="T9"/>
                </a:cxn>
                <a:cxn ang="0">
                  <a:pos x="T10" y="T11"/>
                </a:cxn>
              </a:cxnLst>
              <a:rect l="0" t="0" r="r" b="b"/>
              <a:pathLst>
                <a:path w="128" h="74">
                  <a:moveTo>
                    <a:pt x="71" y="22"/>
                  </a:moveTo>
                  <a:lnTo>
                    <a:pt x="83" y="14"/>
                  </a:lnTo>
                  <a:lnTo>
                    <a:pt x="33" y="50"/>
                  </a:lnTo>
                  <a:lnTo>
                    <a:pt x="118" y="3"/>
                  </a:lnTo>
                  <a:lnTo>
                    <a:pt x="0" y="74"/>
                  </a:lnTo>
                  <a:lnTo>
                    <a:pt x="128" y="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3" name="Freeform 3142"/>
            <p:cNvSpPr/>
            <p:nvPr/>
          </p:nvSpPr>
          <p:spPr bwMode="auto">
            <a:xfrm>
              <a:off x="5622925" y="2917825"/>
              <a:ext cx="879475" cy="985838"/>
            </a:xfrm>
            <a:custGeom>
              <a:avLst/>
              <a:gdLst>
                <a:gd name="T0" fmla="*/ 521 w 554"/>
                <a:gd name="T1" fmla="*/ 0 h 621"/>
                <a:gd name="T2" fmla="*/ 535 w 554"/>
                <a:gd name="T3" fmla="*/ 11 h 621"/>
                <a:gd name="T4" fmla="*/ 539 w 554"/>
                <a:gd name="T5" fmla="*/ 19 h 621"/>
                <a:gd name="T6" fmla="*/ 547 w 554"/>
                <a:gd name="T7" fmla="*/ 23 h 621"/>
                <a:gd name="T8" fmla="*/ 551 w 554"/>
                <a:gd name="T9" fmla="*/ 28 h 621"/>
                <a:gd name="T10" fmla="*/ 554 w 554"/>
                <a:gd name="T11" fmla="*/ 30 h 621"/>
                <a:gd name="T12" fmla="*/ 528 w 554"/>
                <a:gd name="T13" fmla="*/ 59 h 621"/>
                <a:gd name="T14" fmla="*/ 521 w 554"/>
                <a:gd name="T15" fmla="*/ 66 h 621"/>
                <a:gd name="T16" fmla="*/ 495 w 554"/>
                <a:gd name="T17" fmla="*/ 92 h 621"/>
                <a:gd name="T18" fmla="*/ 480 w 554"/>
                <a:gd name="T19" fmla="*/ 106 h 621"/>
                <a:gd name="T20" fmla="*/ 468 w 554"/>
                <a:gd name="T21" fmla="*/ 118 h 621"/>
                <a:gd name="T22" fmla="*/ 431 w 554"/>
                <a:gd name="T23" fmla="*/ 156 h 621"/>
                <a:gd name="T24" fmla="*/ 386 w 554"/>
                <a:gd name="T25" fmla="*/ 201 h 621"/>
                <a:gd name="T26" fmla="*/ 350 w 554"/>
                <a:gd name="T27" fmla="*/ 237 h 621"/>
                <a:gd name="T28" fmla="*/ 343 w 554"/>
                <a:gd name="T29" fmla="*/ 244 h 621"/>
                <a:gd name="T30" fmla="*/ 317 w 554"/>
                <a:gd name="T31" fmla="*/ 270 h 621"/>
                <a:gd name="T32" fmla="*/ 315 w 554"/>
                <a:gd name="T33" fmla="*/ 272 h 621"/>
                <a:gd name="T34" fmla="*/ 296 w 554"/>
                <a:gd name="T35" fmla="*/ 291 h 621"/>
                <a:gd name="T36" fmla="*/ 260 w 554"/>
                <a:gd name="T37" fmla="*/ 327 h 621"/>
                <a:gd name="T38" fmla="*/ 213 w 554"/>
                <a:gd name="T39" fmla="*/ 374 h 621"/>
                <a:gd name="T40" fmla="*/ 177 w 554"/>
                <a:gd name="T41" fmla="*/ 410 h 621"/>
                <a:gd name="T42" fmla="*/ 125 w 554"/>
                <a:gd name="T43" fmla="*/ 462 h 621"/>
                <a:gd name="T44" fmla="*/ 87 w 554"/>
                <a:gd name="T45" fmla="*/ 500 h 621"/>
                <a:gd name="T46" fmla="*/ 78 w 554"/>
                <a:gd name="T47" fmla="*/ 509 h 621"/>
                <a:gd name="T48" fmla="*/ 52 w 554"/>
                <a:gd name="T49" fmla="*/ 543 h 621"/>
                <a:gd name="T50" fmla="*/ 54 w 554"/>
                <a:gd name="T51" fmla="*/ 545 h 621"/>
                <a:gd name="T52" fmla="*/ 54 w 554"/>
                <a:gd name="T53" fmla="*/ 547 h 621"/>
                <a:gd name="T54" fmla="*/ 68 w 554"/>
                <a:gd name="T55" fmla="*/ 557 h 621"/>
                <a:gd name="T56" fmla="*/ 83 w 554"/>
                <a:gd name="T57" fmla="*/ 564 h 621"/>
                <a:gd name="T58" fmla="*/ 106 w 554"/>
                <a:gd name="T59" fmla="*/ 571 h 621"/>
                <a:gd name="T60" fmla="*/ 137 w 554"/>
                <a:gd name="T61" fmla="*/ 573 h 621"/>
                <a:gd name="T62" fmla="*/ 165 w 554"/>
                <a:gd name="T63" fmla="*/ 569 h 621"/>
                <a:gd name="T64" fmla="*/ 362 w 554"/>
                <a:gd name="T65" fmla="*/ 479 h 621"/>
                <a:gd name="T66" fmla="*/ 376 w 554"/>
                <a:gd name="T67" fmla="*/ 481 h 621"/>
                <a:gd name="T68" fmla="*/ 388 w 554"/>
                <a:gd name="T69" fmla="*/ 483 h 621"/>
                <a:gd name="T70" fmla="*/ 390 w 554"/>
                <a:gd name="T71" fmla="*/ 483 h 621"/>
                <a:gd name="T72" fmla="*/ 244 w 554"/>
                <a:gd name="T73" fmla="*/ 588 h 621"/>
                <a:gd name="T74" fmla="*/ 239 w 554"/>
                <a:gd name="T75" fmla="*/ 59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1">
                  <a:moveTo>
                    <a:pt x="521" y="0"/>
                  </a:moveTo>
                  <a:lnTo>
                    <a:pt x="521" y="0"/>
                  </a:lnTo>
                  <a:lnTo>
                    <a:pt x="468" y="52"/>
                  </a:lnTo>
                  <a:lnTo>
                    <a:pt x="535" y="11"/>
                  </a:lnTo>
                  <a:lnTo>
                    <a:pt x="450" y="71"/>
                  </a:lnTo>
                  <a:lnTo>
                    <a:pt x="539" y="19"/>
                  </a:lnTo>
                  <a:lnTo>
                    <a:pt x="423" y="94"/>
                  </a:lnTo>
                  <a:lnTo>
                    <a:pt x="547" y="23"/>
                  </a:lnTo>
                  <a:lnTo>
                    <a:pt x="409" y="111"/>
                  </a:lnTo>
                  <a:lnTo>
                    <a:pt x="551" y="28"/>
                  </a:lnTo>
                  <a:lnTo>
                    <a:pt x="402" y="116"/>
                  </a:lnTo>
                  <a:lnTo>
                    <a:pt x="554" y="30"/>
                  </a:lnTo>
                  <a:lnTo>
                    <a:pt x="367" y="151"/>
                  </a:lnTo>
                  <a:lnTo>
                    <a:pt x="528" y="59"/>
                  </a:lnTo>
                  <a:lnTo>
                    <a:pt x="362" y="158"/>
                  </a:lnTo>
                  <a:lnTo>
                    <a:pt x="521" y="66"/>
                  </a:lnTo>
                  <a:lnTo>
                    <a:pt x="336" y="185"/>
                  </a:lnTo>
                  <a:lnTo>
                    <a:pt x="495" y="92"/>
                  </a:lnTo>
                  <a:lnTo>
                    <a:pt x="322" y="199"/>
                  </a:lnTo>
                  <a:lnTo>
                    <a:pt x="480" y="106"/>
                  </a:lnTo>
                  <a:lnTo>
                    <a:pt x="307" y="211"/>
                  </a:lnTo>
                  <a:lnTo>
                    <a:pt x="468" y="118"/>
                  </a:lnTo>
                  <a:lnTo>
                    <a:pt x="272" y="246"/>
                  </a:lnTo>
                  <a:lnTo>
                    <a:pt x="431" y="156"/>
                  </a:lnTo>
                  <a:lnTo>
                    <a:pt x="225" y="294"/>
                  </a:lnTo>
                  <a:lnTo>
                    <a:pt x="386" y="201"/>
                  </a:lnTo>
                  <a:lnTo>
                    <a:pt x="191" y="329"/>
                  </a:lnTo>
                  <a:lnTo>
                    <a:pt x="350" y="237"/>
                  </a:lnTo>
                  <a:lnTo>
                    <a:pt x="184" y="336"/>
                  </a:lnTo>
                  <a:lnTo>
                    <a:pt x="343" y="244"/>
                  </a:lnTo>
                  <a:lnTo>
                    <a:pt x="158" y="362"/>
                  </a:lnTo>
                  <a:lnTo>
                    <a:pt x="317" y="270"/>
                  </a:lnTo>
                  <a:lnTo>
                    <a:pt x="156" y="365"/>
                  </a:lnTo>
                  <a:lnTo>
                    <a:pt x="315" y="272"/>
                  </a:lnTo>
                  <a:lnTo>
                    <a:pt x="137" y="384"/>
                  </a:lnTo>
                  <a:lnTo>
                    <a:pt x="296" y="291"/>
                  </a:lnTo>
                  <a:lnTo>
                    <a:pt x="101" y="419"/>
                  </a:lnTo>
                  <a:lnTo>
                    <a:pt x="260" y="327"/>
                  </a:lnTo>
                  <a:lnTo>
                    <a:pt x="54" y="464"/>
                  </a:lnTo>
                  <a:lnTo>
                    <a:pt x="213" y="374"/>
                  </a:lnTo>
                  <a:lnTo>
                    <a:pt x="16" y="502"/>
                  </a:lnTo>
                  <a:lnTo>
                    <a:pt x="177" y="410"/>
                  </a:lnTo>
                  <a:lnTo>
                    <a:pt x="0" y="536"/>
                  </a:lnTo>
                  <a:lnTo>
                    <a:pt x="125" y="462"/>
                  </a:lnTo>
                  <a:lnTo>
                    <a:pt x="2" y="550"/>
                  </a:lnTo>
                  <a:lnTo>
                    <a:pt x="87" y="500"/>
                  </a:lnTo>
                  <a:lnTo>
                    <a:pt x="4" y="552"/>
                  </a:lnTo>
                  <a:lnTo>
                    <a:pt x="78" y="509"/>
                  </a:lnTo>
                  <a:lnTo>
                    <a:pt x="12" y="566"/>
                  </a:lnTo>
                  <a:lnTo>
                    <a:pt x="52" y="543"/>
                  </a:lnTo>
                  <a:lnTo>
                    <a:pt x="12" y="569"/>
                  </a:lnTo>
                  <a:lnTo>
                    <a:pt x="54" y="545"/>
                  </a:lnTo>
                  <a:lnTo>
                    <a:pt x="14" y="571"/>
                  </a:lnTo>
                  <a:lnTo>
                    <a:pt x="54" y="547"/>
                  </a:lnTo>
                  <a:lnTo>
                    <a:pt x="26" y="583"/>
                  </a:lnTo>
                  <a:lnTo>
                    <a:pt x="68" y="557"/>
                  </a:lnTo>
                  <a:lnTo>
                    <a:pt x="35" y="592"/>
                  </a:lnTo>
                  <a:lnTo>
                    <a:pt x="83" y="564"/>
                  </a:lnTo>
                  <a:lnTo>
                    <a:pt x="52" y="602"/>
                  </a:lnTo>
                  <a:lnTo>
                    <a:pt x="106" y="571"/>
                  </a:lnTo>
                  <a:lnTo>
                    <a:pt x="73" y="611"/>
                  </a:lnTo>
                  <a:lnTo>
                    <a:pt x="137" y="573"/>
                  </a:lnTo>
                  <a:lnTo>
                    <a:pt x="85" y="616"/>
                  </a:lnTo>
                  <a:lnTo>
                    <a:pt x="165" y="569"/>
                  </a:lnTo>
                  <a:lnTo>
                    <a:pt x="113" y="621"/>
                  </a:lnTo>
                  <a:lnTo>
                    <a:pt x="362" y="479"/>
                  </a:lnTo>
                  <a:lnTo>
                    <a:pt x="132" y="621"/>
                  </a:lnTo>
                  <a:lnTo>
                    <a:pt x="376" y="481"/>
                  </a:lnTo>
                  <a:lnTo>
                    <a:pt x="151" y="621"/>
                  </a:lnTo>
                  <a:lnTo>
                    <a:pt x="388" y="483"/>
                  </a:lnTo>
                  <a:lnTo>
                    <a:pt x="154" y="621"/>
                  </a:lnTo>
                  <a:lnTo>
                    <a:pt x="390" y="483"/>
                  </a:lnTo>
                  <a:lnTo>
                    <a:pt x="227" y="597"/>
                  </a:lnTo>
                  <a:lnTo>
                    <a:pt x="244" y="588"/>
                  </a:lnTo>
                  <a:lnTo>
                    <a:pt x="232" y="595"/>
                  </a:lnTo>
                  <a:lnTo>
                    <a:pt x="239" y="59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4" name="Freeform 3143"/>
            <p:cNvSpPr/>
            <p:nvPr/>
          </p:nvSpPr>
          <p:spPr bwMode="auto">
            <a:xfrm>
              <a:off x="7110413" y="3327400"/>
              <a:ext cx="1008063" cy="403225"/>
            </a:xfrm>
            <a:custGeom>
              <a:avLst/>
              <a:gdLst>
                <a:gd name="T0" fmla="*/ 48 w 635"/>
                <a:gd name="T1" fmla="*/ 185 h 254"/>
                <a:gd name="T2" fmla="*/ 48 w 635"/>
                <a:gd name="T3" fmla="*/ 185 h 254"/>
                <a:gd name="T4" fmla="*/ 0 w 635"/>
                <a:gd name="T5" fmla="*/ 232 h 254"/>
                <a:gd name="T6" fmla="*/ 76 w 635"/>
                <a:gd name="T7" fmla="*/ 187 h 254"/>
                <a:gd name="T8" fmla="*/ 19 w 635"/>
                <a:gd name="T9" fmla="*/ 240 h 254"/>
                <a:gd name="T10" fmla="*/ 102 w 635"/>
                <a:gd name="T11" fmla="*/ 192 h 254"/>
                <a:gd name="T12" fmla="*/ 22 w 635"/>
                <a:gd name="T13" fmla="*/ 240 h 254"/>
                <a:gd name="T14" fmla="*/ 102 w 635"/>
                <a:gd name="T15" fmla="*/ 192 h 254"/>
                <a:gd name="T16" fmla="*/ 38 w 635"/>
                <a:gd name="T17" fmla="*/ 244 h 254"/>
                <a:gd name="T18" fmla="*/ 126 w 635"/>
                <a:gd name="T19" fmla="*/ 192 h 254"/>
                <a:gd name="T20" fmla="*/ 59 w 635"/>
                <a:gd name="T21" fmla="*/ 247 h 254"/>
                <a:gd name="T22" fmla="*/ 149 w 635"/>
                <a:gd name="T23" fmla="*/ 195 h 254"/>
                <a:gd name="T24" fmla="*/ 62 w 635"/>
                <a:gd name="T25" fmla="*/ 247 h 254"/>
                <a:gd name="T26" fmla="*/ 154 w 635"/>
                <a:gd name="T27" fmla="*/ 195 h 254"/>
                <a:gd name="T28" fmla="*/ 86 w 635"/>
                <a:gd name="T29" fmla="*/ 249 h 254"/>
                <a:gd name="T30" fmla="*/ 185 w 635"/>
                <a:gd name="T31" fmla="*/ 192 h 254"/>
                <a:gd name="T32" fmla="*/ 119 w 635"/>
                <a:gd name="T33" fmla="*/ 251 h 254"/>
                <a:gd name="T34" fmla="*/ 232 w 635"/>
                <a:gd name="T35" fmla="*/ 187 h 254"/>
                <a:gd name="T36" fmla="*/ 119 w 635"/>
                <a:gd name="T37" fmla="*/ 251 h 254"/>
                <a:gd name="T38" fmla="*/ 232 w 635"/>
                <a:gd name="T39" fmla="*/ 187 h 254"/>
                <a:gd name="T40" fmla="*/ 140 w 635"/>
                <a:gd name="T41" fmla="*/ 254 h 254"/>
                <a:gd name="T42" fmla="*/ 268 w 635"/>
                <a:gd name="T43" fmla="*/ 180 h 254"/>
                <a:gd name="T44" fmla="*/ 159 w 635"/>
                <a:gd name="T45" fmla="*/ 254 h 254"/>
                <a:gd name="T46" fmla="*/ 301 w 635"/>
                <a:gd name="T47" fmla="*/ 173 h 254"/>
                <a:gd name="T48" fmla="*/ 199 w 635"/>
                <a:gd name="T49" fmla="*/ 251 h 254"/>
                <a:gd name="T50" fmla="*/ 635 w 635"/>
                <a:gd name="T51" fmla="*/ 0 h 254"/>
                <a:gd name="T52" fmla="*/ 242 w 635"/>
                <a:gd name="T53" fmla="*/ 247 h 254"/>
                <a:gd name="T54" fmla="*/ 611 w 635"/>
                <a:gd name="T55" fmla="*/ 33 h 254"/>
                <a:gd name="T56" fmla="*/ 256 w 635"/>
                <a:gd name="T57" fmla="*/ 244 h 254"/>
                <a:gd name="T58" fmla="*/ 599 w 635"/>
                <a:gd name="T59" fmla="*/ 45 h 254"/>
                <a:gd name="T60" fmla="*/ 308 w 635"/>
                <a:gd name="T61" fmla="*/ 232 h 254"/>
                <a:gd name="T62" fmla="*/ 564 w 635"/>
                <a:gd name="T63" fmla="*/ 83 h 254"/>
                <a:gd name="T64" fmla="*/ 351 w 635"/>
                <a:gd name="T65" fmla="*/ 218 h 254"/>
                <a:gd name="T66" fmla="*/ 531 w 635"/>
                <a:gd name="T67" fmla="*/ 114 h 254"/>
                <a:gd name="T68" fmla="*/ 353 w 635"/>
                <a:gd name="T69" fmla="*/ 216 h 254"/>
                <a:gd name="T70" fmla="*/ 528 w 635"/>
                <a:gd name="T71" fmla="*/ 116 h 254"/>
                <a:gd name="T72" fmla="*/ 422 w 635"/>
                <a:gd name="T73" fmla="*/ 187 h 254"/>
                <a:gd name="T74" fmla="*/ 448 w 635"/>
                <a:gd name="T75" fmla="*/ 17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5" h="254">
                  <a:moveTo>
                    <a:pt x="48" y="185"/>
                  </a:moveTo>
                  <a:lnTo>
                    <a:pt x="48" y="185"/>
                  </a:lnTo>
                  <a:lnTo>
                    <a:pt x="0" y="232"/>
                  </a:lnTo>
                  <a:lnTo>
                    <a:pt x="76" y="187"/>
                  </a:lnTo>
                  <a:lnTo>
                    <a:pt x="19" y="240"/>
                  </a:lnTo>
                  <a:lnTo>
                    <a:pt x="102" y="192"/>
                  </a:lnTo>
                  <a:lnTo>
                    <a:pt x="22" y="240"/>
                  </a:lnTo>
                  <a:lnTo>
                    <a:pt x="102" y="192"/>
                  </a:lnTo>
                  <a:lnTo>
                    <a:pt x="38" y="244"/>
                  </a:lnTo>
                  <a:lnTo>
                    <a:pt x="126" y="192"/>
                  </a:lnTo>
                  <a:lnTo>
                    <a:pt x="59" y="247"/>
                  </a:lnTo>
                  <a:lnTo>
                    <a:pt x="149" y="195"/>
                  </a:lnTo>
                  <a:lnTo>
                    <a:pt x="62" y="247"/>
                  </a:lnTo>
                  <a:lnTo>
                    <a:pt x="154" y="195"/>
                  </a:lnTo>
                  <a:lnTo>
                    <a:pt x="86" y="249"/>
                  </a:lnTo>
                  <a:lnTo>
                    <a:pt x="185" y="192"/>
                  </a:lnTo>
                  <a:lnTo>
                    <a:pt x="119" y="251"/>
                  </a:lnTo>
                  <a:lnTo>
                    <a:pt x="232" y="187"/>
                  </a:lnTo>
                  <a:lnTo>
                    <a:pt x="119" y="251"/>
                  </a:lnTo>
                  <a:lnTo>
                    <a:pt x="232" y="187"/>
                  </a:lnTo>
                  <a:lnTo>
                    <a:pt x="140" y="254"/>
                  </a:lnTo>
                  <a:lnTo>
                    <a:pt x="268" y="180"/>
                  </a:lnTo>
                  <a:lnTo>
                    <a:pt x="159" y="254"/>
                  </a:lnTo>
                  <a:lnTo>
                    <a:pt x="301" y="173"/>
                  </a:lnTo>
                  <a:lnTo>
                    <a:pt x="199" y="251"/>
                  </a:lnTo>
                  <a:lnTo>
                    <a:pt x="635" y="0"/>
                  </a:lnTo>
                  <a:lnTo>
                    <a:pt x="242" y="247"/>
                  </a:lnTo>
                  <a:lnTo>
                    <a:pt x="611" y="33"/>
                  </a:lnTo>
                  <a:lnTo>
                    <a:pt x="256" y="244"/>
                  </a:lnTo>
                  <a:lnTo>
                    <a:pt x="599" y="45"/>
                  </a:lnTo>
                  <a:lnTo>
                    <a:pt x="308" y="232"/>
                  </a:lnTo>
                  <a:lnTo>
                    <a:pt x="564" y="83"/>
                  </a:lnTo>
                  <a:lnTo>
                    <a:pt x="351" y="218"/>
                  </a:lnTo>
                  <a:lnTo>
                    <a:pt x="531" y="114"/>
                  </a:lnTo>
                  <a:lnTo>
                    <a:pt x="353" y="216"/>
                  </a:lnTo>
                  <a:lnTo>
                    <a:pt x="528" y="116"/>
                  </a:lnTo>
                  <a:lnTo>
                    <a:pt x="422" y="187"/>
                  </a:lnTo>
                  <a:lnTo>
                    <a:pt x="448" y="173"/>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5" name="Freeform 3144"/>
            <p:cNvSpPr/>
            <p:nvPr/>
          </p:nvSpPr>
          <p:spPr bwMode="auto">
            <a:xfrm>
              <a:off x="6961188" y="1851025"/>
              <a:ext cx="1325563" cy="1665288"/>
            </a:xfrm>
            <a:custGeom>
              <a:avLst/>
              <a:gdLst>
                <a:gd name="T0" fmla="*/ 232 w 835"/>
                <a:gd name="T1" fmla="*/ 0 h 1049"/>
                <a:gd name="T2" fmla="*/ 291 w 835"/>
                <a:gd name="T3" fmla="*/ 0 h 1049"/>
                <a:gd name="T4" fmla="*/ 326 w 835"/>
                <a:gd name="T5" fmla="*/ 5 h 1049"/>
                <a:gd name="T6" fmla="*/ 369 w 835"/>
                <a:gd name="T7" fmla="*/ 12 h 1049"/>
                <a:gd name="T8" fmla="*/ 404 w 835"/>
                <a:gd name="T9" fmla="*/ 22 h 1049"/>
                <a:gd name="T10" fmla="*/ 433 w 835"/>
                <a:gd name="T11" fmla="*/ 31 h 1049"/>
                <a:gd name="T12" fmla="*/ 449 w 835"/>
                <a:gd name="T13" fmla="*/ 36 h 1049"/>
                <a:gd name="T14" fmla="*/ 466 w 835"/>
                <a:gd name="T15" fmla="*/ 43 h 1049"/>
                <a:gd name="T16" fmla="*/ 483 w 835"/>
                <a:gd name="T17" fmla="*/ 50 h 1049"/>
                <a:gd name="T18" fmla="*/ 490 w 835"/>
                <a:gd name="T19" fmla="*/ 55 h 1049"/>
                <a:gd name="T20" fmla="*/ 511 w 835"/>
                <a:gd name="T21" fmla="*/ 62 h 1049"/>
                <a:gd name="T22" fmla="*/ 535 w 835"/>
                <a:gd name="T23" fmla="*/ 76 h 1049"/>
                <a:gd name="T24" fmla="*/ 551 w 835"/>
                <a:gd name="T25" fmla="*/ 86 h 1049"/>
                <a:gd name="T26" fmla="*/ 580 w 835"/>
                <a:gd name="T27" fmla="*/ 105 h 1049"/>
                <a:gd name="T28" fmla="*/ 591 w 835"/>
                <a:gd name="T29" fmla="*/ 114 h 1049"/>
                <a:gd name="T30" fmla="*/ 608 w 835"/>
                <a:gd name="T31" fmla="*/ 126 h 1049"/>
                <a:gd name="T32" fmla="*/ 620 w 835"/>
                <a:gd name="T33" fmla="*/ 136 h 1049"/>
                <a:gd name="T34" fmla="*/ 632 w 835"/>
                <a:gd name="T35" fmla="*/ 145 h 1049"/>
                <a:gd name="T36" fmla="*/ 644 w 835"/>
                <a:gd name="T37" fmla="*/ 155 h 1049"/>
                <a:gd name="T38" fmla="*/ 658 w 835"/>
                <a:gd name="T39" fmla="*/ 169 h 1049"/>
                <a:gd name="T40" fmla="*/ 681 w 835"/>
                <a:gd name="T41" fmla="*/ 195 h 1049"/>
                <a:gd name="T42" fmla="*/ 691 w 835"/>
                <a:gd name="T43" fmla="*/ 207 h 1049"/>
                <a:gd name="T44" fmla="*/ 707 w 835"/>
                <a:gd name="T45" fmla="*/ 226 h 1049"/>
                <a:gd name="T46" fmla="*/ 724 w 835"/>
                <a:gd name="T47" fmla="*/ 247 h 1049"/>
                <a:gd name="T48" fmla="*/ 733 w 835"/>
                <a:gd name="T49" fmla="*/ 259 h 1049"/>
                <a:gd name="T50" fmla="*/ 750 w 835"/>
                <a:gd name="T51" fmla="*/ 287 h 1049"/>
                <a:gd name="T52" fmla="*/ 762 w 835"/>
                <a:gd name="T53" fmla="*/ 306 h 1049"/>
                <a:gd name="T54" fmla="*/ 769 w 835"/>
                <a:gd name="T55" fmla="*/ 321 h 1049"/>
                <a:gd name="T56" fmla="*/ 776 w 835"/>
                <a:gd name="T57" fmla="*/ 335 h 1049"/>
                <a:gd name="T58" fmla="*/ 788 w 835"/>
                <a:gd name="T59" fmla="*/ 359 h 1049"/>
                <a:gd name="T60" fmla="*/ 790 w 835"/>
                <a:gd name="T61" fmla="*/ 368 h 1049"/>
                <a:gd name="T62" fmla="*/ 797 w 835"/>
                <a:gd name="T63" fmla="*/ 387 h 1049"/>
                <a:gd name="T64" fmla="*/ 805 w 835"/>
                <a:gd name="T65" fmla="*/ 404 h 1049"/>
                <a:gd name="T66" fmla="*/ 809 w 835"/>
                <a:gd name="T67" fmla="*/ 423 h 1049"/>
                <a:gd name="T68" fmla="*/ 816 w 835"/>
                <a:gd name="T69" fmla="*/ 451 h 1049"/>
                <a:gd name="T70" fmla="*/ 823 w 835"/>
                <a:gd name="T71" fmla="*/ 475 h 1049"/>
                <a:gd name="T72" fmla="*/ 826 w 835"/>
                <a:gd name="T73" fmla="*/ 489 h 1049"/>
                <a:gd name="T74" fmla="*/ 831 w 835"/>
                <a:gd name="T75" fmla="*/ 517 h 1049"/>
                <a:gd name="T76" fmla="*/ 833 w 835"/>
                <a:gd name="T77" fmla="*/ 541 h 1049"/>
                <a:gd name="T78" fmla="*/ 833 w 835"/>
                <a:gd name="T79" fmla="*/ 572 h 1049"/>
                <a:gd name="T80" fmla="*/ 835 w 835"/>
                <a:gd name="T81" fmla="*/ 589 h 1049"/>
                <a:gd name="T82" fmla="*/ 833 w 835"/>
                <a:gd name="T83" fmla="*/ 627 h 1049"/>
                <a:gd name="T84" fmla="*/ 831 w 835"/>
                <a:gd name="T85" fmla="*/ 662 h 1049"/>
                <a:gd name="T86" fmla="*/ 826 w 835"/>
                <a:gd name="T87" fmla="*/ 688 h 1049"/>
                <a:gd name="T88" fmla="*/ 816 w 835"/>
                <a:gd name="T89" fmla="*/ 736 h 1049"/>
                <a:gd name="T90" fmla="*/ 812 w 835"/>
                <a:gd name="T91" fmla="*/ 757 h 1049"/>
                <a:gd name="T92" fmla="*/ 800 w 835"/>
                <a:gd name="T93" fmla="*/ 793 h 1049"/>
                <a:gd name="T94" fmla="*/ 778 w 835"/>
                <a:gd name="T95" fmla="*/ 842 h 1049"/>
                <a:gd name="T96" fmla="*/ 750 w 835"/>
                <a:gd name="T97" fmla="*/ 894 h 1049"/>
                <a:gd name="T98" fmla="*/ 741 w 835"/>
                <a:gd name="T99"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5" h="1049">
                  <a:moveTo>
                    <a:pt x="0" y="119"/>
                  </a:moveTo>
                  <a:lnTo>
                    <a:pt x="203" y="0"/>
                  </a:lnTo>
                  <a:lnTo>
                    <a:pt x="90" y="83"/>
                  </a:lnTo>
                  <a:lnTo>
                    <a:pt x="232" y="0"/>
                  </a:lnTo>
                  <a:lnTo>
                    <a:pt x="142" y="69"/>
                  </a:lnTo>
                  <a:lnTo>
                    <a:pt x="260" y="0"/>
                  </a:lnTo>
                  <a:lnTo>
                    <a:pt x="184" y="62"/>
                  </a:lnTo>
                  <a:lnTo>
                    <a:pt x="291" y="0"/>
                  </a:lnTo>
                  <a:lnTo>
                    <a:pt x="227" y="60"/>
                  </a:lnTo>
                  <a:lnTo>
                    <a:pt x="322" y="5"/>
                  </a:lnTo>
                  <a:lnTo>
                    <a:pt x="234" y="60"/>
                  </a:lnTo>
                  <a:lnTo>
                    <a:pt x="326" y="5"/>
                  </a:lnTo>
                  <a:lnTo>
                    <a:pt x="267" y="60"/>
                  </a:lnTo>
                  <a:lnTo>
                    <a:pt x="355" y="10"/>
                  </a:lnTo>
                  <a:lnTo>
                    <a:pt x="284" y="62"/>
                  </a:lnTo>
                  <a:lnTo>
                    <a:pt x="369" y="12"/>
                  </a:lnTo>
                  <a:lnTo>
                    <a:pt x="310" y="64"/>
                  </a:lnTo>
                  <a:lnTo>
                    <a:pt x="390" y="17"/>
                  </a:lnTo>
                  <a:lnTo>
                    <a:pt x="326" y="67"/>
                  </a:lnTo>
                  <a:lnTo>
                    <a:pt x="404" y="22"/>
                  </a:lnTo>
                  <a:lnTo>
                    <a:pt x="348" y="69"/>
                  </a:lnTo>
                  <a:lnTo>
                    <a:pt x="421" y="27"/>
                  </a:lnTo>
                  <a:lnTo>
                    <a:pt x="362" y="74"/>
                  </a:lnTo>
                  <a:lnTo>
                    <a:pt x="433" y="31"/>
                  </a:lnTo>
                  <a:lnTo>
                    <a:pt x="376" y="76"/>
                  </a:lnTo>
                  <a:lnTo>
                    <a:pt x="447" y="36"/>
                  </a:lnTo>
                  <a:lnTo>
                    <a:pt x="381" y="79"/>
                  </a:lnTo>
                  <a:lnTo>
                    <a:pt x="449" y="36"/>
                  </a:lnTo>
                  <a:lnTo>
                    <a:pt x="388" y="79"/>
                  </a:lnTo>
                  <a:lnTo>
                    <a:pt x="456" y="38"/>
                  </a:lnTo>
                  <a:lnTo>
                    <a:pt x="397" y="81"/>
                  </a:lnTo>
                  <a:lnTo>
                    <a:pt x="466" y="43"/>
                  </a:lnTo>
                  <a:lnTo>
                    <a:pt x="400" y="83"/>
                  </a:lnTo>
                  <a:lnTo>
                    <a:pt x="466" y="43"/>
                  </a:lnTo>
                  <a:lnTo>
                    <a:pt x="416" y="88"/>
                  </a:lnTo>
                  <a:lnTo>
                    <a:pt x="483" y="50"/>
                  </a:lnTo>
                  <a:lnTo>
                    <a:pt x="416" y="88"/>
                  </a:lnTo>
                  <a:lnTo>
                    <a:pt x="483" y="50"/>
                  </a:lnTo>
                  <a:lnTo>
                    <a:pt x="426" y="93"/>
                  </a:lnTo>
                  <a:lnTo>
                    <a:pt x="490" y="55"/>
                  </a:lnTo>
                  <a:lnTo>
                    <a:pt x="426" y="93"/>
                  </a:lnTo>
                  <a:lnTo>
                    <a:pt x="492" y="55"/>
                  </a:lnTo>
                  <a:lnTo>
                    <a:pt x="447" y="100"/>
                  </a:lnTo>
                  <a:lnTo>
                    <a:pt x="511" y="62"/>
                  </a:lnTo>
                  <a:lnTo>
                    <a:pt x="454" y="102"/>
                  </a:lnTo>
                  <a:lnTo>
                    <a:pt x="518" y="67"/>
                  </a:lnTo>
                  <a:lnTo>
                    <a:pt x="473" y="112"/>
                  </a:lnTo>
                  <a:lnTo>
                    <a:pt x="535" y="76"/>
                  </a:lnTo>
                  <a:lnTo>
                    <a:pt x="475" y="112"/>
                  </a:lnTo>
                  <a:lnTo>
                    <a:pt x="537" y="79"/>
                  </a:lnTo>
                  <a:lnTo>
                    <a:pt x="492" y="121"/>
                  </a:lnTo>
                  <a:lnTo>
                    <a:pt x="551" y="86"/>
                  </a:lnTo>
                  <a:lnTo>
                    <a:pt x="504" y="129"/>
                  </a:lnTo>
                  <a:lnTo>
                    <a:pt x="563" y="93"/>
                  </a:lnTo>
                  <a:lnTo>
                    <a:pt x="523" y="138"/>
                  </a:lnTo>
                  <a:lnTo>
                    <a:pt x="580" y="105"/>
                  </a:lnTo>
                  <a:lnTo>
                    <a:pt x="523" y="140"/>
                  </a:lnTo>
                  <a:lnTo>
                    <a:pt x="582" y="107"/>
                  </a:lnTo>
                  <a:lnTo>
                    <a:pt x="535" y="147"/>
                  </a:lnTo>
                  <a:lnTo>
                    <a:pt x="591" y="114"/>
                  </a:lnTo>
                  <a:lnTo>
                    <a:pt x="539" y="150"/>
                  </a:lnTo>
                  <a:lnTo>
                    <a:pt x="594" y="117"/>
                  </a:lnTo>
                  <a:lnTo>
                    <a:pt x="551" y="159"/>
                  </a:lnTo>
                  <a:lnTo>
                    <a:pt x="608" y="126"/>
                  </a:lnTo>
                  <a:lnTo>
                    <a:pt x="563" y="166"/>
                  </a:lnTo>
                  <a:lnTo>
                    <a:pt x="617" y="133"/>
                  </a:lnTo>
                  <a:lnTo>
                    <a:pt x="565" y="169"/>
                  </a:lnTo>
                  <a:lnTo>
                    <a:pt x="620" y="136"/>
                  </a:lnTo>
                  <a:lnTo>
                    <a:pt x="570" y="171"/>
                  </a:lnTo>
                  <a:lnTo>
                    <a:pt x="625" y="140"/>
                  </a:lnTo>
                  <a:lnTo>
                    <a:pt x="577" y="176"/>
                  </a:lnTo>
                  <a:lnTo>
                    <a:pt x="632" y="145"/>
                  </a:lnTo>
                  <a:lnTo>
                    <a:pt x="584" y="183"/>
                  </a:lnTo>
                  <a:lnTo>
                    <a:pt x="639" y="152"/>
                  </a:lnTo>
                  <a:lnTo>
                    <a:pt x="589" y="188"/>
                  </a:lnTo>
                  <a:lnTo>
                    <a:pt x="644" y="155"/>
                  </a:lnTo>
                  <a:lnTo>
                    <a:pt x="591" y="190"/>
                  </a:lnTo>
                  <a:lnTo>
                    <a:pt x="646" y="159"/>
                  </a:lnTo>
                  <a:lnTo>
                    <a:pt x="603" y="202"/>
                  </a:lnTo>
                  <a:lnTo>
                    <a:pt x="658" y="169"/>
                  </a:lnTo>
                  <a:lnTo>
                    <a:pt x="617" y="214"/>
                  </a:lnTo>
                  <a:lnTo>
                    <a:pt x="672" y="183"/>
                  </a:lnTo>
                  <a:lnTo>
                    <a:pt x="629" y="226"/>
                  </a:lnTo>
                  <a:lnTo>
                    <a:pt x="681" y="195"/>
                  </a:lnTo>
                  <a:lnTo>
                    <a:pt x="629" y="228"/>
                  </a:lnTo>
                  <a:lnTo>
                    <a:pt x="684" y="197"/>
                  </a:lnTo>
                  <a:lnTo>
                    <a:pt x="639" y="238"/>
                  </a:lnTo>
                  <a:lnTo>
                    <a:pt x="691" y="207"/>
                  </a:lnTo>
                  <a:lnTo>
                    <a:pt x="646" y="247"/>
                  </a:lnTo>
                  <a:lnTo>
                    <a:pt x="700" y="216"/>
                  </a:lnTo>
                  <a:lnTo>
                    <a:pt x="655" y="254"/>
                  </a:lnTo>
                  <a:lnTo>
                    <a:pt x="707" y="226"/>
                  </a:lnTo>
                  <a:lnTo>
                    <a:pt x="662" y="266"/>
                  </a:lnTo>
                  <a:lnTo>
                    <a:pt x="715" y="235"/>
                  </a:lnTo>
                  <a:lnTo>
                    <a:pt x="672" y="278"/>
                  </a:lnTo>
                  <a:lnTo>
                    <a:pt x="724" y="247"/>
                  </a:lnTo>
                  <a:lnTo>
                    <a:pt x="674" y="280"/>
                  </a:lnTo>
                  <a:lnTo>
                    <a:pt x="726" y="249"/>
                  </a:lnTo>
                  <a:lnTo>
                    <a:pt x="681" y="290"/>
                  </a:lnTo>
                  <a:lnTo>
                    <a:pt x="733" y="259"/>
                  </a:lnTo>
                  <a:lnTo>
                    <a:pt x="691" y="304"/>
                  </a:lnTo>
                  <a:lnTo>
                    <a:pt x="743" y="273"/>
                  </a:lnTo>
                  <a:lnTo>
                    <a:pt x="698" y="316"/>
                  </a:lnTo>
                  <a:lnTo>
                    <a:pt x="750" y="287"/>
                  </a:lnTo>
                  <a:lnTo>
                    <a:pt x="703" y="325"/>
                  </a:lnTo>
                  <a:lnTo>
                    <a:pt x="755" y="295"/>
                  </a:lnTo>
                  <a:lnTo>
                    <a:pt x="710" y="335"/>
                  </a:lnTo>
                  <a:lnTo>
                    <a:pt x="762" y="306"/>
                  </a:lnTo>
                  <a:lnTo>
                    <a:pt x="712" y="340"/>
                  </a:lnTo>
                  <a:lnTo>
                    <a:pt x="764" y="311"/>
                  </a:lnTo>
                  <a:lnTo>
                    <a:pt x="717" y="351"/>
                  </a:lnTo>
                  <a:lnTo>
                    <a:pt x="769" y="321"/>
                  </a:lnTo>
                  <a:lnTo>
                    <a:pt x="722" y="359"/>
                  </a:lnTo>
                  <a:lnTo>
                    <a:pt x="774" y="328"/>
                  </a:lnTo>
                  <a:lnTo>
                    <a:pt x="724" y="366"/>
                  </a:lnTo>
                  <a:lnTo>
                    <a:pt x="776" y="335"/>
                  </a:lnTo>
                  <a:lnTo>
                    <a:pt x="729" y="375"/>
                  </a:lnTo>
                  <a:lnTo>
                    <a:pt x="781" y="344"/>
                  </a:lnTo>
                  <a:lnTo>
                    <a:pt x="736" y="389"/>
                  </a:lnTo>
                  <a:lnTo>
                    <a:pt x="788" y="359"/>
                  </a:lnTo>
                  <a:lnTo>
                    <a:pt x="736" y="394"/>
                  </a:lnTo>
                  <a:lnTo>
                    <a:pt x="788" y="363"/>
                  </a:lnTo>
                  <a:lnTo>
                    <a:pt x="738" y="399"/>
                  </a:lnTo>
                  <a:lnTo>
                    <a:pt x="790" y="368"/>
                  </a:lnTo>
                  <a:lnTo>
                    <a:pt x="738" y="399"/>
                  </a:lnTo>
                  <a:lnTo>
                    <a:pt x="790" y="368"/>
                  </a:lnTo>
                  <a:lnTo>
                    <a:pt x="745" y="415"/>
                  </a:lnTo>
                  <a:lnTo>
                    <a:pt x="797" y="387"/>
                  </a:lnTo>
                  <a:lnTo>
                    <a:pt x="750" y="432"/>
                  </a:lnTo>
                  <a:lnTo>
                    <a:pt x="802" y="404"/>
                  </a:lnTo>
                  <a:lnTo>
                    <a:pt x="750" y="434"/>
                  </a:lnTo>
                  <a:lnTo>
                    <a:pt x="805" y="404"/>
                  </a:lnTo>
                  <a:lnTo>
                    <a:pt x="755" y="451"/>
                  </a:lnTo>
                  <a:lnTo>
                    <a:pt x="809" y="420"/>
                  </a:lnTo>
                  <a:lnTo>
                    <a:pt x="757" y="453"/>
                  </a:lnTo>
                  <a:lnTo>
                    <a:pt x="809" y="423"/>
                  </a:lnTo>
                  <a:lnTo>
                    <a:pt x="760" y="470"/>
                  </a:lnTo>
                  <a:lnTo>
                    <a:pt x="814" y="439"/>
                  </a:lnTo>
                  <a:lnTo>
                    <a:pt x="764" y="482"/>
                  </a:lnTo>
                  <a:lnTo>
                    <a:pt x="816" y="451"/>
                  </a:lnTo>
                  <a:lnTo>
                    <a:pt x="764" y="487"/>
                  </a:lnTo>
                  <a:lnTo>
                    <a:pt x="819" y="456"/>
                  </a:lnTo>
                  <a:lnTo>
                    <a:pt x="767" y="506"/>
                  </a:lnTo>
                  <a:lnTo>
                    <a:pt x="823" y="475"/>
                  </a:lnTo>
                  <a:lnTo>
                    <a:pt x="767" y="506"/>
                  </a:lnTo>
                  <a:lnTo>
                    <a:pt x="823" y="475"/>
                  </a:lnTo>
                  <a:lnTo>
                    <a:pt x="769" y="520"/>
                  </a:lnTo>
                  <a:lnTo>
                    <a:pt x="826" y="489"/>
                  </a:lnTo>
                  <a:lnTo>
                    <a:pt x="771" y="541"/>
                  </a:lnTo>
                  <a:lnTo>
                    <a:pt x="828" y="508"/>
                  </a:lnTo>
                  <a:lnTo>
                    <a:pt x="774" y="551"/>
                  </a:lnTo>
                  <a:lnTo>
                    <a:pt x="831" y="517"/>
                  </a:lnTo>
                  <a:lnTo>
                    <a:pt x="774" y="562"/>
                  </a:lnTo>
                  <a:lnTo>
                    <a:pt x="831" y="529"/>
                  </a:lnTo>
                  <a:lnTo>
                    <a:pt x="774" y="574"/>
                  </a:lnTo>
                  <a:lnTo>
                    <a:pt x="833" y="541"/>
                  </a:lnTo>
                  <a:lnTo>
                    <a:pt x="774" y="589"/>
                  </a:lnTo>
                  <a:lnTo>
                    <a:pt x="833" y="555"/>
                  </a:lnTo>
                  <a:lnTo>
                    <a:pt x="774" y="605"/>
                  </a:lnTo>
                  <a:lnTo>
                    <a:pt x="833" y="572"/>
                  </a:lnTo>
                  <a:lnTo>
                    <a:pt x="774" y="608"/>
                  </a:lnTo>
                  <a:lnTo>
                    <a:pt x="833" y="572"/>
                  </a:lnTo>
                  <a:lnTo>
                    <a:pt x="774" y="624"/>
                  </a:lnTo>
                  <a:lnTo>
                    <a:pt x="835" y="589"/>
                  </a:lnTo>
                  <a:lnTo>
                    <a:pt x="771" y="645"/>
                  </a:lnTo>
                  <a:lnTo>
                    <a:pt x="833" y="610"/>
                  </a:lnTo>
                  <a:lnTo>
                    <a:pt x="769" y="662"/>
                  </a:lnTo>
                  <a:lnTo>
                    <a:pt x="833" y="627"/>
                  </a:lnTo>
                  <a:lnTo>
                    <a:pt x="767" y="683"/>
                  </a:lnTo>
                  <a:lnTo>
                    <a:pt x="833" y="645"/>
                  </a:lnTo>
                  <a:lnTo>
                    <a:pt x="764" y="700"/>
                  </a:lnTo>
                  <a:lnTo>
                    <a:pt x="831" y="662"/>
                  </a:lnTo>
                  <a:lnTo>
                    <a:pt x="762" y="710"/>
                  </a:lnTo>
                  <a:lnTo>
                    <a:pt x="828" y="672"/>
                  </a:lnTo>
                  <a:lnTo>
                    <a:pt x="757" y="728"/>
                  </a:lnTo>
                  <a:lnTo>
                    <a:pt x="826" y="688"/>
                  </a:lnTo>
                  <a:lnTo>
                    <a:pt x="750" y="752"/>
                  </a:lnTo>
                  <a:lnTo>
                    <a:pt x="823" y="710"/>
                  </a:lnTo>
                  <a:lnTo>
                    <a:pt x="741" y="781"/>
                  </a:lnTo>
                  <a:lnTo>
                    <a:pt x="816" y="736"/>
                  </a:lnTo>
                  <a:lnTo>
                    <a:pt x="741" y="781"/>
                  </a:lnTo>
                  <a:lnTo>
                    <a:pt x="816" y="738"/>
                  </a:lnTo>
                  <a:lnTo>
                    <a:pt x="731" y="804"/>
                  </a:lnTo>
                  <a:lnTo>
                    <a:pt x="812" y="757"/>
                  </a:lnTo>
                  <a:lnTo>
                    <a:pt x="719" y="830"/>
                  </a:lnTo>
                  <a:lnTo>
                    <a:pt x="802" y="781"/>
                  </a:lnTo>
                  <a:lnTo>
                    <a:pt x="712" y="842"/>
                  </a:lnTo>
                  <a:lnTo>
                    <a:pt x="800" y="793"/>
                  </a:lnTo>
                  <a:lnTo>
                    <a:pt x="696" y="871"/>
                  </a:lnTo>
                  <a:lnTo>
                    <a:pt x="790" y="814"/>
                  </a:lnTo>
                  <a:lnTo>
                    <a:pt x="674" y="904"/>
                  </a:lnTo>
                  <a:lnTo>
                    <a:pt x="778" y="842"/>
                  </a:lnTo>
                  <a:lnTo>
                    <a:pt x="646" y="937"/>
                  </a:lnTo>
                  <a:lnTo>
                    <a:pt x="767" y="868"/>
                  </a:lnTo>
                  <a:lnTo>
                    <a:pt x="610" y="975"/>
                  </a:lnTo>
                  <a:lnTo>
                    <a:pt x="750" y="894"/>
                  </a:lnTo>
                  <a:lnTo>
                    <a:pt x="589" y="994"/>
                  </a:lnTo>
                  <a:lnTo>
                    <a:pt x="745" y="906"/>
                  </a:lnTo>
                  <a:lnTo>
                    <a:pt x="580" y="1004"/>
                  </a:lnTo>
                  <a:lnTo>
                    <a:pt x="741" y="911"/>
                  </a:lnTo>
                  <a:lnTo>
                    <a:pt x="513" y="1049"/>
                  </a:lnTo>
                  <a:lnTo>
                    <a:pt x="733" y="923"/>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6" name="Freeform 3145"/>
            <p:cNvSpPr/>
            <p:nvPr/>
          </p:nvSpPr>
          <p:spPr bwMode="auto">
            <a:xfrm>
              <a:off x="6408738" y="1855788"/>
              <a:ext cx="849313" cy="1174750"/>
            </a:xfrm>
            <a:custGeom>
              <a:avLst/>
              <a:gdLst>
                <a:gd name="T0" fmla="*/ 319 w 535"/>
                <a:gd name="T1" fmla="*/ 64 h 740"/>
                <a:gd name="T2" fmla="*/ 390 w 535"/>
                <a:gd name="T3" fmla="*/ 33 h 740"/>
                <a:gd name="T4" fmla="*/ 447 w 535"/>
                <a:gd name="T5" fmla="*/ 14 h 740"/>
                <a:gd name="T6" fmla="*/ 487 w 535"/>
                <a:gd name="T7" fmla="*/ 7 h 740"/>
                <a:gd name="T8" fmla="*/ 501 w 535"/>
                <a:gd name="T9" fmla="*/ 5 h 740"/>
                <a:gd name="T10" fmla="*/ 535 w 535"/>
                <a:gd name="T11" fmla="*/ 0 h 740"/>
                <a:gd name="T12" fmla="*/ 253 w 535"/>
                <a:gd name="T13" fmla="*/ 180 h 740"/>
                <a:gd name="T14" fmla="*/ 234 w 535"/>
                <a:gd name="T15" fmla="*/ 197 h 740"/>
                <a:gd name="T16" fmla="*/ 203 w 535"/>
                <a:gd name="T17" fmla="*/ 227 h 740"/>
                <a:gd name="T18" fmla="*/ 201 w 535"/>
                <a:gd name="T19" fmla="*/ 227 h 740"/>
                <a:gd name="T20" fmla="*/ 175 w 535"/>
                <a:gd name="T21" fmla="*/ 261 h 740"/>
                <a:gd name="T22" fmla="*/ 158 w 535"/>
                <a:gd name="T23" fmla="*/ 282 h 740"/>
                <a:gd name="T24" fmla="*/ 153 w 535"/>
                <a:gd name="T25" fmla="*/ 287 h 740"/>
                <a:gd name="T26" fmla="*/ 142 w 535"/>
                <a:gd name="T27" fmla="*/ 306 h 740"/>
                <a:gd name="T28" fmla="*/ 137 w 535"/>
                <a:gd name="T29" fmla="*/ 315 h 740"/>
                <a:gd name="T30" fmla="*/ 118 w 535"/>
                <a:gd name="T31" fmla="*/ 344 h 740"/>
                <a:gd name="T32" fmla="*/ 111 w 535"/>
                <a:gd name="T33" fmla="*/ 365 h 740"/>
                <a:gd name="T34" fmla="*/ 106 w 535"/>
                <a:gd name="T35" fmla="*/ 375 h 740"/>
                <a:gd name="T36" fmla="*/ 101 w 535"/>
                <a:gd name="T37" fmla="*/ 384 h 740"/>
                <a:gd name="T38" fmla="*/ 97 w 535"/>
                <a:gd name="T39" fmla="*/ 393 h 740"/>
                <a:gd name="T40" fmla="*/ 94 w 535"/>
                <a:gd name="T41" fmla="*/ 403 h 740"/>
                <a:gd name="T42" fmla="*/ 89 w 535"/>
                <a:gd name="T43" fmla="*/ 415 h 740"/>
                <a:gd name="T44" fmla="*/ 85 w 535"/>
                <a:gd name="T45" fmla="*/ 429 h 740"/>
                <a:gd name="T46" fmla="*/ 82 w 535"/>
                <a:gd name="T47" fmla="*/ 434 h 740"/>
                <a:gd name="T48" fmla="*/ 80 w 535"/>
                <a:gd name="T49" fmla="*/ 448 h 740"/>
                <a:gd name="T50" fmla="*/ 78 w 535"/>
                <a:gd name="T51" fmla="*/ 450 h 740"/>
                <a:gd name="T52" fmla="*/ 75 w 535"/>
                <a:gd name="T53" fmla="*/ 460 h 740"/>
                <a:gd name="T54" fmla="*/ 73 w 535"/>
                <a:gd name="T55" fmla="*/ 474 h 740"/>
                <a:gd name="T56" fmla="*/ 71 w 535"/>
                <a:gd name="T57" fmla="*/ 486 h 740"/>
                <a:gd name="T58" fmla="*/ 66 w 535"/>
                <a:gd name="T59" fmla="*/ 507 h 740"/>
                <a:gd name="T60" fmla="*/ 63 w 535"/>
                <a:gd name="T61" fmla="*/ 524 h 740"/>
                <a:gd name="T62" fmla="*/ 63 w 535"/>
                <a:gd name="T63" fmla="*/ 526 h 740"/>
                <a:gd name="T64" fmla="*/ 63 w 535"/>
                <a:gd name="T65" fmla="*/ 533 h 740"/>
                <a:gd name="T66" fmla="*/ 63 w 535"/>
                <a:gd name="T67" fmla="*/ 533 h 740"/>
                <a:gd name="T68" fmla="*/ 61 w 535"/>
                <a:gd name="T69" fmla="*/ 550 h 740"/>
                <a:gd name="T70" fmla="*/ 61 w 535"/>
                <a:gd name="T71" fmla="*/ 552 h 740"/>
                <a:gd name="T72" fmla="*/ 61 w 535"/>
                <a:gd name="T73" fmla="*/ 552 h 740"/>
                <a:gd name="T74" fmla="*/ 61 w 535"/>
                <a:gd name="T75" fmla="*/ 567 h 740"/>
                <a:gd name="T76" fmla="*/ 61 w 535"/>
                <a:gd name="T77" fmla="*/ 581 h 740"/>
                <a:gd name="T78" fmla="*/ 61 w 535"/>
                <a:gd name="T79" fmla="*/ 595 h 740"/>
                <a:gd name="T80" fmla="*/ 61 w 535"/>
                <a:gd name="T81" fmla="*/ 600 h 740"/>
                <a:gd name="T82" fmla="*/ 61 w 535"/>
                <a:gd name="T83" fmla="*/ 616 h 740"/>
                <a:gd name="T84" fmla="*/ 61 w 535"/>
                <a:gd name="T85" fmla="*/ 635 h 740"/>
                <a:gd name="T86" fmla="*/ 66 w 535"/>
                <a:gd name="T87" fmla="*/ 657 h 740"/>
                <a:gd name="T88" fmla="*/ 68 w 535"/>
                <a:gd name="T89" fmla="*/ 673 h 740"/>
                <a:gd name="T90" fmla="*/ 68 w 535"/>
                <a:gd name="T91" fmla="*/ 680 h 740"/>
                <a:gd name="T92" fmla="*/ 56 w 535"/>
                <a:gd name="T93" fmla="*/ 704 h 740"/>
                <a:gd name="T94" fmla="*/ 26 w 535"/>
                <a:gd name="T95" fmla="*/ 735 h 740"/>
                <a:gd name="T96" fmla="*/ 21 w 535"/>
                <a:gd name="T97" fmla="*/ 74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5" h="740">
                  <a:moveTo>
                    <a:pt x="293" y="78"/>
                  </a:moveTo>
                  <a:lnTo>
                    <a:pt x="319" y="64"/>
                  </a:lnTo>
                  <a:lnTo>
                    <a:pt x="210" y="137"/>
                  </a:lnTo>
                  <a:lnTo>
                    <a:pt x="390" y="33"/>
                  </a:lnTo>
                  <a:lnTo>
                    <a:pt x="165" y="178"/>
                  </a:lnTo>
                  <a:lnTo>
                    <a:pt x="447" y="14"/>
                  </a:lnTo>
                  <a:lnTo>
                    <a:pt x="139" y="206"/>
                  </a:lnTo>
                  <a:lnTo>
                    <a:pt x="487" y="7"/>
                  </a:lnTo>
                  <a:lnTo>
                    <a:pt x="130" y="218"/>
                  </a:lnTo>
                  <a:lnTo>
                    <a:pt x="501" y="5"/>
                  </a:lnTo>
                  <a:lnTo>
                    <a:pt x="111" y="244"/>
                  </a:lnTo>
                  <a:lnTo>
                    <a:pt x="535" y="0"/>
                  </a:lnTo>
                  <a:lnTo>
                    <a:pt x="92" y="273"/>
                  </a:lnTo>
                  <a:lnTo>
                    <a:pt x="253" y="180"/>
                  </a:lnTo>
                  <a:lnTo>
                    <a:pt x="87" y="280"/>
                  </a:lnTo>
                  <a:lnTo>
                    <a:pt x="234" y="197"/>
                  </a:lnTo>
                  <a:lnTo>
                    <a:pt x="75" y="301"/>
                  </a:lnTo>
                  <a:lnTo>
                    <a:pt x="203" y="227"/>
                  </a:lnTo>
                  <a:lnTo>
                    <a:pt x="75" y="301"/>
                  </a:lnTo>
                  <a:lnTo>
                    <a:pt x="201" y="227"/>
                  </a:lnTo>
                  <a:lnTo>
                    <a:pt x="63" y="325"/>
                  </a:lnTo>
                  <a:lnTo>
                    <a:pt x="175" y="261"/>
                  </a:lnTo>
                  <a:lnTo>
                    <a:pt x="54" y="341"/>
                  </a:lnTo>
                  <a:lnTo>
                    <a:pt x="158" y="282"/>
                  </a:lnTo>
                  <a:lnTo>
                    <a:pt x="52" y="346"/>
                  </a:lnTo>
                  <a:lnTo>
                    <a:pt x="153" y="287"/>
                  </a:lnTo>
                  <a:lnTo>
                    <a:pt x="47" y="360"/>
                  </a:lnTo>
                  <a:lnTo>
                    <a:pt x="142" y="306"/>
                  </a:lnTo>
                  <a:lnTo>
                    <a:pt x="42" y="370"/>
                  </a:lnTo>
                  <a:lnTo>
                    <a:pt x="137" y="315"/>
                  </a:lnTo>
                  <a:lnTo>
                    <a:pt x="33" y="393"/>
                  </a:lnTo>
                  <a:lnTo>
                    <a:pt x="118" y="344"/>
                  </a:lnTo>
                  <a:lnTo>
                    <a:pt x="28" y="412"/>
                  </a:lnTo>
                  <a:lnTo>
                    <a:pt x="111" y="365"/>
                  </a:lnTo>
                  <a:lnTo>
                    <a:pt x="23" y="422"/>
                  </a:lnTo>
                  <a:lnTo>
                    <a:pt x="106" y="375"/>
                  </a:lnTo>
                  <a:lnTo>
                    <a:pt x="23" y="429"/>
                  </a:lnTo>
                  <a:lnTo>
                    <a:pt x="101" y="384"/>
                  </a:lnTo>
                  <a:lnTo>
                    <a:pt x="21" y="439"/>
                  </a:lnTo>
                  <a:lnTo>
                    <a:pt x="97" y="393"/>
                  </a:lnTo>
                  <a:lnTo>
                    <a:pt x="18" y="446"/>
                  </a:lnTo>
                  <a:lnTo>
                    <a:pt x="94" y="403"/>
                  </a:lnTo>
                  <a:lnTo>
                    <a:pt x="16" y="458"/>
                  </a:lnTo>
                  <a:lnTo>
                    <a:pt x="89" y="415"/>
                  </a:lnTo>
                  <a:lnTo>
                    <a:pt x="11" y="472"/>
                  </a:lnTo>
                  <a:lnTo>
                    <a:pt x="85" y="429"/>
                  </a:lnTo>
                  <a:lnTo>
                    <a:pt x="11" y="476"/>
                  </a:lnTo>
                  <a:lnTo>
                    <a:pt x="82" y="434"/>
                  </a:lnTo>
                  <a:lnTo>
                    <a:pt x="9" y="488"/>
                  </a:lnTo>
                  <a:lnTo>
                    <a:pt x="80" y="448"/>
                  </a:lnTo>
                  <a:lnTo>
                    <a:pt x="9" y="491"/>
                  </a:lnTo>
                  <a:lnTo>
                    <a:pt x="78" y="450"/>
                  </a:lnTo>
                  <a:lnTo>
                    <a:pt x="7" y="500"/>
                  </a:lnTo>
                  <a:lnTo>
                    <a:pt x="75" y="460"/>
                  </a:lnTo>
                  <a:lnTo>
                    <a:pt x="4" y="514"/>
                  </a:lnTo>
                  <a:lnTo>
                    <a:pt x="73" y="474"/>
                  </a:lnTo>
                  <a:lnTo>
                    <a:pt x="4" y="524"/>
                  </a:lnTo>
                  <a:lnTo>
                    <a:pt x="71" y="486"/>
                  </a:lnTo>
                  <a:lnTo>
                    <a:pt x="2" y="545"/>
                  </a:lnTo>
                  <a:lnTo>
                    <a:pt x="66" y="507"/>
                  </a:lnTo>
                  <a:lnTo>
                    <a:pt x="2" y="559"/>
                  </a:lnTo>
                  <a:lnTo>
                    <a:pt x="63" y="524"/>
                  </a:lnTo>
                  <a:lnTo>
                    <a:pt x="2" y="564"/>
                  </a:lnTo>
                  <a:lnTo>
                    <a:pt x="63" y="526"/>
                  </a:lnTo>
                  <a:lnTo>
                    <a:pt x="2" y="569"/>
                  </a:lnTo>
                  <a:lnTo>
                    <a:pt x="63" y="533"/>
                  </a:lnTo>
                  <a:lnTo>
                    <a:pt x="2" y="569"/>
                  </a:lnTo>
                  <a:lnTo>
                    <a:pt x="63" y="533"/>
                  </a:lnTo>
                  <a:lnTo>
                    <a:pt x="0" y="586"/>
                  </a:lnTo>
                  <a:lnTo>
                    <a:pt x="61" y="550"/>
                  </a:lnTo>
                  <a:lnTo>
                    <a:pt x="0" y="588"/>
                  </a:lnTo>
                  <a:lnTo>
                    <a:pt x="61" y="552"/>
                  </a:lnTo>
                  <a:lnTo>
                    <a:pt x="0" y="588"/>
                  </a:lnTo>
                  <a:lnTo>
                    <a:pt x="61" y="552"/>
                  </a:lnTo>
                  <a:lnTo>
                    <a:pt x="0" y="602"/>
                  </a:lnTo>
                  <a:lnTo>
                    <a:pt x="61" y="567"/>
                  </a:lnTo>
                  <a:lnTo>
                    <a:pt x="2" y="614"/>
                  </a:lnTo>
                  <a:lnTo>
                    <a:pt x="61" y="581"/>
                  </a:lnTo>
                  <a:lnTo>
                    <a:pt x="2" y="628"/>
                  </a:lnTo>
                  <a:lnTo>
                    <a:pt x="61" y="595"/>
                  </a:lnTo>
                  <a:lnTo>
                    <a:pt x="2" y="635"/>
                  </a:lnTo>
                  <a:lnTo>
                    <a:pt x="61" y="600"/>
                  </a:lnTo>
                  <a:lnTo>
                    <a:pt x="4" y="650"/>
                  </a:lnTo>
                  <a:lnTo>
                    <a:pt x="61" y="616"/>
                  </a:lnTo>
                  <a:lnTo>
                    <a:pt x="7" y="669"/>
                  </a:lnTo>
                  <a:lnTo>
                    <a:pt x="61" y="635"/>
                  </a:lnTo>
                  <a:lnTo>
                    <a:pt x="9" y="688"/>
                  </a:lnTo>
                  <a:lnTo>
                    <a:pt x="66" y="657"/>
                  </a:lnTo>
                  <a:lnTo>
                    <a:pt x="11" y="704"/>
                  </a:lnTo>
                  <a:lnTo>
                    <a:pt x="68" y="673"/>
                  </a:lnTo>
                  <a:lnTo>
                    <a:pt x="14" y="711"/>
                  </a:lnTo>
                  <a:lnTo>
                    <a:pt x="68" y="680"/>
                  </a:lnTo>
                  <a:lnTo>
                    <a:pt x="16" y="728"/>
                  </a:lnTo>
                  <a:lnTo>
                    <a:pt x="56" y="704"/>
                  </a:lnTo>
                  <a:lnTo>
                    <a:pt x="18" y="737"/>
                  </a:lnTo>
                  <a:lnTo>
                    <a:pt x="26" y="735"/>
                  </a:lnTo>
                  <a:lnTo>
                    <a:pt x="21" y="740"/>
                  </a:lnTo>
                  <a:lnTo>
                    <a:pt x="21" y="74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7" name="Freeform 3146"/>
            <p:cNvSpPr/>
            <p:nvPr/>
          </p:nvSpPr>
          <p:spPr bwMode="auto">
            <a:xfrm>
              <a:off x="6450013" y="3436938"/>
              <a:ext cx="517525" cy="519113"/>
            </a:xfrm>
            <a:custGeom>
              <a:avLst/>
              <a:gdLst>
                <a:gd name="T0" fmla="*/ 18 w 326"/>
                <a:gd name="T1" fmla="*/ 2 h 327"/>
                <a:gd name="T2" fmla="*/ 26 w 326"/>
                <a:gd name="T3" fmla="*/ 0 h 327"/>
                <a:gd name="T4" fmla="*/ 49 w 326"/>
                <a:gd name="T5" fmla="*/ 7 h 327"/>
                <a:gd name="T6" fmla="*/ 52 w 326"/>
                <a:gd name="T7" fmla="*/ 12 h 327"/>
                <a:gd name="T8" fmla="*/ 56 w 326"/>
                <a:gd name="T9" fmla="*/ 16 h 327"/>
                <a:gd name="T10" fmla="*/ 61 w 326"/>
                <a:gd name="T11" fmla="*/ 19 h 327"/>
                <a:gd name="T12" fmla="*/ 63 w 326"/>
                <a:gd name="T13" fmla="*/ 21 h 327"/>
                <a:gd name="T14" fmla="*/ 78 w 326"/>
                <a:gd name="T15" fmla="*/ 35 h 327"/>
                <a:gd name="T16" fmla="*/ 80 w 326"/>
                <a:gd name="T17" fmla="*/ 38 h 327"/>
                <a:gd name="T18" fmla="*/ 87 w 326"/>
                <a:gd name="T19" fmla="*/ 45 h 327"/>
                <a:gd name="T20" fmla="*/ 94 w 326"/>
                <a:gd name="T21" fmla="*/ 54 h 327"/>
                <a:gd name="T22" fmla="*/ 101 w 326"/>
                <a:gd name="T23" fmla="*/ 59 h 327"/>
                <a:gd name="T24" fmla="*/ 106 w 326"/>
                <a:gd name="T25" fmla="*/ 64 h 327"/>
                <a:gd name="T26" fmla="*/ 113 w 326"/>
                <a:gd name="T27" fmla="*/ 71 h 327"/>
                <a:gd name="T28" fmla="*/ 118 w 326"/>
                <a:gd name="T29" fmla="*/ 76 h 327"/>
                <a:gd name="T30" fmla="*/ 120 w 326"/>
                <a:gd name="T31" fmla="*/ 80 h 327"/>
                <a:gd name="T32" fmla="*/ 135 w 326"/>
                <a:gd name="T33" fmla="*/ 92 h 327"/>
                <a:gd name="T34" fmla="*/ 139 w 326"/>
                <a:gd name="T35" fmla="*/ 97 h 327"/>
                <a:gd name="T36" fmla="*/ 149 w 326"/>
                <a:gd name="T37" fmla="*/ 107 h 327"/>
                <a:gd name="T38" fmla="*/ 153 w 326"/>
                <a:gd name="T39" fmla="*/ 111 h 327"/>
                <a:gd name="T40" fmla="*/ 161 w 326"/>
                <a:gd name="T41" fmla="*/ 118 h 327"/>
                <a:gd name="T42" fmla="*/ 170 w 326"/>
                <a:gd name="T43" fmla="*/ 128 h 327"/>
                <a:gd name="T44" fmla="*/ 172 w 326"/>
                <a:gd name="T45" fmla="*/ 130 h 327"/>
                <a:gd name="T46" fmla="*/ 177 w 326"/>
                <a:gd name="T47" fmla="*/ 135 h 327"/>
                <a:gd name="T48" fmla="*/ 180 w 326"/>
                <a:gd name="T49" fmla="*/ 137 h 327"/>
                <a:gd name="T50" fmla="*/ 182 w 326"/>
                <a:gd name="T51" fmla="*/ 140 h 327"/>
                <a:gd name="T52" fmla="*/ 184 w 326"/>
                <a:gd name="T53" fmla="*/ 142 h 327"/>
                <a:gd name="T54" fmla="*/ 194 w 326"/>
                <a:gd name="T55" fmla="*/ 152 h 327"/>
                <a:gd name="T56" fmla="*/ 198 w 326"/>
                <a:gd name="T57" fmla="*/ 159 h 327"/>
                <a:gd name="T58" fmla="*/ 213 w 326"/>
                <a:gd name="T59" fmla="*/ 171 h 327"/>
                <a:gd name="T60" fmla="*/ 217 w 326"/>
                <a:gd name="T61" fmla="*/ 175 h 327"/>
                <a:gd name="T62" fmla="*/ 220 w 326"/>
                <a:gd name="T63" fmla="*/ 178 h 327"/>
                <a:gd name="T64" fmla="*/ 224 w 326"/>
                <a:gd name="T65" fmla="*/ 182 h 327"/>
                <a:gd name="T66" fmla="*/ 227 w 326"/>
                <a:gd name="T67" fmla="*/ 185 h 327"/>
                <a:gd name="T68" fmla="*/ 236 w 326"/>
                <a:gd name="T69" fmla="*/ 194 h 327"/>
                <a:gd name="T70" fmla="*/ 251 w 326"/>
                <a:gd name="T71" fmla="*/ 209 h 327"/>
                <a:gd name="T72" fmla="*/ 258 w 326"/>
                <a:gd name="T73" fmla="*/ 216 h 327"/>
                <a:gd name="T74" fmla="*/ 265 w 326"/>
                <a:gd name="T75" fmla="*/ 223 h 327"/>
                <a:gd name="T76" fmla="*/ 272 w 326"/>
                <a:gd name="T77" fmla="*/ 230 h 327"/>
                <a:gd name="T78" fmla="*/ 274 w 326"/>
                <a:gd name="T79" fmla="*/ 232 h 327"/>
                <a:gd name="T80" fmla="*/ 277 w 326"/>
                <a:gd name="T81" fmla="*/ 235 h 327"/>
                <a:gd name="T82" fmla="*/ 288 w 326"/>
                <a:gd name="T83" fmla="*/ 246 h 327"/>
                <a:gd name="T84" fmla="*/ 300 w 326"/>
                <a:gd name="T85" fmla="*/ 258 h 327"/>
                <a:gd name="T86" fmla="*/ 312 w 326"/>
                <a:gd name="T87" fmla="*/ 270 h 327"/>
                <a:gd name="T88" fmla="*/ 317 w 326"/>
                <a:gd name="T89" fmla="*/ 275 h 327"/>
                <a:gd name="T90" fmla="*/ 319 w 326"/>
                <a:gd name="T91" fmla="*/ 277 h 327"/>
                <a:gd name="T92" fmla="*/ 322 w 326"/>
                <a:gd name="T93" fmla="*/ 282 h 327"/>
                <a:gd name="T94" fmla="*/ 326 w 326"/>
                <a:gd name="T95" fmla="*/ 284 h 327"/>
                <a:gd name="T96" fmla="*/ 314 w 326"/>
                <a:gd name="T97" fmla="*/ 296 h 327"/>
                <a:gd name="T98" fmla="*/ 307 w 326"/>
                <a:gd name="T99" fmla="*/ 303 h 327"/>
                <a:gd name="T100" fmla="*/ 284 w 326"/>
                <a:gd name="T101"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6" h="327">
                  <a:moveTo>
                    <a:pt x="14" y="5"/>
                  </a:moveTo>
                  <a:lnTo>
                    <a:pt x="18" y="2"/>
                  </a:lnTo>
                  <a:lnTo>
                    <a:pt x="7" y="12"/>
                  </a:lnTo>
                  <a:lnTo>
                    <a:pt x="26" y="0"/>
                  </a:lnTo>
                  <a:lnTo>
                    <a:pt x="0" y="35"/>
                  </a:lnTo>
                  <a:lnTo>
                    <a:pt x="49" y="7"/>
                  </a:lnTo>
                  <a:lnTo>
                    <a:pt x="2" y="40"/>
                  </a:lnTo>
                  <a:lnTo>
                    <a:pt x="52" y="12"/>
                  </a:lnTo>
                  <a:lnTo>
                    <a:pt x="4" y="45"/>
                  </a:lnTo>
                  <a:lnTo>
                    <a:pt x="56" y="16"/>
                  </a:lnTo>
                  <a:lnTo>
                    <a:pt x="7" y="50"/>
                  </a:lnTo>
                  <a:lnTo>
                    <a:pt x="61" y="19"/>
                  </a:lnTo>
                  <a:lnTo>
                    <a:pt x="9" y="52"/>
                  </a:lnTo>
                  <a:lnTo>
                    <a:pt x="63" y="21"/>
                  </a:lnTo>
                  <a:lnTo>
                    <a:pt x="23" y="66"/>
                  </a:lnTo>
                  <a:lnTo>
                    <a:pt x="78" y="35"/>
                  </a:lnTo>
                  <a:lnTo>
                    <a:pt x="26" y="69"/>
                  </a:lnTo>
                  <a:lnTo>
                    <a:pt x="80" y="38"/>
                  </a:lnTo>
                  <a:lnTo>
                    <a:pt x="33" y="76"/>
                  </a:lnTo>
                  <a:lnTo>
                    <a:pt x="87" y="45"/>
                  </a:lnTo>
                  <a:lnTo>
                    <a:pt x="42" y="85"/>
                  </a:lnTo>
                  <a:lnTo>
                    <a:pt x="94" y="54"/>
                  </a:lnTo>
                  <a:lnTo>
                    <a:pt x="47" y="90"/>
                  </a:lnTo>
                  <a:lnTo>
                    <a:pt x="101" y="59"/>
                  </a:lnTo>
                  <a:lnTo>
                    <a:pt x="52" y="95"/>
                  </a:lnTo>
                  <a:lnTo>
                    <a:pt x="106" y="64"/>
                  </a:lnTo>
                  <a:lnTo>
                    <a:pt x="59" y="102"/>
                  </a:lnTo>
                  <a:lnTo>
                    <a:pt x="113" y="71"/>
                  </a:lnTo>
                  <a:lnTo>
                    <a:pt x="63" y="107"/>
                  </a:lnTo>
                  <a:lnTo>
                    <a:pt x="118" y="76"/>
                  </a:lnTo>
                  <a:lnTo>
                    <a:pt x="68" y="111"/>
                  </a:lnTo>
                  <a:lnTo>
                    <a:pt x="120" y="80"/>
                  </a:lnTo>
                  <a:lnTo>
                    <a:pt x="80" y="123"/>
                  </a:lnTo>
                  <a:lnTo>
                    <a:pt x="135" y="92"/>
                  </a:lnTo>
                  <a:lnTo>
                    <a:pt x="85" y="128"/>
                  </a:lnTo>
                  <a:lnTo>
                    <a:pt x="139" y="97"/>
                  </a:lnTo>
                  <a:lnTo>
                    <a:pt x="94" y="137"/>
                  </a:lnTo>
                  <a:lnTo>
                    <a:pt x="149" y="107"/>
                  </a:lnTo>
                  <a:lnTo>
                    <a:pt x="99" y="142"/>
                  </a:lnTo>
                  <a:lnTo>
                    <a:pt x="153" y="111"/>
                  </a:lnTo>
                  <a:lnTo>
                    <a:pt x="106" y="149"/>
                  </a:lnTo>
                  <a:lnTo>
                    <a:pt x="161" y="118"/>
                  </a:lnTo>
                  <a:lnTo>
                    <a:pt x="116" y="159"/>
                  </a:lnTo>
                  <a:lnTo>
                    <a:pt x="170" y="128"/>
                  </a:lnTo>
                  <a:lnTo>
                    <a:pt x="118" y="161"/>
                  </a:lnTo>
                  <a:lnTo>
                    <a:pt x="172" y="130"/>
                  </a:lnTo>
                  <a:lnTo>
                    <a:pt x="123" y="166"/>
                  </a:lnTo>
                  <a:lnTo>
                    <a:pt x="177" y="135"/>
                  </a:lnTo>
                  <a:lnTo>
                    <a:pt x="125" y="168"/>
                  </a:lnTo>
                  <a:lnTo>
                    <a:pt x="180" y="137"/>
                  </a:lnTo>
                  <a:lnTo>
                    <a:pt x="127" y="171"/>
                  </a:lnTo>
                  <a:lnTo>
                    <a:pt x="182" y="140"/>
                  </a:lnTo>
                  <a:lnTo>
                    <a:pt x="130" y="173"/>
                  </a:lnTo>
                  <a:lnTo>
                    <a:pt x="184" y="142"/>
                  </a:lnTo>
                  <a:lnTo>
                    <a:pt x="139" y="182"/>
                  </a:lnTo>
                  <a:lnTo>
                    <a:pt x="194" y="152"/>
                  </a:lnTo>
                  <a:lnTo>
                    <a:pt x="146" y="190"/>
                  </a:lnTo>
                  <a:lnTo>
                    <a:pt x="198" y="159"/>
                  </a:lnTo>
                  <a:lnTo>
                    <a:pt x="161" y="204"/>
                  </a:lnTo>
                  <a:lnTo>
                    <a:pt x="213" y="171"/>
                  </a:lnTo>
                  <a:lnTo>
                    <a:pt x="163" y="206"/>
                  </a:lnTo>
                  <a:lnTo>
                    <a:pt x="217" y="175"/>
                  </a:lnTo>
                  <a:lnTo>
                    <a:pt x="165" y="209"/>
                  </a:lnTo>
                  <a:lnTo>
                    <a:pt x="220" y="178"/>
                  </a:lnTo>
                  <a:lnTo>
                    <a:pt x="170" y="213"/>
                  </a:lnTo>
                  <a:lnTo>
                    <a:pt x="224" y="182"/>
                  </a:lnTo>
                  <a:lnTo>
                    <a:pt x="172" y="216"/>
                  </a:lnTo>
                  <a:lnTo>
                    <a:pt x="227" y="185"/>
                  </a:lnTo>
                  <a:lnTo>
                    <a:pt x="184" y="227"/>
                  </a:lnTo>
                  <a:lnTo>
                    <a:pt x="236" y="194"/>
                  </a:lnTo>
                  <a:lnTo>
                    <a:pt x="196" y="239"/>
                  </a:lnTo>
                  <a:lnTo>
                    <a:pt x="251" y="209"/>
                  </a:lnTo>
                  <a:lnTo>
                    <a:pt x="203" y="246"/>
                  </a:lnTo>
                  <a:lnTo>
                    <a:pt x="258" y="216"/>
                  </a:lnTo>
                  <a:lnTo>
                    <a:pt x="210" y="254"/>
                  </a:lnTo>
                  <a:lnTo>
                    <a:pt x="265" y="223"/>
                  </a:lnTo>
                  <a:lnTo>
                    <a:pt x="217" y="261"/>
                  </a:lnTo>
                  <a:lnTo>
                    <a:pt x="272" y="230"/>
                  </a:lnTo>
                  <a:lnTo>
                    <a:pt x="220" y="263"/>
                  </a:lnTo>
                  <a:lnTo>
                    <a:pt x="274" y="232"/>
                  </a:lnTo>
                  <a:lnTo>
                    <a:pt x="222" y="265"/>
                  </a:lnTo>
                  <a:lnTo>
                    <a:pt x="277" y="235"/>
                  </a:lnTo>
                  <a:lnTo>
                    <a:pt x="236" y="280"/>
                  </a:lnTo>
                  <a:lnTo>
                    <a:pt x="288" y="246"/>
                  </a:lnTo>
                  <a:lnTo>
                    <a:pt x="246" y="289"/>
                  </a:lnTo>
                  <a:lnTo>
                    <a:pt x="300" y="258"/>
                  </a:lnTo>
                  <a:lnTo>
                    <a:pt x="260" y="303"/>
                  </a:lnTo>
                  <a:lnTo>
                    <a:pt x="312" y="270"/>
                  </a:lnTo>
                  <a:lnTo>
                    <a:pt x="262" y="306"/>
                  </a:lnTo>
                  <a:lnTo>
                    <a:pt x="317" y="275"/>
                  </a:lnTo>
                  <a:lnTo>
                    <a:pt x="265" y="308"/>
                  </a:lnTo>
                  <a:lnTo>
                    <a:pt x="319" y="277"/>
                  </a:lnTo>
                  <a:lnTo>
                    <a:pt x="269" y="313"/>
                  </a:lnTo>
                  <a:lnTo>
                    <a:pt x="322" y="282"/>
                  </a:lnTo>
                  <a:lnTo>
                    <a:pt x="272" y="315"/>
                  </a:lnTo>
                  <a:lnTo>
                    <a:pt x="326" y="284"/>
                  </a:lnTo>
                  <a:lnTo>
                    <a:pt x="274" y="318"/>
                  </a:lnTo>
                  <a:lnTo>
                    <a:pt x="314" y="296"/>
                  </a:lnTo>
                  <a:lnTo>
                    <a:pt x="277" y="320"/>
                  </a:lnTo>
                  <a:lnTo>
                    <a:pt x="307" y="303"/>
                  </a:lnTo>
                  <a:lnTo>
                    <a:pt x="284" y="327"/>
                  </a:lnTo>
                  <a:lnTo>
                    <a:pt x="284" y="327"/>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8" name="Freeform 3147"/>
            <p:cNvSpPr/>
            <p:nvPr/>
          </p:nvSpPr>
          <p:spPr bwMode="auto">
            <a:xfrm>
              <a:off x="6577013" y="3313113"/>
              <a:ext cx="514350" cy="514350"/>
            </a:xfrm>
            <a:custGeom>
              <a:avLst/>
              <a:gdLst>
                <a:gd name="T0" fmla="*/ 19 w 324"/>
                <a:gd name="T1" fmla="*/ 0 h 324"/>
                <a:gd name="T2" fmla="*/ 47 w 324"/>
                <a:gd name="T3" fmla="*/ 4 h 324"/>
                <a:gd name="T4" fmla="*/ 59 w 324"/>
                <a:gd name="T5" fmla="*/ 14 h 324"/>
                <a:gd name="T6" fmla="*/ 62 w 324"/>
                <a:gd name="T7" fmla="*/ 14 h 324"/>
                <a:gd name="T8" fmla="*/ 69 w 324"/>
                <a:gd name="T9" fmla="*/ 23 h 324"/>
                <a:gd name="T10" fmla="*/ 81 w 324"/>
                <a:gd name="T11" fmla="*/ 33 h 324"/>
                <a:gd name="T12" fmla="*/ 81 w 324"/>
                <a:gd name="T13" fmla="*/ 35 h 324"/>
                <a:gd name="T14" fmla="*/ 90 w 324"/>
                <a:gd name="T15" fmla="*/ 45 h 324"/>
                <a:gd name="T16" fmla="*/ 104 w 324"/>
                <a:gd name="T17" fmla="*/ 59 h 324"/>
                <a:gd name="T18" fmla="*/ 104 w 324"/>
                <a:gd name="T19" fmla="*/ 59 h 324"/>
                <a:gd name="T20" fmla="*/ 114 w 324"/>
                <a:gd name="T21" fmla="*/ 68 h 324"/>
                <a:gd name="T22" fmla="*/ 121 w 324"/>
                <a:gd name="T23" fmla="*/ 75 h 324"/>
                <a:gd name="T24" fmla="*/ 133 w 324"/>
                <a:gd name="T25" fmla="*/ 87 h 324"/>
                <a:gd name="T26" fmla="*/ 147 w 324"/>
                <a:gd name="T27" fmla="*/ 99 h 324"/>
                <a:gd name="T28" fmla="*/ 149 w 324"/>
                <a:gd name="T29" fmla="*/ 104 h 324"/>
                <a:gd name="T30" fmla="*/ 161 w 324"/>
                <a:gd name="T31" fmla="*/ 116 h 324"/>
                <a:gd name="T32" fmla="*/ 168 w 324"/>
                <a:gd name="T33" fmla="*/ 123 h 324"/>
                <a:gd name="T34" fmla="*/ 168 w 324"/>
                <a:gd name="T35" fmla="*/ 123 h 324"/>
                <a:gd name="T36" fmla="*/ 180 w 324"/>
                <a:gd name="T37" fmla="*/ 135 h 324"/>
                <a:gd name="T38" fmla="*/ 185 w 324"/>
                <a:gd name="T39" fmla="*/ 139 h 324"/>
                <a:gd name="T40" fmla="*/ 197 w 324"/>
                <a:gd name="T41" fmla="*/ 151 h 324"/>
                <a:gd name="T42" fmla="*/ 201 w 324"/>
                <a:gd name="T43" fmla="*/ 154 h 324"/>
                <a:gd name="T44" fmla="*/ 204 w 324"/>
                <a:gd name="T45" fmla="*/ 158 h 324"/>
                <a:gd name="T46" fmla="*/ 213 w 324"/>
                <a:gd name="T47" fmla="*/ 168 h 324"/>
                <a:gd name="T48" fmla="*/ 220 w 324"/>
                <a:gd name="T49" fmla="*/ 175 h 324"/>
                <a:gd name="T50" fmla="*/ 227 w 324"/>
                <a:gd name="T51" fmla="*/ 182 h 324"/>
                <a:gd name="T52" fmla="*/ 242 w 324"/>
                <a:gd name="T53" fmla="*/ 194 h 324"/>
                <a:gd name="T54" fmla="*/ 244 w 324"/>
                <a:gd name="T55" fmla="*/ 199 h 324"/>
                <a:gd name="T56" fmla="*/ 256 w 324"/>
                <a:gd name="T57" fmla="*/ 211 h 324"/>
                <a:gd name="T58" fmla="*/ 261 w 324"/>
                <a:gd name="T59" fmla="*/ 215 h 324"/>
                <a:gd name="T60" fmla="*/ 270 w 324"/>
                <a:gd name="T61" fmla="*/ 225 h 324"/>
                <a:gd name="T62" fmla="*/ 277 w 324"/>
                <a:gd name="T63" fmla="*/ 232 h 324"/>
                <a:gd name="T64" fmla="*/ 291 w 324"/>
                <a:gd name="T65" fmla="*/ 246 h 324"/>
                <a:gd name="T66" fmla="*/ 294 w 324"/>
                <a:gd name="T67" fmla="*/ 249 h 324"/>
                <a:gd name="T68" fmla="*/ 294 w 324"/>
                <a:gd name="T69" fmla="*/ 249 h 324"/>
                <a:gd name="T70" fmla="*/ 303 w 324"/>
                <a:gd name="T71" fmla="*/ 256 h 324"/>
                <a:gd name="T72" fmla="*/ 303 w 324"/>
                <a:gd name="T73" fmla="*/ 258 h 324"/>
                <a:gd name="T74" fmla="*/ 315 w 324"/>
                <a:gd name="T75" fmla="*/ 270 h 324"/>
                <a:gd name="T76" fmla="*/ 324 w 324"/>
                <a:gd name="T77" fmla="*/ 284 h 324"/>
                <a:gd name="T78" fmla="*/ 287 w 324"/>
                <a:gd name="T79"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 h="324">
                  <a:moveTo>
                    <a:pt x="17" y="2"/>
                  </a:moveTo>
                  <a:lnTo>
                    <a:pt x="19" y="0"/>
                  </a:lnTo>
                  <a:lnTo>
                    <a:pt x="0" y="30"/>
                  </a:lnTo>
                  <a:lnTo>
                    <a:pt x="47" y="4"/>
                  </a:lnTo>
                  <a:lnTo>
                    <a:pt x="7" y="45"/>
                  </a:lnTo>
                  <a:lnTo>
                    <a:pt x="59" y="14"/>
                  </a:lnTo>
                  <a:lnTo>
                    <a:pt x="7" y="45"/>
                  </a:lnTo>
                  <a:lnTo>
                    <a:pt x="62" y="14"/>
                  </a:lnTo>
                  <a:lnTo>
                    <a:pt x="17" y="54"/>
                  </a:lnTo>
                  <a:lnTo>
                    <a:pt x="69" y="23"/>
                  </a:lnTo>
                  <a:lnTo>
                    <a:pt x="26" y="66"/>
                  </a:lnTo>
                  <a:lnTo>
                    <a:pt x="81" y="33"/>
                  </a:lnTo>
                  <a:lnTo>
                    <a:pt x="26" y="66"/>
                  </a:lnTo>
                  <a:lnTo>
                    <a:pt x="81" y="35"/>
                  </a:lnTo>
                  <a:lnTo>
                    <a:pt x="38" y="75"/>
                  </a:lnTo>
                  <a:lnTo>
                    <a:pt x="90" y="45"/>
                  </a:lnTo>
                  <a:lnTo>
                    <a:pt x="52" y="90"/>
                  </a:lnTo>
                  <a:lnTo>
                    <a:pt x="104" y="59"/>
                  </a:lnTo>
                  <a:lnTo>
                    <a:pt x="52" y="90"/>
                  </a:lnTo>
                  <a:lnTo>
                    <a:pt x="104" y="59"/>
                  </a:lnTo>
                  <a:lnTo>
                    <a:pt x="59" y="99"/>
                  </a:lnTo>
                  <a:lnTo>
                    <a:pt x="114" y="68"/>
                  </a:lnTo>
                  <a:lnTo>
                    <a:pt x="66" y="106"/>
                  </a:lnTo>
                  <a:lnTo>
                    <a:pt x="121" y="75"/>
                  </a:lnTo>
                  <a:lnTo>
                    <a:pt x="81" y="118"/>
                  </a:lnTo>
                  <a:lnTo>
                    <a:pt x="133" y="87"/>
                  </a:lnTo>
                  <a:lnTo>
                    <a:pt x="92" y="130"/>
                  </a:lnTo>
                  <a:lnTo>
                    <a:pt x="147" y="99"/>
                  </a:lnTo>
                  <a:lnTo>
                    <a:pt x="97" y="135"/>
                  </a:lnTo>
                  <a:lnTo>
                    <a:pt x="149" y="104"/>
                  </a:lnTo>
                  <a:lnTo>
                    <a:pt x="107" y="147"/>
                  </a:lnTo>
                  <a:lnTo>
                    <a:pt x="161" y="116"/>
                  </a:lnTo>
                  <a:lnTo>
                    <a:pt x="114" y="154"/>
                  </a:lnTo>
                  <a:lnTo>
                    <a:pt x="168" y="123"/>
                  </a:lnTo>
                  <a:lnTo>
                    <a:pt x="114" y="154"/>
                  </a:lnTo>
                  <a:lnTo>
                    <a:pt x="168" y="123"/>
                  </a:lnTo>
                  <a:lnTo>
                    <a:pt x="126" y="166"/>
                  </a:lnTo>
                  <a:lnTo>
                    <a:pt x="180" y="135"/>
                  </a:lnTo>
                  <a:lnTo>
                    <a:pt x="133" y="170"/>
                  </a:lnTo>
                  <a:lnTo>
                    <a:pt x="185" y="139"/>
                  </a:lnTo>
                  <a:lnTo>
                    <a:pt x="142" y="182"/>
                  </a:lnTo>
                  <a:lnTo>
                    <a:pt x="197" y="151"/>
                  </a:lnTo>
                  <a:lnTo>
                    <a:pt x="147" y="187"/>
                  </a:lnTo>
                  <a:lnTo>
                    <a:pt x="201" y="154"/>
                  </a:lnTo>
                  <a:lnTo>
                    <a:pt x="149" y="189"/>
                  </a:lnTo>
                  <a:lnTo>
                    <a:pt x="204" y="158"/>
                  </a:lnTo>
                  <a:lnTo>
                    <a:pt x="159" y="199"/>
                  </a:lnTo>
                  <a:lnTo>
                    <a:pt x="213" y="168"/>
                  </a:lnTo>
                  <a:lnTo>
                    <a:pt x="168" y="206"/>
                  </a:lnTo>
                  <a:lnTo>
                    <a:pt x="220" y="175"/>
                  </a:lnTo>
                  <a:lnTo>
                    <a:pt x="175" y="213"/>
                  </a:lnTo>
                  <a:lnTo>
                    <a:pt x="227" y="182"/>
                  </a:lnTo>
                  <a:lnTo>
                    <a:pt x="187" y="227"/>
                  </a:lnTo>
                  <a:lnTo>
                    <a:pt x="242" y="194"/>
                  </a:lnTo>
                  <a:lnTo>
                    <a:pt x="192" y="230"/>
                  </a:lnTo>
                  <a:lnTo>
                    <a:pt x="244" y="199"/>
                  </a:lnTo>
                  <a:lnTo>
                    <a:pt x="201" y="241"/>
                  </a:lnTo>
                  <a:lnTo>
                    <a:pt x="256" y="211"/>
                  </a:lnTo>
                  <a:lnTo>
                    <a:pt x="206" y="246"/>
                  </a:lnTo>
                  <a:lnTo>
                    <a:pt x="261" y="215"/>
                  </a:lnTo>
                  <a:lnTo>
                    <a:pt x="216" y="256"/>
                  </a:lnTo>
                  <a:lnTo>
                    <a:pt x="270" y="225"/>
                  </a:lnTo>
                  <a:lnTo>
                    <a:pt x="223" y="263"/>
                  </a:lnTo>
                  <a:lnTo>
                    <a:pt x="277" y="232"/>
                  </a:lnTo>
                  <a:lnTo>
                    <a:pt x="237" y="277"/>
                  </a:lnTo>
                  <a:lnTo>
                    <a:pt x="291" y="246"/>
                  </a:lnTo>
                  <a:lnTo>
                    <a:pt x="239" y="279"/>
                  </a:lnTo>
                  <a:lnTo>
                    <a:pt x="294" y="249"/>
                  </a:lnTo>
                  <a:lnTo>
                    <a:pt x="239" y="279"/>
                  </a:lnTo>
                  <a:lnTo>
                    <a:pt x="294" y="249"/>
                  </a:lnTo>
                  <a:lnTo>
                    <a:pt x="249" y="289"/>
                  </a:lnTo>
                  <a:lnTo>
                    <a:pt x="303" y="256"/>
                  </a:lnTo>
                  <a:lnTo>
                    <a:pt x="249" y="289"/>
                  </a:lnTo>
                  <a:lnTo>
                    <a:pt x="303" y="258"/>
                  </a:lnTo>
                  <a:lnTo>
                    <a:pt x="261" y="301"/>
                  </a:lnTo>
                  <a:lnTo>
                    <a:pt x="315" y="270"/>
                  </a:lnTo>
                  <a:lnTo>
                    <a:pt x="275" y="313"/>
                  </a:lnTo>
                  <a:lnTo>
                    <a:pt x="324" y="284"/>
                  </a:lnTo>
                  <a:lnTo>
                    <a:pt x="284" y="324"/>
                  </a:lnTo>
                  <a:lnTo>
                    <a:pt x="287" y="324"/>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9" name="Freeform 3148"/>
            <p:cNvSpPr/>
            <p:nvPr/>
          </p:nvSpPr>
          <p:spPr bwMode="auto">
            <a:xfrm>
              <a:off x="6194425" y="3173413"/>
              <a:ext cx="247650" cy="255588"/>
            </a:xfrm>
            <a:custGeom>
              <a:avLst/>
              <a:gdLst>
                <a:gd name="T0" fmla="*/ 35 w 156"/>
                <a:gd name="T1" fmla="*/ 0 h 161"/>
                <a:gd name="T2" fmla="*/ 35 w 156"/>
                <a:gd name="T3" fmla="*/ 0 h 161"/>
                <a:gd name="T4" fmla="*/ 0 w 156"/>
                <a:gd name="T5" fmla="*/ 35 h 161"/>
                <a:gd name="T6" fmla="*/ 45 w 156"/>
                <a:gd name="T7" fmla="*/ 9 h 161"/>
                <a:gd name="T8" fmla="*/ 2 w 156"/>
                <a:gd name="T9" fmla="*/ 50 h 161"/>
                <a:gd name="T10" fmla="*/ 56 w 156"/>
                <a:gd name="T11" fmla="*/ 19 h 161"/>
                <a:gd name="T12" fmla="*/ 14 w 156"/>
                <a:gd name="T13" fmla="*/ 61 h 161"/>
                <a:gd name="T14" fmla="*/ 68 w 156"/>
                <a:gd name="T15" fmla="*/ 31 h 161"/>
                <a:gd name="T16" fmla="*/ 28 w 156"/>
                <a:gd name="T17" fmla="*/ 76 h 161"/>
                <a:gd name="T18" fmla="*/ 82 w 156"/>
                <a:gd name="T19" fmla="*/ 45 h 161"/>
                <a:gd name="T20" fmla="*/ 30 w 156"/>
                <a:gd name="T21" fmla="*/ 78 h 161"/>
                <a:gd name="T22" fmla="*/ 85 w 156"/>
                <a:gd name="T23" fmla="*/ 47 h 161"/>
                <a:gd name="T24" fmla="*/ 42 w 156"/>
                <a:gd name="T25" fmla="*/ 90 h 161"/>
                <a:gd name="T26" fmla="*/ 97 w 156"/>
                <a:gd name="T27" fmla="*/ 59 h 161"/>
                <a:gd name="T28" fmla="*/ 49 w 156"/>
                <a:gd name="T29" fmla="*/ 97 h 161"/>
                <a:gd name="T30" fmla="*/ 104 w 156"/>
                <a:gd name="T31" fmla="*/ 66 h 161"/>
                <a:gd name="T32" fmla="*/ 61 w 156"/>
                <a:gd name="T33" fmla="*/ 109 h 161"/>
                <a:gd name="T34" fmla="*/ 116 w 156"/>
                <a:gd name="T35" fmla="*/ 78 h 161"/>
                <a:gd name="T36" fmla="*/ 68 w 156"/>
                <a:gd name="T37" fmla="*/ 116 h 161"/>
                <a:gd name="T38" fmla="*/ 123 w 156"/>
                <a:gd name="T39" fmla="*/ 85 h 161"/>
                <a:gd name="T40" fmla="*/ 78 w 156"/>
                <a:gd name="T41" fmla="*/ 126 h 161"/>
                <a:gd name="T42" fmla="*/ 132 w 156"/>
                <a:gd name="T43" fmla="*/ 95 h 161"/>
                <a:gd name="T44" fmla="*/ 85 w 156"/>
                <a:gd name="T45" fmla="*/ 133 h 161"/>
                <a:gd name="T46" fmla="*/ 139 w 156"/>
                <a:gd name="T47" fmla="*/ 102 h 161"/>
                <a:gd name="T48" fmla="*/ 92 w 156"/>
                <a:gd name="T49" fmla="*/ 140 h 161"/>
                <a:gd name="T50" fmla="*/ 146 w 156"/>
                <a:gd name="T51" fmla="*/ 109 h 161"/>
                <a:gd name="T52" fmla="*/ 94 w 156"/>
                <a:gd name="T53" fmla="*/ 142 h 161"/>
                <a:gd name="T54" fmla="*/ 149 w 156"/>
                <a:gd name="T55" fmla="*/ 111 h 161"/>
                <a:gd name="T56" fmla="*/ 99 w 156"/>
                <a:gd name="T57" fmla="*/ 147 h 161"/>
                <a:gd name="T58" fmla="*/ 151 w 156"/>
                <a:gd name="T59" fmla="*/ 116 h 161"/>
                <a:gd name="T60" fmla="*/ 104 w 156"/>
                <a:gd name="T61" fmla="*/ 152 h 161"/>
                <a:gd name="T62" fmla="*/ 153 w 156"/>
                <a:gd name="T63" fmla="*/ 123 h 161"/>
                <a:gd name="T64" fmla="*/ 106 w 156"/>
                <a:gd name="T65" fmla="*/ 154 h 161"/>
                <a:gd name="T66" fmla="*/ 156 w 156"/>
                <a:gd name="T67" fmla="*/ 126 h 161"/>
                <a:gd name="T68" fmla="*/ 120 w 156"/>
                <a:gd name="T69" fmla="*/ 161 h 161"/>
                <a:gd name="T70" fmla="*/ 153 w 156"/>
                <a:gd name="T71" fmla="*/ 140 h 161"/>
                <a:gd name="T72" fmla="*/ 120 w 156"/>
                <a:gd name="T73" fmla="*/ 161 h 161"/>
                <a:gd name="T74" fmla="*/ 153 w 156"/>
                <a:gd name="T75" fmla="*/ 142 h 161"/>
                <a:gd name="T76" fmla="*/ 137 w 156"/>
                <a:gd name="T77" fmla="*/ 159 h 161"/>
                <a:gd name="T78" fmla="*/ 142 w 156"/>
                <a:gd name="T79" fmla="*/ 15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6" h="161">
                  <a:moveTo>
                    <a:pt x="35" y="0"/>
                  </a:moveTo>
                  <a:lnTo>
                    <a:pt x="35" y="0"/>
                  </a:lnTo>
                  <a:lnTo>
                    <a:pt x="0" y="35"/>
                  </a:lnTo>
                  <a:lnTo>
                    <a:pt x="45" y="9"/>
                  </a:lnTo>
                  <a:lnTo>
                    <a:pt x="2" y="50"/>
                  </a:lnTo>
                  <a:lnTo>
                    <a:pt x="56" y="19"/>
                  </a:lnTo>
                  <a:lnTo>
                    <a:pt x="14" y="61"/>
                  </a:lnTo>
                  <a:lnTo>
                    <a:pt x="68" y="31"/>
                  </a:lnTo>
                  <a:lnTo>
                    <a:pt x="28" y="76"/>
                  </a:lnTo>
                  <a:lnTo>
                    <a:pt x="82" y="45"/>
                  </a:lnTo>
                  <a:lnTo>
                    <a:pt x="30" y="78"/>
                  </a:lnTo>
                  <a:lnTo>
                    <a:pt x="85" y="47"/>
                  </a:lnTo>
                  <a:lnTo>
                    <a:pt x="42" y="90"/>
                  </a:lnTo>
                  <a:lnTo>
                    <a:pt x="97" y="59"/>
                  </a:lnTo>
                  <a:lnTo>
                    <a:pt x="49" y="97"/>
                  </a:lnTo>
                  <a:lnTo>
                    <a:pt x="104" y="66"/>
                  </a:lnTo>
                  <a:lnTo>
                    <a:pt x="61" y="109"/>
                  </a:lnTo>
                  <a:lnTo>
                    <a:pt x="116" y="78"/>
                  </a:lnTo>
                  <a:lnTo>
                    <a:pt x="68" y="116"/>
                  </a:lnTo>
                  <a:lnTo>
                    <a:pt x="123" y="85"/>
                  </a:lnTo>
                  <a:lnTo>
                    <a:pt x="78" y="126"/>
                  </a:lnTo>
                  <a:lnTo>
                    <a:pt x="132" y="95"/>
                  </a:lnTo>
                  <a:lnTo>
                    <a:pt x="85" y="133"/>
                  </a:lnTo>
                  <a:lnTo>
                    <a:pt x="139" y="102"/>
                  </a:lnTo>
                  <a:lnTo>
                    <a:pt x="92" y="140"/>
                  </a:lnTo>
                  <a:lnTo>
                    <a:pt x="146" y="109"/>
                  </a:lnTo>
                  <a:lnTo>
                    <a:pt x="94" y="142"/>
                  </a:lnTo>
                  <a:lnTo>
                    <a:pt x="149" y="111"/>
                  </a:lnTo>
                  <a:lnTo>
                    <a:pt x="99" y="147"/>
                  </a:lnTo>
                  <a:lnTo>
                    <a:pt x="151" y="116"/>
                  </a:lnTo>
                  <a:lnTo>
                    <a:pt x="104" y="152"/>
                  </a:lnTo>
                  <a:lnTo>
                    <a:pt x="153" y="123"/>
                  </a:lnTo>
                  <a:lnTo>
                    <a:pt x="106" y="154"/>
                  </a:lnTo>
                  <a:lnTo>
                    <a:pt x="156" y="126"/>
                  </a:lnTo>
                  <a:lnTo>
                    <a:pt x="120" y="161"/>
                  </a:lnTo>
                  <a:lnTo>
                    <a:pt x="153" y="140"/>
                  </a:lnTo>
                  <a:lnTo>
                    <a:pt x="120" y="161"/>
                  </a:lnTo>
                  <a:lnTo>
                    <a:pt x="153" y="142"/>
                  </a:lnTo>
                  <a:lnTo>
                    <a:pt x="137" y="159"/>
                  </a:lnTo>
                  <a:lnTo>
                    <a:pt x="142" y="156"/>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0" name="Freeform 3149"/>
            <p:cNvSpPr/>
            <p:nvPr/>
          </p:nvSpPr>
          <p:spPr bwMode="auto">
            <a:xfrm>
              <a:off x="6321425" y="3041650"/>
              <a:ext cx="247650" cy="255588"/>
            </a:xfrm>
            <a:custGeom>
              <a:avLst/>
              <a:gdLst>
                <a:gd name="T0" fmla="*/ 36 w 156"/>
                <a:gd name="T1" fmla="*/ 2 h 161"/>
                <a:gd name="T2" fmla="*/ 36 w 156"/>
                <a:gd name="T3" fmla="*/ 0 h 161"/>
                <a:gd name="T4" fmla="*/ 10 w 156"/>
                <a:gd name="T5" fmla="*/ 26 h 161"/>
                <a:gd name="T6" fmla="*/ 43 w 156"/>
                <a:gd name="T7" fmla="*/ 7 h 161"/>
                <a:gd name="T8" fmla="*/ 0 w 156"/>
                <a:gd name="T9" fmla="*/ 50 h 161"/>
                <a:gd name="T10" fmla="*/ 52 w 156"/>
                <a:gd name="T11" fmla="*/ 16 h 161"/>
                <a:gd name="T12" fmla="*/ 7 w 156"/>
                <a:gd name="T13" fmla="*/ 57 h 161"/>
                <a:gd name="T14" fmla="*/ 62 w 156"/>
                <a:gd name="T15" fmla="*/ 26 h 161"/>
                <a:gd name="T16" fmla="*/ 12 w 156"/>
                <a:gd name="T17" fmla="*/ 61 h 161"/>
                <a:gd name="T18" fmla="*/ 66 w 156"/>
                <a:gd name="T19" fmla="*/ 31 h 161"/>
                <a:gd name="T20" fmla="*/ 21 w 156"/>
                <a:gd name="T21" fmla="*/ 71 h 161"/>
                <a:gd name="T22" fmla="*/ 76 w 156"/>
                <a:gd name="T23" fmla="*/ 40 h 161"/>
                <a:gd name="T24" fmla="*/ 31 w 156"/>
                <a:gd name="T25" fmla="*/ 80 h 161"/>
                <a:gd name="T26" fmla="*/ 85 w 156"/>
                <a:gd name="T27" fmla="*/ 50 h 161"/>
                <a:gd name="T28" fmla="*/ 36 w 156"/>
                <a:gd name="T29" fmla="*/ 85 h 161"/>
                <a:gd name="T30" fmla="*/ 90 w 156"/>
                <a:gd name="T31" fmla="*/ 54 h 161"/>
                <a:gd name="T32" fmla="*/ 43 w 156"/>
                <a:gd name="T33" fmla="*/ 92 h 161"/>
                <a:gd name="T34" fmla="*/ 97 w 156"/>
                <a:gd name="T35" fmla="*/ 61 h 161"/>
                <a:gd name="T36" fmla="*/ 45 w 156"/>
                <a:gd name="T37" fmla="*/ 92 h 161"/>
                <a:gd name="T38" fmla="*/ 97 w 156"/>
                <a:gd name="T39" fmla="*/ 61 h 161"/>
                <a:gd name="T40" fmla="*/ 55 w 156"/>
                <a:gd name="T41" fmla="*/ 104 h 161"/>
                <a:gd name="T42" fmla="*/ 109 w 156"/>
                <a:gd name="T43" fmla="*/ 73 h 161"/>
                <a:gd name="T44" fmla="*/ 62 w 156"/>
                <a:gd name="T45" fmla="*/ 111 h 161"/>
                <a:gd name="T46" fmla="*/ 116 w 156"/>
                <a:gd name="T47" fmla="*/ 80 h 161"/>
                <a:gd name="T48" fmla="*/ 64 w 156"/>
                <a:gd name="T49" fmla="*/ 114 h 161"/>
                <a:gd name="T50" fmla="*/ 118 w 156"/>
                <a:gd name="T51" fmla="*/ 83 h 161"/>
                <a:gd name="T52" fmla="*/ 71 w 156"/>
                <a:gd name="T53" fmla="*/ 121 h 161"/>
                <a:gd name="T54" fmla="*/ 126 w 156"/>
                <a:gd name="T55" fmla="*/ 90 h 161"/>
                <a:gd name="T56" fmla="*/ 76 w 156"/>
                <a:gd name="T57" fmla="*/ 126 h 161"/>
                <a:gd name="T58" fmla="*/ 130 w 156"/>
                <a:gd name="T59" fmla="*/ 92 h 161"/>
                <a:gd name="T60" fmla="*/ 88 w 156"/>
                <a:gd name="T61" fmla="*/ 137 h 161"/>
                <a:gd name="T62" fmla="*/ 142 w 156"/>
                <a:gd name="T63" fmla="*/ 107 h 161"/>
                <a:gd name="T64" fmla="*/ 97 w 156"/>
                <a:gd name="T65" fmla="*/ 147 h 161"/>
                <a:gd name="T66" fmla="*/ 149 w 156"/>
                <a:gd name="T67" fmla="*/ 116 h 161"/>
                <a:gd name="T68" fmla="*/ 102 w 156"/>
                <a:gd name="T69" fmla="*/ 152 h 161"/>
                <a:gd name="T70" fmla="*/ 154 w 156"/>
                <a:gd name="T71" fmla="*/ 121 h 161"/>
                <a:gd name="T72" fmla="*/ 107 w 156"/>
                <a:gd name="T73" fmla="*/ 154 h 161"/>
                <a:gd name="T74" fmla="*/ 156 w 156"/>
                <a:gd name="T75" fmla="*/ 126 h 161"/>
                <a:gd name="T76" fmla="*/ 114 w 156"/>
                <a:gd name="T77" fmla="*/ 159 h 161"/>
                <a:gd name="T78" fmla="*/ 156 w 156"/>
                <a:gd name="T79" fmla="*/ 135 h 161"/>
                <a:gd name="T80" fmla="*/ 118 w 156"/>
                <a:gd name="T81" fmla="*/ 161 h 161"/>
                <a:gd name="T82" fmla="*/ 156 w 156"/>
                <a:gd name="T83" fmla="*/ 140 h 161"/>
                <a:gd name="T84" fmla="*/ 137 w 156"/>
                <a:gd name="T85" fmla="*/ 161 h 161"/>
                <a:gd name="T86" fmla="*/ 142 w 156"/>
                <a:gd name="T87" fmla="*/ 1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61">
                  <a:moveTo>
                    <a:pt x="36" y="2"/>
                  </a:moveTo>
                  <a:lnTo>
                    <a:pt x="36" y="0"/>
                  </a:lnTo>
                  <a:lnTo>
                    <a:pt x="10" y="26"/>
                  </a:lnTo>
                  <a:lnTo>
                    <a:pt x="43" y="7"/>
                  </a:lnTo>
                  <a:lnTo>
                    <a:pt x="0" y="50"/>
                  </a:lnTo>
                  <a:lnTo>
                    <a:pt x="52" y="16"/>
                  </a:lnTo>
                  <a:lnTo>
                    <a:pt x="7" y="57"/>
                  </a:lnTo>
                  <a:lnTo>
                    <a:pt x="62" y="26"/>
                  </a:lnTo>
                  <a:lnTo>
                    <a:pt x="12" y="61"/>
                  </a:lnTo>
                  <a:lnTo>
                    <a:pt x="66" y="31"/>
                  </a:lnTo>
                  <a:lnTo>
                    <a:pt x="21" y="71"/>
                  </a:lnTo>
                  <a:lnTo>
                    <a:pt x="76" y="40"/>
                  </a:lnTo>
                  <a:lnTo>
                    <a:pt x="31" y="80"/>
                  </a:lnTo>
                  <a:lnTo>
                    <a:pt x="85" y="50"/>
                  </a:lnTo>
                  <a:lnTo>
                    <a:pt x="36" y="85"/>
                  </a:lnTo>
                  <a:lnTo>
                    <a:pt x="90" y="54"/>
                  </a:lnTo>
                  <a:lnTo>
                    <a:pt x="43" y="92"/>
                  </a:lnTo>
                  <a:lnTo>
                    <a:pt x="97" y="61"/>
                  </a:lnTo>
                  <a:lnTo>
                    <a:pt x="45" y="92"/>
                  </a:lnTo>
                  <a:lnTo>
                    <a:pt x="97" y="61"/>
                  </a:lnTo>
                  <a:lnTo>
                    <a:pt x="55" y="104"/>
                  </a:lnTo>
                  <a:lnTo>
                    <a:pt x="109" y="73"/>
                  </a:lnTo>
                  <a:lnTo>
                    <a:pt x="62" y="111"/>
                  </a:lnTo>
                  <a:lnTo>
                    <a:pt x="116" y="80"/>
                  </a:lnTo>
                  <a:lnTo>
                    <a:pt x="64" y="114"/>
                  </a:lnTo>
                  <a:lnTo>
                    <a:pt x="118" y="83"/>
                  </a:lnTo>
                  <a:lnTo>
                    <a:pt x="71" y="121"/>
                  </a:lnTo>
                  <a:lnTo>
                    <a:pt x="126" y="90"/>
                  </a:lnTo>
                  <a:lnTo>
                    <a:pt x="76" y="126"/>
                  </a:lnTo>
                  <a:lnTo>
                    <a:pt x="130" y="92"/>
                  </a:lnTo>
                  <a:lnTo>
                    <a:pt x="88" y="137"/>
                  </a:lnTo>
                  <a:lnTo>
                    <a:pt x="142" y="107"/>
                  </a:lnTo>
                  <a:lnTo>
                    <a:pt x="97" y="147"/>
                  </a:lnTo>
                  <a:lnTo>
                    <a:pt x="149" y="116"/>
                  </a:lnTo>
                  <a:lnTo>
                    <a:pt x="102" y="152"/>
                  </a:lnTo>
                  <a:lnTo>
                    <a:pt x="154" y="121"/>
                  </a:lnTo>
                  <a:lnTo>
                    <a:pt x="107" y="154"/>
                  </a:lnTo>
                  <a:lnTo>
                    <a:pt x="156" y="126"/>
                  </a:lnTo>
                  <a:lnTo>
                    <a:pt x="114" y="159"/>
                  </a:lnTo>
                  <a:lnTo>
                    <a:pt x="156" y="135"/>
                  </a:lnTo>
                  <a:lnTo>
                    <a:pt x="118" y="161"/>
                  </a:lnTo>
                  <a:lnTo>
                    <a:pt x="156" y="140"/>
                  </a:lnTo>
                  <a:lnTo>
                    <a:pt x="137" y="161"/>
                  </a:lnTo>
                  <a:lnTo>
                    <a:pt x="142" y="159"/>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1" name="Freeform 3150"/>
            <p:cNvSpPr/>
            <p:nvPr/>
          </p:nvSpPr>
          <p:spPr bwMode="auto">
            <a:xfrm>
              <a:off x="6791325" y="3097213"/>
              <a:ext cx="481013" cy="403225"/>
            </a:xfrm>
            <a:custGeom>
              <a:avLst/>
              <a:gdLst>
                <a:gd name="T0" fmla="*/ 197 w 303"/>
                <a:gd name="T1" fmla="*/ 34 h 254"/>
                <a:gd name="T2" fmla="*/ 206 w 303"/>
                <a:gd name="T3" fmla="*/ 29 h 254"/>
                <a:gd name="T4" fmla="*/ 192 w 303"/>
                <a:gd name="T5" fmla="*/ 41 h 254"/>
                <a:gd name="T6" fmla="*/ 215 w 303"/>
                <a:gd name="T7" fmla="*/ 26 h 254"/>
                <a:gd name="T8" fmla="*/ 144 w 303"/>
                <a:gd name="T9" fmla="*/ 88 h 254"/>
                <a:gd name="T10" fmla="*/ 287 w 303"/>
                <a:gd name="T11" fmla="*/ 5 h 254"/>
                <a:gd name="T12" fmla="*/ 133 w 303"/>
                <a:gd name="T13" fmla="*/ 100 h 254"/>
                <a:gd name="T14" fmla="*/ 303 w 303"/>
                <a:gd name="T15" fmla="*/ 0 h 254"/>
                <a:gd name="T16" fmla="*/ 114 w 303"/>
                <a:gd name="T17" fmla="*/ 119 h 254"/>
                <a:gd name="T18" fmla="*/ 213 w 303"/>
                <a:gd name="T19" fmla="*/ 62 h 254"/>
                <a:gd name="T20" fmla="*/ 104 w 303"/>
                <a:gd name="T21" fmla="*/ 128 h 254"/>
                <a:gd name="T22" fmla="*/ 204 w 303"/>
                <a:gd name="T23" fmla="*/ 72 h 254"/>
                <a:gd name="T24" fmla="*/ 92 w 303"/>
                <a:gd name="T25" fmla="*/ 140 h 254"/>
                <a:gd name="T26" fmla="*/ 192 w 303"/>
                <a:gd name="T27" fmla="*/ 83 h 254"/>
                <a:gd name="T28" fmla="*/ 40 w 303"/>
                <a:gd name="T29" fmla="*/ 192 h 254"/>
                <a:gd name="T30" fmla="*/ 140 w 303"/>
                <a:gd name="T31" fmla="*/ 133 h 254"/>
                <a:gd name="T32" fmla="*/ 28 w 303"/>
                <a:gd name="T33" fmla="*/ 202 h 254"/>
                <a:gd name="T34" fmla="*/ 128 w 303"/>
                <a:gd name="T35" fmla="*/ 145 h 254"/>
                <a:gd name="T36" fmla="*/ 5 w 303"/>
                <a:gd name="T37" fmla="*/ 228 h 254"/>
                <a:gd name="T38" fmla="*/ 102 w 303"/>
                <a:gd name="T39" fmla="*/ 171 h 254"/>
                <a:gd name="T40" fmla="*/ 0 w 303"/>
                <a:gd name="T41" fmla="*/ 245 h 254"/>
                <a:gd name="T42" fmla="*/ 73 w 303"/>
                <a:gd name="T43" fmla="*/ 202 h 254"/>
                <a:gd name="T44" fmla="*/ 5 w 303"/>
                <a:gd name="T45" fmla="*/ 249 h 254"/>
                <a:gd name="T46" fmla="*/ 50 w 303"/>
                <a:gd name="T47" fmla="*/ 226 h 254"/>
                <a:gd name="T48" fmla="*/ 12 w 303"/>
                <a:gd name="T49" fmla="*/ 254 h 254"/>
                <a:gd name="T50" fmla="*/ 31 w 303"/>
                <a:gd name="T51" fmla="*/ 242 h 254"/>
                <a:gd name="T52" fmla="*/ 17 w 303"/>
                <a:gd name="T53" fmla="*/ 254 h 254"/>
                <a:gd name="T54" fmla="*/ 26 w 303"/>
                <a:gd name="T55" fmla="*/ 24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3" h="254">
                  <a:moveTo>
                    <a:pt x="197" y="34"/>
                  </a:moveTo>
                  <a:lnTo>
                    <a:pt x="206" y="29"/>
                  </a:lnTo>
                  <a:lnTo>
                    <a:pt x="192" y="41"/>
                  </a:lnTo>
                  <a:lnTo>
                    <a:pt x="215" y="26"/>
                  </a:lnTo>
                  <a:lnTo>
                    <a:pt x="144" y="88"/>
                  </a:lnTo>
                  <a:lnTo>
                    <a:pt x="287" y="5"/>
                  </a:lnTo>
                  <a:lnTo>
                    <a:pt x="133" y="100"/>
                  </a:lnTo>
                  <a:lnTo>
                    <a:pt x="303" y="0"/>
                  </a:lnTo>
                  <a:lnTo>
                    <a:pt x="114" y="119"/>
                  </a:lnTo>
                  <a:lnTo>
                    <a:pt x="213" y="62"/>
                  </a:lnTo>
                  <a:lnTo>
                    <a:pt x="104" y="128"/>
                  </a:lnTo>
                  <a:lnTo>
                    <a:pt x="204" y="72"/>
                  </a:lnTo>
                  <a:lnTo>
                    <a:pt x="92" y="140"/>
                  </a:lnTo>
                  <a:lnTo>
                    <a:pt x="192" y="83"/>
                  </a:lnTo>
                  <a:lnTo>
                    <a:pt x="40" y="192"/>
                  </a:lnTo>
                  <a:lnTo>
                    <a:pt x="140" y="133"/>
                  </a:lnTo>
                  <a:lnTo>
                    <a:pt x="28" y="202"/>
                  </a:lnTo>
                  <a:lnTo>
                    <a:pt x="128" y="145"/>
                  </a:lnTo>
                  <a:lnTo>
                    <a:pt x="5" y="228"/>
                  </a:lnTo>
                  <a:lnTo>
                    <a:pt x="102" y="171"/>
                  </a:lnTo>
                  <a:lnTo>
                    <a:pt x="0" y="245"/>
                  </a:lnTo>
                  <a:lnTo>
                    <a:pt x="73" y="202"/>
                  </a:lnTo>
                  <a:lnTo>
                    <a:pt x="5" y="249"/>
                  </a:lnTo>
                  <a:lnTo>
                    <a:pt x="50" y="226"/>
                  </a:lnTo>
                  <a:lnTo>
                    <a:pt x="12" y="254"/>
                  </a:lnTo>
                  <a:lnTo>
                    <a:pt x="31" y="242"/>
                  </a:lnTo>
                  <a:lnTo>
                    <a:pt x="17" y="254"/>
                  </a:lnTo>
                  <a:lnTo>
                    <a:pt x="26" y="249"/>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2" name="Freeform 3151"/>
            <p:cNvSpPr/>
            <p:nvPr/>
          </p:nvSpPr>
          <p:spPr bwMode="auto">
            <a:xfrm>
              <a:off x="7137400" y="2995613"/>
              <a:ext cx="495300" cy="192088"/>
            </a:xfrm>
            <a:custGeom>
              <a:avLst/>
              <a:gdLst>
                <a:gd name="T0" fmla="*/ 0 w 312"/>
                <a:gd name="T1" fmla="*/ 121 h 121"/>
                <a:gd name="T2" fmla="*/ 109 w 312"/>
                <a:gd name="T3" fmla="*/ 57 h 121"/>
                <a:gd name="T4" fmla="*/ 71 w 312"/>
                <a:gd name="T5" fmla="*/ 100 h 121"/>
                <a:gd name="T6" fmla="*/ 180 w 312"/>
                <a:gd name="T7" fmla="*/ 36 h 121"/>
                <a:gd name="T8" fmla="*/ 137 w 312"/>
                <a:gd name="T9" fmla="*/ 81 h 121"/>
                <a:gd name="T10" fmla="*/ 246 w 312"/>
                <a:gd name="T11" fmla="*/ 17 h 121"/>
                <a:gd name="T12" fmla="*/ 139 w 312"/>
                <a:gd name="T13" fmla="*/ 81 h 121"/>
                <a:gd name="T14" fmla="*/ 248 w 312"/>
                <a:gd name="T15" fmla="*/ 17 h 121"/>
                <a:gd name="T16" fmla="*/ 189 w 312"/>
                <a:gd name="T17" fmla="*/ 64 h 121"/>
                <a:gd name="T18" fmla="*/ 300 w 312"/>
                <a:gd name="T19" fmla="*/ 0 h 121"/>
                <a:gd name="T20" fmla="*/ 244 w 312"/>
                <a:gd name="T21" fmla="*/ 50 h 121"/>
                <a:gd name="T22" fmla="*/ 305 w 312"/>
                <a:gd name="T23" fmla="*/ 15 h 121"/>
                <a:gd name="T24" fmla="*/ 248 w 312"/>
                <a:gd name="T25" fmla="*/ 48 h 121"/>
                <a:gd name="T26" fmla="*/ 305 w 312"/>
                <a:gd name="T27" fmla="*/ 15 h 121"/>
                <a:gd name="T28" fmla="*/ 279 w 312"/>
                <a:gd name="T29" fmla="*/ 45 h 121"/>
                <a:gd name="T30" fmla="*/ 308 w 312"/>
                <a:gd name="T31" fmla="*/ 29 h 121"/>
                <a:gd name="T32" fmla="*/ 284 w 312"/>
                <a:gd name="T33" fmla="*/ 67 h 121"/>
                <a:gd name="T34" fmla="*/ 310 w 312"/>
                <a:gd name="T35" fmla="*/ 50 h 121"/>
                <a:gd name="T36" fmla="*/ 284 w 312"/>
                <a:gd name="T37" fmla="*/ 67 h 121"/>
                <a:gd name="T38" fmla="*/ 310 w 312"/>
                <a:gd name="T39" fmla="*/ 50 h 121"/>
                <a:gd name="T40" fmla="*/ 293 w 312"/>
                <a:gd name="T41" fmla="*/ 74 h 121"/>
                <a:gd name="T42" fmla="*/ 312 w 312"/>
                <a:gd name="T43" fmla="*/ 64 h 121"/>
                <a:gd name="T44" fmla="*/ 300 w 312"/>
                <a:gd name="T45" fmla="*/ 76 h 121"/>
                <a:gd name="T46" fmla="*/ 308 w 312"/>
                <a:gd name="T47"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2" h="121">
                  <a:moveTo>
                    <a:pt x="0" y="121"/>
                  </a:moveTo>
                  <a:lnTo>
                    <a:pt x="109" y="57"/>
                  </a:lnTo>
                  <a:lnTo>
                    <a:pt x="71" y="100"/>
                  </a:lnTo>
                  <a:lnTo>
                    <a:pt x="180" y="36"/>
                  </a:lnTo>
                  <a:lnTo>
                    <a:pt x="137" y="81"/>
                  </a:lnTo>
                  <a:lnTo>
                    <a:pt x="246" y="17"/>
                  </a:lnTo>
                  <a:lnTo>
                    <a:pt x="139" y="81"/>
                  </a:lnTo>
                  <a:lnTo>
                    <a:pt x="248" y="17"/>
                  </a:lnTo>
                  <a:lnTo>
                    <a:pt x="189" y="64"/>
                  </a:lnTo>
                  <a:lnTo>
                    <a:pt x="300" y="0"/>
                  </a:lnTo>
                  <a:lnTo>
                    <a:pt x="244" y="50"/>
                  </a:lnTo>
                  <a:lnTo>
                    <a:pt x="305" y="15"/>
                  </a:lnTo>
                  <a:lnTo>
                    <a:pt x="248" y="48"/>
                  </a:lnTo>
                  <a:lnTo>
                    <a:pt x="305" y="15"/>
                  </a:lnTo>
                  <a:lnTo>
                    <a:pt x="279" y="45"/>
                  </a:lnTo>
                  <a:lnTo>
                    <a:pt x="308" y="29"/>
                  </a:lnTo>
                  <a:lnTo>
                    <a:pt x="284" y="67"/>
                  </a:lnTo>
                  <a:lnTo>
                    <a:pt x="310" y="50"/>
                  </a:lnTo>
                  <a:lnTo>
                    <a:pt x="284" y="67"/>
                  </a:lnTo>
                  <a:lnTo>
                    <a:pt x="310" y="50"/>
                  </a:lnTo>
                  <a:lnTo>
                    <a:pt x="293" y="74"/>
                  </a:lnTo>
                  <a:lnTo>
                    <a:pt x="312" y="64"/>
                  </a:lnTo>
                  <a:lnTo>
                    <a:pt x="300" y="76"/>
                  </a:lnTo>
                  <a:lnTo>
                    <a:pt x="308" y="72"/>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3" name="Freeform 3152"/>
            <p:cNvSpPr/>
            <p:nvPr/>
          </p:nvSpPr>
          <p:spPr bwMode="auto">
            <a:xfrm>
              <a:off x="7126288" y="2540000"/>
              <a:ext cx="484188" cy="471488"/>
            </a:xfrm>
            <a:custGeom>
              <a:avLst/>
              <a:gdLst>
                <a:gd name="T0" fmla="*/ 28 w 305"/>
                <a:gd name="T1" fmla="*/ 0 h 297"/>
                <a:gd name="T2" fmla="*/ 38 w 305"/>
                <a:gd name="T3" fmla="*/ 12 h 297"/>
                <a:gd name="T4" fmla="*/ 42 w 305"/>
                <a:gd name="T5" fmla="*/ 27 h 297"/>
                <a:gd name="T6" fmla="*/ 42 w 305"/>
                <a:gd name="T7" fmla="*/ 43 h 297"/>
                <a:gd name="T8" fmla="*/ 45 w 305"/>
                <a:gd name="T9" fmla="*/ 64 h 297"/>
                <a:gd name="T10" fmla="*/ 47 w 305"/>
                <a:gd name="T11" fmla="*/ 67 h 297"/>
                <a:gd name="T12" fmla="*/ 66 w 305"/>
                <a:gd name="T13" fmla="*/ 76 h 297"/>
                <a:gd name="T14" fmla="*/ 85 w 305"/>
                <a:gd name="T15" fmla="*/ 76 h 297"/>
                <a:gd name="T16" fmla="*/ 106 w 305"/>
                <a:gd name="T17" fmla="*/ 81 h 297"/>
                <a:gd name="T18" fmla="*/ 116 w 305"/>
                <a:gd name="T19" fmla="*/ 88 h 297"/>
                <a:gd name="T20" fmla="*/ 123 w 305"/>
                <a:gd name="T21" fmla="*/ 98 h 297"/>
                <a:gd name="T22" fmla="*/ 128 w 305"/>
                <a:gd name="T23" fmla="*/ 107 h 297"/>
                <a:gd name="T24" fmla="*/ 130 w 305"/>
                <a:gd name="T25" fmla="*/ 117 h 297"/>
                <a:gd name="T26" fmla="*/ 130 w 305"/>
                <a:gd name="T27" fmla="*/ 121 h 297"/>
                <a:gd name="T28" fmla="*/ 132 w 305"/>
                <a:gd name="T29" fmla="*/ 126 h 297"/>
                <a:gd name="T30" fmla="*/ 132 w 305"/>
                <a:gd name="T31" fmla="*/ 136 h 297"/>
                <a:gd name="T32" fmla="*/ 132 w 305"/>
                <a:gd name="T33" fmla="*/ 136 h 297"/>
                <a:gd name="T34" fmla="*/ 135 w 305"/>
                <a:gd name="T35" fmla="*/ 150 h 297"/>
                <a:gd name="T36" fmla="*/ 135 w 305"/>
                <a:gd name="T37" fmla="*/ 152 h 297"/>
                <a:gd name="T38" fmla="*/ 137 w 305"/>
                <a:gd name="T39" fmla="*/ 159 h 297"/>
                <a:gd name="T40" fmla="*/ 137 w 305"/>
                <a:gd name="T41" fmla="*/ 159 h 297"/>
                <a:gd name="T42" fmla="*/ 161 w 305"/>
                <a:gd name="T43" fmla="*/ 164 h 297"/>
                <a:gd name="T44" fmla="*/ 173 w 305"/>
                <a:gd name="T45" fmla="*/ 166 h 297"/>
                <a:gd name="T46" fmla="*/ 196 w 305"/>
                <a:gd name="T47" fmla="*/ 171 h 297"/>
                <a:gd name="T48" fmla="*/ 199 w 305"/>
                <a:gd name="T49" fmla="*/ 174 h 297"/>
                <a:gd name="T50" fmla="*/ 210 w 305"/>
                <a:gd name="T51" fmla="*/ 183 h 297"/>
                <a:gd name="T52" fmla="*/ 215 w 305"/>
                <a:gd name="T53" fmla="*/ 195 h 297"/>
                <a:gd name="T54" fmla="*/ 220 w 305"/>
                <a:gd name="T55" fmla="*/ 211 h 297"/>
                <a:gd name="T56" fmla="*/ 220 w 305"/>
                <a:gd name="T57" fmla="*/ 214 h 297"/>
                <a:gd name="T58" fmla="*/ 220 w 305"/>
                <a:gd name="T59" fmla="*/ 228 h 297"/>
                <a:gd name="T60" fmla="*/ 222 w 305"/>
                <a:gd name="T61" fmla="*/ 233 h 297"/>
                <a:gd name="T62" fmla="*/ 225 w 305"/>
                <a:gd name="T63" fmla="*/ 247 h 297"/>
                <a:gd name="T64" fmla="*/ 239 w 305"/>
                <a:gd name="T65" fmla="*/ 254 h 297"/>
                <a:gd name="T66" fmla="*/ 244 w 305"/>
                <a:gd name="T67" fmla="*/ 254 h 297"/>
                <a:gd name="T68" fmla="*/ 255 w 305"/>
                <a:gd name="T69" fmla="*/ 254 h 297"/>
                <a:gd name="T70" fmla="*/ 267 w 305"/>
                <a:gd name="T71" fmla="*/ 254 h 297"/>
                <a:gd name="T72" fmla="*/ 281 w 305"/>
                <a:gd name="T73" fmla="*/ 259 h 297"/>
                <a:gd name="T74" fmla="*/ 286 w 305"/>
                <a:gd name="T75" fmla="*/ 261 h 297"/>
                <a:gd name="T76" fmla="*/ 291 w 305"/>
                <a:gd name="T77" fmla="*/ 264 h 297"/>
                <a:gd name="T78" fmla="*/ 303 w 305"/>
                <a:gd name="T79" fmla="*/ 276 h 297"/>
                <a:gd name="T80" fmla="*/ 305 w 305"/>
                <a:gd name="T81" fmla="*/ 28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5" h="297">
                  <a:moveTo>
                    <a:pt x="0" y="17"/>
                  </a:moveTo>
                  <a:lnTo>
                    <a:pt x="28" y="0"/>
                  </a:lnTo>
                  <a:lnTo>
                    <a:pt x="12" y="27"/>
                  </a:lnTo>
                  <a:lnTo>
                    <a:pt x="38" y="12"/>
                  </a:lnTo>
                  <a:lnTo>
                    <a:pt x="14" y="43"/>
                  </a:lnTo>
                  <a:lnTo>
                    <a:pt x="42" y="27"/>
                  </a:lnTo>
                  <a:lnTo>
                    <a:pt x="14" y="60"/>
                  </a:lnTo>
                  <a:lnTo>
                    <a:pt x="42" y="43"/>
                  </a:lnTo>
                  <a:lnTo>
                    <a:pt x="19" y="79"/>
                  </a:lnTo>
                  <a:lnTo>
                    <a:pt x="45" y="64"/>
                  </a:lnTo>
                  <a:lnTo>
                    <a:pt x="21" y="81"/>
                  </a:lnTo>
                  <a:lnTo>
                    <a:pt x="47" y="67"/>
                  </a:lnTo>
                  <a:lnTo>
                    <a:pt x="33" y="95"/>
                  </a:lnTo>
                  <a:lnTo>
                    <a:pt x="66" y="76"/>
                  </a:lnTo>
                  <a:lnTo>
                    <a:pt x="42" y="100"/>
                  </a:lnTo>
                  <a:lnTo>
                    <a:pt x="85" y="76"/>
                  </a:lnTo>
                  <a:lnTo>
                    <a:pt x="66" y="105"/>
                  </a:lnTo>
                  <a:lnTo>
                    <a:pt x="106" y="81"/>
                  </a:lnTo>
                  <a:lnTo>
                    <a:pt x="83" y="107"/>
                  </a:lnTo>
                  <a:lnTo>
                    <a:pt x="116" y="88"/>
                  </a:lnTo>
                  <a:lnTo>
                    <a:pt x="99" y="112"/>
                  </a:lnTo>
                  <a:lnTo>
                    <a:pt x="123" y="98"/>
                  </a:lnTo>
                  <a:lnTo>
                    <a:pt x="102" y="124"/>
                  </a:lnTo>
                  <a:lnTo>
                    <a:pt x="128" y="107"/>
                  </a:lnTo>
                  <a:lnTo>
                    <a:pt x="102" y="133"/>
                  </a:lnTo>
                  <a:lnTo>
                    <a:pt x="130" y="117"/>
                  </a:lnTo>
                  <a:lnTo>
                    <a:pt x="102" y="138"/>
                  </a:lnTo>
                  <a:lnTo>
                    <a:pt x="130" y="121"/>
                  </a:lnTo>
                  <a:lnTo>
                    <a:pt x="104" y="143"/>
                  </a:lnTo>
                  <a:lnTo>
                    <a:pt x="132" y="126"/>
                  </a:lnTo>
                  <a:lnTo>
                    <a:pt x="104" y="152"/>
                  </a:lnTo>
                  <a:lnTo>
                    <a:pt x="132" y="136"/>
                  </a:lnTo>
                  <a:lnTo>
                    <a:pt x="104" y="152"/>
                  </a:lnTo>
                  <a:lnTo>
                    <a:pt x="132" y="136"/>
                  </a:lnTo>
                  <a:lnTo>
                    <a:pt x="106" y="166"/>
                  </a:lnTo>
                  <a:lnTo>
                    <a:pt x="135" y="150"/>
                  </a:lnTo>
                  <a:lnTo>
                    <a:pt x="109" y="166"/>
                  </a:lnTo>
                  <a:lnTo>
                    <a:pt x="135" y="152"/>
                  </a:lnTo>
                  <a:lnTo>
                    <a:pt x="111" y="174"/>
                  </a:lnTo>
                  <a:lnTo>
                    <a:pt x="137" y="159"/>
                  </a:lnTo>
                  <a:lnTo>
                    <a:pt x="111" y="174"/>
                  </a:lnTo>
                  <a:lnTo>
                    <a:pt x="137" y="159"/>
                  </a:lnTo>
                  <a:lnTo>
                    <a:pt x="123" y="185"/>
                  </a:lnTo>
                  <a:lnTo>
                    <a:pt x="161" y="164"/>
                  </a:lnTo>
                  <a:lnTo>
                    <a:pt x="132" y="190"/>
                  </a:lnTo>
                  <a:lnTo>
                    <a:pt x="173" y="166"/>
                  </a:lnTo>
                  <a:lnTo>
                    <a:pt x="158" y="195"/>
                  </a:lnTo>
                  <a:lnTo>
                    <a:pt x="196" y="171"/>
                  </a:lnTo>
                  <a:lnTo>
                    <a:pt x="161" y="195"/>
                  </a:lnTo>
                  <a:lnTo>
                    <a:pt x="199" y="174"/>
                  </a:lnTo>
                  <a:lnTo>
                    <a:pt x="184" y="200"/>
                  </a:lnTo>
                  <a:lnTo>
                    <a:pt x="210" y="183"/>
                  </a:lnTo>
                  <a:lnTo>
                    <a:pt x="189" y="209"/>
                  </a:lnTo>
                  <a:lnTo>
                    <a:pt x="215" y="195"/>
                  </a:lnTo>
                  <a:lnTo>
                    <a:pt x="191" y="228"/>
                  </a:lnTo>
                  <a:lnTo>
                    <a:pt x="220" y="211"/>
                  </a:lnTo>
                  <a:lnTo>
                    <a:pt x="191" y="230"/>
                  </a:lnTo>
                  <a:lnTo>
                    <a:pt x="220" y="214"/>
                  </a:lnTo>
                  <a:lnTo>
                    <a:pt x="194" y="245"/>
                  </a:lnTo>
                  <a:lnTo>
                    <a:pt x="220" y="228"/>
                  </a:lnTo>
                  <a:lnTo>
                    <a:pt x="194" y="247"/>
                  </a:lnTo>
                  <a:lnTo>
                    <a:pt x="222" y="233"/>
                  </a:lnTo>
                  <a:lnTo>
                    <a:pt x="201" y="261"/>
                  </a:lnTo>
                  <a:lnTo>
                    <a:pt x="225" y="247"/>
                  </a:lnTo>
                  <a:lnTo>
                    <a:pt x="208" y="271"/>
                  </a:lnTo>
                  <a:lnTo>
                    <a:pt x="239" y="254"/>
                  </a:lnTo>
                  <a:lnTo>
                    <a:pt x="210" y="273"/>
                  </a:lnTo>
                  <a:lnTo>
                    <a:pt x="244" y="254"/>
                  </a:lnTo>
                  <a:lnTo>
                    <a:pt x="215" y="278"/>
                  </a:lnTo>
                  <a:lnTo>
                    <a:pt x="255" y="254"/>
                  </a:lnTo>
                  <a:lnTo>
                    <a:pt x="225" y="280"/>
                  </a:lnTo>
                  <a:lnTo>
                    <a:pt x="267" y="254"/>
                  </a:lnTo>
                  <a:lnTo>
                    <a:pt x="239" y="283"/>
                  </a:lnTo>
                  <a:lnTo>
                    <a:pt x="281" y="259"/>
                  </a:lnTo>
                  <a:lnTo>
                    <a:pt x="248" y="283"/>
                  </a:lnTo>
                  <a:lnTo>
                    <a:pt x="286" y="261"/>
                  </a:lnTo>
                  <a:lnTo>
                    <a:pt x="255" y="283"/>
                  </a:lnTo>
                  <a:lnTo>
                    <a:pt x="291" y="264"/>
                  </a:lnTo>
                  <a:lnTo>
                    <a:pt x="277" y="290"/>
                  </a:lnTo>
                  <a:lnTo>
                    <a:pt x="303" y="276"/>
                  </a:lnTo>
                  <a:lnTo>
                    <a:pt x="279" y="297"/>
                  </a:lnTo>
                  <a:lnTo>
                    <a:pt x="305" y="28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4" name="Freeform 3153"/>
            <p:cNvSpPr/>
            <p:nvPr/>
          </p:nvSpPr>
          <p:spPr bwMode="auto">
            <a:xfrm>
              <a:off x="6640513" y="2506663"/>
              <a:ext cx="519113" cy="839788"/>
            </a:xfrm>
            <a:custGeom>
              <a:avLst/>
              <a:gdLst>
                <a:gd name="T0" fmla="*/ 251 w 327"/>
                <a:gd name="T1" fmla="*/ 0 h 529"/>
                <a:gd name="T2" fmla="*/ 268 w 327"/>
                <a:gd name="T3" fmla="*/ 0 h 529"/>
                <a:gd name="T4" fmla="*/ 289 w 327"/>
                <a:gd name="T5" fmla="*/ 5 h 529"/>
                <a:gd name="T6" fmla="*/ 308 w 327"/>
                <a:gd name="T7" fmla="*/ 7 h 529"/>
                <a:gd name="T8" fmla="*/ 315 w 327"/>
                <a:gd name="T9" fmla="*/ 10 h 529"/>
                <a:gd name="T10" fmla="*/ 327 w 327"/>
                <a:gd name="T11" fmla="*/ 17 h 529"/>
                <a:gd name="T12" fmla="*/ 303 w 327"/>
                <a:gd name="T13" fmla="*/ 48 h 529"/>
                <a:gd name="T14" fmla="*/ 301 w 327"/>
                <a:gd name="T15" fmla="*/ 55 h 529"/>
                <a:gd name="T16" fmla="*/ 299 w 327"/>
                <a:gd name="T17" fmla="*/ 69 h 529"/>
                <a:gd name="T18" fmla="*/ 296 w 327"/>
                <a:gd name="T19" fmla="*/ 69 h 529"/>
                <a:gd name="T20" fmla="*/ 292 w 327"/>
                <a:gd name="T21" fmla="*/ 90 h 529"/>
                <a:gd name="T22" fmla="*/ 287 w 327"/>
                <a:gd name="T23" fmla="*/ 104 h 529"/>
                <a:gd name="T24" fmla="*/ 287 w 327"/>
                <a:gd name="T25" fmla="*/ 109 h 529"/>
                <a:gd name="T26" fmla="*/ 282 w 327"/>
                <a:gd name="T27" fmla="*/ 121 h 529"/>
                <a:gd name="T28" fmla="*/ 280 w 327"/>
                <a:gd name="T29" fmla="*/ 128 h 529"/>
                <a:gd name="T30" fmla="*/ 273 w 327"/>
                <a:gd name="T31" fmla="*/ 154 h 529"/>
                <a:gd name="T32" fmla="*/ 268 w 327"/>
                <a:gd name="T33" fmla="*/ 171 h 529"/>
                <a:gd name="T34" fmla="*/ 265 w 327"/>
                <a:gd name="T35" fmla="*/ 180 h 529"/>
                <a:gd name="T36" fmla="*/ 263 w 327"/>
                <a:gd name="T37" fmla="*/ 187 h 529"/>
                <a:gd name="T38" fmla="*/ 261 w 327"/>
                <a:gd name="T39" fmla="*/ 197 h 529"/>
                <a:gd name="T40" fmla="*/ 258 w 327"/>
                <a:gd name="T41" fmla="*/ 204 h 529"/>
                <a:gd name="T42" fmla="*/ 254 w 327"/>
                <a:gd name="T43" fmla="*/ 218 h 529"/>
                <a:gd name="T44" fmla="*/ 251 w 327"/>
                <a:gd name="T45" fmla="*/ 230 h 529"/>
                <a:gd name="T46" fmla="*/ 249 w 327"/>
                <a:gd name="T47" fmla="*/ 235 h 529"/>
                <a:gd name="T48" fmla="*/ 244 w 327"/>
                <a:gd name="T49" fmla="*/ 249 h 529"/>
                <a:gd name="T50" fmla="*/ 244 w 327"/>
                <a:gd name="T51" fmla="*/ 254 h 529"/>
                <a:gd name="T52" fmla="*/ 239 w 327"/>
                <a:gd name="T53" fmla="*/ 263 h 529"/>
                <a:gd name="T54" fmla="*/ 237 w 327"/>
                <a:gd name="T55" fmla="*/ 278 h 529"/>
                <a:gd name="T56" fmla="*/ 232 w 327"/>
                <a:gd name="T57" fmla="*/ 287 h 529"/>
                <a:gd name="T58" fmla="*/ 225 w 327"/>
                <a:gd name="T59" fmla="*/ 313 h 529"/>
                <a:gd name="T60" fmla="*/ 218 w 327"/>
                <a:gd name="T61" fmla="*/ 332 h 529"/>
                <a:gd name="T62" fmla="*/ 209 w 327"/>
                <a:gd name="T63" fmla="*/ 342 h 529"/>
                <a:gd name="T64" fmla="*/ 197 w 327"/>
                <a:gd name="T65" fmla="*/ 351 h 529"/>
                <a:gd name="T66" fmla="*/ 194 w 327"/>
                <a:gd name="T67" fmla="*/ 356 h 529"/>
                <a:gd name="T68" fmla="*/ 159 w 327"/>
                <a:gd name="T69" fmla="*/ 389 h 529"/>
                <a:gd name="T70" fmla="*/ 154 w 327"/>
                <a:gd name="T71" fmla="*/ 396 h 529"/>
                <a:gd name="T72" fmla="*/ 154 w 327"/>
                <a:gd name="T73" fmla="*/ 396 h 529"/>
                <a:gd name="T74" fmla="*/ 121 w 327"/>
                <a:gd name="T75" fmla="*/ 429 h 529"/>
                <a:gd name="T76" fmla="*/ 88 w 327"/>
                <a:gd name="T77" fmla="*/ 460 h 529"/>
                <a:gd name="T78" fmla="*/ 55 w 327"/>
                <a:gd name="T79" fmla="*/ 496 h 529"/>
                <a:gd name="T80" fmla="*/ 41 w 327"/>
                <a:gd name="T81" fmla="*/ 510 h 529"/>
                <a:gd name="T82" fmla="*/ 24 w 327"/>
                <a:gd name="T83" fmla="*/ 52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 h="529">
                  <a:moveTo>
                    <a:pt x="244" y="2"/>
                  </a:moveTo>
                  <a:lnTo>
                    <a:pt x="251" y="0"/>
                  </a:lnTo>
                  <a:lnTo>
                    <a:pt x="242" y="17"/>
                  </a:lnTo>
                  <a:lnTo>
                    <a:pt x="268" y="0"/>
                  </a:lnTo>
                  <a:lnTo>
                    <a:pt x="249" y="26"/>
                  </a:lnTo>
                  <a:lnTo>
                    <a:pt x="289" y="5"/>
                  </a:lnTo>
                  <a:lnTo>
                    <a:pt x="268" y="31"/>
                  </a:lnTo>
                  <a:lnTo>
                    <a:pt x="308" y="7"/>
                  </a:lnTo>
                  <a:lnTo>
                    <a:pt x="275" y="31"/>
                  </a:lnTo>
                  <a:lnTo>
                    <a:pt x="315" y="10"/>
                  </a:lnTo>
                  <a:lnTo>
                    <a:pt x="273" y="48"/>
                  </a:lnTo>
                  <a:lnTo>
                    <a:pt x="327" y="17"/>
                  </a:lnTo>
                  <a:lnTo>
                    <a:pt x="268" y="69"/>
                  </a:lnTo>
                  <a:lnTo>
                    <a:pt x="303" y="48"/>
                  </a:lnTo>
                  <a:lnTo>
                    <a:pt x="265" y="76"/>
                  </a:lnTo>
                  <a:lnTo>
                    <a:pt x="301" y="55"/>
                  </a:lnTo>
                  <a:lnTo>
                    <a:pt x="261" y="90"/>
                  </a:lnTo>
                  <a:lnTo>
                    <a:pt x="299" y="69"/>
                  </a:lnTo>
                  <a:lnTo>
                    <a:pt x="261" y="93"/>
                  </a:lnTo>
                  <a:lnTo>
                    <a:pt x="296" y="69"/>
                  </a:lnTo>
                  <a:lnTo>
                    <a:pt x="254" y="112"/>
                  </a:lnTo>
                  <a:lnTo>
                    <a:pt x="292" y="90"/>
                  </a:lnTo>
                  <a:lnTo>
                    <a:pt x="249" y="126"/>
                  </a:lnTo>
                  <a:lnTo>
                    <a:pt x="287" y="104"/>
                  </a:lnTo>
                  <a:lnTo>
                    <a:pt x="249" y="131"/>
                  </a:lnTo>
                  <a:lnTo>
                    <a:pt x="287" y="109"/>
                  </a:lnTo>
                  <a:lnTo>
                    <a:pt x="244" y="142"/>
                  </a:lnTo>
                  <a:lnTo>
                    <a:pt x="282" y="121"/>
                  </a:lnTo>
                  <a:lnTo>
                    <a:pt x="242" y="152"/>
                  </a:lnTo>
                  <a:lnTo>
                    <a:pt x="280" y="128"/>
                  </a:lnTo>
                  <a:lnTo>
                    <a:pt x="235" y="176"/>
                  </a:lnTo>
                  <a:lnTo>
                    <a:pt x="273" y="154"/>
                  </a:lnTo>
                  <a:lnTo>
                    <a:pt x="230" y="192"/>
                  </a:lnTo>
                  <a:lnTo>
                    <a:pt x="268" y="171"/>
                  </a:lnTo>
                  <a:lnTo>
                    <a:pt x="228" y="202"/>
                  </a:lnTo>
                  <a:lnTo>
                    <a:pt x="265" y="180"/>
                  </a:lnTo>
                  <a:lnTo>
                    <a:pt x="225" y="209"/>
                  </a:lnTo>
                  <a:lnTo>
                    <a:pt x="263" y="187"/>
                  </a:lnTo>
                  <a:lnTo>
                    <a:pt x="223" y="218"/>
                  </a:lnTo>
                  <a:lnTo>
                    <a:pt x="261" y="197"/>
                  </a:lnTo>
                  <a:lnTo>
                    <a:pt x="221" y="225"/>
                  </a:lnTo>
                  <a:lnTo>
                    <a:pt x="258" y="204"/>
                  </a:lnTo>
                  <a:lnTo>
                    <a:pt x="216" y="240"/>
                  </a:lnTo>
                  <a:lnTo>
                    <a:pt x="254" y="218"/>
                  </a:lnTo>
                  <a:lnTo>
                    <a:pt x="213" y="251"/>
                  </a:lnTo>
                  <a:lnTo>
                    <a:pt x="251" y="230"/>
                  </a:lnTo>
                  <a:lnTo>
                    <a:pt x="211" y="256"/>
                  </a:lnTo>
                  <a:lnTo>
                    <a:pt x="249" y="235"/>
                  </a:lnTo>
                  <a:lnTo>
                    <a:pt x="206" y="270"/>
                  </a:lnTo>
                  <a:lnTo>
                    <a:pt x="244" y="249"/>
                  </a:lnTo>
                  <a:lnTo>
                    <a:pt x="206" y="275"/>
                  </a:lnTo>
                  <a:lnTo>
                    <a:pt x="244" y="254"/>
                  </a:lnTo>
                  <a:lnTo>
                    <a:pt x="204" y="285"/>
                  </a:lnTo>
                  <a:lnTo>
                    <a:pt x="239" y="263"/>
                  </a:lnTo>
                  <a:lnTo>
                    <a:pt x="199" y="299"/>
                  </a:lnTo>
                  <a:lnTo>
                    <a:pt x="237" y="278"/>
                  </a:lnTo>
                  <a:lnTo>
                    <a:pt x="197" y="308"/>
                  </a:lnTo>
                  <a:lnTo>
                    <a:pt x="232" y="287"/>
                  </a:lnTo>
                  <a:lnTo>
                    <a:pt x="154" y="353"/>
                  </a:lnTo>
                  <a:lnTo>
                    <a:pt x="225" y="313"/>
                  </a:lnTo>
                  <a:lnTo>
                    <a:pt x="119" y="389"/>
                  </a:lnTo>
                  <a:lnTo>
                    <a:pt x="218" y="332"/>
                  </a:lnTo>
                  <a:lnTo>
                    <a:pt x="109" y="398"/>
                  </a:lnTo>
                  <a:lnTo>
                    <a:pt x="209" y="342"/>
                  </a:lnTo>
                  <a:lnTo>
                    <a:pt x="100" y="410"/>
                  </a:lnTo>
                  <a:lnTo>
                    <a:pt x="197" y="351"/>
                  </a:lnTo>
                  <a:lnTo>
                    <a:pt x="95" y="413"/>
                  </a:lnTo>
                  <a:lnTo>
                    <a:pt x="194" y="356"/>
                  </a:lnTo>
                  <a:lnTo>
                    <a:pt x="62" y="448"/>
                  </a:lnTo>
                  <a:lnTo>
                    <a:pt x="159" y="389"/>
                  </a:lnTo>
                  <a:lnTo>
                    <a:pt x="55" y="453"/>
                  </a:lnTo>
                  <a:lnTo>
                    <a:pt x="154" y="396"/>
                  </a:lnTo>
                  <a:lnTo>
                    <a:pt x="55" y="453"/>
                  </a:lnTo>
                  <a:lnTo>
                    <a:pt x="154" y="396"/>
                  </a:lnTo>
                  <a:lnTo>
                    <a:pt x="22" y="486"/>
                  </a:lnTo>
                  <a:lnTo>
                    <a:pt x="121" y="429"/>
                  </a:lnTo>
                  <a:lnTo>
                    <a:pt x="0" y="512"/>
                  </a:lnTo>
                  <a:lnTo>
                    <a:pt x="88" y="460"/>
                  </a:lnTo>
                  <a:lnTo>
                    <a:pt x="3" y="527"/>
                  </a:lnTo>
                  <a:lnTo>
                    <a:pt x="55" y="496"/>
                  </a:lnTo>
                  <a:lnTo>
                    <a:pt x="7" y="529"/>
                  </a:lnTo>
                  <a:lnTo>
                    <a:pt x="41" y="510"/>
                  </a:lnTo>
                  <a:lnTo>
                    <a:pt x="17" y="529"/>
                  </a:lnTo>
                  <a:lnTo>
                    <a:pt x="24" y="524"/>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322" name="Rectangle 47"/>
          <p:cNvSpPr/>
          <p:nvPr/>
        </p:nvSpPr>
        <p:spPr>
          <a:xfrm>
            <a:off x="1591017" y="2184573"/>
            <a:ext cx="1032155" cy="307682"/>
          </a:xfrm>
          <a:prstGeom prst="rect">
            <a:avLst/>
          </a:prstGeom>
        </p:spPr>
        <p:txBody>
          <a:bodyPr wrap="none" lIns="0" tIns="0" rIns="0" bIns="0">
            <a:spAutoFit/>
          </a:bodyPr>
          <a:lstStyle/>
          <a:p>
            <a:pPr algn="r"/>
            <a:r>
              <a:rPr lang="zh-CN" altLang="en-US" sz="2000" b="1" dirty="0">
                <a:solidFill>
                  <a:schemeClr val="accent2"/>
                </a:solidFill>
                <a:cs typeface="+mn-ea"/>
                <a:sym typeface="+mn-lt"/>
              </a:rPr>
              <a:t>文字标题</a:t>
            </a:r>
            <a:endParaRPr lang="en-US" sz="2000" b="1" dirty="0">
              <a:solidFill>
                <a:schemeClr val="accent2"/>
              </a:solidFill>
              <a:cs typeface="+mn-ea"/>
              <a:sym typeface="+mn-lt"/>
            </a:endParaRPr>
          </a:p>
        </p:txBody>
      </p:sp>
      <p:sp>
        <p:nvSpPr>
          <p:cNvPr id="323" name="文本框 7"/>
          <p:cNvSpPr txBox="1">
            <a:spLocks noChangeArrowheads="1"/>
          </p:cNvSpPr>
          <p:nvPr/>
        </p:nvSpPr>
        <p:spPr bwMode="auto">
          <a:xfrm>
            <a:off x="960292" y="2539395"/>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sp>
        <p:nvSpPr>
          <p:cNvPr id="324" name="Rectangle 47"/>
          <p:cNvSpPr/>
          <p:nvPr/>
        </p:nvSpPr>
        <p:spPr>
          <a:xfrm>
            <a:off x="6619475" y="2184573"/>
            <a:ext cx="1032155" cy="307682"/>
          </a:xfrm>
          <a:prstGeom prst="rect">
            <a:avLst/>
          </a:prstGeom>
        </p:spPr>
        <p:txBody>
          <a:bodyPr wrap="none" lIns="0" tIns="0" rIns="0" bIns="0">
            <a:spAutoFit/>
          </a:bodyPr>
          <a:lstStyle/>
          <a:p>
            <a:pPr algn="r"/>
            <a:r>
              <a:rPr lang="zh-CN" altLang="en-US" sz="2000" b="1" dirty="0">
                <a:solidFill>
                  <a:schemeClr val="accent1"/>
                </a:solidFill>
                <a:cs typeface="+mn-ea"/>
                <a:sym typeface="+mn-lt"/>
              </a:rPr>
              <a:t>文字标题</a:t>
            </a:r>
            <a:endParaRPr lang="en-US" sz="2000" b="1" dirty="0">
              <a:solidFill>
                <a:schemeClr val="accent1"/>
              </a:solidFill>
              <a:cs typeface="+mn-ea"/>
              <a:sym typeface="+mn-lt"/>
            </a:endParaRPr>
          </a:p>
        </p:txBody>
      </p:sp>
      <p:sp>
        <p:nvSpPr>
          <p:cNvPr id="325" name="文本框 7"/>
          <p:cNvSpPr txBox="1">
            <a:spLocks noChangeArrowheads="1"/>
          </p:cNvSpPr>
          <p:nvPr/>
        </p:nvSpPr>
        <p:spPr bwMode="auto">
          <a:xfrm>
            <a:off x="5988751" y="2539395"/>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sp>
        <p:nvSpPr>
          <p:cNvPr id="326" name="TextBox 45"/>
          <p:cNvSpPr txBox="1"/>
          <p:nvPr/>
        </p:nvSpPr>
        <p:spPr>
          <a:xfrm>
            <a:off x="1101771" y="3642772"/>
            <a:ext cx="7215284" cy="623237"/>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6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 calcmode="lin" valueType="num">
                                      <p:cBhvr>
                                        <p:cTn id="11" dur="500" fill="hold"/>
                                        <p:tgtEl>
                                          <p:spTgt spid="294"/>
                                        </p:tgtEl>
                                        <p:attrNameLst>
                                          <p:attrName>ppt_w</p:attrName>
                                        </p:attrNameLst>
                                      </p:cBhvr>
                                      <p:tavLst>
                                        <p:tav tm="0">
                                          <p:val>
                                            <p:fltVal val="0"/>
                                          </p:val>
                                        </p:tav>
                                        <p:tav tm="100000">
                                          <p:val>
                                            <p:strVal val="#ppt_w"/>
                                          </p:val>
                                        </p:tav>
                                      </p:tavLst>
                                    </p:anim>
                                    <p:anim calcmode="lin" valueType="num">
                                      <p:cBhvr>
                                        <p:cTn id="12" dur="500" fill="hold"/>
                                        <p:tgtEl>
                                          <p:spTgt spid="294"/>
                                        </p:tgtEl>
                                        <p:attrNameLst>
                                          <p:attrName>ppt_h</p:attrName>
                                        </p:attrNameLst>
                                      </p:cBhvr>
                                      <p:tavLst>
                                        <p:tav tm="0">
                                          <p:val>
                                            <p:fltVal val="0"/>
                                          </p:val>
                                        </p:tav>
                                        <p:tav tm="100000">
                                          <p:val>
                                            <p:strVal val="#ppt_h"/>
                                          </p:val>
                                        </p:tav>
                                      </p:tavLst>
                                    </p:anim>
                                    <p:animEffect transition="in" filter="fade">
                                      <p:cBhvr>
                                        <p:cTn id="13" dur="500"/>
                                        <p:tgtEl>
                                          <p:spTgt spid="294"/>
                                        </p:tgtEl>
                                      </p:cBhvr>
                                    </p:animEffect>
                                  </p:childTnLst>
                                </p:cTn>
                              </p:par>
                              <p:par>
                                <p:cTn id="14" presetID="53" presetClass="entr" presetSubtype="16" fill="hold" nodeType="withEffect">
                                  <p:stCondLst>
                                    <p:cond delay="0"/>
                                  </p:stCondLst>
                                  <p:childTnLst>
                                    <p:set>
                                      <p:cBhvr>
                                        <p:cTn id="15" dur="1" fill="hold">
                                          <p:stCondLst>
                                            <p:cond delay="0"/>
                                          </p:stCondLst>
                                        </p:cTn>
                                        <p:tgtEl>
                                          <p:spTgt spid="261"/>
                                        </p:tgtEl>
                                        <p:attrNameLst>
                                          <p:attrName>style.visibility</p:attrName>
                                        </p:attrNameLst>
                                      </p:cBhvr>
                                      <p:to>
                                        <p:strVal val="visible"/>
                                      </p:to>
                                    </p:set>
                                    <p:anim calcmode="lin" valueType="num">
                                      <p:cBhvr>
                                        <p:cTn id="16" dur="500" fill="hold"/>
                                        <p:tgtEl>
                                          <p:spTgt spid="261"/>
                                        </p:tgtEl>
                                        <p:attrNameLst>
                                          <p:attrName>ppt_w</p:attrName>
                                        </p:attrNameLst>
                                      </p:cBhvr>
                                      <p:tavLst>
                                        <p:tav tm="0">
                                          <p:val>
                                            <p:fltVal val="0"/>
                                          </p:val>
                                        </p:tav>
                                        <p:tav tm="100000">
                                          <p:val>
                                            <p:strVal val="#ppt_w"/>
                                          </p:val>
                                        </p:tav>
                                      </p:tavLst>
                                    </p:anim>
                                    <p:anim calcmode="lin" valueType="num">
                                      <p:cBhvr>
                                        <p:cTn id="17" dur="500" fill="hold"/>
                                        <p:tgtEl>
                                          <p:spTgt spid="261"/>
                                        </p:tgtEl>
                                        <p:attrNameLst>
                                          <p:attrName>ppt_h</p:attrName>
                                        </p:attrNameLst>
                                      </p:cBhvr>
                                      <p:tavLst>
                                        <p:tav tm="0">
                                          <p:val>
                                            <p:fltVal val="0"/>
                                          </p:val>
                                        </p:tav>
                                        <p:tav tm="100000">
                                          <p:val>
                                            <p:strVal val="#ppt_h"/>
                                          </p:val>
                                        </p:tav>
                                      </p:tavLst>
                                    </p:anim>
                                    <p:animEffect transition="in" filter="fade">
                                      <p:cBhvr>
                                        <p:cTn id="18" dur="500"/>
                                        <p:tgtEl>
                                          <p:spTgt spid="261"/>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322"/>
                                        </p:tgtEl>
                                        <p:attrNameLst>
                                          <p:attrName>style.visibility</p:attrName>
                                        </p:attrNameLst>
                                      </p:cBhvr>
                                      <p:to>
                                        <p:strVal val="visible"/>
                                      </p:to>
                                    </p:set>
                                    <p:animEffect transition="in" filter="barn(inVertical)">
                                      <p:cBhvr>
                                        <p:cTn id="22" dur="500"/>
                                        <p:tgtEl>
                                          <p:spTgt spid="3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23"/>
                                        </p:tgtEl>
                                        <p:attrNameLst>
                                          <p:attrName>style.visibility</p:attrName>
                                        </p:attrNameLst>
                                      </p:cBhvr>
                                      <p:to>
                                        <p:strVal val="visible"/>
                                      </p:to>
                                    </p:set>
                                    <p:animEffect transition="in" filter="barn(inVertical)">
                                      <p:cBhvr>
                                        <p:cTn id="25" dur="500"/>
                                        <p:tgtEl>
                                          <p:spTgt spid="3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barn(inVertical)">
                                      <p:cBhvr>
                                        <p:cTn id="28" dur="500"/>
                                        <p:tgtEl>
                                          <p:spTgt spid="3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barn(inVertical)">
                                      <p:cBhvr>
                                        <p:cTn id="31" dur="500"/>
                                        <p:tgtEl>
                                          <p:spTgt spid="325"/>
                                        </p:tgtEl>
                                      </p:cBhvr>
                                    </p:animEffect>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326"/>
                                        </p:tgtEl>
                                        <p:attrNameLst>
                                          <p:attrName>style.visibility</p:attrName>
                                        </p:attrNameLst>
                                      </p:cBhvr>
                                      <p:to>
                                        <p:strVal val="visible"/>
                                      </p:to>
                                    </p:set>
                                    <p:animEffect transition="in" filter="fade">
                                      <p:cBhvr>
                                        <p:cTn id="35" dur="1000"/>
                                        <p:tgtEl>
                                          <p:spTgt spid="326"/>
                                        </p:tgtEl>
                                      </p:cBhvr>
                                    </p:animEffect>
                                    <p:anim calcmode="lin" valueType="num">
                                      <p:cBhvr>
                                        <p:cTn id="36" dur="1000" fill="hold"/>
                                        <p:tgtEl>
                                          <p:spTgt spid="326"/>
                                        </p:tgtEl>
                                        <p:attrNameLst>
                                          <p:attrName>ppt_x</p:attrName>
                                        </p:attrNameLst>
                                      </p:cBhvr>
                                      <p:tavLst>
                                        <p:tav tm="0">
                                          <p:val>
                                            <p:strVal val="#ppt_x"/>
                                          </p:val>
                                        </p:tav>
                                        <p:tav tm="100000">
                                          <p:val>
                                            <p:strVal val="#ppt_x"/>
                                          </p:val>
                                        </p:tav>
                                      </p:tavLst>
                                    </p:anim>
                                    <p:anim calcmode="lin" valueType="num">
                                      <p:cBhvr>
                                        <p:cTn id="37" dur="1000" fill="hold"/>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p:cNvSpPr/>
          <p:nvPr/>
        </p:nvSpPr>
        <p:spPr bwMode="auto">
          <a:xfrm flipH="1">
            <a:off x="3752155" y="3124441"/>
            <a:ext cx="1129151" cy="1138953"/>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chemeClr val="accent1"/>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sp>
        <p:nvSpPr>
          <p:cNvPr id="14" name="Freeform 5"/>
          <p:cNvSpPr/>
          <p:nvPr/>
        </p:nvSpPr>
        <p:spPr bwMode="auto">
          <a:xfrm flipV="1">
            <a:off x="4262695" y="1384954"/>
            <a:ext cx="1129151" cy="1138953"/>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chemeClr val="accent2"/>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cxnSp>
        <p:nvCxnSpPr>
          <p:cNvPr id="21" name="直接连接符 20"/>
          <p:cNvCxnSpPr/>
          <p:nvPr/>
        </p:nvCxnSpPr>
        <p:spPr>
          <a:xfrm flipH="1">
            <a:off x="2951561" y="2119829"/>
            <a:ext cx="3240880" cy="1428750"/>
          </a:xfrm>
          <a:prstGeom prst="line">
            <a:avLst/>
          </a:prstGeom>
          <a:noFill/>
          <a:ln w="12700" cap="flat" cmpd="sng" algn="ctr">
            <a:solidFill>
              <a:srgbClr val="0070C0"/>
            </a:solidFill>
            <a:prstDash val="solid"/>
            <a:miter lim="800000"/>
          </a:ln>
          <a:effectLst/>
        </p:spPr>
      </p:cxnSp>
      <p:sp>
        <p:nvSpPr>
          <p:cNvPr id="22" name="Rectangle 47"/>
          <p:cNvSpPr/>
          <p:nvPr/>
        </p:nvSpPr>
        <p:spPr>
          <a:xfrm>
            <a:off x="1566659" y="1320125"/>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23" name="文本框 7"/>
          <p:cNvSpPr txBox="1">
            <a:spLocks noChangeArrowheads="1"/>
          </p:cNvSpPr>
          <p:nvPr/>
        </p:nvSpPr>
        <p:spPr bwMode="auto">
          <a:xfrm>
            <a:off x="1527194" y="1688990"/>
            <a:ext cx="2591117"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请添加你的文本请添加你的文本请添加你的文本请添加你的文本请添加你的文本请添加你的文本更多模板亮亮图文旗舰店：https://liangliangtuwen.tmall.com</a:t>
            </a:r>
            <a:endParaRPr lang="zh-CN" altLang="en-US" sz="1500" dirty="0">
              <a:solidFill>
                <a:schemeClr val="tx1">
                  <a:lumMod val="65000"/>
                  <a:lumOff val="35000"/>
                </a:schemeClr>
              </a:solidFill>
              <a:latin typeface="+mn-lt"/>
              <a:ea typeface="+mn-ea"/>
              <a:cs typeface="+mn-ea"/>
              <a:sym typeface="+mn-lt"/>
            </a:endParaRPr>
          </a:p>
        </p:txBody>
      </p:sp>
      <p:sp>
        <p:nvSpPr>
          <p:cNvPr id="24" name="Rectangle 47"/>
          <p:cNvSpPr/>
          <p:nvPr/>
        </p:nvSpPr>
        <p:spPr>
          <a:xfrm>
            <a:off x="5448391" y="2834203"/>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25" name="文本框 7"/>
          <p:cNvSpPr txBox="1">
            <a:spLocks noChangeArrowheads="1"/>
          </p:cNvSpPr>
          <p:nvPr/>
        </p:nvSpPr>
        <p:spPr bwMode="auto">
          <a:xfrm>
            <a:off x="5400312" y="3189026"/>
            <a:ext cx="2591117" cy="99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9"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 calcmode="lin" valueType="num">
                                      <p:cBhvr>
                                        <p:cTn id="23" dur="500" fill="hold"/>
                                        <p:tgtEl>
                                          <p:spTgt spid="13"/>
                                        </p:tgtEl>
                                        <p:attrNameLst>
                                          <p:attrName>style.rotation</p:attrName>
                                        </p:attrNameLst>
                                      </p:cBhvr>
                                      <p:tavLst>
                                        <p:tav tm="0">
                                          <p:val>
                                            <p:fltVal val="360"/>
                                          </p:val>
                                        </p:tav>
                                        <p:tav tm="100000">
                                          <p:val>
                                            <p:fltVal val="0"/>
                                          </p:val>
                                        </p:tav>
                                      </p:tavLst>
                                    </p:anim>
                                    <p:animEffect transition="in" filter="fade">
                                      <p:cBhvr>
                                        <p:cTn id="24" dur="500"/>
                                        <p:tgtEl>
                                          <p:spTgt spid="13"/>
                                        </p:tgtEl>
                                      </p:cBhvr>
                                    </p:animEffect>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2" grpId="0"/>
      <p:bldP spid="23" grpId="0"/>
      <p:bldP spid="24" grpId="0"/>
      <p:bldP spid="2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5"/>
          <p:cNvSpPr>
            <a:spLocks noEditPoints="1"/>
          </p:cNvSpPr>
          <p:nvPr/>
        </p:nvSpPr>
        <p:spPr bwMode="auto">
          <a:xfrm>
            <a:off x="4765782" y="2169095"/>
            <a:ext cx="1563595" cy="962782"/>
          </a:xfrm>
          <a:custGeom>
            <a:avLst/>
            <a:gdLst>
              <a:gd name="T0" fmla="*/ 52 w 231"/>
              <a:gd name="T1" fmla="*/ 126 h 141"/>
              <a:gd name="T2" fmla="*/ 5 w 231"/>
              <a:gd name="T3" fmla="*/ 101 h 141"/>
              <a:gd name="T4" fmla="*/ 116 w 231"/>
              <a:gd name="T5" fmla="*/ 2 h 141"/>
              <a:gd name="T6" fmla="*/ 228 w 231"/>
              <a:gd name="T7" fmla="*/ 52 h 141"/>
              <a:gd name="T8" fmla="*/ 224 w 231"/>
              <a:gd name="T9" fmla="*/ 109 h 141"/>
              <a:gd name="T10" fmla="*/ 190 w 231"/>
              <a:gd name="T11" fmla="*/ 133 h 141"/>
              <a:gd name="T12" fmla="*/ 138 w 231"/>
              <a:gd name="T13" fmla="*/ 117 h 141"/>
              <a:gd name="T14" fmla="*/ 130 w 231"/>
              <a:gd name="T15" fmla="*/ 128 h 141"/>
              <a:gd name="T16" fmla="*/ 129 w 231"/>
              <a:gd name="T17" fmla="*/ 131 h 141"/>
              <a:gd name="T18" fmla="*/ 123 w 231"/>
              <a:gd name="T19" fmla="*/ 116 h 141"/>
              <a:gd name="T20" fmla="*/ 117 w 231"/>
              <a:gd name="T21" fmla="*/ 127 h 141"/>
              <a:gd name="T22" fmla="*/ 109 w 231"/>
              <a:gd name="T23" fmla="*/ 123 h 141"/>
              <a:gd name="T24" fmla="*/ 148 w 231"/>
              <a:gd name="T25" fmla="*/ 134 h 141"/>
              <a:gd name="T26" fmla="*/ 166 w 231"/>
              <a:gd name="T27" fmla="*/ 129 h 141"/>
              <a:gd name="T28" fmla="*/ 106 w 231"/>
              <a:gd name="T29" fmla="*/ 131 h 141"/>
              <a:gd name="T30" fmla="*/ 103 w 231"/>
              <a:gd name="T31" fmla="*/ 119 h 141"/>
              <a:gd name="T32" fmla="*/ 184 w 231"/>
              <a:gd name="T33" fmla="*/ 126 h 141"/>
              <a:gd name="T34" fmla="*/ 87 w 231"/>
              <a:gd name="T35" fmla="*/ 109 h 141"/>
              <a:gd name="T36" fmla="*/ 94 w 231"/>
              <a:gd name="T37" fmla="*/ 113 h 141"/>
              <a:gd name="T38" fmla="*/ 83 w 231"/>
              <a:gd name="T39" fmla="*/ 108 h 141"/>
              <a:gd name="T40" fmla="*/ 75 w 231"/>
              <a:gd name="T41" fmla="*/ 109 h 141"/>
              <a:gd name="T42" fmla="*/ 71 w 231"/>
              <a:gd name="T43" fmla="*/ 127 h 141"/>
              <a:gd name="T44" fmla="*/ 194 w 231"/>
              <a:gd name="T45" fmla="*/ 126 h 141"/>
              <a:gd name="T46" fmla="*/ 176 w 231"/>
              <a:gd name="T47" fmla="*/ 123 h 141"/>
              <a:gd name="T48" fmla="*/ 53 w 231"/>
              <a:gd name="T49" fmla="*/ 121 h 141"/>
              <a:gd name="T50" fmla="*/ 44 w 231"/>
              <a:gd name="T51" fmla="*/ 98 h 141"/>
              <a:gd name="T52" fmla="*/ 186 w 231"/>
              <a:gd name="T53" fmla="*/ 105 h 141"/>
              <a:gd name="T54" fmla="*/ 107 w 231"/>
              <a:gd name="T55" fmla="*/ 111 h 141"/>
              <a:gd name="T56" fmla="*/ 42 w 231"/>
              <a:gd name="T57" fmla="*/ 97 h 141"/>
              <a:gd name="T58" fmla="*/ 200 w 231"/>
              <a:gd name="T59" fmla="*/ 115 h 141"/>
              <a:gd name="T60" fmla="*/ 27 w 231"/>
              <a:gd name="T61" fmla="*/ 102 h 141"/>
              <a:gd name="T62" fmla="*/ 214 w 231"/>
              <a:gd name="T63" fmla="*/ 111 h 141"/>
              <a:gd name="T64" fmla="*/ 189 w 231"/>
              <a:gd name="T65" fmla="*/ 109 h 141"/>
              <a:gd name="T66" fmla="*/ 199 w 231"/>
              <a:gd name="T67" fmla="*/ 105 h 141"/>
              <a:gd name="T68" fmla="*/ 107 w 231"/>
              <a:gd name="T69" fmla="*/ 107 h 141"/>
              <a:gd name="T70" fmla="*/ 217 w 231"/>
              <a:gd name="T71" fmla="*/ 57 h 141"/>
              <a:gd name="T72" fmla="*/ 120 w 231"/>
              <a:gd name="T73" fmla="*/ 53 h 141"/>
              <a:gd name="T74" fmla="*/ 116 w 231"/>
              <a:gd name="T75" fmla="*/ 40 h 141"/>
              <a:gd name="T76" fmla="*/ 15 w 231"/>
              <a:gd name="T77" fmla="*/ 78 h 141"/>
              <a:gd name="T78" fmla="*/ 219 w 231"/>
              <a:gd name="T79" fmla="*/ 108 h 141"/>
              <a:gd name="T80" fmla="*/ 210 w 231"/>
              <a:gd name="T81" fmla="*/ 105 h 141"/>
              <a:gd name="T82" fmla="*/ 183 w 231"/>
              <a:gd name="T83" fmla="*/ 106 h 141"/>
              <a:gd name="T84" fmla="*/ 19 w 231"/>
              <a:gd name="T85" fmla="*/ 86 h 141"/>
              <a:gd name="T86" fmla="*/ 14 w 231"/>
              <a:gd name="T87" fmla="*/ 102 h 141"/>
              <a:gd name="T88" fmla="*/ 9 w 231"/>
              <a:gd name="T89" fmla="*/ 85 h 141"/>
              <a:gd name="T90" fmla="*/ 219 w 231"/>
              <a:gd name="T91" fmla="*/ 99 h 141"/>
              <a:gd name="T92" fmla="*/ 220 w 231"/>
              <a:gd name="T93" fmla="*/ 86 h 141"/>
              <a:gd name="T94" fmla="*/ 225 w 231"/>
              <a:gd name="T95" fmla="*/ 46 h 141"/>
              <a:gd name="T96" fmla="*/ 225 w 231"/>
              <a:gd name="T97" fmla="*/ 54 h 141"/>
              <a:gd name="T98" fmla="*/ 211 w 231"/>
              <a:gd name="T99" fmla="*/ 46 h 141"/>
              <a:gd name="T100" fmla="*/ 193 w 231"/>
              <a:gd name="T101" fmla="*/ 46 h 141"/>
              <a:gd name="T102" fmla="*/ 178 w 231"/>
              <a:gd name="T103" fmla="*/ 48 h 141"/>
              <a:gd name="T104" fmla="*/ 171 w 231"/>
              <a:gd name="T105" fmla="*/ 46 h 141"/>
              <a:gd name="T106" fmla="*/ 173 w 231"/>
              <a:gd name="T107" fmla="*/ 52 h 141"/>
              <a:gd name="T108" fmla="*/ 153 w 231"/>
              <a:gd name="T109" fmla="*/ 43 h 141"/>
              <a:gd name="T110" fmla="*/ 146 w 231"/>
              <a:gd name="T111" fmla="*/ 43 h 141"/>
              <a:gd name="T112" fmla="*/ 131 w 231"/>
              <a:gd name="T113" fmla="*/ 50 h 141"/>
              <a:gd name="T114" fmla="*/ 144 w 231"/>
              <a:gd name="T115" fmla="*/ 39 h 141"/>
              <a:gd name="T116" fmla="*/ 132 w 231"/>
              <a:gd name="T117" fmla="*/ 3 h 141"/>
              <a:gd name="T118" fmla="*/ 127 w 231"/>
              <a:gd name="T119"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41">
                <a:moveTo>
                  <a:pt x="143" y="141"/>
                </a:moveTo>
                <a:cubicBezTo>
                  <a:pt x="142" y="141"/>
                  <a:pt x="142" y="141"/>
                  <a:pt x="142" y="140"/>
                </a:cubicBezTo>
                <a:cubicBezTo>
                  <a:pt x="141" y="139"/>
                  <a:pt x="141" y="138"/>
                  <a:pt x="141" y="137"/>
                </a:cubicBezTo>
                <a:cubicBezTo>
                  <a:pt x="139" y="137"/>
                  <a:pt x="136" y="137"/>
                  <a:pt x="133" y="137"/>
                </a:cubicBezTo>
                <a:cubicBezTo>
                  <a:pt x="120" y="137"/>
                  <a:pt x="106" y="136"/>
                  <a:pt x="92" y="134"/>
                </a:cubicBezTo>
                <a:cubicBezTo>
                  <a:pt x="92" y="134"/>
                  <a:pt x="92" y="135"/>
                  <a:pt x="92" y="135"/>
                </a:cubicBezTo>
                <a:cubicBezTo>
                  <a:pt x="91" y="136"/>
                  <a:pt x="91" y="136"/>
                  <a:pt x="91" y="136"/>
                </a:cubicBezTo>
                <a:cubicBezTo>
                  <a:pt x="90" y="136"/>
                  <a:pt x="90" y="136"/>
                  <a:pt x="89" y="135"/>
                </a:cubicBezTo>
                <a:cubicBezTo>
                  <a:pt x="89" y="135"/>
                  <a:pt x="89" y="134"/>
                  <a:pt x="89" y="133"/>
                </a:cubicBezTo>
                <a:cubicBezTo>
                  <a:pt x="89" y="133"/>
                  <a:pt x="89" y="133"/>
                  <a:pt x="89" y="133"/>
                </a:cubicBezTo>
                <a:cubicBezTo>
                  <a:pt x="86" y="133"/>
                  <a:pt x="84" y="133"/>
                  <a:pt x="81" y="132"/>
                </a:cubicBezTo>
                <a:cubicBezTo>
                  <a:pt x="81" y="132"/>
                  <a:pt x="81" y="132"/>
                  <a:pt x="81" y="132"/>
                </a:cubicBezTo>
                <a:cubicBezTo>
                  <a:pt x="80" y="132"/>
                  <a:pt x="80" y="132"/>
                  <a:pt x="80" y="132"/>
                </a:cubicBezTo>
                <a:cubicBezTo>
                  <a:pt x="72" y="131"/>
                  <a:pt x="62" y="129"/>
                  <a:pt x="52" y="126"/>
                </a:cubicBezTo>
                <a:cubicBezTo>
                  <a:pt x="52" y="127"/>
                  <a:pt x="51" y="127"/>
                  <a:pt x="51" y="127"/>
                </a:cubicBezTo>
                <a:cubicBezTo>
                  <a:pt x="50" y="127"/>
                  <a:pt x="50" y="126"/>
                  <a:pt x="50" y="126"/>
                </a:cubicBezTo>
                <a:cubicBezTo>
                  <a:pt x="50" y="126"/>
                  <a:pt x="50" y="126"/>
                  <a:pt x="50" y="125"/>
                </a:cubicBezTo>
                <a:cubicBezTo>
                  <a:pt x="49" y="125"/>
                  <a:pt x="48" y="125"/>
                  <a:pt x="47" y="125"/>
                </a:cubicBezTo>
                <a:cubicBezTo>
                  <a:pt x="40" y="122"/>
                  <a:pt x="33" y="118"/>
                  <a:pt x="27" y="114"/>
                </a:cubicBezTo>
                <a:cubicBezTo>
                  <a:pt x="27" y="115"/>
                  <a:pt x="27" y="115"/>
                  <a:pt x="26" y="115"/>
                </a:cubicBezTo>
                <a:cubicBezTo>
                  <a:pt x="26" y="115"/>
                  <a:pt x="26" y="114"/>
                  <a:pt x="25" y="114"/>
                </a:cubicBezTo>
                <a:cubicBezTo>
                  <a:pt x="25" y="114"/>
                  <a:pt x="25" y="113"/>
                  <a:pt x="25" y="113"/>
                </a:cubicBezTo>
                <a:cubicBezTo>
                  <a:pt x="25" y="113"/>
                  <a:pt x="21" y="111"/>
                  <a:pt x="20" y="110"/>
                </a:cubicBezTo>
                <a:cubicBezTo>
                  <a:pt x="20" y="110"/>
                  <a:pt x="20" y="110"/>
                  <a:pt x="20" y="110"/>
                </a:cubicBezTo>
                <a:cubicBezTo>
                  <a:pt x="20" y="110"/>
                  <a:pt x="19" y="110"/>
                  <a:pt x="19" y="109"/>
                </a:cubicBezTo>
                <a:cubicBezTo>
                  <a:pt x="16" y="108"/>
                  <a:pt x="13" y="105"/>
                  <a:pt x="9" y="103"/>
                </a:cubicBezTo>
                <a:cubicBezTo>
                  <a:pt x="9" y="103"/>
                  <a:pt x="8" y="103"/>
                  <a:pt x="8" y="103"/>
                </a:cubicBezTo>
                <a:cubicBezTo>
                  <a:pt x="7" y="103"/>
                  <a:pt x="5" y="102"/>
                  <a:pt x="5" y="101"/>
                </a:cubicBezTo>
                <a:cubicBezTo>
                  <a:pt x="5" y="100"/>
                  <a:pt x="5" y="99"/>
                  <a:pt x="5" y="97"/>
                </a:cubicBezTo>
                <a:cubicBezTo>
                  <a:pt x="4" y="97"/>
                  <a:pt x="4" y="97"/>
                  <a:pt x="4" y="96"/>
                </a:cubicBezTo>
                <a:cubicBezTo>
                  <a:pt x="4" y="93"/>
                  <a:pt x="4" y="89"/>
                  <a:pt x="4" y="86"/>
                </a:cubicBezTo>
                <a:cubicBezTo>
                  <a:pt x="4" y="80"/>
                  <a:pt x="4" y="74"/>
                  <a:pt x="4" y="67"/>
                </a:cubicBezTo>
                <a:cubicBezTo>
                  <a:pt x="0" y="45"/>
                  <a:pt x="26" y="29"/>
                  <a:pt x="42" y="21"/>
                </a:cubicBezTo>
                <a:cubicBezTo>
                  <a:pt x="49" y="18"/>
                  <a:pt x="56" y="15"/>
                  <a:pt x="62" y="14"/>
                </a:cubicBezTo>
                <a:cubicBezTo>
                  <a:pt x="67" y="13"/>
                  <a:pt x="72" y="12"/>
                  <a:pt x="76" y="11"/>
                </a:cubicBezTo>
                <a:cubicBezTo>
                  <a:pt x="78" y="11"/>
                  <a:pt x="79" y="11"/>
                  <a:pt x="80" y="11"/>
                </a:cubicBezTo>
                <a:cubicBezTo>
                  <a:pt x="80" y="11"/>
                  <a:pt x="80" y="11"/>
                  <a:pt x="80" y="11"/>
                </a:cubicBezTo>
                <a:cubicBezTo>
                  <a:pt x="89" y="9"/>
                  <a:pt x="97" y="8"/>
                  <a:pt x="106" y="8"/>
                </a:cubicBezTo>
                <a:cubicBezTo>
                  <a:pt x="110" y="8"/>
                  <a:pt x="113" y="8"/>
                  <a:pt x="116" y="8"/>
                </a:cubicBezTo>
                <a:cubicBezTo>
                  <a:pt x="116" y="8"/>
                  <a:pt x="116" y="8"/>
                  <a:pt x="116" y="8"/>
                </a:cubicBezTo>
                <a:cubicBezTo>
                  <a:pt x="116" y="6"/>
                  <a:pt x="116" y="4"/>
                  <a:pt x="116" y="3"/>
                </a:cubicBezTo>
                <a:cubicBezTo>
                  <a:pt x="116" y="3"/>
                  <a:pt x="116" y="2"/>
                  <a:pt x="116" y="2"/>
                </a:cubicBezTo>
                <a:cubicBezTo>
                  <a:pt x="115" y="1"/>
                  <a:pt x="116" y="1"/>
                  <a:pt x="117" y="0"/>
                </a:cubicBezTo>
                <a:cubicBezTo>
                  <a:pt x="118" y="0"/>
                  <a:pt x="119" y="0"/>
                  <a:pt x="121" y="0"/>
                </a:cubicBezTo>
                <a:cubicBezTo>
                  <a:pt x="124" y="0"/>
                  <a:pt x="128" y="0"/>
                  <a:pt x="131" y="0"/>
                </a:cubicBezTo>
                <a:cubicBezTo>
                  <a:pt x="151" y="0"/>
                  <a:pt x="168" y="2"/>
                  <a:pt x="183" y="7"/>
                </a:cubicBezTo>
                <a:cubicBezTo>
                  <a:pt x="194" y="10"/>
                  <a:pt x="203" y="14"/>
                  <a:pt x="210" y="20"/>
                </a:cubicBezTo>
                <a:cubicBezTo>
                  <a:pt x="215" y="23"/>
                  <a:pt x="218" y="26"/>
                  <a:pt x="221" y="30"/>
                </a:cubicBezTo>
                <a:cubicBezTo>
                  <a:pt x="221" y="30"/>
                  <a:pt x="221" y="30"/>
                  <a:pt x="221" y="30"/>
                </a:cubicBezTo>
                <a:cubicBezTo>
                  <a:pt x="223" y="32"/>
                  <a:pt x="225" y="35"/>
                  <a:pt x="226" y="38"/>
                </a:cubicBezTo>
                <a:cubicBezTo>
                  <a:pt x="227" y="38"/>
                  <a:pt x="227" y="38"/>
                  <a:pt x="228" y="39"/>
                </a:cubicBezTo>
                <a:cubicBezTo>
                  <a:pt x="228" y="40"/>
                  <a:pt x="228" y="41"/>
                  <a:pt x="228" y="42"/>
                </a:cubicBezTo>
                <a:cubicBezTo>
                  <a:pt x="228" y="42"/>
                  <a:pt x="228" y="42"/>
                  <a:pt x="228" y="43"/>
                </a:cubicBezTo>
                <a:cubicBezTo>
                  <a:pt x="228" y="43"/>
                  <a:pt x="229" y="44"/>
                  <a:pt x="229" y="44"/>
                </a:cubicBezTo>
                <a:cubicBezTo>
                  <a:pt x="228" y="46"/>
                  <a:pt x="228" y="49"/>
                  <a:pt x="228" y="51"/>
                </a:cubicBezTo>
                <a:cubicBezTo>
                  <a:pt x="228" y="51"/>
                  <a:pt x="228" y="52"/>
                  <a:pt x="228" y="52"/>
                </a:cubicBezTo>
                <a:cubicBezTo>
                  <a:pt x="228" y="52"/>
                  <a:pt x="228" y="53"/>
                  <a:pt x="228" y="53"/>
                </a:cubicBezTo>
                <a:cubicBezTo>
                  <a:pt x="228" y="53"/>
                  <a:pt x="228" y="53"/>
                  <a:pt x="228" y="53"/>
                </a:cubicBezTo>
                <a:cubicBezTo>
                  <a:pt x="229" y="55"/>
                  <a:pt x="229" y="57"/>
                  <a:pt x="230" y="59"/>
                </a:cubicBezTo>
                <a:cubicBezTo>
                  <a:pt x="230" y="59"/>
                  <a:pt x="230" y="59"/>
                  <a:pt x="230" y="59"/>
                </a:cubicBezTo>
                <a:cubicBezTo>
                  <a:pt x="230" y="60"/>
                  <a:pt x="231" y="60"/>
                  <a:pt x="230" y="60"/>
                </a:cubicBezTo>
                <a:cubicBezTo>
                  <a:pt x="229" y="65"/>
                  <a:pt x="229" y="69"/>
                  <a:pt x="230" y="74"/>
                </a:cubicBezTo>
                <a:cubicBezTo>
                  <a:pt x="230" y="75"/>
                  <a:pt x="230" y="76"/>
                  <a:pt x="230" y="78"/>
                </a:cubicBezTo>
                <a:cubicBezTo>
                  <a:pt x="230" y="80"/>
                  <a:pt x="230" y="83"/>
                  <a:pt x="230" y="86"/>
                </a:cubicBezTo>
                <a:cubicBezTo>
                  <a:pt x="230" y="87"/>
                  <a:pt x="230" y="88"/>
                  <a:pt x="230" y="89"/>
                </a:cubicBezTo>
                <a:cubicBezTo>
                  <a:pt x="230" y="92"/>
                  <a:pt x="229" y="95"/>
                  <a:pt x="229" y="98"/>
                </a:cubicBezTo>
                <a:cubicBezTo>
                  <a:pt x="230" y="99"/>
                  <a:pt x="230" y="99"/>
                  <a:pt x="231" y="100"/>
                </a:cubicBezTo>
                <a:cubicBezTo>
                  <a:pt x="231" y="100"/>
                  <a:pt x="231" y="101"/>
                  <a:pt x="230" y="102"/>
                </a:cubicBezTo>
                <a:cubicBezTo>
                  <a:pt x="229" y="104"/>
                  <a:pt x="226" y="106"/>
                  <a:pt x="224" y="108"/>
                </a:cubicBezTo>
                <a:cubicBezTo>
                  <a:pt x="224" y="109"/>
                  <a:pt x="224" y="109"/>
                  <a:pt x="224" y="109"/>
                </a:cubicBezTo>
                <a:cubicBezTo>
                  <a:pt x="224" y="110"/>
                  <a:pt x="224" y="110"/>
                  <a:pt x="223" y="110"/>
                </a:cubicBezTo>
                <a:cubicBezTo>
                  <a:pt x="223" y="110"/>
                  <a:pt x="223" y="110"/>
                  <a:pt x="223" y="110"/>
                </a:cubicBezTo>
                <a:cubicBezTo>
                  <a:pt x="223" y="110"/>
                  <a:pt x="223" y="110"/>
                  <a:pt x="223" y="110"/>
                </a:cubicBezTo>
                <a:cubicBezTo>
                  <a:pt x="219" y="113"/>
                  <a:pt x="216" y="117"/>
                  <a:pt x="212" y="120"/>
                </a:cubicBezTo>
                <a:cubicBezTo>
                  <a:pt x="211" y="120"/>
                  <a:pt x="211" y="120"/>
                  <a:pt x="211" y="120"/>
                </a:cubicBezTo>
                <a:cubicBezTo>
                  <a:pt x="211" y="120"/>
                  <a:pt x="211" y="120"/>
                  <a:pt x="211" y="120"/>
                </a:cubicBezTo>
                <a:cubicBezTo>
                  <a:pt x="211" y="120"/>
                  <a:pt x="210" y="121"/>
                  <a:pt x="210" y="121"/>
                </a:cubicBezTo>
                <a:cubicBezTo>
                  <a:pt x="209" y="121"/>
                  <a:pt x="209" y="121"/>
                  <a:pt x="209" y="121"/>
                </a:cubicBezTo>
                <a:cubicBezTo>
                  <a:pt x="209" y="122"/>
                  <a:pt x="209" y="122"/>
                  <a:pt x="208" y="122"/>
                </a:cubicBezTo>
                <a:cubicBezTo>
                  <a:pt x="208" y="122"/>
                  <a:pt x="208" y="122"/>
                  <a:pt x="208" y="122"/>
                </a:cubicBezTo>
                <a:cubicBezTo>
                  <a:pt x="203" y="126"/>
                  <a:pt x="198" y="129"/>
                  <a:pt x="193" y="131"/>
                </a:cubicBezTo>
                <a:cubicBezTo>
                  <a:pt x="193" y="132"/>
                  <a:pt x="193" y="133"/>
                  <a:pt x="192" y="133"/>
                </a:cubicBezTo>
                <a:cubicBezTo>
                  <a:pt x="192" y="134"/>
                  <a:pt x="192" y="134"/>
                  <a:pt x="191" y="134"/>
                </a:cubicBezTo>
                <a:cubicBezTo>
                  <a:pt x="190" y="134"/>
                  <a:pt x="190" y="134"/>
                  <a:pt x="190" y="133"/>
                </a:cubicBezTo>
                <a:cubicBezTo>
                  <a:pt x="190" y="133"/>
                  <a:pt x="190" y="132"/>
                  <a:pt x="190" y="132"/>
                </a:cubicBezTo>
                <a:cubicBezTo>
                  <a:pt x="189" y="132"/>
                  <a:pt x="187" y="132"/>
                  <a:pt x="186" y="133"/>
                </a:cubicBezTo>
                <a:cubicBezTo>
                  <a:pt x="175" y="136"/>
                  <a:pt x="162" y="137"/>
                  <a:pt x="145" y="137"/>
                </a:cubicBezTo>
                <a:cubicBezTo>
                  <a:pt x="145" y="137"/>
                  <a:pt x="145" y="137"/>
                  <a:pt x="144" y="137"/>
                </a:cubicBezTo>
                <a:cubicBezTo>
                  <a:pt x="144" y="138"/>
                  <a:pt x="144" y="139"/>
                  <a:pt x="144" y="140"/>
                </a:cubicBezTo>
                <a:cubicBezTo>
                  <a:pt x="144" y="141"/>
                  <a:pt x="143" y="141"/>
                  <a:pt x="143" y="141"/>
                </a:cubicBezTo>
                <a:close/>
                <a:moveTo>
                  <a:pt x="109" y="132"/>
                </a:moveTo>
                <a:cubicBezTo>
                  <a:pt x="119" y="133"/>
                  <a:pt x="129" y="134"/>
                  <a:pt x="138" y="134"/>
                </a:cubicBezTo>
                <a:cubicBezTo>
                  <a:pt x="138" y="133"/>
                  <a:pt x="138" y="133"/>
                  <a:pt x="138" y="133"/>
                </a:cubicBezTo>
                <a:cubicBezTo>
                  <a:pt x="138" y="132"/>
                  <a:pt x="138" y="132"/>
                  <a:pt x="138" y="132"/>
                </a:cubicBezTo>
                <a:cubicBezTo>
                  <a:pt x="138" y="130"/>
                  <a:pt x="138" y="128"/>
                  <a:pt x="138" y="126"/>
                </a:cubicBezTo>
                <a:cubicBezTo>
                  <a:pt x="139" y="125"/>
                  <a:pt x="139" y="123"/>
                  <a:pt x="138" y="121"/>
                </a:cubicBezTo>
                <a:cubicBezTo>
                  <a:pt x="138" y="120"/>
                  <a:pt x="138" y="120"/>
                  <a:pt x="138" y="120"/>
                </a:cubicBezTo>
                <a:cubicBezTo>
                  <a:pt x="138" y="119"/>
                  <a:pt x="138" y="118"/>
                  <a:pt x="138" y="117"/>
                </a:cubicBezTo>
                <a:cubicBezTo>
                  <a:pt x="138" y="117"/>
                  <a:pt x="138" y="116"/>
                  <a:pt x="138" y="116"/>
                </a:cubicBezTo>
                <a:cubicBezTo>
                  <a:pt x="138" y="115"/>
                  <a:pt x="138" y="115"/>
                  <a:pt x="139" y="115"/>
                </a:cubicBezTo>
                <a:cubicBezTo>
                  <a:pt x="139" y="115"/>
                  <a:pt x="139" y="115"/>
                  <a:pt x="140" y="115"/>
                </a:cubicBezTo>
                <a:cubicBezTo>
                  <a:pt x="140" y="116"/>
                  <a:pt x="141" y="117"/>
                  <a:pt x="141" y="118"/>
                </a:cubicBezTo>
                <a:cubicBezTo>
                  <a:pt x="141" y="116"/>
                  <a:pt x="141" y="114"/>
                  <a:pt x="141" y="112"/>
                </a:cubicBezTo>
                <a:cubicBezTo>
                  <a:pt x="139" y="112"/>
                  <a:pt x="137" y="112"/>
                  <a:pt x="134" y="112"/>
                </a:cubicBezTo>
                <a:cubicBezTo>
                  <a:pt x="134" y="113"/>
                  <a:pt x="134" y="113"/>
                  <a:pt x="134" y="114"/>
                </a:cubicBezTo>
                <a:cubicBezTo>
                  <a:pt x="133" y="114"/>
                  <a:pt x="133" y="116"/>
                  <a:pt x="133" y="122"/>
                </a:cubicBezTo>
                <a:cubicBezTo>
                  <a:pt x="133" y="122"/>
                  <a:pt x="133" y="122"/>
                  <a:pt x="133" y="123"/>
                </a:cubicBezTo>
                <a:cubicBezTo>
                  <a:pt x="133" y="123"/>
                  <a:pt x="133" y="124"/>
                  <a:pt x="133" y="125"/>
                </a:cubicBezTo>
                <a:cubicBezTo>
                  <a:pt x="133" y="127"/>
                  <a:pt x="134" y="130"/>
                  <a:pt x="133" y="132"/>
                </a:cubicBezTo>
                <a:cubicBezTo>
                  <a:pt x="133" y="133"/>
                  <a:pt x="132" y="133"/>
                  <a:pt x="132" y="133"/>
                </a:cubicBezTo>
                <a:cubicBezTo>
                  <a:pt x="131" y="133"/>
                  <a:pt x="131" y="133"/>
                  <a:pt x="131" y="132"/>
                </a:cubicBezTo>
                <a:cubicBezTo>
                  <a:pt x="130" y="131"/>
                  <a:pt x="130" y="129"/>
                  <a:pt x="130" y="128"/>
                </a:cubicBezTo>
                <a:cubicBezTo>
                  <a:pt x="130" y="127"/>
                  <a:pt x="130" y="127"/>
                  <a:pt x="130" y="127"/>
                </a:cubicBezTo>
                <a:cubicBezTo>
                  <a:pt x="130" y="124"/>
                  <a:pt x="130" y="122"/>
                  <a:pt x="130" y="119"/>
                </a:cubicBezTo>
                <a:cubicBezTo>
                  <a:pt x="130" y="119"/>
                  <a:pt x="130" y="119"/>
                  <a:pt x="130" y="119"/>
                </a:cubicBezTo>
                <a:cubicBezTo>
                  <a:pt x="130" y="117"/>
                  <a:pt x="130" y="114"/>
                  <a:pt x="131" y="112"/>
                </a:cubicBezTo>
                <a:cubicBezTo>
                  <a:pt x="131" y="112"/>
                  <a:pt x="130" y="112"/>
                  <a:pt x="130" y="112"/>
                </a:cubicBezTo>
                <a:cubicBezTo>
                  <a:pt x="130" y="113"/>
                  <a:pt x="130" y="113"/>
                  <a:pt x="130" y="113"/>
                </a:cubicBezTo>
                <a:cubicBezTo>
                  <a:pt x="130" y="113"/>
                  <a:pt x="130" y="113"/>
                  <a:pt x="130" y="113"/>
                </a:cubicBezTo>
                <a:cubicBezTo>
                  <a:pt x="130" y="113"/>
                  <a:pt x="130" y="114"/>
                  <a:pt x="130" y="114"/>
                </a:cubicBezTo>
                <a:cubicBezTo>
                  <a:pt x="130" y="115"/>
                  <a:pt x="130" y="115"/>
                  <a:pt x="130" y="115"/>
                </a:cubicBezTo>
                <a:cubicBezTo>
                  <a:pt x="130" y="116"/>
                  <a:pt x="130" y="116"/>
                  <a:pt x="130" y="117"/>
                </a:cubicBezTo>
                <a:cubicBezTo>
                  <a:pt x="130" y="118"/>
                  <a:pt x="130" y="120"/>
                  <a:pt x="129" y="121"/>
                </a:cubicBezTo>
                <a:cubicBezTo>
                  <a:pt x="129" y="122"/>
                  <a:pt x="129" y="123"/>
                  <a:pt x="129" y="124"/>
                </a:cubicBezTo>
                <a:cubicBezTo>
                  <a:pt x="129" y="125"/>
                  <a:pt x="129" y="126"/>
                  <a:pt x="129" y="127"/>
                </a:cubicBezTo>
                <a:cubicBezTo>
                  <a:pt x="129" y="128"/>
                  <a:pt x="129" y="130"/>
                  <a:pt x="129" y="131"/>
                </a:cubicBezTo>
                <a:cubicBezTo>
                  <a:pt x="129" y="132"/>
                  <a:pt x="129" y="132"/>
                  <a:pt x="128" y="132"/>
                </a:cubicBezTo>
                <a:cubicBezTo>
                  <a:pt x="128" y="132"/>
                  <a:pt x="127" y="132"/>
                  <a:pt x="127" y="131"/>
                </a:cubicBezTo>
                <a:cubicBezTo>
                  <a:pt x="127" y="131"/>
                  <a:pt x="126" y="130"/>
                  <a:pt x="126" y="130"/>
                </a:cubicBezTo>
                <a:cubicBezTo>
                  <a:pt x="126" y="130"/>
                  <a:pt x="126" y="130"/>
                  <a:pt x="126" y="131"/>
                </a:cubicBezTo>
                <a:cubicBezTo>
                  <a:pt x="126" y="131"/>
                  <a:pt x="125" y="131"/>
                  <a:pt x="125" y="131"/>
                </a:cubicBezTo>
                <a:cubicBezTo>
                  <a:pt x="124" y="131"/>
                  <a:pt x="124" y="131"/>
                  <a:pt x="124" y="131"/>
                </a:cubicBezTo>
                <a:cubicBezTo>
                  <a:pt x="123" y="128"/>
                  <a:pt x="123" y="125"/>
                  <a:pt x="123" y="122"/>
                </a:cubicBezTo>
                <a:cubicBezTo>
                  <a:pt x="123" y="122"/>
                  <a:pt x="123" y="121"/>
                  <a:pt x="123" y="121"/>
                </a:cubicBezTo>
                <a:cubicBezTo>
                  <a:pt x="123" y="117"/>
                  <a:pt x="124" y="115"/>
                  <a:pt x="124" y="112"/>
                </a:cubicBezTo>
                <a:cubicBezTo>
                  <a:pt x="124" y="112"/>
                  <a:pt x="124" y="112"/>
                  <a:pt x="123" y="112"/>
                </a:cubicBezTo>
                <a:cubicBezTo>
                  <a:pt x="123" y="112"/>
                  <a:pt x="123" y="112"/>
                  <a:pt x="123" y="113"/>
                </a:cubicBezTo>
                <a:cubicBezTo>
                  <a:pt x="123" y="113"/>
                  <a:pt x="123" y="113"/>
                  <a:pt x="123" y="114"/>
                </a:cubicBezTo>
                <a:cubicBezTo>
                  <a:pt x="123" y="114"/>
                  <a:pt x="123" y="114"/>
                  <a:pt x="123" y="114"/>
                </a:cubicBezTo>
                <a:cubicBezTo>
                  <a:pt x="123" y="115"/>
                  <a:pt x="123" y="115"/>
                  <a:pt x="123" y="116"/>
                </a:cubicBezTo>
                <a:cubicBezTo>
                  <a:pt x="123" y="116"/>
                  <a:pt x="123" y="116"/>
                  <a:pt x="123" y="117"/>
                </a:cubicBezTo>
                <a:cubicBezTo>
                  <a:pt x="123" y="118"/>
                  <a:pt x="123" y="118"/>
                  <a:pt x="123" y="119"/>
                </a:cubicBezTo>
                <a:cubicBezTo>
                  <a:pt x="123" y="120"/>
                  <a:pt x="123" y="120"/>
                  <a:pt x="123" y="120"/>
                </a:cubicBezTo>
                <a:cubicBezTo>
                  <a:pt x="123" y="124"/>
                  <a:pt x="123" y="128"/>
                  <a:pt x="122" y="132"/>
                </a:cubicBezTo>
                <a:cubicBezTo>
                  <a:pt x="122" y="132"/>
                  <a:pt x="121" y="133"/>
                  <a:pt x="121" y="133"/>
                </a:cubicBezTo>
                <a:cubicBezTo>
                  <a:pt x="120" y="133"/>
                  <a:pt x="120" y="132"/>
                  <a:pt x="120" y="132"/>
                </a:cubicBezTo>
                <a:cubicBezTo>
                  <a:pt x="119" y="129"/>
                  <a:pt x="119" y="125"/>
                  <a:pt x="119" y="122"/>
                </a:cubicBezTo>
                <a:cubicBezTo>
                  <a:pt x="119" y="120"/>
                  <a:pt x="120" y="118"/>
                  <a:pt x="119" y="116"/>
                </a:cubicBezTo>
                <a:cubicBezTo>
                  <a:pt x="119" y="116"/>
                  <a:pt x="119" y="116"/>
                  <a:pt x="119" y="116"/>
                </a:cubicBezTo>
                <a:cubicBezTo>
                  <a:pt x="119" y="114"/>
                  <a:pt x="119" y="113"/>
                  <a:pt x="120" y="112"/>
                </a:cubicBezTo>
                <a:cubicBezTo>
                  <a:pt x="119" y="112"/>
                  <a:pt x="119" y="112"/>
                  <a:pt x="118" y="112"/>
                </a:cubicBezTo>
                <a:cubicBezTo>
                  <a:pt x="118" y="114"/>
                  <a:pt x="118" y="116"/>
                  <a:pt x="118" y="117"/>
                </a:cubicBezTo>
                <a:cubicBezTo>
                  <a:pt x="117" y="119"/>
                  <a:pt x="117" y="120"/>
                  <a:pt x="117" y="121"/>
                </a:cubicBezTo>
                <a:cubicBezTo>
                  <a:pt x="117" y="123"/>
                  <a:pt x="117" y="125"/>
                  <a:pt x="117" y="127"/>
                </a:cubicBezTo>
                <a:cubicBezTo>
                  <a:pt x="117" y="128"/>
                  <a:pt x="117" y="128"/>
                  <a:pt x="117" y="129"/>
                </a:cubicBezTo>
                <a:cubicBezTo>
                  <a:pt x="117" y="130"/>
                  <a:pt x="117" y="131"/>
                  <a:pt x="116" y="131"/>
                </a:cubicBezTo>
                <a:cubicBezTo>
                  <a:pt x="116" y="131"/>
                  <a:pt x="115" y="130"/>
                  <a:pt x="115" y="130"/>
                </a:cubicBezTo>
                <a:cubicBezTo>
                  <a:pt x="113" y="126"/>
                  <a:pt x="114" y="121"/>
                  <a:pt x="114" y="117"/>
                </a:cubicBezTo>
                <a:cubicBezTo>
                  <a:pt x="115" y="115"/>
                  <a:pt x="115" y="113"/>
                  <a:pt x="115" y="112"/>
                </a:cubicBezTo>
                <a:cubicBezTo>
                  <a:pt x="114" y="112"/>
                  <a:pt x="114" y="112"/>
                  <a:pt x="113" y="112"/>
                </a:cubicBezTo>
                <a:cubicBezTo>
                  <a:pt x="113" y="112"/>
                  <a:pt x="113" y="113"/>
                  <a:pt x="113" y="114"/>
                </a:cubicBezTo>
                <a:cubicBezTo>
                  <a:pt x="113" y="119"/>
                  <a:pt x="113" y="124"/>
                  <a:pt x="112" y="129"/>
                </a:cubicBezTo>
                <a:cubicBezTo>
                  <a:pt x="111" y="129"/>
                  <a:pt x="111" y="129"/>
                  <a:pt x="110" y="129"/>
                </a:cubicBezTo>
                <a:cubicBezTo>
                  <a:pt x="110" y="129"/>
                  <a:pt x="109" y="129"/>
                  <a:pt x="109" y="128"/>
                </a:cubicBezTo>
                <a:cubicBezTo>
                  <a:pt x="109" y="125"/>
                  <a:pt x="109" y="122"/>
                  <a:pt x="110" y="119"/>
                </a:cubicBezTo>
                <a:cubicBezTo>
                  <a:pt x="110" y="116"/>
                  <a:pt x="110" y="114"/>
                  <a:pt x="110" y="111"/>
                </a:cubicBezTo>
                <a:cubicBezTo>
                  <a:pt x="110" y="111"/>
                  <a:pt x="110" y="111"/>
                  <a:pt x="110" y="111"/>
                </a:cubicBezTo>
                <a:cubicBezTo>
                  <a:pt x="109" y="115"/>
                  <a:pt x="109" y="118"/>
                  <a:pt x="109" y="123"/>
                </a:cubicBezTo>
                <a:cubicBezTo>
                  <a:pt x="109" y="123"/>
                  <a:pt x="109" y="124"/>
                  <a:pt x="109" y="125"/>
                </a:cubicBezTo>
                <a:cubicBezTo>
                  <a:pt x="109" y="127"/>
                  <a:pt x="109" y="130"/>
                  <a:pt x="109" y="132"/>
                </a:cubicBezTo>
                <a:close/>
                <a:moveTo>
                  <a:pt x="144" y="112"/>
                </a:moveTo>
                <a:cubicBezTo>
                  <a:pt x="144" y="116"/>
                  <a:pt x="144" y="119"/>
                  <a:pt x="144" y="123"/>
                </a:cubicBezTo>
                <a:cubicBezTo>
                  <a:pt x="144" y="124"/>
                  <a:pt x="144" y="125"/>
                  <a:pt x="144" y="126"/>
                </a:cubicBezTo>
                <a:cubicBezTo>
                  <a:pt x="144" y="126"/>
                  <a:pt x="144" y="134"/>
                  <a:pt x="144" y="134"/>
                </a:cubicBezTo>
                <a:cubicBezTo>
                  <a:pt x="145" y="134"/>
                  <a:pt x="145" y="134"/>
                  <a:pt x="145" y="134"/>
                </a:cubicBezTo>
                <a:cubicBezTo>
                  <a:pt x="145" y="131"/>
                  <a:pt x="145" y="129"/>
                  <a:pt x="145" y="126"/>
                </a:cubicBezTo>
                <a:cubicBezTo>
                  <a:pt x="145" y="126"/>
                  <a:pt x="145" y="125"/>
                  <a:pt x="145" y="124"/>
                </a:cubicBezTo>
                <a:cubicBezTo>
                  <a:pt x="145" y="121"/>
                  <a:pt x="145" y="121"/>
                  <a:pt x="145" y="121"/>
                </a:cubicBezTo>
                <a:cubicBezTo>
                  <a:pt x="145" y="119"/>
                  <a:pt x="145" y="116"/>
                  <a:pt x="145" y="113"/>
                </a:cubicBezTo>
                <a:cubicBezTo>
                  <a:pt x="145" y="113"/>
                  <a:pt x="145" y="112"/>
                  <a:pt x="146" y="112"/>
                </a:cubicBezTo>
                <a:cubicBezTo>
                  <a:pt x="145" y="112"/>
                  <a:pt x="145" y="112"/>
                  <a:pt x="144" y="112"/>
                </a:cubicBezTo>
                <a:close/>
                <a:moveTo>
                  <a:pt x="148" y="134"/>
                </a:moveTo>
                <a:cubicBezTo>
                  <a:pt x="148" y="134"/>
                  <a:pt x="148" y="134"/>
                  <a:pt x="148" y="134"/>
                </a:cubicBezTo>
                <a:cubicBezTo>
                  <a:pt x="148" y="133"/>
                  <a:pt x="148" y="133"/>
                  <a:pt x="148" y="133"/>
                </a:cubicBezTo>
                <a:cubicBezTo>
                  <a:pt x="148" y="133"/>
                  <a:pt x="148" y="133"/>
                  <a:pt x="148" y="134"/>
                </a:cubicBezTo>
                <a:close/>
                <a:moveTo>
                  <a:pt x="156" y="112"/>
                </a:moveTo>
                <a:cubicBezTo>
                  <a:pt x="156" y="112"/>
                  <a:pt x="156" y="112"/>
                  <a:pt x="157" y="113"/>
                </a:cubicBezTo>
                <a:cubicBezTo>
                  <a:pt x="157" y="113"/>
                  <a:pt x="157" y="113"/>
                  <a:pt x="157" y="114"/>
                </a:cubicBezTo>
                <a:cubicBezTo>
                  <a:pt x="156" y="118"/>
                  <a:pt x="156" y="121"/>
                  <a:pt x="156" y="125"/>
                </a:cubicBezTo>
                <a:cubicBezTo>
                  <a:pt x="156" y="127"/>
                  <a:pt x="156" y="129"/>
                  <a:pt x="156" y="131"/>
                </a:cubicBezTo>
                <a:cubicBezTo>
                  <a:pt x="156" y="131"/>
                  <a:pt x="156" y="132"/>
                  <a:pt x="156" y="132"/>
                </a:cubicBezTo>
                <a:cubicBezTo>
                  <a:pt x="156" y="132"/>
                  <a:pt x="156" y="133"/>
                  <a:pt x="156" y="133"/>
                </a:cubicBezTo>
                <a:cubicBezTo>
                  <a:pt x="156" y="133"/>
                  <a:pt x="157" y="133"/>
                  <a:pt x="157" y="133"/>
                </a:cubicBezTo>
                <a:cubicBezTo>
                  <a:pt x="160" y="133"/>
                  <a:pt x="164" y="133"/>
                  <a:pt x="167" y="132"/>
                </a:cubicBezTo>
                <a:cubicBezTo>
                  <a:pt x="167" y="132"/>
                  <a:pt x="167" y="131"/>
                  <a:pt x="167" y="130"/>
                </a:cubicBezTo>
                <a:cubicBezTo>
                  <a:pt x="167" y="130"/>
                  <a:pt x="166" y="129"/>
                  <a:pt x="166" y="129"/>
                </a:cubicBezTo>
                <a:cubicBezTo>
                  <a:pt x="166" y="128"/>
                  <a:pt x="166" y="126"/>
                  <a:pt x="166" y="124"/>
                </a:cubicBezTo>
                <a:cubicBezTo>
                  <a:pt x="166" y="124"/>
                  <a:pt x="166" y="123"/>
                  <a:pt x="166" y="123"/>
                </a:cubicBezTo>
                <a:cubicBezTo>
                  <a:pt x="166" y="121"/>
                  <a:pt x="166" y="120"/>
                  <a:pt x="166" y="118"/>
                </a:cubicBezTo>
                <a:cubicBezTo>
                  <a:pt x="166" y="117"/>
                  <a:pt x="166" y="117"/>
                  <a:pt x="166" y="117"/>
                </a:cubicBezTo>
                <a:cubicBezTo>
                  <a:pt x="166" y="116"/>
                  <a:pt x="166" y="115"/>
                  <a:pt x="166" y="114"/>
                </a:cubicBezTo>
                <a:cubicBezTo>
                  <a:pt x="166" y="112"/>
                  <a:pt x="166" y="111"/>
                  <a:pt x="166" y="109"/>
                </a:cubicBezTo>
                <a:cubicBezTo>
                  <a:pt x="162" y="110"/>
                  <a:pt x="158" y="111"/>
                  <a:pt x="154" y="111"/>
                </a:cubicBezTo>
                <a:cubicBezTo>
                  <a:pt x="154" y="111"/>
                  <a:pt x="154" y="112"/>
                  <a:pt x="154" y="112"/>
                </a:cubicBezTo>
                <a:cubicBezTo>
                  <a:pt x="154" y="112"/>
                  <a:pt x="154" y="113"/>
                  <a:pt x="154" y="113"/>
                </a:cubicBezTo>
                <a:cubicBezTo>
                  <a:pt x="154" y="113"/>
                  <a:pt x="154" y="113"/>
                  <a:pt x="154" y="113"/>
                </a:cubicBezTo>
                <a:cubicBezTo>
                  <a:pt x="154" y="112"/>
                  <a:pt x="155" y="112"/>
                  <a:pt x="156" y="112"/>
                </a:cubicBezTo>
                <a:close/>
                <a:moveTo>
                  <a:pt x="106" y="132"/>
                </a:moveTo>
                <a:cubicBezTo>
                  <a:pt x="106" y="131"/>
                  <a:pt x="106" y="130"/>
                  <a:pt x="106" y="129"/>
                </a:cubicBezTo>
                <a:cubicBezTo>
                  <a:pt x="106" y="130"/>
                  <a:pt x="106" y="131"/>
                  <a:pt x="106" y="131"/>
                </a:cubicBezTo>
                <a:cubicBezTo>
                  <a:pt x="106" y="131"/>
                  <a:pt x="105" y="132"/>
                  <a:pt x="105" y="132"/>
                </a:cubicBezTo>
                <a:cubicBezTo>
                  <a:pt x="106" y="132"/>
                  <a:pt x="106" y="132"/>
                  <a:pt x="106" y="132"/>
                </a:cubicBezTo>
                <a:close/>
                <a:moveTo>
                  <a:pt x="174" y="129"/>
                </a:moveTo>
                <a:cubicBezTo>
                  <a:pt x="174" y="130"/>
                  <a:pt x="174" y="131"/>
                  <a:pt x="174" y="132"/>
                </a:cubicBezTo>
                <a:cubicBezTo>
                  <a:pt x="174" y="132"/>
                  <a:pt x="175" y="131"/>
                  <a:pt x="176" y="131"/>
                </a:cubicBezTo>
                <a:cubicBezTo>
                  <a:pt x="176" y="130"/>
                  <a:pt x="176" y="129"/>
                  <a:pt x="176" y="128"/>
                </a:cubicBezTo>
                <a:cubicBezTo>
                  <a:pt x="175" y="128"/>
                  <a:pt x="175" y="128"/>
                  <a:pt x="175" y="128"/>
                </a:cubicBezTo>
                <a:cubicBezTo>
                  <a:pt x="175" y="128"/>
                  <a:pt x="175" y="128"/>
                  <a:pt x="175" y="128"/>
                </a:cubicBezTo>
                <a:cubicBezTo>
                  <a:pt x="175" y="129"/>
                  <a:pt x="175" y="129"/>
                  <a:pt x="174" y="129"/>
                </a:cubicBezTo>
                <a:close/>
                <a:moveTo>
                  <a:pt x="100" y="131"/>
                </a:moveTo>
                <a:cubicBezTo>
                  <a:pt x="101" y="131"/>
                  <a:pt x="102" y="131"/>
                  <a:pt x="103" y="131"/>
                </a:cubicBezTo>
                <a:cubicBezTo>
                  <a:pt x="103" y="131"/>
                  <a:pt x="103" y="131"/>
                  <a:pt x="103" y="131"/>
                </a:cubicBezTo>
                <a:cubicBezTo>
                  <a:pt x="103" y="129"/>
                  <a:pt x="103" y="126"/>
                  <a:pt x="103" y="123"/>
                </a:cubicBezTo>
                <a:cubicBezTo>
                  <a:pt x="103" y="122"/>
                  <a:pt x="103" y="120"/>
                  <a:pt x="103" y="119"/>
                </a:cubicBezTo>
                <a:cubicBezTo>
                  <a:pt x="103" y="116"/>
                  <a:pt x="103" y="113"/>
                  <a:pt x="103" y="111"/>
                </a:cubicBezTo>
                <a:cubicBezTo>
                  <a:pt x="102" y="111"/>
                  <a:pt x="101" y="110"/>
                  <a:pt x="100" y="110"/>
                </a:cubicBezTo>
                <a:cubicBezTo>
                  <a:pt x="100" y="112"/>
                  <a:pt x="101" y="114"/>
                  <a:pt x="101" y="116"/>
                </a:cubicBezTo>
                <a:cubicBezTo>
                  <a:pt x="101" y="121"/>
                  <a:pt x="102" y="126"/>
                  <a:pt x="100" y="131"/>
                </a:cubicBezTo>
                <a:cubicBezTo>
                  <a:pt x="100" y="131"/>
                  <a:pt x="100" y="131"/>
                  <a:pt x="100" y="131"/>
                </a:cubicBezTo>
                <a:close/>
                <a:moveTo>
                  <a:pt x="179" y="129"/>
                </a:moveTo>
                <a:cubicBezTo>
                  <a:pt x="179" y="130"/>
                  <a:pt x="179" y="130"/>
                  <a:pt x="178" y="131"/>
                </a:cubicBezTo>
                <a:cubicBezTo>
                  <a:pt x="181" y="130"/>
                  <a:pt x="184" y="130"/>
                  <a:pt x="187" y="129"/>
                </a:cubicBezTo>
                <a:cubicBezTo>
                  <a:pt x="186" y="129"/>
                  <a:pt x="186" y="129"/>
                  <a:pt x="186" y="129"/>
                </a:cubicBezTo>
                <a:cubicBezTo>
                  <a:pt x="186" y="128"/>
                  <a:pt x="186" y="128"/>
                  <a:pt x="186" y="128"/>
                </a:cubicBezTo>
                <a:cubicBezTo>
                  <a:pt x="186" y="128"/>
                  <a:pt x="186" y="128"/>
                  <a:pt x="186" y="128"/>
                </a:cubicBezTo>
                <a:cubicBezTo>
                  <a:pt x="185" y="128"/>
                  <a:pt x="185" y="127"/>
                  <a:pt x="185" y="127"/>
                </a:cubicBezTo>
                <a:cubicBezTo>
                  <a:pt x="185" y="127"/>
                  <a:pt x="185" y="126"/>
                  <a:pt x="185" y="126"/>
                </a:cubicBezTo>
                <a:cubicBezTo>
                  <a:pt x="184" y="126"/>
                  <a:pt x="184" y="126"/>
                  <a:pt x="184" y="126"/>
                </a:cubicBezTo>
                <a:cubicBezTo>
                  <a:pt x="184" y="127"/>
                  <a:pt x="184" y="127"/>
                  <a:pt x="183" y="128"/>
                </a:cubicBezTo>
                <a:cubicBezTo>
                  <a:pt x="183" y="128"/>
                  <a:pt x="183" y="129"/>
                  <a:pt x="182" y="129"/>
                </a:cubicBezTo>
                <a:cubicBezTo>
                  <a:pt x="182" y="129"/>
                  <a:pt x="181" y="128"/>
                  <a:pt x="181" y="128"/>
                </a:cubicBezTo>
                <a:cubicBezTo>
                  <a:pt x="181" y="127"/>
                  <a:pt x="181" y="127"/>
                  <a:pt x="181" y="127"/>
                </a:cubicBezTo>
                <a:cubicBezTo>
                  <a:pt x="181" y="127"/>
                  <a:pt x="181" y="127"/>
                  <a:pt x="181" y="127"/>
                </a:cubicBezTo>
                <a:cubicBezTo>
                  <a:pt x="180" y="128"/>
                  <a:pt x="180" y="128"/>
                  <a:pt x="180" y="129"/>
                </a:cubicBezTo>
                <a:cubicBezTo>
                  <a:pt x="180" y="129"/>
                  <a:pt x="180" y="129"/>
                  <a:pt x="179" y="129"/>
                </a:cubicBezTo>
                <a:cubicBezTo>
                  <a:pt x="179" y="129"/>
                  <a:pt x="179" y="129"/>
                  <a:pt x="179" y="129"/>
                </a:cubicBezTo>
                <a:close/>
                <a:moveTo>
                  <a:pt x="95" y="130"/>
                </a:moveTo>
                <a:cubicBezTo>
                  <a:pt x="94" y="129"/>
                  <a:pt x="94" y="127"/>
                  <a:pt x="95" y="125"/>
                </a:cubicBezTo>
                <a:cubicBezTo>
                  <a:pt x="95" y="123"/>
                  <a:pt x="95" y="122"/>
                  <a:pt x="95" y="121"/>
                </a:cubicBezTo>
                <a:cubicBezTo>
                  <a:pt x="95" y="118"/>
                  <a:pt x="95" y="114"/>
                  <a:pt x="94" y="110"/>
                </a:cubicBezTo>
                <a:cubicBezTo>
                  <a:pt x="94" y="110"/>
                  <a:pt x="94" y="110"/>
                  <a:pt x="94" y="110"/>
                </a:cubicBezTo>
                <a:cubicBezTo>
                  <a:pt x="92" y="109"/>
                  <a:pt x="89" y="109"/>
                  <a:pt x="87" y="109"/>
                </a:cubicBezTo>
                <a:cubicBezTo>
                  <a:pt x="87" y="111"/>
                  <a:pt x="86" y="114"/>
                  <a:pt x="86" y="117"/>
                </a:cubicBezTo>
                <a:cubicBezTo>
                  <a:pt x="86" y="118"/>
                  <a:pt x="86" y="119"/>
                  <a:pt x="86" y="120"/>
                </a:cubicBezTo>
                <a:cubicBezTo>
                  <a:pt x="86" y="122"/>
                  <a:pt x="86" y="124"/>
                  <a:pt x="86" y="126"/>
                </a:cubicBezTo>
                <a:cubicBezTo>
                  <a:pt x="86" y="127"/>
                  <a:pt x="86" y="127"/>
                  <a:pt x="86" y="128"/>
                </a:cubicBezTo>
                <a:cubicBezTo>
                  <a:pt x="86" y="128"/>
                  <a:pt x="86" y="129"/>
                  <a:pt x="86" y="129"/>
                </a:cubicBezTo>
                <a:cubicBezTo>
                  <a:pt x="87" y="129"/>
                  <a:pt x="88" y="130"/>
                  <a:pt x="89" y="130"/>
                </a:cubicBezTo>
                <a:cubicBezTo>
                  <a:pt x="89" y="130"/>
                  <a:pt x="89" y="129"/>
                  <a:pt x="89" y="129"/>
                </a:cubicBezTo>
                <a:cubicBezTo>
                  <a:pt x="89" y="126"/>
                  <a:pt x="90" y="123"/>
                  <a:pt x="90" y="120"/>
                </a:cubicBezTo>
                <a:cubicBezTo>
                  <a:pt x="90" y="120"/>
                  <a:pt x="90" y="119"/>
                  <a:pt x="90" y="119"/>
                </a:cubicBezTo>
                <a:cubicBezTo>
                  <a:pt x="90" y="114"/>
                  <a:pt x="91" y="110"/>
                  <a:pt x="93" y="110"/>
                </a:cubicBezTo>
                <a:cubicBezTo>
                  <a:pt x="93" y="110"/>
                  <a:pt x="93" y="110"/>
                  <a:pt x="93" y="110"/>
                </a:cubicBezTo>
                <a:cubicBezTo>
                  <a:pt x="94" y="110"/>
                  <a:pt x="94" y="111"/>
                  <a:pt x="94" y="112"/>
                </a:cubicBezTo>
                <a:cubicBezTo>
                  <a:pt x="94" y="112"/>
                  <a:pt x="94" y="112"/>
                  <a:pt x="94" y="112"/>
                </a:cubicBezTo>
                <a:cubicBezTo>
                  <a:pt x="94" y="112"/>
                  <a:pt x="94" y="113"/>
                  <a:pt x="94" y="113"/>
                </a:cubicBezTo>
                <a:cubicBezTo>
                  <a:pt x="94" y="113"/>
                  <a:pt x="94" y="113"/>
                  <a:pt x="94" y="113"/>
                </a:cubicBezTo>
                <a:cubicBezTo>
                  <a:pt x="94" y="114"/>
                  <a:pt x="94" y="114"/>
                  <a:pt x="94" y="114"/>
                </a:cubicBezTo>
                <a:cubicBezTo>
                  <a:pt x="94" y="115"/>
                  <a:pt x="94" y="115"/>
                  <a:pt x="94" y="116"/>
                </a:cubicBezTo>
                <a:cubicBezTo>
                  <a:pt x="93" y="118"/>
                  <a:pt x="93" y="121"/>
                  <a:pt x="93" y="123"/>
                </a:cubicBezTo>
                <a:cubicBezTo>
                  <a:pt x="93" y="124"/>
                  <a:pt x="93" y="125"/>
                  <a:pt x="93" y="126"/>
                </a:cubicBezTo>
                <a:cubicBezTo>
                  <a:pt x="93" y="127"/>
                  <a:pt x="93" y="129"/>
                  <a:pt x="93" y="130"/>
                </a:cubicBezTo>
                <a:cubicBezTo>
                  <a:pt x="93" y="130"/>
                  <a:pt x="94" y="130"/>
                  <a:pt x="95" y="130"/>
                </a:cubicBezTo>
                <a:close/>
                <a:moveTo>
                  <a:pt x="83" y="129"/>
                </a:moveTo>
                <a:cubicBezTo>
                  <a:pt x="82" y="126"/>
                  <a:pt x="83" y="124"/>
                  <a:pt x="83" y="122"/>
                </a:cubicBezTo>
                <a:cubicBezTo>
                  <a:pt x="83" y="121"/>
                  <a:pt x="83" y="121"/>
                  <a:pt x="83" y="120"/>
                </a:cubicBezTo>
                <a:cubicBezTo>
                  <a:pt x="83" y="119"/>
                  <a:pt x="83" y="117"/>
                  <a:pt x="83" y="115"/>
                </a:cubicBezTo>
                <a:cubicBezTo>
                  <a:pt x="84" y="113"/>
                  <a:pt x="84" y="111"/>
                  <a:pt x="84" y="108"/>
                </a:cubicBezTo>
                <a:cubicBezTo>
                  <a:pt x="84" y="108"/>
                  <a:pt x="84" y="108"/>
                  <a:pt x="84" y="108"/>
                </a:cubicBezTo>
                <a:cubicBezTo>
                  <a:pt x="84" y="108"/>
                  <a:pt x="83" y="108"/>
                  <a:pt x="83" y="108"/>
                </a:cubicBezTo>
                <a:cubicBezTo>
                  <a:pt x="83" y="112"/>
                  <a:pt x="83" y="116"/>
                  <a:pt x="82" y="120"/>
                </a:cubicBezTo>
                <a:cubicBezTo>
                  <a:pt x="82" y="121"/>
                  <a:pt x="82" y="122"/>
                  <a:pt x="82" y="123"/>
                </a:cubicBezTo>
                <a:cubicBezTo>
                  <a:pt x="82" y="126"/>
                  <a:pt x="82" y="126"/>
                  <a:pt x="82" y="126"/>
                </a:cubicBezTo>
                <a:cubicBezTo>
                  <a:pt x="82" y="126"/>
                  <a:pt x="82" y="127"/>
                  <a:pt x="82" y="127"/>
                </a:cubicBezTo>
                <a:cubicBezTo>
                  <a:pt x="82" y="128"/>
                  <a:pt x="82" y="128"/>
                  <a:pt x="82" y="129"/>
                </a:cubicBezTo>
                <a:cubicBezTo>
                  <a:pt x="82" y="129"/>
                  <a:pt x="83" y="129"/>
                  <a:pt x="83" y="129"/>
                </a:cubicBezTo>
                <a:close/>
                <a:moveTo>
                  <a:pt x="74" y="127"/>
                </a:moveTo>
                <a:cubicBezTo>
                  <a:pt x="75" y="127"/>
                  <a:pt x="76" y="128"/>
                  <a:pt x="77" y="128"/>
                </a:cubicBezTo>
                <a:cubicBezTo>
                  <a:pt x="77" y="125"/>
                  <a:pt x="77" y="123"/>
                  <a:pt x="77" y="120"/>
                </a:cubicBezTo>
                <a:cubicBezTo>
                  <a:pt x="77" y="120"/>
                  <a:pt x="78" y="119"/>
                  <a:pt x="78" y="118"/>
                </a:cubicBezTo>
                <a:cubicBezTo>
                  <a:pt x="78" y="115"/>
                  <a:pt x="78" y="111"/>
                  <a:pt x="78" y="108"/>
                </a:cubicBezTo>
                <a:cubicBezTo>
                  <a:pt x="78" y="108"/>
                  <a:pt x="78" y="107"/>
                  <a:pt x="78" y="107"/>
                </a:cubicBezTo>
                <a:cubicBezTo>
                  <a:pt x="77" y="107"/>
                  <a:pt x="76" y="107"/>
                  <a:pt x="75" y="107"/>
                </a:cubicBezTo>
                <a:cubicBezTo>
                  <a:pt x="75" y="107"/>
                  <a:pt x="75" y="108"/>
                  <a:pt x="75" y="109"/>
                </a:cubicBezTo>
                <a:cubicBezTo>
                  <a:pt x="75" y="109"/>
                  <a:pt x="75" y="109"/>
                  <a:pt x="75" y="109"/>
                </a:cubicBezTo>
                <a:cubicBezTo>
                  <a:pt x="74" y="111"/>
                  <a:pt x="74" y="113"/>
                  <a:pt x="74" y="116"/>
                </a:cubicBezTo>
                <a:cubicBezTo>
                  <a:pt x="74" y="118"/>
                  <a:pt x="74" y="121"/>
                  <a:pt x="74" y="123"/>
                </a:cubicBezTo>
                <a:cubicBezTo>
                  <a:pt x="74" y="123"/>
                  <a:pt x="74" y="123"/>
                  <a:pt x="74" y="124"/>
                </a:cubicBezTo>
                <a:cubicBezTo>
                  <a:pt x="74" y="125"/>
                  <a:pt x="74" y="126"/>
                  <a:pt x="74" y="127"/>
                </a:cubicBezTo>
                <a:close/>
                <a:moveTo>
                  <a:pt x="189" y="126"/>
                </a:moveTo>
                <a:cubicBezTo>
                  <a:pt x="189" y="126"/>
                  <a:pt x="190" y="127"/>
                  <a:pt x="190" y="127"/>
                </a:cubicBezTo>
                <a:cubicBezTo>
                  <a:pt x="190" y="127"/>
                  <a:pt x="190" y="127"/>
                  <a:pt x="190" y="127"/>
                </a:cubicBezTo>
                <a:cubicBezTo>
                  <a:pt x="190" y="127"/>
                  <a:pt x="190" y="126"/>
                  <a:pt x="190" y="125"/>
                </a:cubicBezTo>
                <a:cubicBezTo>
                  <a:pt x="190" y="124"/>
                  <a:pt x="190" y="124"/>
                  <a:pt x="190" y="124"/>
                </a:cubicBezTo>
                <a:cubicBezTo>
                  <a:pt x="190" y="124"/>
                  <a:pt x="190" y="124"/>
                  <a:pt x="190" y="124"/>
                </a:cubicBezTo>
                <a:cubicBezTo>
                  <a:pt x="190" y="124"/>
                  <a:pt x="190" y="124"/>
                  <a:pt x="190" y="124"/>
                </a:cubicBezTo>
                <a:cubicBezTo>
                  <a:pt x="189" y="125"/>
                  <a:pt x="189" y="126"/>
                  <a:pt x="189" y="126"/>
                </a:cubicBezTo>
                <a:close/>
                <a:moveTo>
                  <a:pt x="71" y="127"/>
                </a:moveTo>
                <a:cubicBezTo>
                  <a:pt x="71" y="126"/>
                  <a:pt x="71" y="124"/>
                  <a:pt x="71" y="123"/>
                </a:cubicBezTo>
                <a:cubicBezTo>
                  <a:pt x="71" y="123"/>
                  <a:pt x="71" y="122"/>
                  <a:pt x="71" y="122"/>
                </a:cubicBezTo>
                <a:cubicBezTo>
                  <a:pt x="71" y="119"/>
                  <a:pt x="71" y="116"/>
                  <a:pt x="72" y="114"/>
                </a:cubicBezTo>
                <a:cubicBezTo>
                  <a:pt x="72" y="111"/>
                  <a:pt x="72" y="109"/>
                  <a:pt x="73" y="107"/>
                </a:cubicBezTo>
                <a:cubicBezTo>
                  <a:pt x="73" y="107"/>
                  <a:pt x="73" y="106"/>
                  <a:pt x="73" y="106"/>
                </a:cubicBezTo>
                <a:cubicBezTo>
                  <a:pt x="72" y="106"/>
                  <a:pt x="71" y="106"/>
                  <a:pt x="70" y="106"/>
                </a:cubicBezTo>
                <a:cubicBezTo>
                  <a:pt x="70" y="106"/>
                  <a:pt x="69" y="106"/>
                  <a:pt x="68" y="105"/>
                </a:cubicBezTo>
                <a:cubicBezTo>
                  <a:pt x="68" y="108"/>
                  <a:pt x="69" y="110"/>
                  <a:pt x="69" y="113"/>
                </a:cubicBezTo>
                <a:cubicBezTo>
                  <a:pt x="69" y="117"/>
                  <a:pt x="69" y="122"/>
                  <a:pt x="69" y="126"/>
                </a:cubicBezTo>
                <a:cubicBezTo>
                  <a:pt x="69" y="126"/>
                  <a:pt x="69" y="126"/>
                  <a:pt x="69" y="126"/>
                </a:cubicBezTo>
                <a:cubicBezTo>
                  <a:pt x="70" y="127"/>
                  <a:pt x="71" y="127"/>
                  <a:pt x="71" y="127"/>
                </a:cubicBezTo>
                <a:close/>
                <a:moveTo>
                  <a:pt x="193" y="123"/>
                </a:moveTo>
                <a:cubicBezTo>
                  <a:pt x="193" y="124"/>
                  <a:pt x="193" y="125"/>
                  <a:pt x="193" y="126"/>
                </a:cubicBezTo>
                <a:cubicBezTo>
                  <a:pt x="194" y="126"/>
                  <a:pt x="194" y="126"/>
                  <a:pt x="194" y="126"/>
                </a:cubicBezTo>
                <a:cubicBezTo>
                  <a:pt x="195" y="125"/>
                  <a:pt x="195" y="123"/>
                  <a:pt x="195" y="122"/>
                </a:cubicBezTo>
                <a:cubicBezTo>
                  <a:pt x="194" y="122"/>
                  <a:pt x="194" y="123"/>
                  <a:pt x="193" y="123"/>
                </a:cubicBezTo>
                <a:close/>
                <a:moveTo>
                  <a:pt x="60" y="125"/>
                </a:moveTo>
                <a:cubicBezTo>
                  <a:pt x="63" y="125"/>
                  <a:pt x="65" y="126"/>
                  <a:pt x="67" y="126"/>
                </a:cubicBezTo>
                <a:cubicBezTo>
                  <a:pt x="66" y="119"/>
                  <a:pt x="66" y="112"/>
                  <a:pt x="66" y="105"/>
                </a:cubicBezTo>
                <a:cubicBezTo>
                  <a:pt x="66" y="105"/>
                  <a:pt x="66" y="105"/>
                  <a:pt x="66" y="105"/>
                </a:cubicBezTo>
                <a:cubicBezTo>
                  <a:pt x="64" y="105"/>
                  <a:pt x="62" y="104"/>
                  <a:pt x="60" y="104"/>
                </a:cubicBezTo>
                <a:cubicBezTo>
                  <a:pt x="60" y="107"/>
                  <a:pt x="60" y="111"/>
                  <a:pt x="60" y="115"/>
                </a:cubicBezTo>
                <a:cubicBezTo>
                  <a:pt x="60" y="116"/>
                  <a:pt x="60" y="117"/>
                  <a:pt x="60" y="118"/>
                </a:cubicBezTo>
                <a:cubicBezTo>
                  <a:pt x="61" y="120"/>
                  <a:pt x="61" y="122"/>
                  <a:pt x="60" y="125"/>
                </a:cubicBezTo>
                <a:close/>
                <a:moveTo>
                  <a:pt x="176" y="123"/>
                </a:moveTo>
                <a:cubicBezTo>
                  <a:pt x="176" y="123"/>
                  <a:pt x="176" y="124"/>
                  <a:pt x="176" y="125"/>
                </a:cubicBezTo>
                <a:cubicBezTo>
                  <a:pt x="176" y="125"/>
                  <a:pt x="176" y="125"/>
                  <a:pt x="176" y="125"/>
                </a:cubicBezTo>
                <a:cubicBezTo>
                  <a:pt x="176" y="124"/>
                  <a:pt x="176" y="123"/>
                  <a:pt x="176" y="123"/>
                </a:cubicBezTo>
                <a:close/>
                <a:moveTo>
                  <a:pt x="197" y="123"/>
                </a:moveTo>
                <a:cubicBezTo>
                  <a:pt x="197" y="123"/>
                  <a:pt x="197" y="124"/>
                  <a:pt x="197" y="124"/>
                </a:cubicBezTo>
                <a:cubicBezTo>
                  <a:pt x="197" y="124"/>
                  <a:pt x="197" y="124"/>
                  <a:pt x="198" y="124"/>
                </a:cubicBezTo>
                <a:cubicBezTo>
                  <a:pt x="198" y="124"/>
                  <a:pt x="198" y="123"/>
                  <a:pt x="197" y="123"/>
                </a:cubicBezTo>
                <a:close/>
                <a:moveTo>
                  <a:pt x="53" y="123"/>
                </a:moveTo>
                <a:cubicBezTo>
                  <a:pt x="54" y="123"/>
                  <a:pt x="56" y="123"/>
                  <a:pt x="57" y="124"/>
                </a:cubicBezTo>
                <a:cubicBezTo>
                  <a:pt x="57" y="121"/>
                  <a:pt x="57" y="119"/>
                  <a:pt x="57" y="116"/>
                </a:cubicBezTo>
                <a:cubicBezTo>
                  <a:pt x="57" y="115"/>
                  <a:pt x="57" y="115"/>
                  <a:pt x="57" y="114"/>
                </a:cubicBezTo>
                <a:cubicBezTo>
                  <a:pt x="57" y="109"/>
                  <a:pt x="57" y="106"/>
                  <a:pt x="58" y="103"/>
                </a:cubicBezTo>
                <a:cubicBezTo>
                  <a:pt x="56" y="102"/>
                  <a:pt x="55" y="102"/>
                  <a:pt x="54" y="102"/>
                </a:cubicBezTo>
                <a:cubicBezTo>
                  <a:pt x="54" y="106"/>
                  <a:pt x="54" y="109"/>
                  <a:pt x="53" y="113"/>
                </a:cubicBezTo>
                <a:cubicBezTo>
                  <a:pt x="53" y="115"/>
                  <a:pt x="53" y="115"/>
                  <a:pt x="53" y="115"/>
                </a:cubicBezTo>
                <a:cubicBezTo>
                  <a:pt x="53" y="116"/>
                  <a:pt x="53" y="118"/>
                  <a:pt x="53" y="120"/>
                </a:cubicBezTo>
                <a:cubicBezTo>
                  <a:pt x="53" y="120"/>
                  <a:pt x="53" y="121"/>
                  <a:pt x="53" y="121"/>
                </a:cubicBezTo>
                <a:cubicBezTo>
                  <a:pt x="53" y="122"/>
                  <a:pt x="53" y="122"/>
                  <a:pt x="53" y="123"/>
                </a:cubicBezTo>
                <a:close/>
                <a:moveTo>
                  <a:pt x="98" y="119"/>
                </a:moveTo>
                <a:cubicBezTo>
                  <a:pt x="98" y="120"/>
                  <a:pt x="98" y="121"/>
                  <a:pt x="98" y="121"/>
                </a:cubicBezTo>
                <a:cubicBezTo>
                  <a:pt x="98" y="122"/>
                  <a:pt x="98" y="122"/>
                  <a:pt x="98" y="122"/>
                </a:cubicBezTo>
                <a:cubicBezTo>
                  <a:pt x="98" y="122"/>
                  <a:pt x="98" y="121"/>
                  <a:pt x="98" y="120"/>
                </a:cubicBezTo>
                <a:cubicBezTo>
                  <a:pt x="98" y="120"/>
                  <a:pt x="98" y="120"/>
                  <a:pt x="98" y="119"/>
                </a:cubicBezTo>
                <a:close/>
                <a:moveTo>
                  <a:pt x="44" y="119"/>
                </a:moveTo>
                <a:cubicBezTo>
                  <a:pt x="45" y="120"/>
                  <a:pt x="45" y="120"/>
                  <a:pt x="46" y="120"/>
                </a:cubicBezTo>
                <a:cubicBezTo>
                  <a:pt x="47" y="121"/>
                  <a:pt x="48" y="121"/>
                  <a:pt x="49" y="121"/>
                </a:cubicBezTo>
                <a:cubicBezTo>
                  <a:pt x="49" y="120"/>
                  <a:pt x="50" y="118"/>
                  <a:pt x="50" y="116"/>
                </a:cubicBezTo>
                <a:cubicBezTo>
                  <a:pt x="50" y="116"/>
                  <a:pt x="50" y="115"/>
                  <a:pt x="50" y="114"/>
                </a:cubicBezTo>
                <a:cubicBezTo>
                  <a:pt x="50" y="112"/>
                  <a:pt x="50" y="112"/>
                  <a:pt x="50" y="112"/>
                </a:cubicBezTo>
                <a:cubicBezTo>
                  <a:pt x="51" y="108"/>
                  <a:pt x="51" y="104"/>
                  <a:pt x="51" y="101"/>
                </a:cubicBezTo>
                <a:cubicBezTo>
                  <a:pt x="49" y="100"/>
                  <a:pt x="46" y="99"/>
                  <a:pt x="44" y="98"/>
                </a:cubicBezTo>
                <a:cubicBezTo>
                  <a:pt x="44" y="102"/>
                  <a:pt x="45" y="105"/>
                  <a:pt x="45" y="108"/>
                </a:cubicBezTo>
                <a:cubicBezTo>
                  <a:pt x="45" y="109"/>
                  <a:pt x="45" y="110"/>
                  <a:pt x="45" y="111"/>
                </a:cubicBezTo>
                <a:cubicBezTo>
                  <a:pt x="45" y="113"/>
                  <a:pt x="45" y="116"/>
                  <a:pt x="44" y="119"/>
                </a:cubicBezTo>
                <a:cubicBezTo>
                  <a:pt x="44" y="119"/>
                  <a:pt x="44" y="119"/>
                  <a:pt x="44" y="119"/>
                </a:cubicBezTo>
                <a:close/>
                <a:moveTo>
                  <a:pt x="203" y="120"/>
                </a:moveTo>
                <a:cubicBezTo>
                  <a:pt x="203" y="120"/>
                  <a:pt x="203" y="120"/>
                  <a:pt x="203" y="121"/>
                </a:cubicBezTo>
                <a:cubicBezTo>
                  <a:pt x="204" y="120"/>
                  <a:pt x="205" y="119"/>
                  <a:pt x="206" y="119"/>
                </a:cubicBezTo>
                <a:cubicBezTo>
                  <a:pt x="206" y="118"/>
                  <a:pt x="206" y="117"/>
                  <a:pt x="206" y="117"/>
                </a:cubicBezTo>
                <a:cubicBezTo>
                  <a:pt x="206" y="117"/>
                  <a:pt x="206" y="117"/>
                  <a:pt x="206" y="117"/>
                </a:cubicBezTo>
                <a:cubicBezTo>
                  <a:pt x="206" y="117"/>
                  <a:pt x="205" y="117"/>
                  <a:pt x="205" y="117"/>
                </a:cubicBezTo>
                <a:cubicBezTo>
                  <a:pt x="205" y="118"/>
                  <a:pt x="205" y="118"/>
                  <a:pt x="204" y="119"/>
                </a:cubicBezTo>
                <a:cubicBezTo>
                  <a:pt x="204" y="120"/>
                  <a:pt x="204" y="120"/>
                  <a:pt x="203" y="120"/>
                </a:cubicBezTo>
                <a:cubicBezTo>
                  <a:pt x="203" y="120"/>
                  <a:pt x="203" y="120"/>
                  <a:pt x="203" y="120"/>
                </a:cubicBezTo>
                <a:close/>
                <a:moveTo>
                  <a:pt x="186" y="105"/>
                </a:moveTo>
                <a:cubicBezTo>
                  <a:pt x="186" y="106"/>
                  <a:pt x="186" y="107"/>
                  <a:pt x="186" y="108"/>
                </a:cubicBezTo>
                <a:cubicBezTo>
                  <a:pt x="186" y="108"/>
                  <a:pt x="186" y="109"/>
                  <a:pt x="186" y="109"/>
                </a:cubicBezTo>
                <a:cubicBezTo>
                  <a:pt x="185" y="111"/>
                  <a:pt x="185" y="113"/>
                  <a:pt x="185" y="116"/>
                </a:cubicBezTo>
                <a:cubicBezTo>
                  <a:pt x="185" y="117"/>
                  <a:pt x="185" y="118"/>
                  <a:pt x="185" y="119"/>
                </a:cubicBezTo>
                <a:cubicBezTo>
                  <a:pt x="185" y="120"/>
                  <a:pt x="185" y="120"/>
                  <a:pt x="185" y="120"/>
                </a:cubicBezTo>
                <a:cubicBezTo>
                  <a:pt x="185" y="120"/>
                  <a:pt x="185" y="119"/>
                  <a:pt x="185" y="119"/>
                </a:cubicBezTo>
                <a:cubicBezTo>
                  <a:pt x="185" y="118"/>
                  <a:pt x="185" y="118"/>
                  <a:pt x="185" y="118"/>
                </a:cubicBezTo>
                <a:cubicBezTo>
                  <a:pt x="185" y="116"/>
                  <a:pt x="185" y="115"/>
                  <a:pt x="186" y="114"/>
                </a:cubicBezTo>
                <a:cubicBezTo>
                  <a:pt x="186" y="113"/>
                  <a:pt x="186" y="111"/>
                  <a:pt x="186" y="109"/>
                </a:cubicBezTo>
                <a:cubicBezTo>
                  <a:pt x="186" y="108"/>
                  <a:pt x="186" y="107"/>
                  <a:pt x="186" y="106"/>
                </a:cubicBezTo>
                <a:cubicBezTo>
                  <a:pt x="186" y="106"/>
                  <a:pt x="186" y="105"/>
                  <a:pt x="186" y="105"/>
                </a:cubicBezTo>
                <a:close/>
                <a:moveTo>
                  <a:pt x="106" y="111"/>
                </a:moveTo>
                <a:cubicBezTo>
                  <a:pt x="106" y="114"/>
                  <a:pt x="106" y="116"/>
                  <a:pt x="106" y="119"/>
                </a:cubicBezTo>
                <a:cubicBezTo>
                  <a:pt x="106" y="116"/>
                  <a:pt x="107" y="113"/>
                  <a:pt x="107" y="111"/>
                </a:cubicBezTo>
                <a:lnTo>
                  <a:pt x="106" y="111"/>
                </a:lnTo>
                <a:close/>
                <a:moveTo>
                  <a:pt x="193" y="119"/>
                </a:moveTo>
                <a:cubicBezTo>
                  <a:pt x="193" y="119"/>
                  <a:pt x="193" y="118"/>
                  <a:pt x="194" y="118"/>
                </a:cubicBezTo>
                <a:cubicBezTo>
                  <a:pt x="194" y="118"/>
                  <a:pt x="195" y="118"/>
                  <a:pt x="195" y="117"/>
                </a:cubicBezTo>
                <a:cubicBezTo>
                  <a:pt x="195" y="117"/>
                  <a:pt x="195" y="117"/>
                  <a:pt x="195" y="116"/>
                </a:cubicBezTo>
                <a:cubicBezTo>
                  <a:pt x="194" y="117"/>
                  <a:pt x="194" y="117"/>
                  <a:pt x="193" y="117"/>
                </a:cubicBezTo>
                <a:cubicBezTo>
                  <a:pt x="193" y="118"/>
                  <a:pt x="193" y="118"/>
                  <a:pt x="193" y="119"/>
                </a:cubicBezTo>
                <a:cubicBezTo>
                  <a:pt x="193" y="119"/>
                  <a:pt x="193" y="119"/>
                  <a:pt x="193" y="119"/>
                </a:cubicBezTo>
                <a:close/>
                <a:moveTo>
                  <a:pt x="35" y="115"/>
                </a:moveTo>
                <a:cubicBezTo>
                  <a:pt x="38" y="117"/>
                  <a:pt x="40" y="118"/>
                  <a:pt x="42" y="119"/>
                </a:cubicBezTo>
                <a:cubicBezTo>
                  <a:pt x="41" y="116"/>
                  <a:pt x="41" y="114"/>
                  <a:pt x="42" y="111"/>
                </a:cubicBezTo>
                <a:cubicBezTo>
                  <a:pt x="42" y="110"/>
                  <a:pt x="42" y="109"/>
                  <a:pt x="42" y="108"/>
                </a:cubicBezTo>
                <a:cubicBezTo>
                  <a:pt x="42" y="107"/>
                  <a:pt x="42" y="107"/>
                  <a:pt x="42" y="107"/>
                </a:cubicBezTo>
                <a:cubicBezTo>
                  <a:pt x="42" y="104"/>
                  <a:pt x="42" y="101"/>
                  <a:pt x="42" y="97"/>
                </a:cubicBezTo>
                <a:cubicBezTo>
                  <a:pt x="39" y="96"/>
                  <a:pt x="37" y="95"/>
                  <a:pt x="35" y="94"/>
                </a:cubicBezTo>
                <a:cubicBezTo>
                  <a:pt x="35" y="98"/>
                  <a:pt x="35" y="102"/>
                  <a:pt x="35" y="106"/>
                </a:cubicBezTo>
                <a:cubicBezTo>
                  <a:pt x="35" y="106"/>
                  <a:pt x="35" y="107"/>
                  <a:pt x="35" y="108"/>
                </a:cubicBezTo>
                <a:cubicBezTo>
                  <a:pt x="35" y="110"/>
                  <a:pt x="36" y="113"/>
                  <a:pt x="35" y="115"/>
                </a:cubicBezTo>
                <a:close/>
                <a:moveTo>
                  <a:pt x="97" y="110"/>
                </a:moveTo>
                <a:cubicBezTo>
                  <a:pt x="97" y="112"/>
                  <a:pt x="98" y="115"/>
                  <a:pt x="98" y="118"/>
                </a:cubicBezTo>
                <a:cubicBezTo>
                  <a:pt x="98" y="118"/>
                  <a:pt x="98" y="118"/>
                  <a:pt x="98" y="117"/>
                </a:cubicBezTo>
                <a:cubicBezTo>
                  <a:pt x="98" y="115"/>
                  <a:pt x="97" y="112"/>
                  <a:pt x="97" y="110"/>
                </a:cubicBezTo>
                <a:cubicBezTo>
                  <a:pt x="97" y="110"/>
                  <a:pt x="97" y="110"/>
                  <a:pt x="97" y="110"/>
                </a:cubicBezTo>
                <a:close/>
                <a:moveTo>
                  <a:pt x="210" y="114"/>
                </a:moveTo>
                <a:cubicBezTo>
                  <a:pt x="210" y="115"/>
                  <a:pt x="210" y="115"/>
                  <a:pt x="210" y="115"/>
                </a:cubicBezTo>
                <a:cubicBezTo>
                  <a:pt x="210" y="115"/>
                  <a:pt x="210" y="114"/>
                  <a:pt x="210" y="114"/>
                </a:cubicBezTo>
                <a:cubicBezTo>
                  <a:pt x="210" y="114"/>
                  <a:pt x="210" y="114"/>
                  <a:pt x="210" y="114"/>
                </a:cubicBezTo>
                <a:close/>
                <a:moveTo>
                  <a:pt x="200" y="115"/>
                </a:moveTo>
                <a:cubicBezTo>
                  <a:pt x="200" y="114"/>
                  <a:pt x="200" y="114"/>
                  <a:pt x="200" y="114"/>
                </a:cubicBezTo>
                <a:cubicBezTo>
                  <a:pt x="200" y="114"/>
                  <a:pt x="200" y="113"/>
                  <a:pt x="200" y="113"/>
                </a:cubicBezTo>
                <a:cubicBezTo>
                  <a:pt x="200" y="113"/>
                  <a:pt x="200" y="113"/>
                  <a:pt x="199" y="113"/>
                </a:cubicBezTo>
                <a:cubicBezTo>
                  <a:pt x="199" y="113"/>
                  <a:pt x="199" y="114"/>
                  <a:pt x="200" y="115"/>
                </a:cubicBezTo>
                <a:close/>
                <a:moveTo>
                  <a:pt x="27" y="110"/>
                </a:moveTo>
                <a:cubicBezTo>
                  <a:pt x="29" y="111"/>
                  <a:pt x="31" y="112"/>
                  <a:pt x="32" y="113"/>
                </a:cubicBezTo>
                <a:cubicBezTo>
                  <a:pt x="32" y="112"/>
                  <a:pt x="32" y="110"/>
                  <a:pt x="32" y="108"/>
                </a:cubicBezTo>
                <a:cubicBezTo>
                  <a:pt x="32" y="107"/>
                  <a:pt x="32" y="106"/>
                  <a:pt x="32" y="105"/>
                </a:cubicBezTo>
                <a:cubicBezTo>
                  <a:pt x="32" y="100"/>
                  <a:pt x="32" y="97"/>
                  <a:pt x="32" y="93"/>
                </a:cubicBezTo>
                <a:cubicBezTo>
                  <a:pt x="32" y="93"/>
                  <a:pt x="32" y="93"/>
                  <a:pt x="32" y="93"/>
                </a:cubicBezTo>
                <a:cubicBezTo>
                  <a:pt x="32" y="93"/>
                  <a:pt x="31" y="93"/>
                  <a:pt x="31" y="92"/>
                </a:cubicBezTo>
                <a:cubicBezTo>
                  <a:pt x="30" y="92"/>
                  <a:pt x="29" y="91"/>
                  <a:pt x="28" y="91"/>
                </a:cubicBezTo>
                <a:cubicBezTo>
                  <a:pt x="28" y="93"/>
                  <a:pt x="27" y="96"/>
                  <a:pt x="27" y="99"/>
                </a:cubicBezTo>
                <a:cubicBezTo>
                  <a:pt x="27" y="100"/>
                  <a:pt x="27" y="101"/>
                  <a:pt x="27" y="102"/>
                </a:cubicBezTo>
                <a:cubicBezTo>
                  <a:pt x="27" y="104"/>
                  <a:pt x="27" y="106"/>
                  <a:pt x="27" y="108"/>
                </a:cubicBezTo>
                <a:cubicBezTo>
                  <a:pt x="27" y="109"/>
                  <a:pt x="27" y="109"/>
                  <a:pt x="27" y="109"/>
                </a:cubicBezTo>
                <a:cubicBezTo>
                  <a:pt x="27" y="110"/>
                  <a:pt x="27" y="110"/>
                  <a:pt x="27" y="110"/>
                </a:cubicBezTo>
                <a:close/>
                <a:moveTo>
                  <a:pt x="150" y="112"/>
                </a:moveTo>
                <a:cubicBezTo>
                  <a:pt x="150" y="112"/>
                  <a:pt x="151" y="112"/>
                  <a:pt x="151" y="113"/>
                </a:cubicBezTo>
                <a:cubicBezTo>
                  <a:pt x="151" y="112"/>
                  <a:pt x="151" y="112"/>
                  <a:pt x="151" y="112"/>
                </a:cubicBezTo>
                <a:cubicBezTo>
                  <a:pt x="150" y="112"/>
                  <a:pt x="149" y="112"/>
                  <a:pt x="148" y="112"/>
                </a:cubicBezTo>
                <a:cubicBezTo>
                  <a:pt x="148" y="112"/>
                  <a:pt x="148" y="112"/>
                  <a:pt x="148" y="113"/>
                </a:cubicBezTo>
                <a:cubicBezTo>
                  <a:pt x="149" y="112"/>
                  <a:pt x="149" y="112"/>
                  <a:pt x="150" y="112"/>
                </a:cubicBezTo>
                <a:close/>
                <a:moveTo>
                  <a:pt x="214" y="111"/>
                </a:moveTo>
                <a:cubicBezTo>
                  <a:pt x="214" y="112"/>
                  <a:pt x="214" y="112"/>
                  <a:pt x="214" y="113"/>
                </a:cubicBezTo>
                <a:cubicBezTo>
                  <a:pt x="214" y="113"/>
                  <a:pt x="215" y="112"/>
                  <a:pt x="215" y="112"/>
                </a:cubicBezTo>
                <a:cubicBezTo>
                  <a:pt x="215" y="111"/>
                  <a:pt x="215" y="111"/>
                  <a:pt x="215" y="110"/>
                </a:cubicBezTo>
                <a:cubicBezTo>
                  <a:pt x="215" y="110"/>
                  <a:pt x="214" y="111"/>
                  <a:pt x="214" y="111"/>
                </a:cubicBezTo>
                <a:close/>
                <a:moveTo>
                  <a:pt x="193" y="102"/>
                </a:moveTo>
                <a:cubicBezTo>
                  <a:pt x="194" y="102"/>
                  <a:pt x="194" y="103"/>
                  <a:pt x="194" y="103"/>
                </a:cubicBezTo>
                <a:cubicBezTo>
                  <a:pt x="195" y="106"/>
                  <a:pt x="195" y="109"/>
                  <a:pt x="194" y="113"/>
                </a:cubicBezTo>
                <a:cubicBezTo>
                  <a:pt x="194" y="112"/>
                  <a:pt x="195" y="112"/>
                  <a:pt x="195" y="112"/>
                </a:cubicBezTo>
                <a:cubicBezTo>
                  <a:pt x="195" y="112"/>
                  <a:pt x="195" y="111"/>
                  <a:pt x="195" y="111"/>
                </a:cubicBezTo>
                <a:cubicBezTo>
                  <a:pt x="195" y="110"/>
                  <a:pt x="195" y="109"/>
                  <a:pt x="195" y="108"/>
                </a:cubicBezTo>
                <a:cubicBezTo>
                  <a:pt x="195" y="105"/>
                  <a:pt x="194" y="102"/>
                  <a:pt x="194" y="99"/>
                </a:cubicBezTo>
                <a:cubicBezTo>
                  <a:pt x="193" y="100"/>
                  <a:pt x="191" y="100"/>
                  <a:pt x="189" y="101"/>
                </a:cubicBezTo>
                <a:cubicBezTo>
                  <a:pt x="190" y="101"/>
                  <a:pt x="190" y="102"/>
                  <a:pt x="190" y="102"/>
                </a:cubicBezTo>
                <a:cubicBezTo>
                  <a:pt x="189" y="102"/>
                  <a:pt x="189" y="102"/>
                  <a:pt x="189" y="102"/>
                </a:cubicBezTo>
                <a:cubicBezTo>
                  <a:pt x="189" y="102"/>
                  <a:pt x="189" y="102"/>
                  <a:pt x="189" y="102"/>
                </a:cubicBezTo>
                <a:cubicBezTo>
                  <a:pt x="189" y="103"/>
                  <a:pt x="189" y="103"/>
                  <a:pt x="189" y="104"/>
                </a:cubicBezTo>
                <a:cubicBezTo>
                  <a:pt x="189" y="104"/>
                  <a:pt x="189" y="105"/>
                  <a:pt x="189" y="105"/>
                </a:cubicBezTo>
                <a:cubicBezTo>
                  <a:pt x="189" y="106"/>
                  <a:pt x="189" y="108"/>
                  <a:pt x="189" y="109"/>
                </a:cubicBezTo>
                <a:cubicBezTo>
                  <a:pt x="189" y="110"/>
                  <a:pt x="189" y="111"/>
                  <a:pt x="189" y="112"/>
                </a:cubicBezTo>
                <a:cubicBezTo>
                  <a:pt x="189" y="110"/>
                  <a:pt x="190" y="107"/>
                  <a:pt x="190" y="105"/>
                </a:cubicBezTo>
                <a:cubicBezTo>
                  <a:pt x="190" y="104"/>
                  <a:pt x="190" y="104"/>
                  <a:pt x="190" y="104"/>
                </a:cubicBezTo>
                <a:cubicBezTo>
                  <a:pt x="190" y="103"/>
                  <a:pt x="191" y="102"/>
                  <a:pt x="191" y="101"/>
                </a:cubicBezTo>
                <a:cubicBezTo>
                  <a:pt x="191" y="101"/>
                  <a:pt x="191" y="100"/>
                  <a:pt x="192" y="100"/>
                </a:cubicBezTo>
                <a:cubicBezTo>
                  <a:pt x="192" y="100"/>
                  <a:pt x="193" y="100"/>
                  <a:pt x="193" y="101"/>
                </a:cubicBezTo>
                <a:cubicBezTo>
                  <a:pt x="193" y="101"/>
                  <a:pt x="193" y="101"/>
                  <a:pt x="193" y="102"/>
                </a:cubicBezTo>
                <a:cubicBezTo>
                  <a:pt x="193" y="102"/>
                  <a:pt x="193" y="102"/>
                  <a:pt x="193" y="102"/>
                </a:cubicBezTo>
                <a:close/>
                <a:moveTo>
                  <a:pt x="198" y="97"/>
                </a:moveTo>
                <a:cubicBezTo>
                  <a:pt x="198" y="101"/>
                  <a:pt x="198" y="105"/>
                  <a:pt x="199" y="109"/>
                </a:cubicBezTo>
                <a:cubicBezTo>
                  <a:pt x="199" y="109"/>
                  <a:pt x="200" y="108"/>
                  <a:pt x="200" y="108"/>
                </a:cubicBezTo>
                <a:cubicBezTo>
                  <a:pt x="200" y="107"/>
                  <a:pt x="200" y="106"/>
                  <a:pt x="200" y="106"/>
                </a:cubicBezTo>
                <a:cubicBezTo>
                  <a:pt x="200" y="106"/>
                  <a:pt x="200" y="106"/>
                  <a:pt x="200" y="106"/>
                </a:cubicBezTo>
                <a:cubicBezTo>
                  <a:pt x="199" y="106"/>
                  <a:pt x="199" y="105"/>
                  <a:pt x="199" y="105"/>
                </a:cubicBezTo>
                <a:cubicBezTo>
                  <a:pt x="199" y="104"/>
                  <a:pt x="199" y="104"/>
                  <a:pt x="199" y="104"/>
                </a:cubicBezTo>
                <a:cubicBezTo>
                  <a:pt x="199" y="103"/>
                  <a:pt x="200" y="103"/>
                  <a:pt x="200" y="103"/>
                </a:cubicBezTo>
                <a:cubicBezTo>
                  <a:pt x="200" y="101"/>
                  <a:pt x="200" y="100"/>
                  <a:pt x="200" y="99"/>
                </a:cubicBezTo>
                <a:cubicBezTo>
                  <a:pt x="200" y="99"/>
                  <a:pt x="200" y="99"/>
                  <a:pt x="200" y="99"/>
                </a:cubicBezTo>
                <a:cubicBezTo>
                  <a:pt x="199" y="98"/>
                  <a:pt x="199" y="98"/>
                  <a:pt x="200" y="97"/>
                </a:cubicBezTo>
                <a:cubicBezTo>
                  <a:pt x="200" y="97"/>
                  <a:pt x="200" y="97"/>
                  <a:pt x="200" y="97"/>
                </a:cubicBezTo>
                <a:cubicBezTo>
                  <a:pt x="200" y="97"/>
                  <a:pt x="200" y="96"/>
                  <a:pt x="200" y="96"/>
                </a:cubicBezTo>
                <a:cubicBezTo>
                  <a:pt x="199" y="96"/>
                  <a:pt x="199" y="96"/>
                  <a:pt x="198" y="97"/>
                </a:cubicBezTo>
                <a:close/>
                <a:moveTo>
                  <a:pt x="81" y="108"/>
                </a:moveTo>
                <a:cubicBezTo>
                  <a:pt x="81" y="108"/>
                  <a:pt x="81" y="108"/>
                  <a:pt x="81" y="108"/>
                </a:cubicBezTo>
                <a:cubicBezTo>
                  <a:pt x="81" y="108"/>
                  <a:pt x="81" y="109"/>
                  <a:pt x="81" y="109"/>
                </a:cubicBezTo>
                <a:cubicBezTo>
                  <a:pt x="81" y="109"/>
                  <a:pt x="81" y="108"/>
                  <a:pt x="81" y="108"/>
                </a:cubicBezTo>
                <a:cubicBezTo>
                  <a:pt x="81" y="108"/>
                  <a:pt x="81" y="108"/>
                  <a:pt x="81" y="108"/>
                </a:cubicBezTo>
                <a:close/>
                <a:moveTo>
                  <a:pt x="107" y="107"/>
                </a:moveTo>
                <a:cubicBezTo>
                  <a:pt x="116" y="108"/>
                  <a:pt x="125" y="109"/>
                  <a:pt x="132" y="109"/>
                </a:cubicBezTo>
                <a:cubicBezTo>
                  <a:pt x="145" y="109"/>
                  <a:pt x="156" y="108"/>
                  <a:pt x="166" y="105"/>
                </a:cubicBezTo>
                <a:cubicBezTo>
                  <a:pt x="166" y="105"/>
                  <a:pt x="166" y="105"/>
                  <a:pt x="166" y="105"/>
                </a:cubicBezTo>
                <a:cubicBezTo>
                  <a:pt x="166" y="104"/>
                  <a:pt x="167" y="104"/>
                  <a:pt x="168" y="104"/>
                </a:cubicBezTo>
                <a:cubicBezTo>
                  <a:pt x="168" y="104"/>
                  <a:pt x="169" y="104"/>
                  <a:pt x="169" y="105"/>
                </a:cubicBezTo>
                <a:cubicBezTo>
                  <a:pt x="171" y="104"/>
                  <a:pt x="174" y="103"/>
                  <a:pt x="176" y="103"/>
                </a:cubicBezTo>
                <a:cubicBezTo>
                  <a:pt x="188" y="99"/>
                  <a:pt x="200" y="93"/>
                  <a:pt x="210" y="85"/>
                </a:cubicBezTo>
                <a:cubicBezTo>
                  <a:pt x="219" y="77"/>
                  <a:pt x="228" y="69"/>
                  <a:pt x="226" y="57"/>
                </a:cubicBezTo>
                <a:cubicBezTo>
                  <a:pt x="224" y="57"/>
                  <a:pt x="222" y="57"/>
                  <a:pt x="220" y="57"/>
                </a:cubicBezTo>
                <a:cubicBezTo>
                  <a:pt x="220" y="58"/>
                  <a:pt x="220" y="58"/>
                  <a:pt x="219" y="59"/>
                </a:cubicBezTo>
                <a:cubicBezTo>
                  <a:pt x="219" y="59"/>
                  <a:pt x="219" y="59"/>
                  <a:pt x="218" y="59"/>
                </a:cubicBezTo>
                <a:cubicBezTo>
                  <a:pt x="218" y="59"/>
                  <a:pt x="218" y="59"/>
                  <a:pt x="217" y="59"/>
                </a:cubicBezTo>
                <a:cubicBezTo>
                  <a:pt x="217" y="59"/>
                  <a:pt x="217" y="58"/>
                  <a:pt x="217" y="58"/>
                </a:cubicBezTo>
                <a:cubicBezTo>
                  <a:pt x="217" y="58"/>
                  <a:pt x="217" y="57"/>
                  <a:pt x="217" y="57"/>
                </a:cubicBezTo>
                <a:cubicBezTo>
                  <a:pt x="217" y="57"/>
                  <a:pt x="216" y="57"/>
                  <a:pt x="215" y="57"/>
                </a:cubicBezTo>
                <a:cubicBezTo>
                  <a:pt x="215" y="57"/>
                  <a:pt x="215" y="57"/>
                  <a:pt x="215" y="57"/>
                </a:cubicBezTo>
                <a:cubicBezTo>
                  <a:pt x="214" y="57"/>
                  <a:pt x="214" y="57"/>
                  <a:pt x="214" y="57"/>
                </a:cubicBezTo>
                <a:cubicBezTo>
                  <a:pt x="209" y="57"/>
                  <a:pt x="204" y="57"/>
                  <a:pt x="198" y="57"/>
                </a:cubicBezTo>
                <a:cubicBezTo>
                  <a:pt x="198" y="57"/>
                  <a:pt x="198" y="57"/>
                  <a:pt x="198" y="57"/>
                </a:cubicBezTo>
                <a:cubicBezTo>
                  <a:pt x="198" y="57"/>
                  <a:pt x="198" y="57"/>
                  <a:pt x="197" y="57"/>
                </a:cubicBezTo>
                <a:cubicBezTo>
                  <a:pt x="192" y="57"/>
                  <a:pt x="186" y="56"/>
                  <a:pt x="180" y="56"/>
                </a:cubicBezTo>
                <a:cubicBezTo>
                  <a:pt x="177" y="56"/>
                  <a:pt x="174" y="56"/>
                  <a:pt x="171" y="56"/>
                </a:cubicBezTo>
                <a:cubicBezTo>
                  <a:pt x="161" y="55"/>
                  <a:pt x="151" y="55"/>
                  <a:pt x="140" y="54"/>
                </a:cubicBezTo>
                <a:cubicBezTo>
                  <a:pt x="138" y="54"/>
                  <a:pt x="135" y="54"/>
                  <a:pt x="132" y="54"/>
                </a:cubicBezTo>
                <a:cubicBezTo>
                  <a:pt x="131" y="54"/>
                  <a:pt x="129" y="54"/>
                  <a:pt x="127" y="53"/>
                </a:cubicBezTo>
                <a:cubicBezTo>
                  <a:pt x="125" y="53"/>
                  <a:pt x="123" y="53"/>
                  <a:pt x="121" y="53"/>
                </a:cubicBezTo>
                <a:cubicBezTo>
                  <a:pt x="121" y="53"/>
                  <a:pt x="121" y="53"/>
                  <a:pt x="121" y="53"/>
                </a:cubicBezTo>
                <a:cubicBezTo>
                  <a:pt x="120" y="53"/>
                  <a:pt x="120" y="53"/>
                  <a:pt x="120" y="53"/>
                </a:cubicBezTo>
                <a:cubicBezTo>
                  <a:pt x="120" y="53"/>
                  <a:pt x="119" y="53"/>
                  <a:pt x="119" y="52"/>
                </a:cubicBezTo>
                <a:cubicBezTo>
                  <a:pt x="119" y="52"/>
                  <a:pt x="119" y="52"/>
                  <a:pt x="119" y="52"/>
                </a:cubicBezTo>
                <a:cubicBezTo>
                  <a:pt x="118" y="53"/>
                  <a:pt x="118" y="53"/>
                  <a:pt x="118" y="53"/>
                </a:cubicBezTo>
                <a:cubicBezTo>
                  <a:pt x="118" y="53"/>
                  <a:pt x="118" y="53"/>
                  <a:pt x="117" y="53"/>
                </a:cubicBezTo>
                <a:cubicBezTo>
                  <a:pt x="117" y="53"/>
                  <a:pt x="117" y="53"/>
                  <a:pt x="117" y="53"/>
                </a:cubicBezTo>
                <a:cubicBezTo>
                  <a:pt x="117" y="53"/>
                  <a:pt x="117" y="53"/>
                  <a:pt x="117" y="53"/>
                </a:cubicBezTo>
                <a:cubicBezTo>
                  <a:pt x="116" y="53"/>
                  <a:pt x="116" y="53"/>
                  <a:pt x="116" y="52"/>
                </a:cubicBezTo>
                <a:cubicBezTo>
                  <a:pt x="116" y="52"/>
                  <a:pt x="116" y="52"/>
                  <a:pt x="116" y="51"/>
                </a:cubicBezTo>
                <a:cubicBezTo>
                  <a:pt x="116" y="51"/>
                  <a:pt x="116" y="51"/>
                  <a:pt x="115" y="52"/>
                </a:cubicBezTo>
                <a:cubicBezTo>
                  <a:pt x="115" y="52"/>
                  <a:pt x="115" y="52"/>
                  <a:pt x="115" y="52"/>
                </a:cubicBezTo>
                <a:cubicBezTo>
                  <a:pt x="114" y="52"/>
                  <a:pt x="114" y="51"/>
                  <a:pt x="114" y="51"/>
                </a:cubicBezTo>
                <a:cubicBezTo>
                  <a:pt x="114" y="49"/>
                  <a:pt x="115" y="48"/>
                  <a:pt x="116" y="47"/>
                </a:cubicBezTo>
                <a:cubicBezTo>
                  <a:pt x="116" y="47"/>
                  <a:pt x="116" y="46"/>
                  <a:pt x="116" y="45"/>
                </a:cubicBezTo>
                <a:cubicBezTo>
                  <a:pt x="116" y="43"/>
                  <a:pt x="116" y="42"/>
                  <a:pt x="116" y="40"/>
                </a:cubicBezTo>
                <a:cubicBezTo>
                  <a:pt x="116" y="40"/>
                  <a:pt x="116" y="39"/>
                  <a:pt x="116" y="39"/>
                </a:cubicBezTo>
                <a:cubicBezTo>
                  <a:pt x="117" y="31"/>
                  <a:pt x="117" y="23"/>
                  <a:pt x="116" y="14"/>
                </a:cubicBezTo>
                <a:cubicBezTo>
                  <a:pt x="116" y="13"/>
                  <a:pt x="116" y="12"/>
                  <a:pt x="116" y="11"/>
                </a:cubicBezTo>
                <a:cubicBezTo>
                  <a:pt x="113" y="11"/>
                  <a:pt x="110" y="11"/>
                  <a:pt x="106" y="11"/>
                </a:cubicBezTo>
                <a:cubicBezTo>
                  <a:pt x="96" y="11"/>
                  <a:pt x="86" y="12"/>
                  <a:pt x="77" y="14"/>
                </a:cubicBezTo>
                <a:cubicBezTo>
                  <a:pt x="76" y="14"/>
                  <a:pt x="74" y="15"/>
                  <a:pt x="73" y="15"/>
                </a:cubicBezTo>
                <a:cubicBezTo>
                  <a:pt x="66" y="16"/>
                  <a:pt x="58" y="18"/>
                  <a:pt x="50" y="21"/>
                </a:cubicBezTo>
                <a:cubicBezTo>
                  <a:pt x="43" y="24"/>
                  <a:pt x="36" y="27"/>
                  <a:pt x="29" y="32"/>
                </a:cubicBezTo>
                <a:cubicBezTo>
                  <a:pt x="19" y="39"/>
                  <a:pt x="9" y="47"/>
                  <a:pt x="7" y="58"/>
                </a:cubicBezTo>
                <a:cubicBezTo>
                  <a:pt x="6" y="65"/>
                  <a:pt x="8" y="71"/>
                  <a:pt x="14" y="77"/>
                </a:cubicBezTo>
                <a:cubicBezTo>
                  <a:pt x="14" y="77"/>
                  <a:pt x="14" y="77"/>
                  <a:pt x="14" y="77"/>
                </a:cubicBezTo>
                <a:cubicBezTo>
                  <a:pt x="14" y="77"/>
                  <a:pt x="14" y="77"/>
                  <a:pt x="15" y="77"/>
                </a:cubicBezTo>
                <a:cubicBezTo>
                  <a:pt x="15" y="77"/>
                  <a:pt x="15" y="78"/>
                  <a:pt x="15" y="78"/>
                </a:cubicBezTo>
                <a:cubicBezTo>
                  <a:pt x="15" y="78"/>
                  <a:pt x="15" y="78"/>
                  <a:pt x="15" y="78"/>
                </a:cubicBezTo>
                <a:cubicBezTo>
                  <a:pt x="17" y="80"/>
                  <a:pt x="20" y="82"/>
                  <a:pt x="23" y="84"/>
                </a:cubicBezTo>
                <a:cubicBezTo>
                  <a:pt x="35" y="91"/>
                  <a:pt x="48" y="97"/>
                  <a:pt x="62" y="100"/>
                </a:cubicBezTo>
                <a:cubicBezTo>
                  <a:pt x="74" y="103"/>
                  <a:pt x="86" y="105"/>
                  <a:pt x="101" y="107"/>
                </a:cubicBezTo>
                <a:cubicBezTo>
                  <a:pt x="102" y="107"/>
                  <a:pt x="103" y="107"/>
                  <a:pt x="104" y="107"/>
                </a:cubicBezTo>
                <a:cubicBezTo>
                  <a:pt x="104" y="107"/>
                  <a:pt x="104" y="107"/>
                  <a:pt x="104" y="107"/>
                </a:cubicBezTo>
                <a:cubicBezTo>
                  <a:pt x="105" y="107"/>
                  <a:pt x="105" y="106"/>
                  <a:pt x="106" y="106"/>
                </a:cubicBezTo>
                <a:cubicBezTo>
                  <a:pt x="106" y="106"/>
                  <a:pt x="107" y="106"/>
                  <a:pt x="107" y="107"/>
                </a:cubicBezTo>
                <a:cubicBezTo>
                  <a:pt x="107" y="107"/>
                  <a:pt x="107" y="107"/>
                  <a:pt x="107" y="107"/>
                </a:cubicBezTo>
                <a:close/>
                <a:moveTo>
                  <a:pt x="218" y="109"/>
                </a:moveTo>
                <a:cubicBezTo>
                  <a:pt x="219" y="108"/>
                  <a:pt x="220" y="107"/>
                  <a:pt x="221" y="106"/>
                </a:cubicBezTo>
                <a:cubicBezTo>
                  <a:pt x="221" y="106"/>
                  <a:pt x="221" y="106"/>
                  <a:pt x="221" y="106"/>
                </a:cubicBezTo>
                <a:cubicBezTo>
                  <a:pt x="220" y="105"/>
                  <a:pt x="220" y="104"/>
                  <a:pt x="220" y="103"/>
                </a:cubicBezTo>
                <a:cubicBezTo>
                  <a:pt x="220" y="104"/>
                  <a:pt x="220" y="105"/>
                  <a:pt x="219" y="106"/>
                </a:cubicBezTo>
                <a:cubicBezTo>
                  <a:pt x="219" y="107"/>
                  <a:pt x="219" y="107"/>
                  <a:pt x="219" y="108"/>
                </a:cubicBezTo>
                <a:cubicBezTo>
                  <a:pt x="218" y="108"/>
                  <a:pt x="218" y="108"/>
                  <a:pt x="218" y="108"/>
                </a:cubicBezTo>
                <a:cubicBezTo>
                  <a:pt x="218" y="109"/>
                  <a:pt x="218" y="109"/>
                  <a:pt x="218" y="109"/>
                </a:cubicBezTo>
                <a:close/>
                <a:moveTo>
                  <a:pt x="24" y="108"/>
                </a:moveTo>
                <a:cubicBezTo>
                  <a:pt x="24" y="107"/>
                  <a:pt x="24" y="105"/>
                  <a:pt x="24" y="104"/>
                </a:cubicBezTo>
                <a:cubicBezTo>
                  <a:pt x="24" y="103"/>
                  <a:pt x="24" y="103"/>
                  <a:pt x="24" y="102"/>
                </a:cubicBezTo>
                <a:cubicBezTo>
                  <a:pt x="24" y="100"/>
                  <a:pt x="25" y="99"/>
                  <a:pt x="25" y="97"/>
                </a:cubicBezTo>
                <a:cubicBezTo>
                  <a:pt x="25" y="95"/>
                  <a:pt x="25" y="92"/>
                  <a:pt x="25" y="90"/>
                </a:cubicBezTo>
                <a:cubicBezTo>
                  <a:pt x="25" y="90"/>
                  <a:pt x="25" y="90"/>
                  <a:pt x="25" y="89"/>
                </a:cubicBezTo>
                <a:cubicBezTo>
                  <a:pt x="24" y="89"/>
                  <a:pt x="23" y="88"/>
                  <a:pt x="21" y="87"/>
                </a:cubicBezTo>
                <a:cubicBezTo>
                  <a:pt x="22" y="90"/>
                  <a:pt x="22" y="94"/>
                  <a:pt x="22" y="98"/>
                </a:cubicBezTo>
                <a:cubicBezTo>
                  <a:pt x="22" y="99"/>
                  <a:pt x="22" y="99"/>
                  <a:pt x="22" y="100"/>
                </a:cubicBezTo>
                <a:cubicBezTo>
                  <a:pt x="22" y="102"/>
                  <a:pt x="22" y="105"/>
                  <a:pt x="22" y="107"/>
                </a:cubicBezTo>
                <a:cubicBezTo>
                  <a:pt x="22" y="107"/>
                  <a:pt x="24" y="108"/>
                  <a:pt x="24" y="108"/>
                </a:cubicBezTo>
                <a:close/>
                <a:moveTo>
                  <a:pt x="210" y="105"/>
                </a:moveTo>
                <a:cubicBezTo>
                  <a:pt x="210" y="106"/>
                  <a:pt x="210" y="106"/>
                  <a:pt x="209" y="107"/>
                </a:cubicBezTo>
                <a:cubicBezTo>
                  <a:pt x="210" y="107"/>
                  <a:pt x="212" y="105"/>
                  <a:pt x="212" y="105"/>
                </a:cubicBezTo>
                <a:cubicBezTo>
                  <a:pt x="212" y="105"/>
                  <a:pt x="212" y="104"/>
                  <a:pt x="212" y="104"/>
                </a:cubicBezTo>
                <a:cubicBezTo>
                  <a:pt x="212" y="103"/>
                  <a:pt x="212" y="103"/>
                  <a:pt x="212" y="103"/>
                </a:cubicBezTo>
                <a:cubicBezTo>
                  <a:pt x="211" y="103"/>
                  <a:pt x="210" y="104"/>
                  <a:pt x="210" y="105"/>
                </a:cubicBezTo>
                <a:close/>
                <a:moveTo>
                  <a:pt x="177" y="106"/>
                </a:moveTo>
                <a:cubicBezTo>
                  <a:pt x="177" y="106"/>
                  <a:pt x="177" y="106"/>
                  <a:pt x="177" y="106"/>
                </a:cubicBezTo>
                <a:cubicBezTo>
                  <a:pt x="177" y="107"/>
                  <a:pt x="177" y="107"/>
                  <a:pt x="177" y="107"/>
                </a:cubicBezTo>
                <a:cubicBezTo>
                  <a:pt x="177" y="107"/>
                  <a:pt x="178" y="106"/>
                  <a:pt x="178" y="106"/>
                </a:cubicBezTo>
                <a:cubicBezTo>
                  <a:pt x="178" y="106"/>
                  <a:pt x="177" y="106"/>
                  <a:pt x="177" y="106"/>
                </a:cubicBezTo>
                <a:close/>
                <a:moveTo>
                  <a:pt x="183" y="104"/>
                </a:moveTo>
                <a:cubicBezTo>
                  <a:pt x="183" y="104"/>
                  <a:pt x="183" y="104"/>
                  <a:pt x="183" y="105"/>
                </a:cubicBezTo>
                <a:cubicBezTo>
                  <a:pt x="183" y="105"/>
                  <a:pt x="183" y="106"/>
                  <a:pt x="183" y="107"/>
                </a:cubicBezTo>
                <a:cubicBezTo>
                  <a:pt x="183" y="107"/>
                  <a:pt x="183" y="106"/>
                  <a:pt x="183" y="106"/>
                </a:cubicBezTo>
                <a:cubicBezTo>
                  <a:pt x="183" y="105"/>
                  <a:pt x="183" y="104"/>
                  <a:pt x="184" y="104"/>
                </a:cubicBezTo>
                <a:cubicBezTo>
                  <a:pt x="184" y="104"/>
                  <a:pt x="183" y="104"/>
                  <a:pt x="183" y="104"/>
                </a:cubicBezTo>
                <a:close/>
                <a:moveTo>
                  <a:pt x="203" y="106"/>
                </a:moveTo>
                <a:cubicBezTo>
                  <a:pt x="203" y="106"/>
                  <a:pt x="203" y="106"/>
                  <a:pt x="203" y="106"/>
                </a:cubicBezTo>
                <a:cubicBezTo>
                  <a:pt x="203" y="106"/>
                  <a:pt x="203" y="106"/>
                  <a:pt x="203" y="106"/>
                </a:cubicBezTo>
                <a:cubicBezTo>
                  <a:pt x="203" y="105"/>
                  <a:pt x="203" y="105"/>
                  <a:pt x="203" y="104"/>
                </a:cubicBezTo>
                <a:cubicBezTo>
                  <a:pt x="203" y="104"/>
                  <a:pt x="203" y="104"/>
                  <a:pt x="202" y="104"/>
                </a:cubicBezTo>
                <a:cubicBezTo>
                  <a:pt x="202" y="105"/>
                  <a:pt x="203" y="105"/>
                  <a:pt x="203" y="106"/>
                </a:cubicBezTo>
                <a:close/>
                <a:moveTo>
                  <a:pt x="16" y="104"/>
                </a:moveTo>
                <a:cubicBezTo>
                  <a:pt x="17" y="104"/>
                  <a:pt x="18" y="105"/>
                  <a:pt x="19" y="105"/>
                </a:cubicBezTo>
                <a:cubicBezTo>
                  <a:pt x="19" y="104"/>
                  <a:pt x="19" y="102"/>
                  <a:pt x="19" y="101"/>
                </a:cubicBezTo>
                <a:cubicBezTo>
                  <a:pt x="19" y="100"/>
                  <a:pt x="19" y="99"/>
                  <a:pt x="19" y="98"/>
                </a:cubicBezTo>
                <a:cubicBezTo>
                  <a:pt x="19" y="94"/>
                  <a:pt x="20" y="90"/>
                  <a:pt x="19" y="86"/>
                </a:cubicBezTo>
                <a:cubicBezTo>
                  <a:pt x="19" y="86"/>
                  <a:pt x="19" y="86"/>
                  <a:pt x="19" y="86"/>
                </a:cubicBezTo>
                <a:cubicBezTo>
                  <a:pt x="18" y="85"/>
                  <a:pt x="18" y="85"/>
                  <a:pt x="17" y="84"/>
                </a:cubicBezTo>
                <a:cubicBezTo>
                  <a:pt x="17" y="85"/>
                  <a:pt x="17" y="86"/>
                  <a:pt x="17" y="87"/>
                </a:cubicBezTo>
                <a:cubicBezTo>
                  <a:pt x="17" y="89"/>
                  <a:pt x="17" y="91"/>
                  <a:pt x="17" y="94"/>
                </a:cubicBezTo>
                <a:cubicBezTo>
                  <a:pt x="17" y="94"/>
                  <a:pt x="17" y="94"/>
                  <a:pt x="17" y="94"/>
                </a:cubicBezTo>
                <a:cubicBezTo>
                  <a:pt x="17" y="97"/>
                  <a:pt x="17" y="101"/>
                  <a:pt x="16" y="104"/>
                </a:cubicBezTo>
                <a:close/>
                <a:moveTo>
                  <a:pt x="186" y="103"/>
                </a:moveTo>
                <a:cubicBezTo>
                  <a:pt x="186" y="103"/>
                  <a:pt x="186" y="103"/>
                  <a:pt x="187" y="103"/>
                </a:cubicBezTo>
                <a:cubicBezTo>
                  <a:pt x="187" y="103"/>
                  <a:pt x="187" y="103"/>
                  <a:pt x="187" y="102"/>
                </a:cubicBezTo>
                <a:cubicBezTo>
                  <a:pt x="187" y="102"/>
                  <a:pt x="186" y="103"/>
                  <a:pt x="186" y="103"/>
                </a:cubicBezTo>
                <a:close/>
                <a:moveTo>
                  <a:pt x="224" y="103"/>
                </a:moveTo>
                <a:cubicBezTo>
                  <a:pt x="224" y="103"/>
                  <a:pt x="224" y="103"/>
                  <a:pt x="224" y="103"/>
                </a:cubicBezTo>
                <a:cubicBezTo>
                  <a:pt x="224" y="102"/>
                  <a:pt x="224" y="102"/>
                  <a:pt x="224" y="102"/>
                </a:cubicBezTo>
                <a:cubicBezTo>
                  <a:pt x="224" y="102"/>
                  <a:pt x="224" y="103"/>
                  <a:pt x="224" y="103"/>
                </a:cubicBezTo>
                <a:close/>
                <a:moveTo>
                  <a:pt x="14" y="102"/>
                </a:moveTo>
                <a:cubicBezTo>
                  <a:pt x="14" y="101"/>
                  <a:pt x="14" y="101"/>
                  <a:pt x="14" y="100"/>
                </a:cubicBezTo>
                <a:cubicBezTo>
                  <a:pt x="14" y="101"/>
                  <a:pt x="14" y="101"/>
                  <a:pt x="14" y="102"/>
                </a:cubicBezTo>
                <a:cubicBezTo>
                  <a:pt x="14" y="102"/>
                  <a:pt x="14" y="102"/>
                  <a:pt x="14" y="102"/>
                </a:cubicBezTo>
                <a:close/>
                <a:moveTo>
                  <a:pt x="7" y="73"/>
                </a:moveTo>
                <a:cubicBezTo>
                  <a:pt x="7" y="79"/>
                  <a:pt x="7" y="85"/>
                  <a:pt x="7" y="91"/>
                </a:cubicBezTo>
                <a:cubicBezTo>
                  <a:pt x="7" y="93"/>
                  <a:pt x="8" y="95"/>
                  <a:pt x="8" y="98"/>
                </a:cubicBezTo>
                <a:cubicBezTo>
                  <a:pt x="8" y="99"/>
                  <a:pt x="9" y="99"/>
                  <a:pt x="10" y="100"/>
                </a:cubicBezTo>
                <a:cubicBezTo>
                  <a:pt x="10" y="100"/>
                  <a:pt x="11" y="100"/>
                  <a:pt x="11" y="100"/>
                </a:cubicBezTo>
                <a:cubicBezTo>
                  <a:pt x="11" y="100"/>
                  <a:pt x="11" y="99"/>
                  <a:pt x="11" y="99"/>
                </a:cubicBezTo>
                <a:cubicBezTo>
                  <a:pt x="11" y="99"/>
                  <a:pt x="10" y="99"/>
                  <a:pt x="10" y="99"/>
                </a:cubicBezTo>
                <a:cubicBezTo>
                  <a:pt x="9" y="99"/>
                  <a:pt x="9" y="99"/>
                  <a:pt x="9" y="98"/>
                </a:cubicBezTo>
                <a:cubicBezTo>
                  <a:pt x="8" y="97"/>
                  <a:pt x="8" y="95"/>
                  <a:pt x="9" y="94"/>
                </a:cubicBezTo>
                <a:cubicBezTo>
                  <a:pt x="9" y="93"/>
                  <a:pt x="9" y="93"/>
                  <a:pt x="9" y="92"/>
                </a:cubicBezTo>
                <a:cubicBezTo>
                  <a:pt x="9" y="90"/>
                  <a:pt x="9" y="88"/>
                  <a:pt x="9" y="85"/>
                </a:cubicBezTo>
                <a:cubicBezTo>
                  <a:pt x="9" y="82"/>
                  <a:pt x="9" y="79"/>
                  <a:pt x="8" y="76"/>
                </a:cubicBezTo>
                <a:cubicBezTo>
                  <a:pt x="8" y="75"/>
                  <a:pt x="7" y="74"/>
                  <a:pt x="7" y="73"/>
                </a:cubicBezTo>
                <a:close/>
                <a:moveTo>
                  <a:pt x="202" y="99"/>
                </a:moveTo>
                <a:cubicBezTo>
                  <a:pt x="202" y="99"/>
                  <a:pt x="202" y="100"/>
                  <a:pt x="202" y="100"/>
                </a:cubicBezTo>
                <a:cubicBezTo>
                  <a:pt x="202" y="100"/>
                  <a:pt x="202" y="100"/>
                  <a:pt x="202" y="100"/>
                </a:cubicBezTo>
                <a:cubicBezTo>
                  <a:pt x="202" y="100"/>
                  <a:pt x="202" y="99"/>
                  <a:pt x="202" y="99"/>
                </a:cubicBezTo>
                <a:cubicBezTo>
                  <a:pt x="202" y="99"/>
                  <a:pt x="202" y="99"/>
                  <a:pt x="202" y="99"/>
                </a:cubicBezTo>
                <a:close/>
                <a:moveTo>
                  <a:pt x="210" y="97"/>
                </a:moveTo>
                <a:cubicBezTo>
                  <a:pt x="210" y="98"/>
                  <a:pt x="210" y="99"/>
                  <a:pt x="210" y="100"/>
                </a:cubicBezTo>
                <a:cubicBezTo>
                  <a:pt x="211" y="99"/>
                  <a:pt x="212" y="98"/>
                  <a:pt x="212" y="98"/>
                </a:cubicBezTo>
                <a:cubicBezTo>
                  <a:pt x="212" y="97"/>
                  <a:pt x="212" y="96"/>
                  <a:pt x="212" y="95"/>
                </a:cubicBezTo>
                <a:cubicBezTo>
                  <a:pt x="212" y="96"/>
                  <a:pt x="211" y="96"/>
                  <a:pt x="210" y="97"/>
                </a:cubicBezTo>
                <a:close/>
                <a:moveTo>
                  <a:pt x="219" y="96"/>
                </a:moveTo>
                <a:cubicBezTo>
                  <a:pt x="219" y="97"/>
                  <a:pt x="219" y="98"/>
                  <a:pt x="219" y="99"/>
                </a:cubicBezTo>
                <a:cubicBezTo>
                  <a:pt x="220" y="99"/>
                  <a:pt x="220" y="99"/>
                  <a:pt x="220" y="99"/>
                </a:cubicBezTo>
                <a:cubicBezTo>
                  <a:pt x="220" y="97"/>
                  <a:pt x="220" y="96"/>
                  <a:pt x="220" y="95"/>
                </a:cubicBezTo>
                <a:cubicBezTo>
                  <a:pt x="220" y="96"/>
                  <a:pt x="220" y="96"/>
                  <a:pt x="219" y="96"/>
                </a:cubicBezTo>
                <a:close/>
                <a:moveTo>
                  <a:pt x="14" y="91"/>
                </a:moveTo>
                <a:cubicBezTo>
                  <a:pt x="14" y="92"/>
                  <a:pt x="14" y="93"/>
                  <a:pt x="14" y="94"/>
                </a:cubicBezTo>
                <a:cubicBezTo>
                  <a:pt x="14" y="94"/>
                  <a:pt x="14" y="94"/>
                  <a:pt x="14" y="94"/>
                </a:cubicBezTo>
                <a:cubicBezTo>
                  <a:pt x="14" y="94"/>
                  <a:pt x="14" y="93"/>
                  <a:pt x="14" y="92"/>
                </a:cubicBezTo>
                <a:cubicBezTo>
                  <a:pt x="14" y="92"/>
                  <a:pt x="14" y="91"/>
                  <a:pt x="14" y="91"/>
                </a:cubicBezTo>
                <a:close/>
                <a:moveTo>
                  <a:pt x="204" y="94"/>
                </a:moveTo>
                <a:cubicBezTo>
                  <a:pt x="205" y="94"/>
                  <a:pt x="205" y="94"/>
                  <a:pt x="205" y="94"/>
                </a:cubicBezTo>
                <a:cubicBezTo>
                  <a:pt x="205" y="93"/>
                  <a:pt x="205" y="93"/>
                  <a:pt x="205" y="93"/>
                </a:cubicBezTo>
                <a:cubicBezTo>
                  <a:pt x="205" y="93"/>
                  <a:pt x="205" y="93"/>
                  <a:pt x="204" y="93"/>
                </a:cubicBezTo>
                <a:cubicBezTo>
                  <a:pt x="204" y="93"/>
                  <a:pt x="204" y="93"/>
                  <a:pt x="204" y="94"/>
                </a:cubicBezTo>
                <a:close/>
                <a:moveTo>
                  <a:pt x="220" y="86"/>
                </a:moveTo>
                <a:cubicBezTo>
                  <a:pt x="220" y="88"/>
                  <a:pt x="220" y="89"/>
                  <a:pt x="220" y="91"/>
                </a:cubicBezTo>
                <a:cubicBezTo>
                  <a:pt x="220" y="91"/>
                  <a:pt x="220" y="91"/>
                  <a:pt x="220" y="91"/>
                </a:cubicBezTo>
                <a:cubicBezTo>
                  <a:pt x="220" y="89"/>
                  <a:pt x="220" y="87"/>
                  <a:pt x="220" y="86"/>
                </a:cubicBezTo>
                <a:cubicBezTo>
                  <a:pt x="220" y="86"/>
                  <a:pt x="220" y="86"/>
                  <a:pt x="220" y="86"/>
                </a:cubicBezTo>
                <a:close/>
                <a:moveTo>
                  <a:pt x="224" y="81"/>
                </a:moveTo>
                <a:cubicBezTo>
                  <a:pt x="224" y="83"/>
                  <a:pt x="225" y="84"/>
                  <a:pt x="225" y="85"/>
                </a:cubicBezTo>
                <a:cubicBezTo>
                  <a:pt x="225" y="83"/>
                  <a:pt x="225" y="82"/>
                  <a:pt x="225" y="81"/>
                </a:cubicBezTo>
                <a:cubicBezTo>
                  <a:pt x="225" y="81"/>
                  <a:pt x="224" y="81"/>
                  <a:pt x="224" y="81"/>
                </a:cubicBezTo>
                <a:close/>
                <a:moveTo>
                  <a:pt x="225" y="54"/>
                </a:moveTo>
                <a:cubicBezTo>
                  <a:pt x="225" y="54"/>
                  <a:pt x="225" y="53"/>
                  <a:pt x="225" y="53"/>
                </a:cubicBezTo>
                <a:cubicBezTo>
                  <a:pt x="225" y="52"/>
                  <a:pt x="225" y="52"/>
                  <a:pt x="225" y="51"/>
                </a:cubicBezTo>
                <a:cubicBezTo>
                  <a:pt x="225" y="51"/>
                  <a:pt x="225" y="51"/>
                  <a:pt x="225" y="50"/>
                </a:cubicBezTo>
                <a:cubicBezTo>
                  <a:pt x="225" y="49"/>
                  <a:pt x="225" y="47"/>
                  <a:pt x="225" y="46"/>
                </a:cubicBezTo>
                <a:cubicBezTo>
                  <a:pt x="225" y="46"/>
                  <a:pt x="225" y="46"/>
                  <a:pt x="225" y="46"/>
                </a:cubicBezTo>
                <a:cubicBezTo>
                  <a:pt x="225" y="46"/>
                  <a:pt x="225" y="46"/>
                  <a:pt x="224" y="46"/>
                </a:cubicBezTo>
                <a:cubicBezTo>
                  <a:pt x="224" y="46"/>
                  <a:pt x="224" y="46"/>
                  <a:pt x="224" y="46"/>
                </a:cubicBezTo>
                <a:cubicBezTo>
                  <a:pt x="224" y="46"/>
                  <a:pt x="224" y="46"/>
                  <a:pt x="223" y="46"/>
                </a:cubicBezTo>
                <a:cubicBezTo>
                  <a:pt x="222" y="46"/>
                  <a:pt x="222" y="46"/>
                  <a:pt x="221" y="46"/>
                </a:cubicBezTo>
                <a:cubicBezTo>
                  <a:pt x="221" y="46"/>
                  <a:pt x="221" y="47"/>
                  <a:pt x="222" y="47"/>
                </a:cubicBezTo>
                <a:cubicBezTo>
                  <a:pt x="222" y="47"/>
                  <a:pt x="222" y="47"/>
                  <a:pt x="222" y="47"/>
                </a:cubicBezTo>
                <a:cubicBezTo>
                  <a:pt x="223" y="47"/>
                  <a:pt x="223" y="47"/>
                  <a:pt x="223" y="48"/>
                </a:cubicBezTo>
                <a:cubicBezTo>
                  <a:pt x="223" y="49"/>
                  <a:pt x="223" y="49"/>
                  <a:pt x="223" y="50"/>
                </a:cubicBezTo>
                <a:cubicBezTo>
                  <a:pt x="223" y="50"/>
                  <a:pt x="223" y="50"/>
                  <a:pt x="223" y="50"/>
                </a:cubicBezTo>
                <a:cubicBezTo>
                  <a:pt x="223" y="50"/>
                  <a:pt x="223" y="50"/>
                  <a:pt x="223" y="50"/>
                </a:cubicBezTo>
                <a:cubicBezTo>
                  <a:pt x="224" y="50"/>
                  <a:pt x="224" y="50"/>
                  <a:pt x="224" y="51"/>
                </a:cubicBezTo>
                <a:cubicBezTo>
                  <a:pt x="225" y="51"/>
                  <a:pt x="225" y="52"/>
                  <a:pt x="224" y="52"/>
                </a:cubicBezTo>
                <a:cubicBezTo>
                  <a:pt x="224" y="53"/>
                  <a:pt x="223" y="53"/>
                  <a:pt x="223" y="54"/>
                </a:cubicBezTo>
                <a:cubicBezTo>
                  <a:pt x="224" y="54"/>
                  <a:pt x="224" y="54"/>
                  <a:pt x="225" y="54"/>
                </a:cubicBezTo>
                <a:close/>
                <a:moveTo>
                  <a:pt x="219" y="54"/>
                </a:moveTo>
                <a:cubicBezTo>
                  <a:pt x="219" y="53"/>
                  <a:pt x="221" y="51"/>
                  <a:pt x="221" y="51"/>
                </a:cubicBezTo>
                <a:cubicBezTo>
                  <a:pt x="221" y="51"/>
                  <a:pt x="221" y="51"/>
                  <a:pt x="221" y="51"/>
                </a:cubicBezTo>
                <a:cubicBezTo>
                  <a:pt x="220" y="52"/>
                  <a:pt x="219" y="53"/>
                  <a:pt x="218" y="54"/>
                </a:cubicBezTo>
                <a:cubicBezTo>
                  <a:pt x="218" y="54"/>
                  <a:pt x="218" y="54"/>
                  <a:pt x="218" y="54"/>
                </a:cubicBezTo>
                <a:cubicBezTo>
                  <a:pt x="218" y="54"/>
                  <a:pt x="219" y="54"/>
                  <a:pt x="219" y="54"/>
                </a:cubicBezTo>
                <a:close/>
                <a:moveTo>
                  <a:pt x="202" y="53"/>
                </a:moveTo>
                <a:cubicBezTo>
                  <a:pt x="203" y="53"/>
                  <a:pt x="205" y="54"/>
                  <a:pt x="206" y="54"/>
                </a:cubicBezTo>
                <a:cubicBezTo>
                  <a:pt x="206" y="53"/>
                  <a:pt x="206" y="53"/>
                  <a:pt x="206" y="53"/>
                </a:cubicBezTo>
                <a:cubicBezTo>
                  <a:pt x="207" y="51"/>
                  <a:pt x="209" y="50"/>
                  <a:pt x="210" y="48"/>
                </a:cubicBezTo>
                <a:cubicBezTo>
                  <a:pt x="211" y="48"/>
                  <a:pt x="211" y="48"/>
                  <a:pt x="211" y="48"/>
                </a:cubicBezTo>
                <a:cubicBezTo>
                  <a:pt x="212" y="47"/>
                  <a:pt x="212" y="47"/>
                  <a:pt x="212" y="47"/>
                </a:cubicBezTo>
                <a:cubicBezTo>
                  <a:pt x="212" y="47"/>
                  <a:pt x="212" y="46"/>
                  <a:pt x="213" y="46"/>
                </a:cubicBezTo>
                <a:cubicBezTo>
                  <a:pt x="212" y="46"/>
                  <a:pt x="211" y="46"/>
                  <a:pt x="211" y="46"/>
                </a:cubicBezTo>
                <a:cubicBezTo>
                  <a:pt x="208" y="47"/>
                  <a:pt x="206" y="49"/>
                  <a:pt x="204" y="51"/>
                </a:cubicBezTo>
                <a:cubicBezTo>
                  <a:pt x="203" y="52"/>
                  <a:pt x="203" y="52"/>
                  <a:pt x="202" y="53"/>
                </a:cubicBezTo>
                <a:cubicBezTo>
                  <a:pt x="202" y="53"/>
                  <a:pt x="202" y="53"/>
                  <a:pt x="202" y="53"/>
                </a:cubicBezTo>
                <a:close/>
                <a:moveTo>
                  <a:pt x="198" y="53"/>
                </a:moveTo>
                <a:cubicBezTo>
                  <a:pt x="199" y="51"/>
                  <a:pt x="201" y="49"/>
                  <a:pt x="203" y="48"/>
                </a:cubicBezTo>
                <a:cubicBezTo>
                  <a:pt x="202" y="48"/>
                  <a:pt x="200" y="50"/>
                  <a:pt x="199" y="51"/>
                </a:cubicBezTo>
                <a:cubicBezTo>
                  <a:pt x="198" y="52"/>
                  <a:pt x="197" y="53"/>
                  <a:pt x="196" y="53"/>
                </a:cubicBezTo>
                <a:lnTo>
                  <a:pt x="198" y="53"/>
                </a:lnTo>
                <a:close/>
                <a:moveTo>
                  <a:pt x="185" y="53"/>
                </a:moveTo>
                <a:cubicBezTo>
                  <a:pt x="187" y="53"/>
                  <a:pt x="190" y="53"/>
                  <a:pt x="193" y="53"/>
                </a:cubicBezTo>
                <a:cubicBezTo>
                  <a:pt x="193" y="53"/>
                  <a:pt x="193" y="53"/>
                  <a:pt x="193" y="53"/>
                </a:cubicBezTo>
                <a:cubicBezTo>
                  <a:pt x="195" y="50"/>
                  <a:pt x="198" y="47"/>
                  <a:pt x="202" y="46"/>
                </a:cubicBezTo>
                <a:cubicBezTo>
                  <a:pt x="199" y="45"/>
                  <a:pt x="196" y="45"/>
                  <a:pt x="193" y="45"/>
                </a:cubicBezTo>
                <a:cubicBezTo>
                  <a:pt x="193" y="45"/>
                  <a:pt x="193" y="46"/>
                  <a:pt x="193" y="46"/>
                </a:cubicBezTo>
                <a:cubicBezTo>
                  <a:pt x="191" y="47"/>
                  <a:pt x="189" y="49"/>
                  <a:pt x="187" y="51"/>
                </a:cubicBezTo>
                <a:cubicBezTo>
                  <a:pt x="186" y="51"/>
                  <a:pt x="185" y="52"/>
                  <a:pt x="185" y="53"/>
                </a:cubicBezTo>
                <a:close/>
                <a:moveTo>
                  <a:pt x="181" y="53"/>
                </a:moveTo>
                <a:cubicBezTo>
                  <a:pt x="184" y="49"/>
                  <a:pt x="187" y="47"/>
                  <a:pt x="190" y="45"/>
                </a:cubicBezTo>
                <a:cubicBezTo>
                  <a:pt x="188" y="45"/>
                  <a:pt x="187" y="45"/>
                  <a:pt x="185" y="45"/>
                </a:cubicBezTo>
                <a:cubicBezTo>
                  <a:pt x="185" y="45"/>
                  <a:pt x="185" y="45"/>
                  <a:pt x="185" y="45"/>
                </a:cubicBezTo>
                <a:cubicBezTo>
                  <a:pt x="186" y="45"/>
                  <a:pt x="185" y="46"/>
                  <a:pt x="185" y="46"/>
                </a:cubicBezTo>
                <a:cubicBezTo>
                  <a:pt x="183" y="48"/>
                  <a:pt x="181" y="49"/>
                  <a:pt x="179" y="51"/>
                </a:cubicBezTo>
                <a:cubicBezTo>
                  <a:pt x="179" y="51"/>
                  <a:pt x="179" y="52"/>
                  <a:pt x="178" y="52"/>
                </a:cubicBezTo>
                <a:cubicBezTo>
                  <a:pt x="178" y="52"/>
                  <a:pt x="178" y="52"/>
                  <a:pt x="178" y="53"/>
                </a:cubicBezTo>
                <a:cubicBezTo>
                  <a:pt x="179" y="53"/>
                  <a:pt x="180" y="53"/>
                  <a:pt x="181" y="53"/>
                </a:cubicBezTo>
                <a:close/>
                <a:moveTo>
                  <a:pt x="174" y="52"/>
                </a:moveTo>
                <a:cubicBezTo>
                  <a:pt x="175" y="51"/>
                  <a:pt x="177" y="49"/>
                  <a:pt x="178" y="48"/>
                </a:cubicBezTo>
                <a:cubicBezTo>
                  <a:pt x="178" y="48"/>
                  <a:pt x="178" y="48"/>
                  <a:pt x="178" y="48"/>
                </a:cubicBezTo>
                <a:cubicBezTo>
                  <a:pt x="179" y="47"/>
                  <a:pt x="181" y="45"/>
                  <a:pt x="183" y="44"/>
                </a:cubicBezTo>
                <a:cubicBezTo>
                  <a:pt x="180" y="44"/>
                  <a:pt x="170" y="44"/>
                  <a:pt x="170" y="44"/>
                </a:cubicBezTo>
                <a:cubicBezTo>
                  <a:pt x="168" y="44"/>
                  <a:pt x="166" y="43"/>
                  <a:pt x="165" y="43"/>
                </a:cubicBezTo>
                <a:cubicBezTo>
                  <a:pt x="165" y="43"/>
                  <a:pt x="165" y="43"/>
                  <a:pt x="165" y="43"/>
                </a:cubicBezTo>
                <a:cubicBezTo>
                  <a:pt x="165" y="43"/>
                  <a:pt x="164" y="44"/>
                  <a:pt x="164" y="44"/>
                </a:cubicBezTo>
                <a:cubicBezTo>
                  <a:pt x="163" y="45"/>
                  <a:pt x="161" y="47"/>
                  <a:pt x="159" y="48"/>
                </a:cubicBezTo>
                <a:cubicBezTo>
                  <a:pt x="159" y="49"/>
                  <a:pt x="158" y="50"/>
                  <a:pt x="157" y="51"/>
                </a:cubicBezTo>
                <a:cubicBezTo>
                  <a:pt x="157" y="51"/>
                  <a:pt x="157" y="52"/>
                  <a:pt x="157" y="52"/>
                </a:cubicBezTo>
                <a:cubicBezTo>
                  <a:pt x="158" y="52"/>
                  <a:pt x="160" y="52"/>
                  <a:pt x="161" y="52"/>
                </a:cubicBezTo>
                <a:cubicBezTo>
                  <a:pt x="162" y="50"/>
                  <a:pt x="163" y="49"/>
                  <a:pt x="165" y="47"/>
                </a:cubicBezTo>
                <a:cubicBezTo>
                  <a:pt x="167" y="46"/>
                  <a:pt x="168" y="45"/>
                  <a:pt x="170" y="44"/>
                </a:cubicBezTo>
                <a:cubicBezTo>
                  <a:pt x="170" y="44"/>
                  <a:pt x="170" y="44"/>
                  <a:pt x="170" y="44"/>
                </a:cubicBezTo>
                <a:cubicBezTo>
                  <a:pt x="171" y="44"/>
                  <a:pt x="171" y="44"/>
                  <a:pt x="171" y="45"/>
                </a:cubicBezTo>
                <a:cubicBezTo>
                  <a:pt x="172" y="45"/>
                  <a:pt x="171" y="46"/>
                  <a:pt x="171" y="46"/>
                </a:cubicBezTo>
                <a:cubicBezTo>
                  <a:pt x="169" y="47"/>
                  <a:pt x="168" y="48"/>
                  <a:pt x="166" y="50"/>
                </a:cubicBezTo>
                <a:cubicBezTo>
                  <a:pt x="166" y="50"/>
                  <a:pt x="165" y="51"/>
                  <a:pt x="165" y="51"/>
                </a:cubicBezTo>
                <a:cubicBezTo>
                  <a:pt x="165" y="52"/>
                  <a:pt x="165" y="52"/>
                  <a:pt x="164" y="52"/>
                </a:cubicBezTo>
                <a:cubicBezTo>
                  <a:pt x="166" y="52"/>
                  <a:pt x="167" y="52"/>
                  <a:pt x="169" y="52"/>
                </a:cubicBezTo>
                <a:cubicBezTo>
                  <a:pt x="169" y="51"/>
                  <a:pt x="170" y="49"/>
                  <a:pt x="171" y="48"/>
                </a:cubicBezTo>
                <a:cubicBezTo>
                  <a:pt x="172" y="48"/>
                  <a:pt x="172" y="48"/>
                  <a:pt x="172" y="48"/>
                </a:cubicBezTo>
                <a:cubicBezTo>
                  <a:pt x="173" y="47"/>
                  <a:pt x="174" y="45"/>
                  <a:pt x="176" y="44"/>
                </a:cubicBezTo>
                <a:cubicBezTo>
                  <a:pt x="176" y="44"/>
                  <a:pt x="177" y="44"/>
                  <a:pt x="177" y="44"/>
                </a:cubicBezTo>
                <a:cubicBezTo>
                  <a:pt x="177" y="44"/>
                  <a:pt x="178" y="45"/>
                  <a:pt x="178" y="45"/>
                </a:cubicBezTo>
                <a:cubicBezTo>
                  <a:pt x="178" y="46"/>
                  <a:pt x="178" y="47"/>
                  <a:pt x="177" y="47"/>
                </a:cubicBezTo>
                <a:cubicBezTo>
                  <a:pt x="176" y="48"/>
                  <a:pt x="175" y="49"/>
                  <a:pt x="174" y="50"/>
                </a:cubicBezTo>
                <a:cubicBezTo>
                  <a:pt x="174" y="50"/>
                  <a:pt x="174" y="50"/>
                  <a:pt x="174" y="50"/>
                </a:cubicBezTo>
                <a:cubicBezTo>
                  <a:pt x="174" y="51"/>
                  <a:pt x="174" y="51"/>
                  <a:pt x="173" y="51"/>
                </a:cubicBezTo>
                <a:cubicBezTo>
                  <a:pt x="173" y="52"/>
                  <a:pt x="173" y="52"/>
                  <a:pt x="173" y="52"/>
                </a:cubicBezTo>
                <a:cubicBezTo>
                  <a:pt x="173" y="52"/>
                  <a:pt x="174" y="52"/>
                  <a:pt x="174" y="52"/>
                </a:cubicBezTo>
                <a:close/>
                <a:moveTo>
                  <a:pt x="154" y="51"/>
                </a:moveTo>
                <a:cubicBezTo>
                  <a:pt x="154" y="48"/>
                  <a:pt x="158" y="45"/>
                  <a:pt x="161" y="43"/>
                </a:cubicBezTo>
                <a:cubicBezTo>
                  <a:pt x="159" y="43"/>
                  <a:pt x="157" y="43"/>
                  <a:pt x="155" y="43"/>
                </a:cubicBezTo>
                <a:cubicBezTo>
                  <a:pt x="155" y="44"/>
                  <a:pt x="154" y="46"/>
                  <a:pt x="152" y="48"/>
                </a:cubicBezTo>
                <a:cubicBezTo>
                  <a:pt x="152" y="48"/>
                  <a:pt x="152" y="48"/>
                  <a:pt x="152" y="48"/>
                </a:cubicBezTo>
                <a:cubicBezTo>
                  <a:pt x="152" y="49"/>
                  <a:pt x="151" y="50"/>
                  <a:pt x="150" y="51"/>
                </a:cubicBezTo>
                <a:cubicBezTo>
                  <a:pt x="151" y="51"/>
                  <a:pt x="152" y="51"/>
                  <a:pt x="154" y="51"/>
                </a:cubicBezTo>
                <a:close/>
                <a:moveTo>
                  <a:pt x="142" y="51"/>
                </a:moveTo>
                <a:cubicBezTo>
                  <a:pt x="142" y="51"/>
                  <a:pt x="143" y="51"/>
                  <a:pt x="143" y="51"/>
                </a:cubicBezTo>
                <a:cubicBezTo>
                  <a:pt x="146" y="51"/>
                  <a:pt x="146" y="51"/>
                  <a:pt x="146" y="51"/>
                </a:cubicBezTo>
                <a:cubicBezTo>
                  <a:pt x="147" y="50"/>
                  <a:pt x="148" y="49"/>
                  <a:pt x="148" y="49"/>
                </a:cubicBezTo>
                <a:cubicBezTo>
                  <a:pt x="149" y="48"/>
                  <a:pt x="149" y="48"/>
                  <a:pt x="150" y="47"/>
                </a:cubicBezTo>
                <a:cubicBezTo>
                  <a:pt x="151" y="46"/>
                  <a:pt x="152" y="44"/>
                  <a:pt x="153" y="43"/>
                </a:cubicBezTo>
                <a:cubicBezTo>
                  <a:pt x="153" y="43"/>
                  <a:pt x="153" y="43"/>
                  <a:pt x="153" y="43"/>
                </a:cubicBezTo>
                <a:cubicBezTo>
                  <a:pt x="151" y="43"/>
                  <a:pt x="150" y="43"/>
                  <a:pt x="149" y="42"/>
                </a:cubicBezTo>
                <a:cubicBezTo>
                  <a:pt x="149" y="44"/>
                  <a:pt x="147" y="45"/>
                  <a:pt x="146" y="46"/>
                </a:cubicBezTo>
                <a:cubicBezTo>
                  <a:pt x="146" y="47"/>
                  <a:pt x="146" y="47"/>
                  <a:pt x="145" y="47"/>
                </a:cubicBezTo>
                <a:cubicBezTo>
                  <a:pt x="145" y="47"/>
                  <a:pt x="145" y="48"/>
                  <a:pt x="144" y="48"/>
                </a:cubicBezTo>
                <a:cubicBezTo>
                  <a:pt x="143" y="49"/>
                  <a:pt x="143" y="50"/>
                  <a:pt x="142" y="51"/>
                </a:cubicBezTo>
                <a:cubicBezTo>
                  <a:pt x="142" y="51"/>
                  <a:pt x="142" y="51"/>
                  <a:pt x="142" y="51"/>
                </a:cubicBezTo>
                <a:close/>
                <a:moveTo>
                  <a:pt x="136" y="50"/>
                </a:moveTo>
                <a:cubicBezTo>
                  <a:pt x="137" y="50"/>
                  <a:pt x="137" y="50"/>
                  <a:pt x="138" y="51"/>
                </a:cubicBezTo>
                <a:cubicBezTo>
                  <a:pt x="139" y="49"/>
                  <a:pt x="140" y="48"/>
                  <a:pt x="141" y="47"/>
                </a:cubicBezTo>
                <a:cubicBezTo>
                  <a:pt x="142" y="46"/>
                  <a:pt x="142" y="46"/>
                  <a:pt x="142" y="46"/>
                </a:cubicBezTo>
                <a:cubicBezTo>
                  <a:pt x="143" y="46"/>
                  <a:pt x="143" y="45"/>
                  <a:pt x="143" y="45"/>
                </a:cubicBezTo>
                <a:cubicBezTo>
                  <a:pt x="144" y="44"/>
                  <a:pt x="145" y="44"/>
                  <a:pt x="145" y="43"/>
                </a:cubicBezTo>
                <a:cubicBezTo>
                  <a:pt x="145" y="43"/>
                  <a:pt x="146" y="43"/>
                  <a:pt x="146" y="43"/>
                </a:cubicBezTo>
                <a:cubicBezTo>
                  <a:pt x="146" y="42"/>
                  <a:pt x="146" y="42"/>
                  <a:pt x="146" y="42"/>
                </a:cubicBezTo>
                <a:cubicBezTo>
                  <a:pt x="145" y="42"/>
                  <a:pt x="143" y="42"/>
                  <a:pt x="143" y="42"/>
                </a:cubicBezTo>
                <a:cubicBezTo>
                  <a:pt x="143" y="42"/>
                  <a:pt x="143" y="42"/>
                  <a:pt x="143" y="42"/>
                </a:cubicBezTo>
                <a:cubicBezTo>
                  <a:pt x="142" y="44"/>
                  <a:pt x="141" y="45"/>
                  <a:pt x="140" y="46"/>
                </a:cubicBezTo>
                <a:cubicBezTo>
                  <a:pt x="140" y="47"/>
                  <a:pt x="139" y="47"/>
                  <a:pt x="139" y="47"/>
                </a:cubicBezTo>
                <a:cubicBezTo>
                  <a:pt x="139" y="48"/>
                  <a:pt x="139" y="48"/>
                  <a:pt x="139" y="48"/>
                </a:cubicBezTo>
                <a:cubicBezTo>
                  <a:pt x="138" y="49"/>
                  <a:pt x="137" y="50"/>
                  <a:pt x="136" y="50"/>
                </a:cubicBezTo>
                <a:close/>
                <a:moveTo>
                  <a:pt x="132" y="50"/>
                </a:moveTo>
                <a:cubicBezTo>
                  <a:pt x="133" y="50"/>
                  <a:pt x="133" y="49"/>
                  <a:pt x="134" y="48"/>
                </a:cubicBezTo>
                <a:cubicBezTo>
                  <a:pt x="134" y="48"/>
                  <a:pt x="134" y="48"/>
                  <a:pt x="134" y="48"/>
                </a:cubicBezTo>
                <a:cubicBezTo>
                  <a:pt x="135" y="47"/>
                  <a:pt x="136" y="46"/>
                  <a:pt x="137" y="45"/>
                </a:cubicBezTo>
                <a:cubicBezTo>
                  <a:pt x="136" y="46"/>
                  <a:pt x="135" y="47"/>
                  <a:pt x="133" y="48"/>
                </a:cubicBezTo>
                <a:cubicBezTo>
                  <a:pt x="133" y="48"/>
                  <a:pt x="132" y="49"/>
                  <a:pt x="132" y="49"/>
                </a:cubicBezTo>
                <a:cubicBezTo>
                  <a:pt x="131" y="50"/>
                  <a:pt x="131" y="50"/>
                  <a:pt x="131" y="50"/>
                </a:cubicBezTo>
                <a:cubicBezTo>
                  <a:pt x="131" y="50"/>
                  <a:pt x="132" y="50"/>
                  <a:pt x="132" y="50"/>
                </a:cubicBezTo>
                <a:close/>
                <a:moveTo>
                  <a:pt x="128" y="46"/>
                </a:moveTo>
                <a:cubicBezTo>
                  <a:pt x="127" y="46"/>
                  <a:pt x="127" y="47"/>
                  <a:pt x="126" y="48"/>
                </a:cubicBezTo>
                <a:cubicBezTo>
                  <a:pt x="126" y="47"/>
                  <a:pt x="126" y="47"/>
                  <a:pt x="127" y="47"/>
                </a:cubicBezTo>
                <a:cubicBezTo>
                  <a:pt x="127" y="46"/>
                  <a:pt x="128" y="46"/>
                  <a:pt x="128" y="46"/>
                </a:cubicBezTo>
                <a:cubicBezTo>
                  <a:pt x="128" y="46"/>
                  <a:pt x="128" y="46"/>
                  <a:pt x="128" y="46"/>
                </a:cubicBezTo>
                <a:close/>
                <a:moveTo>
                  <a:pt x="119" y="41"/>
                </a:moveTo>
                <a:cubicBezTo>
                  <a:pt x="119" y="42"/>
                  <a:pt x="119" y="43"/>
                  <a:pt x="119" y="44"/>
                </a:cubicBezTo>
                <a:cubicBezTo>
                  <a:pt x="120" y="43"/>
                  <a:pt x="121" y="43"/>
                  <a:pt x="121" y="42"/>
                </a:cubicBezTo>
                <a:cubicBezTo>
                  <a:pt x="121" y="42"/>
                  <a:pt x="121" y="42"/>
                  <a:pt x="121" y="42"/>
                </a:cubicBezTo>
                <a:cubicBezTo>
                  <a:pt x="120" y="42"/>
                  <a:pt x="120" y="41"/>
                  <a:pt x="119" y="41"/>
                </a:cubicBezTo>
                <a:close/>
                <a:moveTo>
                  <a:pt x="125" y="39"/>
                </a:moveTo>
                <a:cubicBezTo>
                  <a:pt x="130" y="39"/>
                  <a:pt x="135" y="39"/>
                  <a:pt x="140" y="39"/>
                </a:cubicBezTo>
                <a:cubicBezTo>
                  <a:pt x="142" y="39"/>
                  <a:pt x="143" y="39"/>
                  <a:pt x="144" y="39"/>
                </a:cubicBezTo>
                <a:cubicBezTo>
                  <a:pt x="154" y="40"/>
                  <a:pt x="163" y="40"/>
                  <a:pt x="171" y="41"/>
                </a:cubicBezTo>
                <a:cubicBezTo>
                  <a:pt x="174" y="41"/>
                  <a:pt x="174" y="41"/>
                  <a:pt x="174" y="41"/>
                </a:cubicBezTo>
                <a:cubicBezTo>
                  <a:pt x="190" y="42"/>
                  <a:pt x="206" y="43"/>
                  <a:pt x="222" y="43"/>
                </a:cubicBezTo>
                <a:cubicBezTo>
                  <a:pt x="223" y="43"/>
                  <a:pt x="223" y="43"/>
                  <a:pt x="223" y="43"/>
                </a:cubicBezTo>
                <a:cubicBezTo>
                  <a:pt x="224" y="42"/>
                  <a:pt x="224" y="41"/>
                  <a:pt x="223" y="39"/>
                </a:cubicBezTo>
                <a:cubicBezTo>
                  <a:pt x="223" y="39"/>
                  <a:pt x="223" y="39"/>
                  <a:pt x="223" y="39"/>
                </a:cubicBezTo>
                <a:cubicBezTo>
                  <a:pt x="223" y="39"/>
                  <a:pt x="222" y="38"/>
                  <a:pt x="222" y="38"/>
                </a:cubicBezTo>
                <a:cubicBezTo>
                  <a:pt x="222" y="38"/>
                  <a:pt x="222" y="37"/>
                  <a:pt x="222" y="37"/>
                </a:cubicBezTo>
                <a:cubicBezTo>
                  <a:pt x="222" y="37"/>
                  <a:pt x="222" y="37"/>
                  <a:pt x="222" y="37"/>
                </a:cubicBezTo>
                <a:cubicBezTo>
                  <a:pt x="220" y="34"/>
                  <a:pt x="217" y="31"/>
                  <a:pt x="216" y="29"/>
                </a:cubicBezTo>
                <a:cubicBezTo>
                  <a:pt x="212" y="25"/>
                  <a:pt x="208" y="22"/>
                  <a:pt x="204" y="20"/>
                </a:cubicBezTo>
                <a:cubicBezTo>
                  <a:pt x="197" y="15"/>
                  <a:pt x="187" y="11"/>
                  <a:pt x="177" y="8"/>
                </a:cubicBezTo>
                <a:cubicBezTo>
                  <a:pt x="167" y="6"/>
                  <a:pt x="156" y="4"/>
                  <a:pt x="145" y="3"/>
                </a:cubicBezTo>
                <a:cubicBezTo>
                  <a:pt x="140" y="3"/>
                  <a:pt x="136" y="3"/>
                  <a:pt x="132" y="3"/>
                </a:cubicBezTo>
                <a:cubicBezTo>
                  <a:pt x="130" y="3"/>
                  <a:pt x="128" y="3"/>
                  <a:pt x="126" y="3"/>
                </a:cubicBezTo>
                <a:cubicBezTo>
                  <a:pt x="124" y="3"/>
                  <a:pt x="122" y="3"/>
                  <a:pt x="120" y="3"/>
                </a:cubicBezTo>
                <a:cubicBezTo>
                  <a:pt x="120" y="3"/>
                  <a:pt x="120" y="3"/>
                  <a:pt x="119" y="3"/>
                </a:cubicBezTo>
                <a:cubicBezTo>
                  <a:pt x="119" y="6"/>
                  <a:pt x="119" y="10"/>
                  <a:pt x="120" y="13"/>
                </a:cubicBezTo>
                <a:cubicBezTo>
                  <a:pt x="120" y="21"/>
                  <a:pt x="120" y="30"/>
                  <a:pt x="119" y="39"/>
                </a:cubicBezTo>
                <a:cubicBezTo>
                  <a:pt x="121" y="39"/>
                  <a:pt x="123" y="39"/>
                  <a:pt x="125" y="39"/>
                </a:cubicBezTo>
                <a:close/>
                <a:moveTo>
                  <a:pt x="122" y="42"/>
                </a:moveTo>
                <a:cubicBezTo>
                  <a:pt x="123" y="42"/>
                  <a:pt x="123" y="42"/>
                  <a:pt x="123" y="42"/>
                </a:cubicBezTo>
                <a:cubicBezTo>
                  <a:pt x="123" y="42"/>
                  <a:pt x="123" y="43"/>
                  <a:pt x="123" y="43"/>
                </a:cubicBezTo>
                <a:cubicBezTo>
                  <a:pt x="123" y="43"/>
                  <a:pt x="124" y="42"/>
                  <a:pt x="124" y="42"/>
                </a:cubicBezTo>
                <a:cubicBezTo>
                  <a:pt x="124" y="42"/>
                  <a:pt x="123" y="42"/>
                  <a:pt x="122" y="42"/>
                </a:cubicBezTo>
                <a:close/>
                <a:moveTo>
                  <a:pt x="127" y="42"/>
                </a:moveTo>
                <a:cubicBezTo>
                  <a:pt x="127" y="42"/>
                  <a:pt x="127" y="43"/>
                  <a:pt x="127" y="43"/>
                </a:cubicBezTo>
                <a:cubicBezTo>
                  <a:pt x="127" y="43"/>
                  <a:pt x="127" y="43"/>
                  <a:pt x="127" y="43"/>
                </a:cubicBezTo>
                <a:cubicBezTo>
                  <a:pt x="127" y="43"/>
                  <a:pt x="128" y="42"/>
                  <a:pt x="129" y="42"/>
                </a:cubicBezTo>
                <a:cubicBezTo>
                  <a:pt x="128" y="42"/>
                  <a:pt x="128" y="42"/>
                  <a:pt x="127" y="42"/>
                </a:cubicBezTo>
                <a:close/>
                <a:moveTo>
                  <a:pt x="131" y="42"/>
                </a:moveTo>
                <a:cubicBezTo>
                  <a:pt x="131" y="42"/>
                  <a:pt x="131" y="42"/>
                  <a:pt x="131" y="43"/>
                </a:cubicBezTo>
                <a:cubicBezTo>
                  <a:pt x="131" y="43"/>
                  <a:pt x="131" y="43"/>
                  <a:pt x="131" y="43"/>
                </a:cubicBezTo>
                <a:cubicBezTo>
                  <a:pt x="132" y="43"/>
                  <a:pt x="132" y="42"/>
                  <a:pt x="133" y="42"/>
                </a:cubicBezTo>
                <a:cubicBezTo>
                  <a:pt x="132" y="42"/>
                  <a:pt x="131" y="42"/>
                  <a:pt x="131" y="42"/>
                </a:cubicBezTo>
                <a:close/>
              </a:path>
            </a:pathLst>
          </a:custGeom>
          <a:solidFill>
            <a:srgbClr val="FF1DAE"/>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05" name="Rectangle 47"/>
          <p:cNvSpPr/>
          <p:nvPr/>
        </p:nvSpPr>
        <p:spPr>
          <a:xfrm>
            <a:off x="5328153" y="1072840"/>
            <a:ext cx="1855955" cy="369218"/>
          </a:xfrm>
          <a:prstGeom prst="rect">
            <a:avLst/>
          </a:prstGeom>
        </p:spPr>
        <p:txBody>
          <a:bodyPr wrap="none" lIns="0" tIns="0" rIns="0" bIns="0">
            <a:spAutoFit/>
          </a:bodyPr>
          <a:lstStyle/>
          <a:p>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106" name="Rectangle 47"/>
          <p:cNvSpPr/>
          <p:nvPr/>
        </p:nvSpPr>
        <p:spPr>
          <a:xfrm>
            <a:off x="714830" y="2458588"/>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108" name="Rectangle 47"/>
          <p:cNvSpPr/>
          <p:nvPr/>
        </p:nvSpPr>
        <p:spPr>
          <a:xfrm>
            <a:off x="6471723" y="2272548"/>
            <a:ext cx="1855955" cy="369218"/>
          </a:xfrm>
          <a:prstGeom prst="rect">
            <a:avLst/>
          </a:prstGeom>
        </p:spPr>
        <p:txBody>
          <a:bodyPr wrap="none" lIns="0" tIns="0" rIns="0" bIns="0">
            <a:spAutoFit/>
          </a:bodyPr>
          <a:lstStyle/>
          <a:p>
            <a:r>
              <a:rPr lang="zh-CN" altLang="en-US" sz="2400" b="1" dirty="0">
                <a:solidFill>
                  <a:srgbClr val="FF1DAE"/>
                </a:solidFill>
                <a:cs typeface="+mn-ea"/>
                <a:sym typeface="+mn-lt"/>
              </a:rPr>
              <a:t>文字标题内容</a:t>
            </a:r>
            <a:endParaRPr lang="zh-CN" altLang="en-US" sz="2400" b="1" dirty="0">
              <a:solidFill>
                <a:srgbClr val="FF1DAE"/>
              </a:solidFill>
              <a:cs typeface="+mn-ea"/>
              <a:sym typeface="+mn-lt"/>
            </a:endParaRPr>
          </a:p>
        </p:txBody>
      </p:sp>
      <p:sp>
        <p:nvSpPr>
          <p:cNvPr id="110" name="Rectangle 47"/>
          <p:cNvSpPr/>
          <p:nvPr/>
        </p:nvSpPr>
        <p:spPr>
          <a:xfrm>
            <a:off x="3125261" y="3459298"/>
            <a:ext cx="1855955" cy="369218"/>
          </a:xfrm>
          <a:prstGeom prst="rect">
            <a:avLst/>
          </a:prstGeom>
        </p:spPr>
        <p:txBody>
          <a:bodyPr wrap="none" lIns="0" tIns="0" rIns="0" bIns="0">
            <a:spAutoFit/>
          </a:bodyPr>
          <a:lstStyle/>
          <a:p>
            <a:pPr algn="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111" name="Freeform 5"/>
          <p:cNvSpPr>
            <a:spLocks noEditPoints="1"/>
          </p:cNvSpPr>
          <p:nvPr/>
        </p:nvSpPr>
        <p:spPr bwMode="auto">
          <a:xfrm>
            <a:off x="2817471" y="2182774"/>
            <a:ext cx="1795580" cy="1105626"/>
          </a:xfrm>
          <a:custGeom>
            <a:avLst/>
            <a:gdLst>
              <a:gd name="T0" fmla="*/ 52 w 231"/>
              <a:gd name="T1" fmla="*/ 126 h 141"/>
              <a:gd name="T2" fmla="*/ 5 w 231"/>
              <a:gd name="T3" fmla="*/ 101 h 141"/>
              <a:gd name="T4" fmla="*/ 116 w 231"/>
              <a:gd name="T5" fmla="*/ 2 h 141"/>
              <a:gd name="T6" fmla="*/ 228 w 231"/>
              <a:gd name="T7" fmla="*/ 52 h 141"/>
              <a:gd name="T8" fmla="*/ 224 w 231"/>
              <a:gd name="T9" fmla="*/ 109 h 141"/>
              <a:gd name="T10" fmla="*/ 190 w 231"/>
              <a:gd name="T11" fmla="*/ 133 h 141"/>
              <a:gd name="T12" fmla="*/ 138 w 231"/>
              <a:gd name="T13" fmla="*/ 117 h 141"/>
              <a:gd name="T14" fmla="*/ 130 w 231"/>
              <a:gd name="T15" fmla="*/ 128 h 141"/>
              <a:gd name="T16" fmla="*/ 129 w 231"/>
              <a:gd name="T17" fmla="*/ 131 h 141"/>
              <a:gd name="T18" fmla="*/ 123 w 231"/>
              <a:gd name="T19" fmla="*/ 116 h 141"/>
              <a:gd name="T20" fmla="*/ 117 w 231"/>
              <a:gd name="T21" fmla="*/ 127 h 141"/>
              <a:gd name="T22" fmla="*/ 109 w 231"/>
              <a:gd name="T23" fmla="*/ 123 h 141"/>
              <a:gd name="T24" fmla="*/ 148 w 231"/>
              <a:gd name="T25" fmla="*/ 134 h 141"/>
              <a:gd name="T26" fmla="*/ 166 w 231"/>
              <a:gd name="T27" fmla="*/ 129 h 141"/>
              <a:gd name="T28" fmla="*/ 106 w 231"/>
              <a:gd name="T29" fmla="*/ 131 h 141"/>
              <a:gd name="T30" fmla="*/ 103 w 231"/>
              <a:gd name="T31" fmla="*/ 119 h 141"/>
              <a:gd name="T32" fmla="*/ 184 w 231"/>
              <a:gd name="T33" fmla="*/ 126 h 141"/>
              <a:gd name="T34" fmla="*/ 87 w 231"/>
              <a:gd name="T35" fmla="*/ 109 h 141"/>
              <a:gd name="T36" fmla="*/ 94 w 231"/>
              <a:gd name="T37" fmla="*/ 113 h 141"/>
              <a:gd name="T38" fmla="*/ 83 w 231"/>
              <a:gd name="T39" fmla="*/ 108 h 141"/>
              <a:gd name="T40" fmla="*/ 75 w 231"/>
              <a:gd name="T41" fmla="*/ 109 h 141"/>
              <a:gd name="T42" fmla="*/ 71 w 231"/>
              <a:gd name="T43" fmla="*/ 127 h 141"/>
              <a:gd name="T44" fmla="*/ 194 w 231"/>
              <a:gd name="T45" fmla="*/ 126 h 141"/>
              <a:gd name="T46" fmla="*/ 176 w 231"/>
              <a:gd name="T47" fmla="*/ 123 h 141"/>
              <a:gd name="T48" fmla="*/ 53 w 231"/>
              <a:gd name="T49" fmla="*/ 121 h 141"/>
              <a:gd name="T50" fmla="*/ 44 w 231"/>
              <a:gd name="T51" fmla="*/ 98 h 141"/>
              <a:gd name="T52" fmla="*/ 186 w 231"/>
              <a:gd name="T53" fmla="*/ 105 h 141"/>
              <a:gd name="T54" fmla="*/ 107 w 231"/>
              <a:gd name="T55" fmla="*/ 111 h 141"/>
              <a:gd name="T56" fmla="*/ 42 w 231"/>
              <a:gd name="T57" fmla="*/ 97 h 141"/>
              <a:gd name="T58" fmla="*/ 200 w 231"/>
              <a:gd name="T59" fmla="*/ 115 h 141"/>
              <a:gd name="T60" fmla="*/ 27 w 231"/>
              <a:gd name="T61" fmla="*/ 102 h 141"/>
              <a:gd name="T62" fmla="*/ 214 w 231"/>
              <a:gd name="T63" fmla="*/ 111 h 141"/>
              <a:gd name="T64" fmla="*/ 189 w 231"/>
              <a:gd name="T65" fmla="*/ 109 h 141"/>
              <a:gd name="T66" fmla="*/ 199 w 231"/>
              <a:gd name="T67" fmla="*/ 105 h 141"/>
              <a:gd name="T68" fmla="*/ 107 w 231"/>
              <a:gd name="T69" fmla="*/ 107 h 141"/>
              <a:gd name="T70" fmla="*/ 217 w 231"/>
              <a:gd name="T71" fmla="*/ 57 h 141"/>
              <a:gd name="T72" fmla="*/ 120 w 231"/>
              <a:gd name="T73" fmla="*/ 53 h 141"/>
              <a:gd name="T74" fmla="*/ 116 w 231"/>
              <a:gd name="T75" fmla="*/ 40 h 141"/>
              <a:gd name="T76" fmla="*/ 15 w 231"/>
              <a:gd name="T77" fmla="*/ 78 h 141"/>
              <a:gd name="T78" fmla="*/ 219 w 231"/>
              <a:gd name="T79" fmla="*/ 108 h 141"/>
              <a:gd name="T80" fmla="*/ 210 w 231"/>
              <a:gd name="T81" fmla="*/ 105 h 141"/>
              <a:gd name="T82" fmla="*/ 183 w 231"/>
              <a:gd name="T83" fmla="*/ 106 h 141"/>
              <a:gd name="T84" fmla="*/ 19 w 231"/>
              <a:gd name="T85" fmla="*/ 86 h 141"/>
              <a:gd name="T86" fmla="*/ 14 w 231"/>
              <a:gd name="T87" fmla="*/ 102 h 141"/>
              <a:gd name="T88" fmla="*/ 9 w 231"/>
              <a:gd name="T89" fmla="*/ 85 h 141"/>
              <a:gd name="T90" fmla="*/ 219 w 231"/>
              <a:gd name="T91" fmla="*/ 99 h 141"/>
              <a:gd name="T92" fmla="*/ 220 w 231"/>
              <a:gd name="T93" fmla="*/ 86 h 141"/>
              <a:gd name="T94" fmla="*/ 225 w 231"/>
              <a:gd name="T95" fmla="*/ 46 h 141"/>
              <a:gd name="T96" fmla="*/ 225 w 231"/>
              <a:gd name="T97" fmla="*/ 54 h 141"/>
              <a:gd name="T98" fmla="*/ 211 w 231"/>
              <a:gd name="T99" fmla="*/ 46 h 141"/>
              <a:gd name="T100" fmla="*/ 193 w 231"/>
              <a:gd name="T101" fmla="*/ 46 h 141"/>
              <a:gd name="T102" fmla="*/ 178 w 231"/>
              <a:gd name="T103" fmla="*/ 48 h 141"/>
              <a:gd name="T104" fmla="*/ 171 w 231"/>
              <a:gd name="T105" fmla="*/ 46 h 141"/>
              <a:gd name="T106" fmla="*/ 173 w 231"/>
              <a:gd name="T107" fmla="*/ 52 h 141"/>
              <a:gd name="T108" fmla="*/ 153 w 231"/>
              <a:gd name="T109" fmla="*/ 43 h 141"/>
              <a:gd name="T110" fmla="*/ 146 w 231"/>
              <a:gd name="T111" fmla="*/ 43 h 141"/>
              <a:gd name="T112" fmla="*/ 131 w 231"/>
              <a:gd name="T113" fmla="*/ 50 h 141"/>
              <a:gd name="T114" fmla="*/ 144 w 231"/>
              <a:gd name="T115" fmla="*/ 39 h 141"/>
              <a:gd name="T116" fmla="*/ 132 w 231"/>
              <a:gd name="T117" fmla="*/ 3 h 141"/>
              <a:gd name="T118" fmla="*/ 127 w 231"/>
              <a:gd name="T119"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41">
                <a:moveTo>
                  <a:pt x="143" y="141"/>
                </a:moveTo>
                <a:cubicBezTo>
                  <a:pt x="142" y="141"/>
                  <a:pt x="142" y="141"/>
                  <a:pt x="142" y="140"/>
                </a:cubicBezTo>
                <a:cubicBezTo>
                  <a:pt x="141" y="139"/>
                  <a:pt x="141" y="138"/>
                  <a:pt x="141" y="137"/>
                </a:cubicBezTo>
                <a:cubicBezTo>
                  <a:pt x="139" y="137"/>
                  <a:pt x="136" y="137"/>
                  <a:pt x="133" y="137"/>
                </a:cubicBezTo>
                <a:cubicBezTo>
                  <a:pt x="120" y="137"/>
                  <a:pt x="106" y="136"/>
                  <a:pt x="92" y="134"/>
                </a:cubicBezTo>
                <a:cubicBezTo>
                  <a:pt x="92" y="134"/>
                  <a:pt x="92" y="135"/>
                  <a:pt x="92" y="135"/>
                </a:cubicBezTo>
                <a:cubicBezTo>
                  <a:pt x="91" y="136"/>
                  <a:pt x="91" y="136"/>
                  <a:pt x="91" y="136"/>
                </a:cubicBezTo>
                <a:cubicBezTo>
                  <a:pt x="90" y="136"/>
                  <a:pt x="90" y="136"/>
                  <a:pt x="89" y="135"/>
                </a:cubicBezTo>
                <a:cubicBezTo>
                  <a:pt x="89" y="135"/>
                  <a:pt x="89" y="134"/>
                  <a:pt x="89" y="133"/>
                </a:cubicBezTo>
                <a:cubicBezTo>
                  <a:pt x="89" y="133"/>
                  <a:pt x="89" y="133"/>
                  <a:pt x="89" y="133"/>
                </a:cubicBezTo>
                <a:cubicBezTo>
                  <a:pt x="86" y="133"/>
                  <a:pt x="84" y="133"/>
                  <a:pt x="81" y="132"/>
                </a:cubicBezTo>
                <a:cubicBezTo>
                  <a:pt x="81" y="132"/>
                  <a:pt x="81" y="132"/>
                  <a:pt x="81" y="132"/>
                </a:cubicBezTo>
                <a:cubicBezTo>
                  <a:pt x="80" y="132"/>
                  <a:pt x="80" y="132"/>
                  <a:pt x="80" y="132"/>
                </a:cubicBezTo>
                <a:cubicBezTo>
                  <a:pt x="72" y="131"/>
                  <a:pt x="62" y="129"/>
                  <a:pt x="52" y="126"/>
                </a:cubicBezTo>
                <a:cubicBezTo>
                  <a:pt x="52" y="127"/>
                  <a:pt x="51" y="127"/>
                  <a:pt x="51" y="127"/>
                </a:cubicBezTo>
                <a:cubicBezTo>
                  <a:pt x="50" y="127"/>
                  <a:pt x="50" y="126"/>
                  <a:pt x="50" y="126"/>
                </a:cubicBezTo>
                <a:cubicBezTo>
                  <a:pt x="50" y="126"/>
                  <a:pt x="50" y="126"/>
                  <a:pt x="50" y="125"/>
                </a:cubicBezTo>
                <a:cubicBezTo>
                  <a:pt x="49" y="125"/>
                  <a:pt x="48" y="125"/>
                  <a:pt x="47" y="125"/>
                </a:cubicBezTo>
                <a:cubicBezTo>
                  <a:pt x="40" y="122"/>
                  <a:pt x="33" y="118"/>
                  <a:pt x="27" y="114"/>
                </a:cubicBezTo>
                <a:cubicBezTo>
                  <a:pt x="27" y="115"/>
                  <a:pt x="27" y="115"/>
                  <a:pt x="26" y="115"/>
                </a:cubicBezTo>
                <a:cubicBezTo>
                  <a:pt x="26" y="115"/>
                  <a:pt x="26" y="114"/>
                  <a:pt x="25" y="114"/>
                </a:cubicBezTo>
                <a:cubicBezTo>
                  <a:pt x="25" y="114"/>
                  <a:pt x="25" y="113"/>
                  <a:pt x="25" y="113"/>
                </a:cubicBezTo>
                <a:cubicBezTo>
                  <a:pt x="25" y="113"/>
                  <a:pt x="21" y="111"/>
                  <a:pt x="20" y="110"/>
                </a:cubicBezTo>
                <a:cubicBezTo>
                  <a:pt x="20" y="110"/>
                  <a:pt x="20" y="110"/>
                  <a:pt x="20" y="110"/>
                </a:cubicBezTo>
                <a:cubicBezTo>
                  <a:pt x="20" y="110"/>
                  <a:pt x="19" y="110"/>
                  <a:pt x="19" y="109"/>
                </a:cubicBezTo>
                <a:cubicBezTo>
                  <a:pt x="16" y="108"/>
                  <a:pt x="13" y="105"/>
                  <a:pt x="9" y="103"/>
                </a:cubicBezTo>
                <a:cubicBezTo>
                  <a:pt x="9" y="103"/>
                  <a:pt x="8" y="103"/>
                  <a:pt x="8" y="103"/>
                </a:cubicBezTo>
                <a:cubicBezTo>
                  <a:pt x="7" y="103"/>
                  <a:pt x="5" y="102"/>
                  <a:pt x="5" y="101"/>
                </a:cubicBezTo>
                <a:cubicBezTo>
                  <a:pt x="5" y="100"/>
                  <a:pt x="5" y="99"/>
                  <a:pt x="5" y="97"/>
                </a:cubicBezTo>
                <a:cubicBezTo>
                  <a:pt x="4" y="97"/>
                  <a:pt x="4" y="97"/>
                  <a:pt x="4" y="96"/>
                </a:cubicBezTo>
                <a:cubicBezTo>
                  <a:pt x="4" y="93"/>
                  <a:pt x="4" y="89"/>
                  <a:pt x="4" y="86"/>
                </a:cubicBezTo>
                <a:cubicBezTo>
                  <a:pt x="4" y="80"/>
                  <a:pt x="4" y="74"/>
                  <a:pt x="4" y="67"/>
                </a:cubicBezTo>
                <a:cubicBezTo>
                  <a:pt x="0" y="45"/>
                  <a:pt x="26" y="29"/>
                  <a:pt x="42" y="21"/>
                </a:cubicBezTo>
                <a:cubicBezTo>
                  <a:pt x="49" y="18"/>
                  <a:pt x="56" y="15"/>
                  <a:pt x="62" y="14"/>
                </a:cubicBezTo>
                <a:cubicBezTo>
                  <a:pt x="67" y="13"/>
                  <a:pt x="72" y="12"/>
                  <a:pt x="76" y="11"/>
                </a:cubicBezTo>
                <a:cubicBezTo>
                  <a:pt x="78" y="11"/>
                  <a:pt x="79" y="11"/>
                  <a:pt x="80" y="11"/>
                </a:cubicBezTo>
                <a:cubicBezTo>
                  <a:pt x="80" y="11"/>
                  <a:pt x="80" y="11"/>
                  <a:pt x="80" y="11"/>
                </a:cubicBezTo>
                <a:cubicBezTo>
                  <a:pt x="89" y="9"/>
                  <a:pt x="97" y="8"/>
                  <a:pt x="106" y="8"/>
                </a:cubicBezTo>
                <a:cubicBezTo>
                  <a:pt x="110" y="8"/>
                  <a:pt x="113" y="8"/>
                  <a:pt x="116" y="8"/>
                </a:cubicBezTo>
                <a:cubicBezTo>
                  <a:pt x="116" y="8"/>
                  <a:pt x="116" y="8"/>
                  <a:pt x="116" y="8"/>
                </a:cubicBezTo>
                <a:cubicBezTo>
                  <a:pt x="116" y="6"/>
                  <a:pt x="116" y="4"/>
                  <a:pt x="116" y="3"/>
                </a:cubicBezTo>
                <a:cubicBezTo>
                  <a:pt x="116" y="3"/>
                  <a:pt x="116" y="2"/>
                  <a:pt x="116" y="2"/>
                </a:cubicBezTo>
                <a:cubicBezTo>
                  <a:pt x="115" y="1"/>
                  <a:pt x="116" y="1"/>
                  <a:pt x="117" y="0"/>
                </a:cubicBezTo>
                <a:cubicBezTo>
                  <a:pt x="118" y="0"/>
                  <a:pt x="119" y="0"/>
                  <a:pt x="121" y="0"/>
                </a:cubicBezTo>
                <a:cubicBezTo>
                  <a:pt x="124" y="0"/>
                  <a:pt x="128" y="0"/>
                  <a:pt x="131" y="0"/>
                </a:cubicBezTo>
                <a:cubicBezTo>
                  <a:pt x="151" y="0"/>
                  <a:pt x="168" y="2"/>
                  <a:pt x="183" y="7"/>
                </a:cubicBezTo>
                <a:cubicBezTo>
                  <a:pt x="194" y="10"/>
                  <a:pt x="203" y="14"/>
                  <a:pt x="210" y="20"/>
                </a:cubicBezTo>
                <a:cubicBezTo>
                  <a:pt x="215" y="23"/>
                  <a:pt x="218" y="26"/>
                  <a:pt x="221" y="30"/>
                </a:cubicBezTo>
                <a:cubicBezTo>
                  <a:pt x="221" y="30"/>
                  <a:pt x="221" y="30"/>
                  <a:pt x="221" y="30"/>
                </a:cubicBezTo>
                <a:cubicBezTo>
                  <a:pt x="223" y="32"/>
                  <a:pt x="225" y="35"/>
                  <a:pt x="226" y="38"/>
                </a:cubicBezTo>
                <a:cubicBezTo>
                  <a:pt x="227" y="38"/>
                  <a:pt x="227" y="38"/>
                  <a:pt x="228" y="39"/>
                </a:cubicBezTo>
                <a:cubicBezTo>
                  <a:pt x="228" y="40"/>
                  <a:pt x="228" y="41"/>
                  <a:pt x="228" y="42"/>
                </a:cubicBezTo>
                <a:cubicBezTo>
                  <a:pt x="228" y="42"/>
                  <a:pt x="228" y="42"/>
                  <a:pt x="228" y="43"/>
                </a:cubicBezTo>
                <a:cubicBezTo>
                  <a:pt x="228" y="43"/>
                  <a:pt x="229" y="44"/>
                  <a:pt x="229" y="44"/>
                </a:cubicBezTo>
                <a:cubicBezTo>
                  <a:pt x="228" y="46"/>
                  <a:pt x="228" y="49"/>
                  <a:pt x="228" y="51"/>
                </a:cubicBezTo>
                <a:cubicBezTo>
                  <a:pt x="228" y="51"/>
                  <a:pt x="228" y="52"/>
                  <a:pt x="228" y="52"/>
                </a:cubicBezTo>
                <a:cubicBezTo>
                  <a:pt x="228" y="52"/>
                  <a:pt x="228" y="53"/>
                  <a:pt x="228" y="53"/>
                </a:cubicBezTo>
                <a:cubicBezTo>
                  <a:pt x="228" y="53"/>
                  <a:pt x="228" y="53"/>
                  <a:pt x="228" y="53"/>
                </a:cubicBezTo>
                <a:cubicBezTo>
                  <a:pt x="229" y="55"/>
                  <a:pt x="229" y="57"/>
                  <a:pt x="230" y="59"/>
                </a:cubicBezTo>
                <a:cubicBezTo>
                  <a:pt x="230" y="59"/>
                  <a:pt x="230" y="59"/>
                  <a:pt x="230" y="59"/>
                </a:cubicBezTo>
                <a:cubicBezTo>
                  <a:pt x="230" y="60"/>
                  <a:pt x="231" y="60"/>
                  <a:pt x="230" y="60"/>
                </a:cubicBezTo>
                <a:cubicBezTo>
                  <a:pt x="229" y="65"/>
                  <a:pt x="229" y="69"/>
                  <a:pt x="230" y="74"/>
                </a:cubicBezTo>
                <a:cubicBezTo>
                  <a:pt x="230" y="75"/>
                  <a:pt x="230" y="76"/>
                  <a:pt x="230" y="78"/>
                </a:cubicBezTo>
                <a:cubicBezTo>
                  <a:pt x="230" y="80"/>
                  <a:pt x="230" y="83"/>
                  <a:pt x="230" y="86"/>
                </a:cubicBezTo>
                <a:cubicBezTo>
                  <a:pt x="230" y="87"/>
                  <a:pt x="230" y="88"/>
                  <a:pt x="230" y="89"/>
                </a:cubicBezTo>
                <a:cubicBezTo>
                  <a:pt x="230" y="92"/>
                  <a:pt x="229" y="95"/>
                  <a:pt x="229" y="98"/>
                </a:cubicBezTo>
                <a:cubicBezTo>
                  <a:pt x="230" y="99"/>
                  <a:pt x="230" y="99"/>
                  <a:pt x="231" y="100"/>
                </a:cubicBezTo>
                <a:cubicBezTo>
                  <a:pt x="231" y="100"/>
                  <a:pt x="231" y="101"/>
                  <a:pt x="230" y="102"/>
                </a:cubicBezTo>
                <a:cubicBezTo>
                  <a:pt x="229" y="104"/>
                  <a:pt x="226" y="106"/>
                  <a:pt x="224" y="108"/>
                </a:cubicBezTo>
                <a:cubicBezTo>
                  <a:pt x="224" y="109"/>
                  <a:pt x="224" y="109"/>
                  <a:pt x="224" y="109"/>
                </a:cubicBezTo>
                <a:cubicBezTo>
                  <a:pt x="224" y="110"/>
                  <a:pt x="224" y="110"/>
                  <a:pt x="223" y="110"/>
                </a:cubicBezTo>
                <a:cubicBezTo>
                  <a:pt x="223" y="110"/>
                  <a:pt x="223" y="110"/>
                  <a:pt x="223" y="110"/>
                </a:cubicBezTo>
                <a:cubicBezTo>
                  <a:pt x="223" y="110"/>
                  <a:pt x="223" y="110"/>
                  <a:pt x="223" y="110"/>
                </a:cubicBezTo>
                <a:cubicBezTo>
                  <a:pt x="219" y="113"/>
                  <a:pt x="216" y="117"/>
                  <a:pt x="212" y="120"/>
                </a:cubicBezTo>
                <a:cubicBezTo>
                  <a:pt x="211" y="120"/>
                  <a:pt x="211" y="120"/>
                  <a:pt x="211" y="120"/>
                </a:cubicBezTo>
                <a:cubicBezTo>
                  <a:pt x="211" y="120"/>
                  <a:pt x="211" y="120"/>
                  <a:pt x="211" y="120"/>
                </a:cubicBezTo>
                <a:cubicBezTo>
                  <a:pt x="211" y="120"/>
                  <a:pt x="210" y="121"/>
                  <a:pt x="210" y="121"/>
                </a:cubicBezTo>
                <a:cubicBezTo>
                  <a:pt x="209" y="121"/>
                  <a:pt x="209" y="121"/>
                  <a:pt x="209" y="121"/>
                </a:cubicBezTo>
                <a:cubicBezTo>
                  <a:pt x="209" y="122"/>
                  <a:pt x="209" y="122"/>
                  <a:pt x="208" y="122"/>
                </a:cubicBezTo>
                <a:cubicBezTo>
                  <a:pt x="208" y="122"/>
                  <a:pt x="208" y="122"/>
                  <a:pt x="208" y="122"/>
                </a:cubicBezTo>
                <a:cubicBezTo>
                  <a:pt x="203" y="126"/>
                  <a:pt x="198" y="129"/>
                  <a:pt x="193" y="131"/>
                </a:cubicBezTo>
                <a:cubicBezTo>
                  <a:pt x="193" y="132"/>
                  <a:pt x="193" y="133"/>
                  <a:pt x="192" y="133"/>
                </a:cubicBezTo>
                <a:cubicBezTo>
                  <a:pt x="192" y="134"/>
                  <a:pt x="192" y="134"/>
                  <a:pt x="191" y="134"/>
                </a:cubicBezTo>
                <a:cubicBezTo>
                  <a:pt x="190" y="134"/>
                  <a:pt x="190" y="134"/>
                  <a:pt x="190" y="133"/>
                </a:cubicBezTo>
                <a:cubicBezTo>
                  <a:pt x="190" y="133"/>
                  <a:pt x="190" y="132"/>
                  <a:pt x="190" y="132"/>
                </a:cubicBezTo>
                <a:cubicBezTo>
                  <a:pt x="189" y="132"/>
                  <a:pt x="187" y="132"/>
                  <a:pt x="186" y="133"/>
                </a:cubicBezTo>
                <a:cubicBezTo>
                  <a:pt x="175" y="136"/>
                  <a:pt x="162" y="137"/>
                  <a:pt x="145" y="137"/>
                </a:cubicBezTo>
                <a:cubicBezTo>
                  <a:pt x="145" y="137"/>
                  <a:pt x="145" y="137"/>
                  <a:pt x="144" y="137"/>
                </a:cubicBezTo>
                <a:cubicBezTo>
                  <a:pt x="144" y="138"/>
                  <a:pt x="144" y="139"/>
                  <a:pt x="144" y="140"/>
                </a:cubicBezTo>
                <a:cubicBezTo>
                  <a:pt x="144" y="141"/>
                  <a:pt x="143" y="141"/>
                  <a:pt x="143" y="141"/>
                </a:cubicBezTo>
                <a:close/>
                <a:moveTo>
                  <a:pt x="109" y="132"/>
                </a:moveTo>
                <a:cubicBezTo>
                  <a:pt x="119" y="133"/>
                  <a:pt x="129" y="134"/>
                  <a:pt x="138" y="134"/>
                </a:cubicBezTo>
                <a:cubicBezTo>
                  <a:pt x="138" y="133"/>
                  <a:pt x="138" y="133"/>
                  <a:pt x="138" y="133"/>
                </a:cubicBezTo>
                <a:cubicBezTo>
                  <a:pt x="138" y="132"/>
                  <a:pt x="138" y="132"/>
                  <a:pt x="138" y="132"/>
                </a:cubicBezTo>
                <a:cubicBezTo>
                  <a:pt x="138" y="130"/>
                  <a:pt x="138" y="128"/>
                  <a:pt x="138" y="126"/>
                </a:cubicBezTo>
                <a:cubicBezTo>
                  <a:pt x="139" y="125"/>
                  <a:pt x="139" y="123"/>
                  <a:pt x="138" y="121"/>
                </a:cubicBezTo>
                <a:cubicBezTo>
                  <a:pt x="138" y="120"/>
                  <a:pt x="138" y="120"/>
                  <a:pt x="138" y="120"/>
                </a:cubicBezTo>
                <a:cubicBezTo>
                  <a:pt x="138" y="119"/>
                  <a:pt x="138" y="118"/>
                  <a:pt x="138" y="117"/>
                </a:cubicBezTo>
                <a:cubicBezTo>
                  <a:pt x="138" y="117"/>
                  <a:pt x="138" y="116"/>
                  <a:pt x="138" y="116"/>
                </a:cubicBezTo>
                <a:cubicBezTo>
                  <a:pt x="138" y="115"/>
                  <a:pt x="138" y="115"/>
                  <a:pt x="139" y="115"/>
                </a:cubicBezTo>
                <a:cubicBezTo>
                  <a:pt x="139" y="115"/>
                  <a:pt x="139" y="115"/>
                  <a:pt x="140" y="115"/>
                </a:cubicBezTo>
                <a:cubicBezTo>
                  <a:pt x="140" y="116"/>
                  <a:pt x="141" y="117"/>
                  <a:pt x="141" y="118"/>
                </a:cubicBezTo>
                <a:cubicBezTo>
                  <a:pt x="141" y="116"/>
                  <a:pt x="141" y="114"/>
                  <a:pt x="141" y="112"/>
                </a:cubicBezTo>
                <a:cubicBezTo>
                  <a:pt x="139" y="112"/>
                  <a:pt x="137" y="112"/>
                  <a:pt x="134" y="112"/>
                </a:cubicBezTo>
                <a:cubicBezTo>
                  <a:pt x="134" y="113"/>
                  <a:pt x="134" y="113"/>
                  <a:pt x="134" y="114"/>
                </a:cubicBezTo>
                <a:cubicBezTo>
                  <a:pt x="133" y="114"/>
                  <a:pt x="133" y="116"/>
                  <a:pt x="133" y="122"/>
                </a:cubicBezTo>
                <a:cubicBezTo>
                  <a:pt x="133" y="122"/>
                  <a:pt x="133" y="122"/>
                  <a:pt x="133" y="123"/>
                </a:cubicBezTo>
                <a:cubicBezTo>
                  <a:pt x="133" y="123"/>
                  <a:pt x="133" y="124"/>
                  <a:pt x="133" y="125"/>
                </a:cubicBezTo>
                <a:cubicBezTo>
                  <a:pt x="133" y="127"/>
                  <a:pt x="134" y="130"/>
                  <a:pt x="133" y="132"/>
                </a:cubicBezTo>
                <a:cubicBezTo>
                  <a:pt x="133" y="133"/>
                  <a:pt x="132" y="133"/>
                  <a:pt x="132" y="133"/>
                </a:cubicBezTo>
                <a:cubicBezTo>
                  <a:pt x="131" y="133"/>
                  <a:pt x="131" y="133"/>
                  <a:pt x="131" y="132"/>
                </a:cubicBezTo>
                <a:cubicBezTo>
                  <a:pt x="130" y="131"/>
                  <a:pt x="130" y="129"/>
                  <a:pt x="130" y="128"/>
                </a:cubicBezTo>
                <a:cubicBezTo>
                  <a:pt x="130" y="127"/>
                  <a:pt x="130" y="127"/>
                  <a:pt x="130" y="127"/>
                </a:cubicBezTo>
                <a:cubicBezTo>
                  <a:pt x="130" y="124"/>
                  <a:pt x="130" y="122"/>
                  <a:pt x="130" y="119"/>
                </a:cubicBezTo>
                <a:cubicBezTo>
                  <a:pt x="130" y="119"/>
                  <a:pt x="130" y="119"/>
                  <a:pt x="130" y="119"/>
                </a:cubicBezTo>
                <a:cubicBezTo>
                  <a:pt x="130" y="117"/>
                  <a:pt x="130" y="114"/>
                  <a:pt x="131" y="112"/>
                </a:cubicBezTo>
                <a:cubicBezTo>
                  <a:pt x="131" y="112"/>
                  <a:pt x="130" y="112"/>
                  <a:pt x="130" y="112"/>
                </a:cubicBezTo>
                <a:cubicBezTo>
                  <a:pt x="130" y="113"/>
                  <a:pt x="130" y="113"/>
                  <a:pt x="130" y="113"/>
                </a:cubicBezTo>
                <a:cubicBezTo>
                  <a:pt x="130" y="113"/>
                  <a:pt x="130" y="113"/>
                  <a:pt x="130" y="113"/>
                </a:cubicBezTo>
                <a:cubicBezTo>
                  <a:pt x="130" y="113"/>
                  <a:pt x="130" y="114"/>
                  <a:pt x="130" y="114"/>
                </a:cubicBezTo>
                <a:cubicBezTo>
                  <a:pt x="130" y="115"/>
                  <a:pt x="130" y="115"/>
                  <a:pt x="130" y="115"/>
                </a:cubicBezTo>
                <a:cubicBezTo>
                  <a:pt x="130" y="116"/>
                  <a:pt x="130" y="116"/>
                  <a:pt x="130" y="117"/>
                </a:cubicBezTo>
                <a:cubicBezTo>
                  <a:pt x="130" y="118"/>
                  <a:pt x="130" y="120"/>
                  <a:pt x="129" y="121"/>
                </a:cubicBezTo>
                <a:cubicBezTo>
                  <a:pt x="129" y="122"/>
                  <a:pt x="129" y="123"/>
                  <a:pt x="129" y="124"/>
                </a:cubicBezTo>
                <a:cubicBezTo>
                  <a:pt x="129" y="125"/>
                  <a:pt x="129" y="126"/>
                  <a:pt x="129" y="127"/>
                </a:cubicBezTo>
                <a:cubicBezTo>
                  <a:pt x="129" y="128"/>
                  <a:pt x="129" y="130"/>
                  <a:pt x="129" y="131"/>
                </a:cubicBezTo>
                <a:cubicBezTo>
                  <a:pt x="129" y="132"/>
                  <a:pt x="129" y="132"/>
                  <a:pt x="128" y="132"/>
                </a:cubicBezTo>
                <a:cubicBezTo>
                  <a:pt x="128" y="132"/>
                  <a:pt x="127" y="132"/>
                  <a:pt x="127" y="131"/>
                </a:cubicBezTo>
                <a:cubicBezTo>
                  <a:pt x="127" y="131"/>
                  <a:pt x="126" y="130"/>
                  <a:pt x="126" y="130"/>
                </a:cubicBezTo>
                <a:cubicBezTo>
                  <a:pt x="126" y="130"/>
                  <a:pt x="126" y="130"/>
                  <a:pt x="126" y="131"/>
                </a:cubicBezTo>
                <a:cubicBezTo>
                  <a:pt x="126" y="131"/>
                  <a:pt x="125" y="131"/>
                  <a:pt x="125" y="131"/>
                </a:cubicBezTo>
                <a:cubicBezTo>
                  <a:pt x="124" y="131"/>
                  <a:pt x="124" y="131"/>
                  <a:pt x="124" y="131"/>
                </a:cubicBezTo>
                <a:cubicBezTo>
                  <a:pt x="123" y="128"/>
                  <a:pt x="123" y="125"/>
                  <a:pt x="123" y="122"/>
                </a:cubicBezTo>
                <a:cubicBezTo>
                  <a:pt x="123" y="122"/>
                  <a:pt x="123" y="121"/>
                  <a:pt x="123" y="121"/>
                </a:cubicBezTo>
                <a:cubicBezTo>
                  <a:pt x="123" y="117"/>
                  <a:pt x="124" y="115"/>
                  <a:pt x="124" y="112"/>
                </a:cubicBezTo>
                <a:cubicBezTo>
                  <a:pt x="124" y="112"/>
                  <a:pt x="124" y="112"/>
                  <a:pt x="123" y="112"/>
                </a:cubicBezTo>
                <a:cubicBezTo>
                  <a:pt x="123" y="112"/>
                  <a:pt x="123" y="112"/>
                  <a:pt x="123" y="113"/>
                </a:cubicBezTo>
                <a:cubicBezTo>
                  <a:pt x="123" y="113"/>
                  <a:pt x="123" y="113"/>
                  <a:pt x="123" y="114"/>
                </a:cubicBezTo>
                <a:cubicBezTo>
                  <a:pt x="123" y="114"/>
                  <a:pt x="123" y="114"/>
                  <a:pt x="123" y="114"/>
                </a:cubicBezTo>
                <a:cubicBezTo>
                  <a:pt x="123" y="115"/>
                  <a:pt x="123" y="115"/>
                  <a:pt x="123" y="116"/>
                </a:cubicBezTo>
                <a:cubicBezTo>
                  <a:pt x="123" y="116"/>
                  <a:pt x="123" y="116"/>
                  <a:pt x="123" y="117"/>
                </a:cubicBezTo>
                <a:cubicBezTo>
                  <a:pt x="123" y="118"/>
                  <a:pt x="123" y="118"/>
                  <a:pt x="123" y="119"/>
                </a:cubicBezTo>
                <a:cubicBezTo>
                  <a:pt x="123" y="120"/>
                  <a:pt x="123" y="120"/>
                  <a:pt x="123" y="120"/>
                </a:cubicBezTo>
                <a:cubicBezTo>
                  <a:pt x="123" y="124"/>
                  <a:pt x="123" y="128"/>
                  <a:pt x="122" y="132"/>
                </a:cubicBezTo>
                <a:cubicBezTo>
                  <a:pt x="122" y="132"/>
                  <a:pt x="121" y="133"/>
                  <a:pt x="121" y="133"/>
                </a:cubicBezTo>
                <a:cubicBezTo>
                  <a:pt x="120" y="133"/>
                  <a:pt x="120" y="132"/>
                  <a:pt x="120" y="132"/>
                </a:cubicBezTo>
                <a:cubicBezTo>
                  <a:pt x="119" y="129"/>
                  <a:pt x="119" y="125"/>
                  <a:pt x="119" y="122"/>
                </a:cubicBezTo>
                <a:cubicBezTo>
                  <a:pt x="119" y="120"/>
                  <a:pt x="120" y="118"/>
                  <a:pt x="119" y="116"/>
                </a:cubicBezTo>
                <a:cubicBezTo>
                  <a:pt x="119" y="116"/>
                  <a:pt x="119" y="116"/>
                  <a:pt x="119" y="116"/>
                </a:cubicBezTo>
                <a:cubicBezTo>
                  <a:pt x="119" y="114"/>
                  <a:pt x="119" y="113"/>
                  <a:pt x="120" y="112"/>
                </a:cubicBezTo>
                <a:cubicBezTo>
                  <a:pt x="119" y="112"/>
                  <a:pt x="119" y="112"/>
                  <a:pt x="118" y="112"/>
                </a:cubicBezTo>
                <a:cubicBezTo>
                  <a:pt x="118" y="114"/>
                  <a:pt x="118" y="116"/>
                  <a:pt x="118" y="117"/>
                </a:cubicBezTo>
                <a:cubicBezTo>
                  <a:pt x="117" y="119"/>
                  <a:pt x="117" y="120"/>
                  <a:pt x="117" y="121"/>
                </a:cubicBezTo>
                <a:cubicBezTo>
                  <a:pt x="117" y="123"/>
                  <a:pt x="117" y="125"/>
                  <a:pt x="117" y="127"/>
                </a:cubicBezTo>
                <a:cubicBezTo>
                  <a:pt x="117" y="128"/>
                  <a:pt x="117" y="128"/>
                  <a:pt x="117" y="129"/>
                </a:cubicBezTo>
                <a:cubicBezTo>
                  <a:pt x="117" y="130"/>
                  <a:pt x="117" y="131"/>
                  <a:pt x="116" y="131"/>
                </a:cubicBezTo>
                <a:cubicBezTo>
                  <a:pt x="116" y="131"/>
                  <a:pt x="115" y="130"/>
                  <a:pt x="115" y="130"/>
                </a:cubicBezTo>
                <a:cubicBezTo>
                  <a:pt x="113" y="126"/>
                  <a:pt x="114" y="121"/>
                  <a:pt x="114" y="117"/>
                </a:cubicBezTo>
                <a:cubicBezTo>
                  <a:pt x="115" y="115"/>
                  <a:pt x="115" y="113"/>
                  <a:pt x="115" y="112"/>
                </a:cubicBezTo>
                <a:cubicBezTo>
                  <a:pt x="114" y="112"/>
                  <a:pt x="114" y="112"/>
                  <a:pt x="113" y="112"/>
                </a:cubicBezTo>
                <a:cubicBezTo>
                  <a:pt x="113" y="112"/>
                  <a:pt x="113" y="113"/>
                  <a:pt x="113" y="114"/>
                </a:cubicBezTo>
                <a:cubicBezTo>
                  <a:pt x="113" y="119"/>
                  <a:pt x="113" y="124"/>
                  <a:pt x="112" y="129"/>
                </a:cubicBezTo>
                <a:cubicBezTo>
                  <a:pt x="111" y="129"/>
                  <a:pt x="111" y="129"/>
                  <a:pt x="110" y="129"/>
                </a:cubicBezTo>
                <a:cubicBezTo>
                  <a:pt x="110" y="129"/>
                  <a:pt x="109" y="129"/>
                  <a:pt x="109" y="128"/>
                </a:cubicBezTo>
                <a:cubicBezTo>
                  <a:pt x="109" y="125"/>
                  <a:pt x="109" y="122"/>
                  <a:pt x="110" y="119"/>
                </a:cubicBezTo>
                <a:cubicBezTo>
                  <a:pt x="110" y="116"/>
                  <a:pt x="110" y="114"/>
                  <a:pt x="110" y="111"/>
                </a:cubicBezTo>
                <a:cubicBezTo>
                  <a:pt x="110" y="111"/>
                  <a:pt x="110" y="111"/>
                  <a:pt x="110" y="111"/>
                </a:cubicBezTo>
                <a:cubicBezTo>
                  <a:pt x="109" y="115"/>
                  <a:pt x="109" y="118"/>
                  <a:pt x="109" y="123"/>
                </a:cubicBezTo>
                <a:cubicBezTo>
                  <a:pt x="109" y="123"/>
                  <a:pt x="109" y="124"/>
                  <a:pt x="109" y="125"/>
                </a:cubicBezTo>
                <a:cubicBezTo>
                  <a:pt x="109" y="127"/>
                  <a:pt x="109" y="130"/>
                  <a:pt x="109" y="132"/>
                </a:cubicBezTo>
                <a:close/>
                <a:moveTo>
                  <a:pt x="144" y="112"/>
                </a:moveTo>
                <a:cubicBezTo>
                  <a:pt x="144" y="116"/>
                  <a:pt x="144" y="119"/>
                  <a:pt x="144" y="123"/>
                </a:cubicBezTo>
                <a:cubicBezTo>
                  <a:pt x="144" y="124"/>
                  <a:pt x="144" y="125"/>
                  <a:pt x="144" y="126"/>
                </a:cubicBezTo>
                <a:cubicBezTo>
                  <a:pt x="144" y="126"/>
                  <a:pt x="144" y="134"/>
                  <a:pt x="144" y="134"/>
                </a:cubicBezTo>
                <a:cubicBezTo>
                  <a:pt x="145" y="134"/>
                  <a:pt x="145" y="134"/>
                  <a:pt x="145" y="134"/>
                </a:cubicBezTo>
                <a:cubicBezTo>
                  <a:pt x="145" y="131"/>
                  <a:pt x="145" y="129"/>
                  <a:pt x="145" y="126"/>
                </a:cubicBezTo>
                <a:cubicBezTo>
                  <a:pt x="145" y="126"/>
                  <a:pt x="145" y="125"/>
                  <a:pt x="145" y="124"/>
                </a:cubicBezTo>
                <a:cubicBezTo>
                  <a:pt x="145" y="121"/>
                  <a:pt x="145" y="121"/>
                  <a:pt x="145" y="121"/>
                </a:cubicBezTo>
                <a:cubicBezTo>
                  <a:pt x="145" y="119"/>
                  <a:pt x="145" y="116"/>
                  <a:pt x="145" y="113"/>
                </a:cubicBezTo>
                <a:cubicBezTo>
                  <a:pt x="145" y="113"/>
                  <a:pt x="145" y="112"/>
                  <a:pt x="146" y="112"/>
                </a:cubicBezTo>
                <a:cubicBezTo>
                  <a:pt x="145" y="112"/>
                  <a:pt x="145" y="112"/>
                  <a:pt x="144" y="112"/>
                </a:cubicBezTo>
                <a:close/>
                <a:moveTo>
                  <a:pt x="148" y="134"/>
                </a:moveTo>
                <a:cubicBezTo>
                  <a:pt x="148" y="134"/>
                  <a:pt x="148" y="134"/>
                  <a:pt x="148" y="134"/>
                </a:cubicBezTo>
                <a:cubicBezTo>
                  <a:pt x="148" y="133"/>
                  <a:pt x="148" y="133"/>
                  <a:pt x="148" y="133"/>
                </a:cubicBezTo>
                <a:cubicBezTo>
                  <a:pt x="148" y="133"/>
                  <a:pt x="148" y="133"/>
                  <a:pt x="148" y="134"/>
                </a:cubicBezTo>
                <a:close/>
                <a:moveTo>
                  <a:pt x="156" y="112"/>
                </a:moveTo>
                <a:cubicBezTo>
                  <a:pt x="156" y="112"/>
                  <a:pt x="156" y="112"/>
                  <a:pt x="157" y="113"/>
                </a:cubicBezTo>
                <a:cubicBezTo>
                  <a:pt x="157" y="113"/>
                  <a:pt x="157" y="113"/>
                  <a:pt x="157" y="114"/>
                </a:cubicBezTo>
                <a:cubicBezTo>
                  <a:pt x="156" y="118"/>
                  <a:pt x="156" y="121"/>
                  <a:pt x="156" y="125"/>
                </a:cubicBezTo>
                <a:cubicBezTo>
                  <a:pt x="156" y="127"/>
                  <a:pt x="156" y="129"/>
                  <a:pt x="156" y="131"/>
                </a:cubicBezTo>
                <a:cubicBezTo>
                  <a:pt x="156" y="131"/>
                  <a:pt x="156" y="132"/>
                  <a:pt x="156" y="132"/>
                </a:cubicBezTo>
                <a:cubicBezTo>
                  <a:pt x="156" y="132"/>
                  <a:pt x="156" y="133"/>
                  <a:pt x="156" y="133"/>
                </a:cubicBezTo>
                <a:cubicBezTo>
                  <a:pt x="156" y="133"/>
                  <a:pt x="157" y="133"/>
                  <a:pt x="157" y="133"/>
                </a:cubicBezTo>
                <a:cubicBezTo>
                  <a:pt x="160" y="133"/>
                  <a:pt x="164" y="133"/>
                  <a:pt x="167" y="132"/>
                </a:cubicBezTo>
                <a:cubicBezTo>
                  <a:pt x="167" y="132"/>
                  <a:pt x="167" y="131"/>
                  <a:pt x="167" y="130"/>
                </a:cubicBezTo>
                <a:cubicBezTo>
                  <a:pt x="167" y="130"/>
                  <a:pt x="166" y="129"/>
                  <a:pt x="166" y="129"/>
                </a:cubicBezTo>
                <a:cubicBezTo>
                  <a:pt x="166" y="128"/>
                  <a:pt x="166" y="126"/>
                  <a:pt x="166" y="124"/>
                </a:cubicBezTo>
                <a:cubicBezTo>
                  <a:pt x="166" y="124"/>
                  <a:pt x="166" y="123"/>
                  <a:pt x="166" y="123"/>
                </a:cubicBezTo>
                <a:cubicBezTo>
                  <a:pt x="166" y="121"/>
                  <a:pt x="166" y="120"/>
                  <a:pt x="166" y="118"/>
                </a:cubicBezTo>
                <a:cubicBezTo>
                  <a:pt x="166" y="117"/>
                  <a:pt x="166" y="117"/>
                  <a:pt x="166" y="117"/>
                </a:cubicBezTo>
                <a:cubicBezTo>
                  <a:pt x="166" y="116"/>
                  <a:pt x="166" y="115"/>
                  <a:pt x="166" y="114"/>
                </a:cubicBezTo>
                <a:cubicBezTo>
                  <a:pt x="166" y="112"/>
                  <a:pt x="166" y="111"/>
                  <a:pt x="166" y="109"/>
                </a:cubicBezTo>
                <a:cubicBezTo>
                  <a:pt x="162" y="110"/>
                  <a:pt x="158" y="111"/>
                  <a:pt x="154" y="111"/>
                </a:cubicBezTo>
                <a:cubicBezTo>
                  <a:pt x="154" y="111"/>
                  <a:pt x="154" y="112"/>
                  <a:pt x="154" y="112"/>
                </a:cubicBezTo>
                <a:cubicBezTo>
                  <a:pt x="154" y="112"/>
                  <a:pt x="154" y="113"/>
                  <a:pt x="154" y="113"/>
                </a:cubicBezTo>
                <a:cubicBezTo>
                  <a:pt x="154" y="113"/>
                  <a:pt x="154" y="113"/>
                  <a:pt x="154" y="113"/>
                </a:cubicBezTo>
                <a:cubicBezTo>
                  <a:pt x="154" y="112"/>
                  <a:pt x="155" y="112"/>
                  <a:pt x="156" y="112"/>
                </a:cubicBezTo>
                <a:close/>
                <a:moveTo>
                  <a:pt x="106" y="132"/>
                </a:moveTo>
                <a:cubicBezTo>
                  <a:pt x="106" y="131"/>
                  <a:pt x="106" y="130"/>
                  <a:pt x="106" y="129"/>
                </a:cubicBezTo>
                <a:cubicBezTo>
                  <a:pt x="106" y="130"/>
                  <a:pt x="106" y="131"/>
                  <a:pt x="106" y="131"/>
                </a:cubicBezTo>
                <a:cubicBezTo>
                  <a:pt x="106" y="131"/>
                  <a:pt x="105" y="132"/>
                  <a:pt x="105" y="132"/>
                </a:cubicBezTo>
                <a:cubicBezTo>
                  <a:pt x="106" y="132"/>
                  <a:pt x="106" y="132"/>
                  <a:pt x="106" y="132"/>
                </a:cubicBezTo>
                <a:close/>
                <a:moveTo>
                  <a:pt x="174" y="129"/>
                </a:moveTo>
                <a:cubicBezTo>
                  <a:pt x="174" y="130"/>
                  <a:pt x="174" y="131"/>
                  <a:pt x="174" y="132"/>
                </a:cubicBezTo>
                <a:cubicBezTo>
                  <a:pt x="174" y="132"/>
                  <a:pt x="175" y="131"/>
                  <a:pt x="176" y="131"/>
                </a:cubicBezTo>
                <a:cubicBezTo>
                  <a:pt x="176" y="130"/>
                  <a:pt x="176" y="129"/>
                  <a:pt x="176" y="128"/>
                </a:cubicBezTo>
                <a:cubicBezTo>
                  <a:pt x="175" y="128"/>
                  <a:pt x="175" y="128"/>
                  <a:pt x="175" y="128"/>
                </a:cubicBezTo>
                <a:cubicBezTo>
                  <a:pt x="175" y="128"/>
                  <a:pt x="175" y="128"/>
                  <a:pt x="175" y="128"/>
                </a:cubicBezTo>
                <a:cubicBezTo>
                  <a:pt x="175" y="129"/>
                  <a:pt x="175" y="129"/>
                  <a:pt x="174" y="129"/>
                </a:cubicBezTo>
                <a:close/>
                <a:moveTo>
                  <a:pt x="100" y="131"/>
                </a:moveTo>
                <a:cubicBezTo>
                  <a:pt x="101" y="131"/>
                  <a:pt x="102" y="131"/>
                  <a:pt x="103" y="131"/>
                </a:cubicBezTo>
                <a:cubicBezTo>
                  <a:pt x="103" y="131"/>
                  <a:pt x="103" y="131"/>
                  <a:pt x="103" y="131"/>
                </a:cubicBezTo>
                <a:cubicBezTo>
                  <a:pt x="103" y="129"/>
                  <a:pt x="103" y="126"/>
                  <a:pt x="103" y="123"/>
                </a:cubicBezTo>
                <a:cubicBezTo>
                  <a:pt x="103" y="122"/>
                  <a:pt x="103" y="120"/>
                  <a:pt x="103" y="119"/>
                </a:cubicBezTo>
                <a:cubicBezTo>
                  <a:pt x="103" y="116"/>
                  <a:pt x="103" y="113"/>
                  <a:pt x="103" y="111"/>
                </a:cubicBezTo>
                <a:cubicBezTo>
                  <a:pt x="102" y="111"/>
                  <a:pt x="101" y="110"/>
                  <a:pt x="100" y="110"/>
                </a:cubicBezTo>
                <a:cubicBezTo>
                  <a:pt x="100" y="112"/>
                  <a:pt x="101" y="114"/>
                  <a:pt x="101" y="116"/>
                </a:cubicBezTo>
                <a:cubicBezTo>
                  <a:pt x="101" y="121"/>
                  <a:pt x="102" y="126"/>
                  <a:pt x="100" y="131"/>
                </a:cubicBezTo>
                <a:cubicBezTo>
                  <a:pt x="100" y="131"/>
                  <a:pt x="100" y="131"/>
                  <a:pt x="100" y="131"/>
                </a:cubicBezTo>
                <a:close/>
                <a:moveTo>
                  <a:pt x="179" y="129"/>
                </a:moveTo>
                <a:cubicBezTo>
                  <a:pt x="179" y="130"/>
                  <a:pt x="179" y="130"/>
                  <a:pt x="178" y="131"/>
                </a:cubicBezTo>
                <a:cubicBezTo>
                  <a:pt x="181" y="130"/>
                  <a:pt x="184" y="130"/>
                  <a:pt x="187" y="129"/>
                </a:cubicBezTo>
                <a:cubicBezTo>
                  <a:pt x="186" y="129"/>
                  <a:pt x="186" y="129"/>
                  <a:pt x="186" y="129"/>
                </a:cubicBezTo>
                <a:cubicBezTo>
                  <a:pt x="186" y="128"/>
                  <a:pt x="186" y="128"/>
                  <a:pt x="186" y="128"/>
                </a:cubicBezTo>
                <a:cubicBezTo>
                  <a:pt x="186" y="128"/>
                  <a:pt x="186" y="128"/>
                  <a:pt x="186" y="128"/>
                </a:cubicBezTo>
                <a:cubicBezTo>
                  <a:pt x="185" y="128"/>
                  <a:pt x="185" y="127"/>
                  <a:pt x="185" y="127"/>
                </a:cubicBezTo>
                <a:cubicBezTo>
                  <a:pt x="185" y="127"/>
                  <a:pt x="185" y="126"/>
                  <a:pt x="185" y="126"/>
                </a:cubicBezTo>
                <a:cubicBezTo>
                  <a:pt x="184" y="126"/>
                  <a:pt x="184" y="126"/>
                  <a:pt x="184" y="126"/>
                </a:cubicBezTo>
                <a:cubicBezTo>
                  <a:pt x="184" y="127"/>
                  <a:pt x="184" y="127"/>
                  <a:pt x="183" y="128"/>
                </a:cubicBezTo>
                <a:cubicBezTo>
                  <a:pt x="183" y="128"/>
                  <a:pt x="183" y="129"/>
                  <a:pt x="182" y="129"/>
                </a:cubicBezTo>
                <a:cubicBezTo>
                  <a:pt x="182" y="129"/>
                  <a:pt x="181" y="128"/>
                  <a:pt x="181" y="128"/>
                </a:cubicBezTo>
                <a:cubicBezTo>
                  <a:pt x="181" y="127"/>
                  <a:pt x="181" y="127"/>
                  <a:pt x="181" y="127"/>
                </a:cubicBezTo>
                <a:cubicBezTo>
                  <a:pt x="181" y="127"/>
                  <a:pt x="181" y="127"/>
                  <a:pt x="181" y="127"/>
                </a:cubicBezTo>
                <a:cubicBezTo>
                  <a:pt x="180" y="128"/>
                  <a:pt x="180" y="128"/>
                  <a:pt x="180" y="129"/>
                </a:cubicBezTo>
                <a:cubicBezTo>
                  <a:pt x="180" y="129"/>
                  <a:pt x="180" y="129"/>
                  <a:pt x="179" y="129"/>
                </a:cubicBezTo>
                <a:cubicBezTo>
                  <a:pt x="179" y="129"/>
                  <a:pt x="179" y="129"/>
                  <a:pt x="179" y="129"/>
                </a:cubicBezTo>
                <a:close/>
                <a:moveTo>
                  <a:pt x="95" y="130"/>
                </a:moveTo>
                <a:cubicBezTo>
                  <a:pt x="94" y="129"/>
                  <a:pt x="94" y="127"/>
                  <a:pt x="95" y="125"/>
                </a:cubicBezTo>
                <a:cubicBezTo>
                  <a:pt x="95" y="123"/>
                  <a:pt x="95" y="122"/>
                  <a:pt x="95" y="121"/>
                </a:cubicBezTo>
                <a:cubicBezTo>
                  <a:pt x="95" y="118"/>
                  <a:pt x="95" y="114"/>
                  <a:pt x="94" y="110"/>
                </a:cubicBezTo>
                <a:cubicBezTo>
                  <a:pt x="94" y="110"/>
                  <a:pt x="94" y="110"/>
                  <a:pt x="94" y="110"/>
                </a:cubicBezTo>
                <a:cubicBezTo>
                  <a:pt x="92" y="109"/>
                  <a:pt x="89" y="109"/>
                  <a:pt x="87" y="109"/>
                </a:cubicBezTo>
                <a:cubicBezTo>
                  <a:pt x="87" y="111"/>
                  <a:pt x="86" y="114"/>
                  <a:pt x="86" y="117"/>
                </a:cubicBezTo>
                <a:cubicBezTo>
                  <a:pt x="86" y="118"/>
                  <a:pt x="86" y="119"/>
                  <a:pt x="86" y="120"/>
                </a:cubicBezTo>
                <a:cubicBezTo>
                  <a:pt x="86" y="122"/>
                  <a:pt x="86" y="124"/>
                  <a:pt x="86" y="126"/>
                </a:cubicBezTo>
                <a:cubicBezTo>
                  <a:pt x="86" y="127"/>
                  <a:pt x="86" y="127"/>
                  <a:pt x="86" y="128"/>
                </a:cubicBezTo>
                <a:cubicBezTo>
                  <a:pt x="86" y="128"/>
                  <a:pt x="86" y="129"/>
                  <a:pt x="86" y="129"/>
                </a:cubicBezTo>
                <a:cubicBezTo>
                  <a:pt x="87" y="129"/>
                  <a:pt x="88" y="130"/>
                  <a:pt x="89" y="130"/>
                </a:cubicBezTo>
                <a:cubicBezTo>
                  <a:pt x="89" y="130"/>
                  <a:pt x="89" y="129"/>
                  <a:pt x="89" y="129"/>
                </a:cubicBezTo>
                <a:cubicBezTo>
                  <a:pt x="89" y="126"/>
                  <a:pt x="90" y="123"/>
                  <a:pt x="90" y="120"/>
                </a:cubicBezTo>
                <a:cubicBezTo>
                  <a:pt x="90" y="120"/>
                  <a:pt x="90" y="119"/>
                  <a:pt x="90" y="119"/>
                </a:cubicBezTo>
                <a:cubicBezTo>
                  <a:pt x="90" y="114"/>
                  <a:pt x="91" y="110"/>
                  <a:pt x="93" y="110"/>
                </a:cubicBezTo>
                <a:cubicBezTo>
                  <a:pt x="93" y="110"/>
                  <a:pt x="93" y="110"/>
                  <a:pt x="93" y="110"/>
                </a:cubicBezTo>
                <a:cubicBezTo>
                  <a:pt x="94" y="110"/>
                  <a:pt x="94" y="111"/>
                  <a:pt x="94" y="112"/>
                </a:cubicBezTo>
                <a:cubicBezTo>
                  <a:pt x="94" y="112"/>
                  <a:pt x="94" y="112"/>
                  <a:pt x="94" y="112"/>
                </a:cubicBezTo>
                <a:cubicBezTo>
                  <a:pt x="94" y="112"/>
                  <a:pt x="94" y="113"/>
                  <a:pt x="94" y="113"/>
                </a:cubicBezTo>
                <a:cubicBezTo>
                  <a:pt x="94" y="113"/>
                  <a:pt x="94" y="113"/>
                  <a:pt x="94" y="113"/>
                </a:cubicBezTo>
                <a:cubicBezTo>
                  <a:pt x="94" y="114"/>
                  <a:pt x="94" y="114"/>
                  <a:pt x="94" y="114"/>
                </a:cubicBezTo>
                <a:cubicBezTo>
                  <a:pt x="94" y="115"/>
                  <a:pt x="94" y="115"/>
                  <a:pt x="94" y="116"/>
                </a:cubicBezTo>
                <a:cubicBezTo>
                  <a:pt x="93" y="118"/>
                  <a:pt x="93" y="121"/>
                  <a:pt x="93" y="123"/>
                </a:cubicBezTo>
                <a:cubicBezTo>
                  <a:pt x="93" y="124"/>
                  <a:pt x="93" y="125"/>
                  <a:pt x="93" y="126"/>
                </a:cubicBezTo>
                <a:cubicBezTo>
                  <a:pt x="93" y="127"/>
                  <a:pt x="93" y="129"/>
                  <a:pt x="93" y="130"/>
                </a:cubicBezTo>
                <a:cubicBezTo>
                  <a:pt x="93" y="130"/>
                  <a:pt x="94" y="130"/>
                  <a:pt x="95" y="130"/>
                </a:cubicBezTo>
                <a:close/>
                <a:moveTo>
                  <a:pt x="83" y="129"/>
                </a:moveTo>
                <a:cubicBezTo>
                  <a:pt x="82" y="126"/>
                  <a:pt x="83" y="124"/>
                  <a:pt x="83" y="122"/>
                </a:cubicBezTo>
                <a:cubicBezTo>
                  <a:pt x="83" y="121"/>
                  <a:pt x="83" y="121"/>
                  <a:pt x="83" y="120"/>
                </a:cubicBezTo>
                <a:cubicBezTo>
                  <a:pt x="83" y="119"/>
                  <a:pt x="83" y="117"/>
                  <a:pt x="83" y="115"/>
                </a:cubicBezTo>
                <a:cubicBezTo>
                  <a:pt x="84" y="113"/>
                  <a:pt x="84" y="111"/>
                  <a:pt x="84" y="108"/>
                </a:cubicBezTo>
                <a:cubicBezTo>
                  <a:pt x="84" y="108"/>
                  <a:pt x="84" y="108"/>
                  <a:pt x="84" y="108"/>
                </a:cubicBezTo>
                <a:cubicBezTo>
                  <a:pt x="84" y="108"/>
                  <a:pt x="83" y="108"/>
                  <a:pt x="83" y="108"/>
                </a:cubicBezTo>
                <a:cubicBezTo>
                  <a:pt x="83" y="112"/>
                  <a:pt x="83" y="116"/>
                  <a:pt x="82" y="120"/>
                </a:cubicBezTo>
                <a:cubicBezTo>
                  <a:pt x="82" y="121"/>
                  <a:pt x="82" y="122"/>
                  <a:pt x="82" y="123"/>
                </a:cubicBezTo>
                <a:cubicBezTo>
                  <a:pt x="82" y="126"/>
                  <a:pt x="82" y="126"/>
                  <a:pt x="82" y="126"/>
                </a:cubicBezTo>
                <a:cubicBezTo>
                  <a:pt x="82" y="126"/>
                  <a:pt x="82" y="127"/>
                  <a:pt x="82" y="127"/>
                </a:cubicBezTo>
                <a:cubicBezTo>
                  <a:pt x="82" y="128"/>
                  <a:pt x="82" y="128"/>
                  <a:pt x="82" y="129"/>
                </a:cubicBezTo>
                <a:cubicBezTo>
                  <a:pt x="82" y="129"/>
                  <a:pt x="83" y="129"/>
                  <a:pt x="83" y="129"/>
                </a:cubicBezTo>
                <a:close/>
                <a:moveTo>
                  <a:pt x="74" y="127"/>
                </a:moveTo>
                <a:cubicBezTo>
                  <a:pt x="75" y="127"/>
                  <a:pt x="76" y="128"/>
                  <a:pt x="77" y="128"/>
                </a:cubicBezTo>
                <a:cubicBezTo>
                  <a:pt x="77" y="125"/>
                  <a:pt x="77" y="123"/>
                  <a:pt x="77" y="120"/>
                </a:cubicBezTo>
                <a:cubicBezTo>
                  <a:pt x="77" y="120"/>
                  <a:pt x="78" y="119"/>
                  <a:pt x="78" y="118"/>
                </a:cubicBezTo>
                <a:cubicBezTo>
                  <a:pt x="78" y="115"/>
                  <a:pt x="78" y="111"/>
                  <a:pt x="78" y="108"/>
                </a:cubicBezTo>
                <a:cubicBezTo>
                  <a:pt x="78" y="108"/>
                  <a:pt x="78" y="107"/>
                  <a:pt x="78" y="107"/>
                </a:cubicBezTo>
                <a:cubicBezTo>
                  <a:pt x="77" y="107"/>
                  <a:pt x="76" y="107"/>
                  <a:pt x="75" y="107"/>
                </a:cubicBezTo>
                <a:cubicBezTo>
                  <a:pt x="75" y="107"/>
                  <a:pt x="75" y="108"/>
                  <a:pt x="75" y="109"/>
                </a:cubicBezTo>
                <a:cubicBezTo>
                  <a:pt x="75" y="109"/>
                  <a:pt x="75" y="109"/>
                  <a:pt x="75" y="109"/>
                </a:cubicBezTo>
                <a:cubicBezTo>
                  <a:pt x="74" y="111"/>
                  <a:pt x="74" y="113"/>
                  <a:pt x="74" y="116"/>
                </a:cubicBezTo>
                <a:cubicBezTo>
                  <a:pt x="74" y="118"/>
                  <a:pt x="74" y="121"/>
                  <a:pt x="74" y="123"/>
                </a:cubicBezTo>
                <a:cubicBezTo>
                  <a:pt x="74" y="123"/>
                  <a:pt x="74" y="123"/>
                  <a:pt x="74" y="124"/>
                </a:cubicBezTo>
                <a:cubicBezTo>
                  <a:pt x="74" y="125"/>
                  <a:pt x="74" y="126"/>
                  <a:pt x="74" y="127"/>
                </a:cubicBezTo>
                <a:close/>
                <a:moveTo>
                  <a:pt x="189" y="126"/>
                </a:moveTo>
                <a:cubicBezTo>
                  <a:pt x="189" y="126"/>
                  <a:pt x="190" y="127"/>
                  <a:pt x="190" y="127"/>
                </a:cubicBezTo>
                <a:cubicBezTo>
                  <a:pt x="190" y="127"/>
                  <a:pt x="190" y="127"/>
                  <a:pt x="190" y="127"/>
                </a:cubicBezTo>
                <a:cubicBezTo>
                  <a:pt x="190" y="127"/>
                  <a:pt x="190" y="126"/>
                  <a:pt x="190" y="125"/>
                </a:cubicBezTo>
                <a:cubicBezTo>
                  <a:pt x="190" y="124"/>
                  <a:pt x="190" y="124"/>
                  <a:pt x="190" y="124"/>
                </a:cubicBezTo>
                <a:cubicBezTo>
                  <a:pt x="190" y="124"/>
                  <a:pt x="190" y="124"/>
                  <a:pt x="190" y="124"/>
                </a:cubicBezTo>
                <a:cubicBezTo>
                  <a:pt x="190" y="124"/>
                  <a:pt x="190" y="124"/>
                  <a:pt x="190" y="124"/>
                </a:cubicBezTo>
                <a:cubicBezTo>
                  <a:pt x="189" y="125"/>
                  <a:pt x="189" y="126"/>
                  <a:pt x="189" y="126"/>
                </a:cubicBezTo>
                <a:close/>
                <a:moveTo>
                  <a:pt x="71" y="127"/>
                </a:moveTo>
                <a:cubicBezTo>
                  <a:pt x="71" y="126"/>
                  <a:pt x="71" y="124"/>
                  <a:pt x="71" y="123"/>
                </a:cubicBezTo>
                <a:cubicBezTo>
                  <a:pt x="71" y="123"/>
                  <a:pt x="71" y="122"/>
                  <a:pt x="71" y="122"/>
                </a:cubicBezTo>
                <a:cubicBezTo>
                  <a:pt x="71" y="119"/>
                  <a:pt x="71" y="116"/>
                  <a:pt x="72" y="114"/>
                </a:cubicBezTo>
                <a:cubicBezTo>
                  <a:pt x="72" y="111"/>
                  <a:pt x="72" y="109"/>
                  <a:pt x="73" y="107"/>
                </a:cubicBezTo>
                <a:cubicBezTo>
                  <a:pt x="73" y="107"/>
                  <a:pt x="73" y="106"/>
                  <a:pt x="73" y="106"/>
                </a:cubicBezTo>
                <a:cubicBezTo>
                  <a:pt x="72" y="106"/>
                  <a:pt x="71" y="106"/>
                  <a:pt x="70" y="106"/>
                </a:cubicBezTo>
                <a:cubicBezTo>
                  <a:pt x="70" y="106"/>
                  <a:pt x="69" y="106"/>
                  <a:pt x="68" y="105"/>
                </a:cubicBezTo>
                <a:cubicBezTo>
                  <a:pt x="68" y="108"/>
                  <a:pt x="69" y="110"/>
                  <a:pt x="69" y="113"/>
                </a:cubicBezTo>
                <a:cubicBezTo>
                  <a:pt x="69" y="117"/>
                  <a:pt x="69" y="122"/>
                  <a:pt x="69" y="126"/>
                </a:cubicBezTo>
                <a:cubicBezTo>
                  <a:pt x="69" y="126"/>
                  <a:pt x="69" y="126"/>
                  <a:pt x="69" y="126"/>
                </a:cubicBezTo>
                <a:cubicBezTo>
                  <a:pt x="70" y="127"/>
                  <a:pt x="71" y="127"/>
                  <a:pt x="71" y="127"/>
                </a:cubicBezTo>
                <a:close/>
                <a:moveTo>
                  <a:pt x="193" y="123"/>
                </a:moveTo>
                <a:cubicBezTo>
                  <a:pt x="193" y="124"/>
                  <a:pt x="193" y="125"/>
                  <a:pt x="193" y="126"/>
                </a:cubicBezTo>
                <a:cubicBezTo>
                  <a:pt x="194" y="126"/>
                  <a:pt x="194" y="126"/>
                  <a:pt x="194" y="126"/>
                </a:cubicBezTo>
                <a:cubicBezTo>
                  <a:pt x="195" y="125"/>
                  <a:pt x="195" y="123"/>
                  <a:pt x="195" y="122"/>
                </a:cubicBezTo>
                <a:cubicBezTo>
                  <a:pt x="194" y="122"/>
                  <a:pt x="194" y="123"/>
                  <a:pt x="193" y="123"/>
                </a:cubicBezTo>
                <a:close/>
                <a:moveTo>
                  <a:pt x="60" y="125"/>
                </a:moveTo>
                <a:cubicBezTo>
                  <a:pt x="63" y="125"/>
                  <a:pt x="65" y="126"/>
                  <a:pt x="67" y="126"/>
                </a:cubicBezTo>
                <a:cubicBezTo>
                  <a:pt x="66" y="119"/>
                  <a:pt x="66" y="112"/>
                  <a:pt x="66" y="105"/>
                </a:cubicBezTo>
                <a:cubicBezTo>
                  <a:pt x="66" y="105"/>
                  <a:pt x="66" y="105"/>
                  <a:pt x="66" y="105"/>
                </a:cubicBezTo>
                <a:cubicBezTo>
                  <a:pt x="64" y="105"/>
                  <a:pt x="62" y="104"/>
                  <a:pt x="60" y="104"/>
                </a:cubicBezTo>
                <a:cubicBezTo>
                  <a:pt x="60" y="107"/>
                  <a:pt x="60" y="111"/>
                  <a:pt x="60" y="115"/>
                </a:cubicBezTo>
                <a:cubicBezTo>
                  <a:pt x="60" y="116"/>
                  <a:pt x="60" y="117"/>
                  <a:pt x="60" y="118"/>
                </a:cubicBezTo>
                <a:cubicBezTo>
                  <a:pt x="61" y="120"/>
                  <a:pt x="61" y="122"/>
                  <a:pt x="60" y="125"/>
                </a:cubicBezTo>
                <a:close/>
                <a:moveTo>
                  <a:pt x="176" y="123"/>
                </a:moveTo>
                <a:cubicBezTo>
                  <a:pt x="176" y="123"/>
                  <a:pt x="176" y="124"/>
                  <a:pt x="176" y="125"/>
                </a:cubicBezTo>
                <a:cubicBezTo>
                  <a:pt x="176" y="125"/>
                  <a:pt x="176" y="125"/>
                  <a:pt x="176" y="125"/>
                </a:cubicBezTo>
                <a:cubicBezTo>
                  <a:pt x="176" y="124"/>
                  <a:pt x="176" y="123"/>
                  <a:pt x="176" y="123"/>
                </a:cubicBezTo>
                <a:close/>
                <a:moveTo>
                  <a:pt x="197" y="123"/>
                </a:moveTo>
                <a:cubicBezTo>
                  <a:pt x="197" y="123"/>
                  <a:pt x="197" y="124"/>
                  <a:pt x="197" y="124"/>
                </a:cubicBezTo>
                <a:cubicBezTo>
                  <a:pt x="197" y="124"/>
                  <a:pt x="197" y="124"/>
                  <a:pt x="198" y="124"/>
                </a:cubicBezTo>
                <a:cubicBezTo>
                  <a:pt x="198" y="124"/>
                  <a:pt x="198" y="123"/>
                  <a:pt x="197" y="123"/>
                </a:cubicBezTo>
                <a:close/>
                <a:moveTo>
                  <a:pt x="53" y="123"/>
                </a:moveTo>
                <a:cubicBezTo>
                  <a:pt x="54" y="123"/>
                  <a:pt x="56" y="123"/>
                  <a:pt x="57" y="124"/>
                </a:cubicBezTo>
                <a:cubicBezTo>
                  <a:pt x="57" y="121"/>
                  <a:pt x="57" y="119"/>
                  <a:pt x="57" y="116"/>
                </a:cubicBezTo>
                <a:cubicBezTo>
                  <a:pt x="57" y="115"/>
                  <a:pt x="57" y="115"/>
                  <a:pt x="57" y="114"/>
                </a:cubicBezTo>
                <a:cubicBezTo>
                  <a:pt x="57" y="109"/>
                  <a:pt x="57" y="106"/>
                  <a:pt x="58" y="103"/>
                </a:cubicBezTo>
                <a:cubicBezTo>
                  <a:pt x="56" y="102"/>
                  <a:pt x="55" y="102"/>
                  <a:pt x="54" y="102"/>
                </a:cubicBezTo>
                <a:cubicBezTo>
                  <a:pt x="54" y="106"/>
                  <a:pt x="54" y="109"/>
                  <a:pt x="53" y="113"/>
                </a:cubicBezTo>
                <a:cubicBezTo>
                  <a:pt x="53" y="115"/>
                  <a:pt x="53" y="115"/>
                  <a:pt x="53" y="115"/>
                </a:cubicBezTo>
                <a:cubicBezTo>
                  <a:pt x="53" y="116"/>
                  <a:pt x="53" y="118"/>
                  <a:pt x="53" y="120"/>
                </a:cubicBezTo>
                <a:cubicBezTo>
                  <a:pt x="53" y="120"/>
                  <a:pt x="53" y="121"/>
                  <a:pt x="53" y="121"/>
                </a:cubicBezTo>
                <a:cubicBezTo>
                  <a:pt x="53" y="122"/>
                  <a:pt x="53" y="122"/>
                  <a:pt x="53" y="123"/>
                </a:cubicBezTo>
                <a:close/>
                <a:moveTo>
                  <a:pt x="98" y="119"/>
                </a:moveTo>
                <a:cubicBezTo>
                  <a:pt x="98" y="120"/>
                  <a:pt x="98" y="121"/>
                  <a:pt x="98" y="121"/>
                </a:cubicBezTo>
                <a:cubicBezTo>
                  <a:pt x="98" y="122"/>
                  <a:pt x="98" y="122"/>
                  <a:pt x="98" y="122"/>
                </a:cubicBezTo>
                <a:cubicBezTo>
                  <a:pt x="98" y="122"/>
                  <a:pt x="98" y="121"/>
                  <a:pt x="98" y="120"/>
                </a:cubicBezTo>
                <a:cubicBezTo>
                  <a:pt x="98" y="120"/>
                  <a:pt x="98" y="120"/>
                  <a:pt x="98" y="119"/>
                </a:cubicBezTo>
                <a:close/>
                <a:moveTo>
                  <a:pt x="44" y="119"/>
                </a:moveTo>
                <a:cubicBezTo>
                  <a:pt x="45" y="120"/>
                  <a:pt x="45" y="120"/>
                  <a:pt x="46" y="120"/>
                </a:cubicBezTo>
                <a:cubicBezTo>
                  <a:pt x="47" y="121"/>
                  <a:pt x="48" y="121"/>
                  <a:pt x="49" y="121"/>
                </a:cubicBezTo>
                <a:cubicBezTo>
                  <a:pt x="49" y="120"/>
                  <a:pt x="50" y="118"/>
                  <a:pt x="50" y="116"/>
                </a:cubicBezTo>
                <a:cubicBezTo>
                  <a:pt x="50" y="116"/>
                  <a:pt x="50" y="115"/>
                  <a:pt x="50" y="114"/>
                </a:cubicBezTo>
                <a:cubicBezTo>
                  <a:pt x="50" y="112"/>
                  <a:pt x="50" y="112"/>
                  <a:pt x="50" y="112"/>
                </a:cubicBezTo>
                <a:cubicBezTo>
                  <a:pt x="51" y="108"/>
                  <a:pt x="51" y="104"/>
                  <a:pt x="51" y="101"/>
                </a:cubicBezTo>
                <a:cubicBezTo>
                  <a:pt x="49" y="100"/>
                  <a:pt x="46" y="99"/>
                  <a:pt x="44" y="98"/>
                </a:cubicBezTo>
                <a:cubicBezTo>
                  <a:pt x="44" y="102"/>
                  <a:pt x="45" y="105"/>
                  <a:pt x="45" y="108"/>
                </a:cubicBezTo>
                <a:cubicBezTo>
                  <a:pt x="45" y="109"/>
                  <a:pt x="45" y="110"/>
                  <a:pt x="45" y="111"/>
                </a:cubicBezTo>
                <a:cubicBezTo>
                  <a:pt x="45" y="113"/>
                  <a:pt x="45" y="116"/>
                  <a:pt x="44" y="119"/>
                </a:cubicBezTo>
                <a:cubicBezTo>
                  <a:pt x="44" y="119"/>
                  <a:pt x="44" y="119"/>
                  <a:pt x="44" y="119"/>
                </a:cubicBezTo>
                <a:close/>
                <a:moveTo>
                  <a:pt x="203" y="120"/>
                </a:moveTo>
                <a:cubicBezTo>
                  <a:pt x="203" y="120"/>
                  <a:pt x="203" y="120"/>
                  <a:pt x="203" y="121"/>
                </a:cubicBezTo>
                <a:cubicBezTo>
                  <a:pt x="204" y="120"/>
                  <a:pt x="205" y="119"/>
                  <a:pt x="206" y="119"/>
                </a:cubicBezTo>
                <a:cubicBezTo>
                  <a:pt x="206" y="118"/>
                  <a:pt x="206" y="117"/>
                  <a:pt x="206" y="117"/>
                </a:cubicBezTo>
                <a:cubicBezTo>
                  <a:pt x="206" y="117"/>
                  <a:pt x="206" y="117"/>
                  <a:pt x="206" y="117"/>
                </a:cubicBezTo>
                <a:cubicBezTo>
                  <a:pt x="206" y="117"/>
                  <a:pt x="205" y="117"/>
                  <a:pt x="205" y="117"/>
                </a:cubicBezTo>
                <a:cubicBezTo>
                  <a:pt x="205" y="118"/>
                  <a:pt x="205" y="118"/>
                  <a:pt x="204" y="119"/>
                </a:cubicBezTo>
                <a:cubicBezTo>
                  <a:pt x="204" y="120"/>
                  <a:pt x="204" y="120"/>
                  <a:pt x="203" y="120"/>
                </a:cubicBezTo>
                <a:cubicBezTo>
                  <a:pt x="203" y="120"/>
                  <a:pt x="203" y="120"/>
                  <a:pt x="203" y="120"/>
                </a:cubicBezTo>
                <a:close/>
                <a:moveTo>
                  <a:pt x="186" y="105"/>
                </a:moveTo>
                <a:cubicBezTo>
                  <a:pt x="186" y="106"/>
                  <a:pt x="186" y="107"/>
                  <a:pt x="186" y="108"/>
                </a:cubicBezTo>
                <a:cubicBezTo>
                  <a:pt x="186" y="108"/>
                  <a:pt x="186" y="109"/>
                  <a:pt x="186" y="109"/>
                </a:cubicBezTo>
                <a:cubicBezTo>
                  <a:pt x="185" y="111"/>
                  <a:pt x="185" y="113"/>
                  <a:pt x="185" y="116"/>
                </a:cubicBezTo>
                <a:cubicBezTo>
                  <a:pt x="185" y="117"/>
                  <a:pt x="185" y="118"/>
                  <a:pt x="185" y="119"/>
                </a:cubicBezTo>
                <a:cubicBezTo>
                  <a:pt x="185" y="120"/>
                  <a:pt x="185" y="120"/>
                  <a:pt x="185" y="120"/>
                </a:cubicBezTo>
                <a:cubicBezTo>
                  <a:pt x="185" y="120"/>
                  <a:pt x="185" y="119"/>
                  <a:pt x="185" y="119"/>
                </a:cubicBezTo>
                <a:cubicBezTo>
                  <a:pt x="185" y="118"/>
                  <a:pt x="185" y="118"/>
                  <a:pt x="185" y="118"/>
                </a:cubicBezTo>
                <a:cubicBezTo>
                  <a:pt x="185" y="116"/>
                  <a:pt x="185" y="115"/>
                  <a:pt x="186" y="114"/>
                </a:cubicBezTo>
                <a:cubicBezTo>
                  <a:pt x="186" y="113"/>
                  <a:pt x="186" y="111"/>
                  <a:pt x="186" y="109"/>
                </a:cubicBezTo>
                <a:cubicBezTo>
                  <a:pt x="186" y="108"/>
                  <a:pt x="186" y="107"/>
                  <a:pt x="186" y="106"/>
                </a:cubicBezTo>
                <a:cubicBezTo>
                  <a:pt x="186" y="106"/>
                  <a:pt x="186" y="105"/>
                  <a:pt x="186" y="105"/>
                </a:cubicBezTo>
                <a:close/>
                <a:moveTo>
                  <a:pt x="106" y="111"/>
                </a:moveTo>
                <a:cubicBezTo>
                  <a:pt x="106" y="114"/>
                  <a:pt x="106" y="116"/>
                  <a:pt x="106" y="119"/>
                </a:cubicBezTo>
                <a:cubicBezTo>
                  <a:pt x="106" y="116"/>
                  <a:pt x="107" y="113"/>
                  <a:pt x="107" y="111"/>
                </a:cubicBezTo>
                <a:lnTo>
                  <a:pt x="106" y="111"/>
                </a:lnTo>
                <a:close/>
                <a:moveTo>
                  <a:pt x="193" y="119"/>
                </a:moveTo>
                <a:cubicBezTo>
                  <a:pt x="193" y="119"/>
                  <a:pt x="193" y="118"/>
                  <a:pt x="194" y="118"/>
                </a:cubicBezTo>
                <a:cubicBezTo>
                  <a:pt x="194" y="118"/>
                  <a:pt x="195" y="118"/>
                  <a:pt x="195" y="117"/>
                </a:cubicBezTo>
                <a:cubicBezTo>
                  <a:pt x="195" y="117"/>
                  <a:pt x="195" y="117"/>
                  <a:pt x="195" y="116"/>
                </a:cubicBezTo>
                <a:cubicBezTo>
                  <a:pt x="194" y="117"/>
                  <a:pt x="194" y="117"/>
                  <a:pt x="193" y="117"/>
                </a:cubicBezTo>
                <a:cubicBezTo>
                  <a:pt x="193" y="118"/>
                  <a:pt x="193" y="118"/>
                  <a:pt x="193" y="119"/>
                </a:cubicBezTo>
                <a:cubicBezTo>
                  <a:pt x="193" y="119"/>
                  <a:pt x="193" y="119"/>
                  <a:pt x="193" y="119"/>
                </a:cubicBezTo>
                <a:close/>
                <a:moveTo>
                  <a:pt x="35" y="115"/>
                </a:moveTo>
                <a:cubicBezTo>
                  <a:pt x="38" y="117"/>
                  <a:pt x="40" y="118"/>
                  <a:pt x="42" y="119"/>
                </a:cubicBezTo>
                <a:cubicBezTo>
                  <a:pt x="41" y="116"/>
                  <a:pt x="41" y="114"/>
                  <a:pt x="42" y="111"/>
                </a:cubicBezTo>
                <a:cubicBezTo>
                  <a:pt x="42" y="110"/>
                  <a:pt x="42" y="109"/>
                  <a:pt x="42" y="108"/>
                </a:cubicBezTo>
                <a:cubicBezTo>
                  <a:pt x="42" y="107"/>
                  <a:pt x="42" y="107"/>
                  <a:pt x="42" y="107"/>
                </a:cubicBezTo>
                <a:cubicBezTo>
                  <a:pt x="42" y="104"/>
                  <a:pt x="42" y="101"/>
                  <a:pt x="42" y="97"/>
                </a:cubicBezTo>
                <a:cubicBezTo>
                  <a:pt x="39" y="96"/>
                  <a:pt x="37" y="95"/>
                  <a:pt x="35" y="94"/>
                </a:cubicBezTo>
                <a:cubicBezTo>
                  <a:pt x="35" y="98"/>
                  <a:pt x="35" y="102"/>
                  <a:pt x="35" y="106"/>
                </a:cubicBezTo>
                <a:cubicBezTo>
                  <a:pt x="35" y="106"/>
                  <a:pt x="35" y="107"/>
                  <a:pt x="35" y="108"/>
                </a:cubicBezTo>
                <a:cubicBezTo>
                  <a:pt x="35" y="110"/>
                  <a:pt x="36" y="113"/>
                  <a:pt x="35" y="115"/>
                </a:cubicBezTo>
                <a:close/>
                <a:moveTo>
                  <a:pt x="97" y="110"/>
                </a:moveTo>
                <a:cubicBezTo>
                  <a:pt x="97" y="112"/>
                  <a:pt x="98" y="115"/>
                  <a:pt x="98" y="118"/>
                </a:cubicBezTo>
                <a:cubicBezTo>
                  <a:pt x="98" y="118"/>
                  <a:pt x="98" y="118"/>
                  <a:pt x="98" y="117"/>
                </a:cubicBezTo>
                <a:cubicBezTo>
                  <a:pt x="98" y="115"/>
                  <a:pt x="97" y="112"/>
                  <a:pt x="97" y="110"/>
                </a:cubicBezTo>
                <a:cubicBezTo>
                  <a:pt x="97" y="110"/>
                  <a:pt x="97" y="110"/>
                  <a:pt x="97" y="110"/>
                </a:cubicBezTo>
                <a:close/>
                <a:moveTo>
                  <a:pt x="210" y="114"/>
                </a:moveTo>
                <a:cubicBezTo>
                  <a:pt x="210" y="115"/>
                  <a:pt x="210" y="115"/>
                  <a:pt x="210" y="115"/>
                </a:cubicBezTo>
                <a:cubicBezTo>
                  <a:pt x="210" y="115"/>
                  <a:pt x="210" y="114"/>
                  <a:pt x="210" y="114"/>
                </a:cubicBezTo>
                <a:cubicBezTo>
                  <a:pt x="210" y="114"/>
                  <a:pt x="210" y="114"/>
                  <a:pt x="210" y="114"/>
                </a:cubicBezTo>
                <a:close/>
                <a:moveTo>
                  <a:pt x="200" y="115"/>
                </a:moveTo>
                <a:cubicBezTo>
                  <a:pt x="200" y="114"/>
                  <a:pt x="200" y="114"/>
                  <a:pt x="200" y="114"/>
                </a:cubicBezTo>
                <a:cubicBezTo>
                  <a:pt x="200" y="114"/>
                  <a:pt x="200" y="113"/>
                  <a:pt x="200" y="113"/>
                </a:cubicBezTo>
                <a:cubicBezTo>
                  <a:pt x="200" y="113"/>
                  <a:pt x="200" y="113"/>
                  <a:pt x="199" y="113"/>
                </a:cubicBezTo>
                <a:cubicBezTo>
                  <a:pt x="199" y="113"/>
                  <a:pt x="199" y="114"/>
                  <a:pt x="200" y="115"/>
                </a:cubicBezTo>
                <a:close/>
                <a:moveTo>
                  <a:pt x="27" y="110"/>
                </a:moveTo>
                <a:cubicBezTo>
                  <a:pt x="29" y="111"/>
                  <a:pt x="31" y="112"/>
                  <a:pt x="32" y="113"/>
                </a:cubicBezTo>
                <a:cubicBezTo>
                  <a:pt x="32" y="112"/>
                  <a:pt x="32" y="110"/>
                  <a:pt x="32" y="108"/>
                </a:cubicBezTo>
                <a:cubicBezTo>
                  <a:pt x="32" y="107"/>
                  <a:pt x="32" y="106"/>
                  <a:pt x="32" y="105"/>
                </a:cubicBezTo>
                <a:cubicBezTo>
                  <a:pt x="32" y="100"/>
                  <a:pt x="32" y="97"/>
                  <a:pt x="32" y="93"/>
                </a:cubicBezTo>
                <a:cubicBezTo>
                  <a:pt x="32" y="93"/>
                  <a:pt x="32" y="93"/>
                  <a:pt x="32" y="93"/>
                </a:cubicBezTo>
                <a:cubicBezTo>
                  <a:pt x="32" y="93"/>
                  <a:pt x="31" y="93"/>
                  <a:pt x="31" y="92"/>
                </a:cubicBezTo>
                <a:cubicBezTo>
                  <a:pt x="30" y="92"/>
                  <a:pt x="29" y="91"/>
                  <a:pt x="28" y="91"/>
                </a:cubicBezTo>
                <a:cubicBezTo>
                  <a:pt x="28" y="93"/>
                  <a:pt x="27" y="96"/>
                  <a:pt x="27" y="99"/>
                </a:cubicBezTo>
                <a:cubicBezTo>
                  <a:pt x="27" y="100"/>
                  <a:pt x="27" y="101"/>
                  <a:pt x="27" y="102"/>
                </a:cubicBezTo>
                <a:cubicBezTo>
                  <a:pt x="27" y="104"/>
                  <a:pt x="27" y="106"/>
                  <a:pt x="27" y="108"/>
                </a:cubicBezTo>
                <a:cubicBezTo>
                  <a:pt x="27" y="109"/>
                  <a:pt x="27" y="109"/>
                  <a:pt x="27" y="109"/>
                </a:cubicBezTo>
                <a:cubicBezTo>
                  <a:pt x="27" y="110"/>
                  <a:pt x="27" y="110"/>
                  <a:pt x="27" y="110"/>
                </a:cubicBezTo>
                <a:close/>
                <a:moveTo>
                  <a:pt x="150" y="112"/>
                </a:moveTo>
                <a:cubicBezTo>
                  <a:pt x="150" y="112"/>
                  <a:pt x="151" y="112"/>
                  <a:pt x="151" y="113"/>
                </a:cubicBezTo>
                <a:cubicBezTo>
                  <a:pt x="151" y="112"/>
                  <a:pt x="151" y="112"/>
                  <a:pt x="151" y="112"/>
                </a:cubicBezTo>
                <a:cubicBezTo>
                  <a:pt x="150" y="112"/>
                  <a:pt x="149" y="112"/>
                  <a:pt x="148" y="112"/>
                </a:cubicBezTo>
                <a:cubicBezTo>
                  <a:pt x="148" y="112"/>
                  <a:pt x="148" y="112"/>
                  <a:pt x="148" y="113"/>
                </a:cubicBezTo>
                <a:cubicBezTo>
                  <a:pt x="149" y="112"/>
                  <a:pt x="149" y="112"/>
                  <a:pt x="150" y="112"/>
                </a:cubicBezTo>
                <a:close/>
                <a:moveTo>
                  <a:pt x="214" y="111"/>
                </a:moveTo>
                <a:cubicBezTo>
                  <a:pt x="214" y="112"/>
                  <a:pt x="214" y="112"/>
                  <a:pt x="214" y="113"/>
                </a:cubicBezTo>
                <a:cubicBezTo>
                  <a:pt x="214" y="113"/>
                  <a:pt x="215" y="112"/>
                  <a:pt x="215" y="112"/>
                </a:cubicBezTo>
                <a:cubicBezTo>
                  <a:pt x="215" y="111"/>
                  <a:pt x="215" y="111"/>
                  <a:pt x="215" y="110"/>
                </a:cubicBezTo>
                <a:cubicBezTo>
                  <a:pt x="215" y="110"/>
                  <a:pt x="214" y="111"/>
                  <a:pt x="214" y="111"/>
                </a:cubicBezTo>
                <a:close/>
                <a:moveTo>
                  <a:pt x="193" y="102"/>
                </a:moveTo>
                <a:cubicBezTo>
                  <a:pt x="194" y="102"/>
                  <a:pt x="194" y="103"/>
                  <a:pt x="194" y="103"/>
                </a:cubicBezTo>
                <a:cubicBezTo>
                  <a:pt x="195" y="106"/>
                  <a:pt x="195" y="109"/>
                  <a:pt x="194" y="113"/>
                </a:cubicBezTo>
                <a:cubicBezTo>
                  <a:pt x="194" y="112"/>
                  <a:pt x="195" y="112"/>
                  <a:pt x="195" y="112"/>
                </a:cubicBezTo>
                <a:cubicBezTo>
                  <a:pt x="195" y="112"/>
                  <a:pt x="195" y="111"/>
                  <a:pt x="195" y="111"/>
                </a:cubicBezTo>
                <a:cubicBezTo>
                  <a:pt x="195" y="110"/>
                  <a:pt x="195" y="109"/>
                  <a:pt x="195" y="108"/>
                </a:cubicBezTo>
                <a:cubicBezTo>
                  <a:pt x="195" y="105"/>
                  <a:pt x="194" y="102"/>
                  <a:pt x="194" y="99"/>
                </a:cubicBezTo>
                <a:cubicBezTo>
                  <a:pt x="193" y="100"/>
                  <a:pt x="191" y="100"/>
                  <a:pt x="189" y="101"/>
                </a:cubicBezTo>
                <a:cubicBezTo>
                  <a:pt x="190" y="101"/>
                  <a:pt x="190" y="102"/>
                  <a:pt x="190" y="102"/>
                </a:cubicBezTo>
                <a:cubicBezTo>
                  <a:pt x="189" y="102"/>
                  <a:pt x="189" y="102"/>
                  <a:pt x="189" y="102"/>
                </a:cubicBezTo>
                <a:cubicBezTo>
                  <a:pt x="189" y="102"/>
                  <a:pt x="189" y="102"/>
                  <a:pt x="189" y="102"/>
                </a:cubicBezTo>
                <a:cubicBezTo>
                  <a:pt x="189" y="103"/>
                  <a:pt x="189" y="103"/>
                  <a:pt x="189" y="104"/>
                </a:cubicBezTo>
                <a:cubicBezTo>
                  <a:pt x="189" y="104"/>
                  <a:pt x="189" y="105"/>
                  <a:pt x="189" y="105"/>
                </a:cubicBezTo>
                <a:cubicBezTo>
                  <a:pt x="189" y="106"/>
                  <a:pt x="189" y="108"/>
                  <a:pt x="189" y="109"/>
                </a:cubicBezTo>
                <a:cubicBezTo>
                  <a:pt x="189" y="110"/>
                  <a:pt x="189" y="111"/>
                  <a:pt x="189" y="112"/>
                </a:cubicBezTo>
                <a:cubicBezTo>
                  <a:pt x="189" y="110"/>
                  <a:pt x="190" y="107"/>
                  <a:pt x="190" y="105"/>
                </a:cubicBezTo>
                <a:cubicBezTo>
                  <a:pt x="190" y="104"/>
                  <a:pt x="190" y="104"/>
                  <a:pt x="190" y="104"/>
                </a:cubicBezTo>
                <a:cubicBezTo>
                  <a:pt x="190" y="103"/>
                  <a:pt x="191" y="102"/>
                  <a:pt x="191" y="101"/>
                </a:cubicBezTo>
                <a:cubicBezTo>
                  <a:pt x="191" y="101"/>
                  <a:pt x="191" y="100"/>
                  <a:pt x="192" y="100"/>
                </a:cubicBezTo>
                <a:cubicBezTo>
                  <a:pt x="192" y="100"/>
                  <a:pt x="193" y="100"/>
                  <a:pt x="193" y="101"/>
                </a:cubicBezTo>
                <a:cubicBezTo>
                  <a:pt x="193" y="101"/>
                  <a:pt x="193" y="101"/>
                  <a:pt x="193" y="102"/>
                </a:cubicBezTo>
                <a:cubicBezTo>
                  <a:pt x="193" y="102"/>
                  <a:pt x="193" y="102"/>
                  <a:pt x="193" y="102"/>
                </a:cubicBezTo>
                <a:close/>
                <a:moveTo>
                  <a:pt x="198" y="97"/>
                </a:moveTo>
                <a:cubicBezTo>
                  <a:pt x="198" y="101"/>
                  <a:pt x="198" y="105"/>
                  <a:pt x="199" y="109"/>
                </a:cubicBezTo>
                <a:cubicBezTo>
                  <a:pt x="199" y="109"/>
                  <a:pt x="200" y="108"/>
                  <a:pt x="200" y="108"/>
                </a:cubicBezTo>
                <a:cubicBezTo>
                  <a:pt x="200" y="107"/>
                  <a:pt x="200" y="106"/>
                  <a:pt x="200" y="106"/>
                </a:cubicBezTo>
                <a:cubicBezTo>
                  <a:pt x="200" y="106"/>
                  <a:pt x="200" y="106"/>
                  <a:pt x="200" y="106"/>
                </a:cubicBezTo>
                <a:cubicBezTo>
                  <a:pt x="199" y="106"/>
                  <a:pt x="199" y="105"/>
                  <a:pt x="199" y="105"/>
                </a:cubicBezTo>
                <a:cubicBezTo>
                  <a:pt x="199" y="104"/>
                  <a:pt x="199" y="104"/>
                  <a:pt x="199" y="104"/>
                </a:cubicBezTo>
                <a:cubicBezTo>
                  <a:pt x="199" y="103"/>
                  <a:pt x="200" y="103"/>
                  <a:pt x="200" y="103"/>
                </a:cubicBezTo>
                <a:cubicBezTo>
                  <a:pt x="200" y="101"/>
                  <a:pt x="200" y="100"/>
                  <a:pt x="200" y="99"/>
                </a:cubicBezTo>
                <a:cubicBezTo>
                  <a:pt x="200" y="99"/>
                  <a:pt x="200" y="99"/>
                  <a:pt x="200" y="99"/>
                </a:cubicBezTo>
                <a:cubicBezTo>
                  <a:pt x="199" y="98"/>
                  <a:pt x="199" y="98"/>
                  <a:pt x="200" y="97"/>
                </a:cubicBezTo>
                <a:cubicBezTo>
                  <a:pt x="200" y="97"/>
                  <a:pt x="200" y="97"/>
                  <a:pt x="200" y="97"/>
                </a:cubicBezTo>
                <a:cubicBezTo>
                  <a:pt x="200" y="97"/>
                  <a:pt x="200" y="96"/>
                  <a:pt x="200" y="96"/>
                </a:cubicBezTo>
                <a:cubicBezTo>
                  <a:pt x="199" y="96"/>
                  <a:pt x="199" y="96"/>
                  <a:pt x="198" y="97"/>
                </a:cubicBezTo>
                <a:close/>
                <a:moveTo>
                  <a:pt x="81" y="108"/>
                </a:moveTo>
                <a:cubicBezTo>
                  <a:pt x="81" y="108"/>
                  <a:pt x="81" y="108"/>
                  <a:pt x="81" y="108"/>
                </a:cubicBezTo>
                <a:cubicBezTo>
                  <a:pt x="81" y="108"/>
                  <a:pt x="81" y="109"/>
                  <a:pt x="81" y="109"/>
                </a:cubicBezTo>
                <a:cubicBezTo>
                  <a:pt x="81" y="109"/>
                  <a:pt x="81" y="108"/>
                  <a:pt x="81" y="108"/>
                </a:cubicBezTo>
                <a:cubicBezTo>
                  <a:pt x="81" y="108"/>
                  <a:pt x="81" y="108"/>
                  <a:pt x="81" y="108"/>
                </a:cubicBezTo>
                <a:close/>
                <a:moveTo>
                  <a:pt x="107" y="107"/>
                </a:moveTo>
                <a:cubicBezTo>
                  <a:pt x="116" y="108"/>
                  <a:pt x="125" y="109"/>
                  <a:pt x="132" y="109"/>
                </a:cubicBezTo>
                <a:cubicBezTo>
                  <a:pt x="145" y="109"/>
                  <a:pt x="156" y="108"/>
                  <a:pt x="166" y="105"/>
                </a:cubicBezTo>
                <a:cubicBezTo>
                  <a:pt x="166" y="105"/>
                  <a:pt x="166" y="105"/>
                  <a:pt x="166" y="105"/>
                </a:cubicBezTo>
                <a:cubicBezTo>
                  <a:pt x="166" y="104"/>
                  <a:pt x="167" y="104"/>
                  <a:pt x="168" y="104"/>
                </a:cubicBezTo>
                <a:cubicBezTo>
                  <a:pt x="168" y="104"/>
                  <a:pt x="169" y="104"/>
                  <a:pt x="169" y="105"/>
                </a:cubicBezTo>
                <a:cubicBezTo>
                  <a:pt x="171" y="104"/>
                  <a:pt x="174" y="103"/>
                  <a:pt x="176" y="103"/>
                </a:cubicBezTo>
                <a:cubicBezTo>
                  <a:pt x="188" y="99"/>
                  <a:pt x="200" y="93"/>
                  <a:pt x="210" y="85"/>
                </a:cubicBezTo>
                <a:cubicBezTo>
                  <a:pt x="219" y="77"/>
                  <a:pt x="228" y="69"/>
                  <a:pt x="226" y="57"/>
                </a:cubicBezTo>
                <a:cubicBezTo>
                  <a:pt x="224" y="57"/>
                  <a:pt x="222" y="57"/>
                  <a:pt x="220" y="57"/>
                </a:cubicBezTo>
                <a:cubicBezTo>
                  <a:pt x="220" y="58"/>
                  <a:pt x="220" y="58"/>
                  <a:pt x="219" y="59"/>
                </a:cubicBezTo>
                <a:cubicBezTo>
                  <a:pt x="219" y="59"/>
                  <a:pt x="219" y="59"/>
                  <a:pt x="218" y="59"/>
                </a:cubicBezTo>
                <a:cubicBezTo>
                  <a:pt x="218" y="59"/>
                  <a:pt x="218" y="59"/>
                  <a:pt x="217" y="59"/>
                </a:cubicBezTo>
                <a:cubicBezTo>
                  <a:pt x="217" y="59"/>
                  <a:pt x="217" y="58"/>
                  <a:pt x="217" y="58"/>
                </a:cubicBezTo>
                <a:cubicBezTo>
                  <a:pt x="217" y="58"/>
                  <a:pt x="217" y="57"/>
                  <a:pt x="217" y="57"/>
                </a:cubicBezTo>
                <a:cubicBezTo>
                  <a:pt x="217" y="57"/>
                  <a:pt x="216" y="57"/>
                  <a:pt x="215" y="57"/>
                </a:cubicBezTo>
                <a:cubicBezTo>
                  <a:pt x="215" y="57"/>
                  <a:pt x="215" y="57"/>
                  <a:pt x="215" y="57"/>
                </a:cubicBezTo>
                <a:cubicBezTo>
                  <a:pt x="214" y="57"/>
                  <a:pt x="214" y="57"/>
                  <a:pt x="214" y="57"/>
                </a:cubicBezTo>
                <a:cubicBezTo>
                  <a:pt x="209" y="57"/>
                  <a:pt x="204" y="57"/>
                  <a:pt x="198" y="57"/>
                </a:cubicBezTo>
                <a:cubicBezTo>
                  <a:pt x="198" y="57"/>
                  <a:pt x="198" y="57"/>
                  <a:pt x="198" y="57"/>
                </a:cubicBezTo>
                <a:cubicBezTo>
                  <a:pt x="198" y="57"/>
                  <a:pt x="198" y="57"/>
                  <a:pt x="197" y="57"/>
                </a:cubicBezTo>
                <a:cubicBezTo>
                  <a:pt x="192" y="57"/>
                  <a:pt x="186" y="56"/>
                  <a:pt x="180" y="56"/>
                </a:cubicBezTo>
                <a:cubicBezTo>
                  <a:pt x="177" y="56"/>
                  <a:pt x="174" y="56"/>
                  <a:pt x="171" y="56"/>
                </a:cubicBezTo>
                <a:cubicBezTo>
                  <a:pt x="161" y="55"/>
                  <a:pt x="151" y="55"/>
                  <a:pt x="140" y="54"/>
                </a:cubicBezTo>
                <a:cubicBezTo>
                  <a:pt x="138" y="54"/>
                  <a:pt x="135" y="54"/>
                  <a:pt x="132" y="54"/>
                </a:cubicBezTo>
                <a:cubicBezTo>
                  <a:pt x="131" y="54"/>
                  <a:pt x="129" y="54"/>
                  <a:pt x="127" y="53"/>
                </a:cubicBezTo>
                <a:cubicBezTo>
                  <a:pt x="125" y="53"/>
                  <a:pt x="123" y="53"/>
                  <a:pt x="121" y="53"/>
                </a:cubicBezTo>
                <a:cubicBezTo>
                  <a:pt x="121" y="53"/>
                  <a:pt x="121" y="53"/>
                  <a:pt x="121" y="53"/>
                </a:cubicBezTo>
                <a:cubicBezTo>
                  <a:pt x="120" y="53"/>
                  <a:pt x="120" y="53"/>
                  <a:pt x="120" y="53"/>
                </a:cubicBezTo>
                <a:cubicBezTo>
                  <a:pt x="120" y="53"/>
                  <a:pt x="119" y="53"/>
                  <a:pt x="119" y="52"/>
                </a:cubicBezTo>
                <a:cubicBezTo>
                  <a:pt x="119" y="52"/>
                  <a:pt x="119" y="52"/>
                  <a:pt x="119" y="52"/>
                </a:cubicBezTo>
                <a:cubicBezTo>
                  <a:pt x="118" y="53"/>
                  <a:pt x="118" y="53"/>
                  <a:pt x="118" y="53"/>
                </a:cubicBezTo>
                <a:cubicBezTo>
                  <a:pt x="118" y="53"/>
                  <a:pt x="118" y="53"/>
                  <a:pt x="117" y="53"/>
                </a:cubicBezTo>
                <a:cubicBezTo>
                  <a:pt x="117" y="53"/>
                  <a:pt x="117" y="53"/>
                  <a:pt x="117" y="53"/>
                </a:cubicBezTo>
                <a:cubicBezTo>
                  <a:pt x="117" y="53"/>
                  <a:pt x="117" y="53"/>
                  <a:pt x="117" y="53"/>
                </a:cubicBezTo>
                <a:cubicBezTo>
                  <a:pt x="116" y="53"/>
                  <a:pt x="116" y="53"/>
                  <a:pt x="116" y="52"/>
                </a:cubicBezTo>
                <a:cubicBezTo>
                  <a:pt x="116" y="52"/>
                  <a:pt x="116" y="52"/>
                  <a:pt x="116" y="51"/>
                </a:cubicBezTo>
                <a:cubicBezTo>
                  <a:pt x="116" y="51"/>
                  <a:pt x="116" y="51"/>
                  <a:pt x="115" y="52"/>
                </a:cubicBezTo>
                <a:cubicBezTo>
                  <a:pt x="115" y="52"/>
                  <a:pt x="115" y="52"/>
                  <a:pt x="115" y="52"/>
                </a:cubicBezTo>
                <a:cubicBezTo>
                  <a:pt x="114" y="52"/>
                  <a:pt x="114" y="51"/>
                  <a:pt x="114" y="51"/>
                </a:cubicBezTo>
                <a:cubicBezTo>
                  <a:pt x="114" y="49"/>
                  <a:pt x="115" y="48"/>
                  <a:pt x="116" y="47"/>
                </a:cubicBezTo>
                <a:cubicBezTo>
                  <a:pt x="116" y="47"/>
                  <a:pt x="116" y="46"/>
                  <a:pt x="116" y="45"/>
                </a:cubicBezTo>
                <a:cubicBezTo>
                  <a:pt x="116" y="43"/>
                  <a:pt x="116" y="42"/>
                  <a:pt x="116" y="40"/>
                </a:cubicBezTo>
                <a:cubicBezTo>
                  <a:pt x="116" y="40"/>
                  <a:pt x="116" y="39"/>
                  <a:pt x="116" y="39"/>
                </a:cubicBezTo>
                <a:cubicBezTo>
                  <a:pt x="117" y="31"/>
                  <a:pt x="117" y="23"/>
                  <a:pt x="116" y="14"/>
                </a:cubicBezTo>
                <a:cubicBezTo>
                  <a:pt x="116" y="13"/>
                  <a:pt x="116" y="12"/>
                  <a:pt x="116" y="11"/>
                </a:cubicBezTo>
                <a:cubicBezTo>
                  <a:pt x="113" y="11"/>
                  <a:pt x="110" y="11"/>
                  <a:pt x="106" y="11"/>
                </a:cubicBezTo>
                <a:cubicBezTo>
                  <a:pt x="96" y="11"/>
                  <a:pt x="86" y="12"/>
                  <a:pt x="77" y="14"/>
                </a:cubicBezTo>
                <a:cubicBezTo>
                  <a:pt x="76" y="14"/>
                  <a:pt x="74" y="15"/>
                  <a:pt x="73" y="15"/>
                </a:cubicBezTo>
                <a:cubicBezTo>
                  <a:pt x="66" y="16"/>
                  <a:pt x="58" y="18"/>
                  <a:pt x="50" y="21"/>
                </a:cubicBezTo>
                <a:cubicBezTo>
                  <a:pt x="43" y="24"/>
                  <a:pt x="36" y="27"/>
                  <a:pt x="29" y="32"/>
                </a:cubicBezTo>
                <a:cubicBezTo>
                  <a:pt x="19" y="39"/>
                  <a:pt x="9" y="47"/>
                  <a:pt x="7" y="58"/>
                </a:cubicBezTo>
                <a:cubicBezTo>
                  <a:pt x="6" y="65"/>
                  <a:pt x="8" y="71"/>
                  <a:pt x="14" y="77"/>
                </a:cubicBezTo>
                <a:cubicBezTo>
                  <a:pt x="14" y="77"/>
                  <a:pt x="14" y="77"/>
                  <a:pt x="14" y="77"/>
                </a:cubicBezTo>
                <a:cubicBezTo>
                  <a:pt x="14" y="77"/>
                  <a:pt x="14" y="77"/>
                  <a:pt x="15" y="77"/>
                </a:cubicBezTo>
                <a:cubicBezTo>
                  <a:pt x="15" y="77"/>
                  <a:pt x="15" y="78"/>
                  <a:pt x="15" y="78"/>
                </a:cubicBezTo>
                <a:cubicBezTo>
                  <a:pt x="15" y="78"/>
                  <a:pt x="15" y="78"/>
                  <a:pt x="15" y="78"/>
                </a:cubicBezTo>
                <a:cubicBezTo>
                  <a:pt x="17" y="80"/>
                  <a:pt x="20" y="82"/>
                  <a:pt x="23" y="84"/>
                </a:cubicBezTo>
                <a:cubicBezTo>
                  <a:pt x="35" y="91"/>
                  <a:pt x="48" y="97"/>
                  <a:pt x="62" y="100"/>
                </a:cubicBezTo>
                <a:cubicBezTo>
                  <a:pt x="74" y="103"/>
                  <a:pt x="86" y="105"/>
                  <a:pt x="101" y="107"/>
                </a:cubicBezTo>
                <a:cubicBezTo>
                  <a:pt x="102" y="107"/>
                  <a:pt x="103" y="107"/>
                  <a:pt x="104" y="107"/>
                </a:cubicBezTo>
                <a:cubicBezTo>
                  <a:pt x="104" y="107"/>
                  <a:pt x="104" y="107"/>
                  <a:pt x="104" y="107"/>
                </a:cubicBezTo>
                <a:cubicBezTo>
                  <a:pt x="105" y="107"/>
                  <a:pt x="105" y="106"/>
                  <a:pt x="106" y="106"/>
                </a:cubicBezTo>
                <a:cubicBezTo>
                  <a:pt x="106" y="106"/>
                  <a:pt x="107" y="106"/>
                  <a:pt x="107" y="107"/>
                </a:cubicBezTo>
                <a:cubicBezTo>
                  <a:pt x="107" y="107"/>
                  <a:pt x="107" y="107"/>
                  <a:pt x="107" y="107"/>
                </a:cubicBezTo>
                <a:close/>
                <a:moveTo>
                  <a:pt x="218" y="109"/>
                </a:moveTo>
                <a:cubicBezTo>
                  <a:pt x="219" y="108"/>
                  <a:pt x="220" y="107"/>
                  <a:pt x="221" y="106"/>
                </a:cubicBezTo>
                <a:cubicBezTo>
                  <a:pt x="221" y="106"/>
                  <a:pt x="221" y="106"/>
                  <a:pt x="221" y="106"/>
                </a:cubicBezTo>
                <a:cubicBezTo>
                  <a:pt x="220" y="105"/>
                  <a:pt x="220" y="104"/>
                  <a:pt x="220" y="103"/>
                </a:cubicBezTo>
                <a:cubicBezTo>
                  <a:pt x="220" y="104"/>
                  <a:pt x="220" y="105"/>
                  <a:pt x="219" y="106"/>
                </a:cubicBezTo>
                <a:cubicBezTo>
                  <a:pt x="219" y="107"/>
                  <a:pt x="219" y="107"/>
                  <a:pt x="219" y="108"/>
                </a:cubicBezTo>
                <a:cubicBezTo>
                  <a:pt x="218" y="108"/>
                  <a:pt x="218" y="108"/>
                  <a:pt x="218" y="108"/>
                </a:cubicBezTo>
                <a:cubicBezTo>
                  <a:pt x="218" y="109"/>
                  <a:pt x="218" y="109"/>
                  <a:pt x="218" y="109"/>
                </a:cubicBezTo>
                <a:close/>
                <a:moveTo>
                  <a:pt x="24" y="108"/>
                </a:moveTo>
                <a:cubicBezTo>
                  <a:pt x="24" y="107"/>
                  <a:pt x="24" y="105"/>
                  <a:pt x="24" y="104"/>
                </a:cubicBezTo>
                <a:cubicBezTo>
                  <a:pt x="24" y="103"/>
                  <a:pt x="24" y="103"/>
                  <a:pt x="24" y="102"/>
                </a:cubicBezTo>
                <a:cubicBezTo>
                  <a:pt x="24" y="100"/>
                  <a:pt x="25" y="99"/>
                  <a:pt x="25" y="97"/>
                </a:cubicBezTo>
                <a:cubicBezTo>
                  <a:pt x="25" y="95"/>
                  <a:pt x="25" y="92"/>
                  <a:pt x="25" y="90"/>
                </a:cubicBezTo>
                <a:cubicBezTo>
                  <a:pt x="25" y="90"/>
                  <a:pt x="25" y="90"/>
                  <a:pt x="25" y="89"/>
                </a:cubicBezTo>
                <a:cubicBezTo>
                  <a:pt x="24" y="89"/>
                  <a:pt x="23" y="88"/>
                  <a:pt x="21" y="87"/>
                </a:cubicBezTo>
                <a:cubicBezTo>
                  <a:pt x="22" y="90"/>
                  <a:pt x="22" y="94"/>
                  <a:pt x="22" y="98"/>
                </a:cubicBezTo>
                <a:cubicBezTo>
                  <a:pt x="22" y="99"/>
                  <a:pt x="22" y="99"/>
                  <a:pt x="22" y="100"/>
                </a:cubicBezTo>
                <a:cubicBezTo>
                  <a:pt x="22" y="102"/>
                  <a:pt x="22" y="105"/>
                  <a:pt x="22" y="107"/>
                </a:cubicBezTo>
                <a:cubicBezTo>
                  <a:pt x="22" y="107"/>
                  <a:pt x="24" y="108"/>
                  <a:pt x="24" y="108"/>
                </a:cubicBezTo>
                <a:close/>
                <a:moveTo>
                  <a:pt x="210" y="105"/>
                </a:moveTo>
                <a:cubicBezTo>
                  <a:pt x="210" y="106"/>
                  <a:pt x="210" y="106"/>
                  <a:pt x="209" y="107"/>
                </a:cubicBezTo>
                <a:cubicBezTo>
                  <a:pt x="210" y="107"/>
                  <a:pt x="212" y="105"/>
                  <a:pt x="212" y="105"/>
                </a:cubicBezTo>
                <a:cubicBezTo>
                  <a:pt x="212" y="105"/>
                  <a:pt x="212" y="104"/>
                  <a:pt x="212" y="104"/>
                </a:cubicBezTo>
                <a:cubicBezTo>
                  <a:pt x="212" y="103"/>
                  <a:pt x="212" y="103"/>
                  <a:pt x="212" y="103"/>
                </a:cubicBezTo>
                <a:cubicBezTo>
                  <a:pt x="211" y="103"/>
                  <a:pt x="210" y="104"/>
                  <a:pt x="210" y="105"/>
                </a:cubicBezTo>
                <a:close/>
                <a:moveTo>
                  <a:pt x="177" y="106"/>
                </a:moveTo>
                <a:cubicBezTo>
                  <a:pt x="177" y="106"/>
                  <a:pt x="177" y="106"/>
                  <a:pt x="177" y="106"/>
                </a:cubicBezTo>
                <a:cubicBezTo>
                  <a:pt x="177" y="107"/>
                  <a:pt x="177" y="107"/>
                  <a:pt x="177" y="107"/>
                </a:cubicBezTo>
                <a:cubicBezTo>
                  <a:pt x="177" y="107"/>
                  <a:pt x="178" y="106"/>
                  <a:pt x="178" y="106"/>
                </a:cubicBezTo>
                <a:cubicBezTo>
                  <a:pt x="178" y="106"/>
                  <a:pt x="177" y="106"/>
                  <a:pt x="177" y="106"/>
                </a:cubicBezTo>
                <a:close/>
                <a:moveTo>
                  <a:pt x="183" y="104"/>
                </a:moveTo>
                <a:cubicBezTo>
                  <a:pt x="183" y="104"/>
                  <a:pt x="183" y="104"/>
                  <a:pt x="183" y="105"/>
                </a:cubicBezTo>
                <a:cubicBezTo>
                  <a:pt x="183" y="105"/>
                  <a:pt x="183" y="106"/>
                  <a:pt x="183" y="107"/>
                </a:cubicBezTo>
                <a:cubicBezTo>
                  <a:pt x="183" y="107"/>
                  <a:pt x="183" y="106"/>
                  <a:pt x="183" y="106"/>
                </a:cubicBezTo>
                <a:cubicBezTo>
                  <a:pt x="183" y="105"/>
                  <a:pt x="183" y="104"/>
                  <a:pt x="184" y="104"/>
                </a:cubicBezTo>
                <a:cubicBezTo>
                  <a:pt x="184" y="104"/>
                  <a:pt x="183" y="104"/>
                  <a:pt x="183" y="104"/>
                </a:cubicBezTo>
                <a:close/>
                <a:moveTo>
                  <a:pt x="203" y="106"/>
                </a:moveTo>
                <a:cubicBezTo>
                  <a:pt x="203" y="106"/>
                  <a:pt x="203" y="106"/>
                  <a:pt x="203" y="106"/>
                </a:cubicBezTo>
                <a:cubicBezTo>
                  <a:pt x="203" y="106"/>
                  <a:pt x="203" y="106"/>
                  <a:pt x="203" y="106"/>
                </a:cubicBezTo>
                <a:cubicBezTo>
                  <a:pt x="203" y="105"/>
                  <a:pt x="203" y="105"/>
                  <a:pt x="203" y="104"/>
                </a:cubicBezTo>
                <a:cubicBezTo>
                  <a:pt x="203" y="104"/>
                  <a:pt x="203" y="104"/>
                  <a:pt x="202" y="104"/>
                </a:cubicBezTo>
                <a:cubicBezTo>
                  <a:pt x="202" y="105"/>
                  <a:pt x="203" y="105"/>
                  <a:pt x="203" y="106"/>
                </a:cubicBezTo>
                <a:close/>
                <a:moveTo>
                  <a:pt x="16" y="104"/>
                </a:moveTo>
                <a:cubicBezTo>
                  <a:pt x="17" y="104"/>
                  <a:pt x="18" y="105"/>
                  <a:pt x="19" y="105"/>
                </a:cubicBezTo>
                <a:cubicBezTo>
                  <a:pt x="19" y="104"/>
                  <a:pt x="19" y="102"/>
                  <a:pt x="19" y="101"/>
                </a:cubicBezTo>
                <a:cubicBezTo>
                  <a:pt x="19" y="100"/>
                  <a:pt x="19" y="99"/>
                  <a:pt x="19" y="98"/>
                </a:cubicBezTo>
                <a:cubicBezTo>
                  <a:pt x="19" y="94"/>
                  <a:pt x="20" y="90"/>
                  <a:pt x="19" y="86"/>
                </a:cubicBezTo>
                <a:cubicBezTo>
                  <a:pt x="19" y="86"/>
                  <a:pt x="19" y="86"/>
                  <a:pt x="19" y="86"/>
                </a:cubicBezTo>
                <a:cubicBezTo>
                  <a:pt x="18" y="85"/>
                  <a:pt x="18" y="85"/>
                  <a:pt x="17" y="84"/>
                </a:cubicBezTo>
                <a:cubicBezTo>
                  <a:pt x="17" y="85"/>
                  <a:pt x="17" y="86"/>
                  <a:pt x="17" y="87"/>
                </a:cubicBezTo>
                <a:cubicBezTo>
                  <a:pt x="17" y="89"/>
                  <a:pt x="17" y="91"/>
                  <a:pt x="17" y="94"/>
                </a:cubicBezTo>
                <a:cubicBezTo>
                  <a:pt x="17" y="94"/>
                  <a:pt x="17" y="94"/>
                  <a:pt x="17" y="94"/>
                </a:cubicBezTo>
                <a:cubicBezTo>
                  <a:pt x="17" y="97"/>
                  <a:pt x="17" y="101"/>
                  <a:pt x="16" y="104"/>
                </a:cubicBezTo>
                <a:close/>
                <a:moveTo>
                  <a:pt x="186" y="103"/>
                </a:moveTo>
                <a:cubicBezTo>
                  <a:pt x="186" y="103"/>
                  <a:pt x="186" y="103"/>
                  <a:pt x="187" y="103"/>
                </a:cubicBezTo>
                <a:cubicBezTo>
                  <a:pt x="187" y="103"/>
                  <a:pt x="187" y="103"/>
                  <a:pt x="187" y="102"/>
                </a:cubicBezTo>
                <a:cubicBezTo>
                  <a:pt x="187" y="102"/>
                  <a:pt x="186" y="103"/>
                  <a:pt x="186" y="103"/>
                </a:cubicBezTo>
                <a:close/>
                <a:moveTo>
                  <a:pt x="224" y="103"/>
                </a:moveTo>
                <a:cubicBezTo>
                  <a:pt x="224" y="103"/>
                  <a:pt x="224" y="103"/>
                  <a:pt x="224" y="103"/>
                </a:cubicBezTo>
                <a:cubicBezTo>
                  <a:pt x="224" y="102"/>
                  <a:pt x="224" y="102"/>
                  <a:pt x="224" y="102"/>
                </a:cubicBezTo>
                <a:cubicBezTo>
                  <a:pt x="224" y="102"/>
                  <a:pt x="224" y="103"/>
                  <a:pt x="224" y="103"/>
                </a:cubicBezTo>
                <a:close/>
                <a:moveTo>
                  <a:pt x="14" y="102"/>
                </a:moveTo>
                <a:cubicBezTo>
                  <a:pt x="14" y="101"/>
                  <a:pt x="14" y="101"/>
                  <a:pt x="14" y="100"/>
                </a:cubicBezTo>
                <a:cubicBezTo>
                  <a:pt x="14" y="101"/>
                  <a:pt x="14" y="101"/>
                  <a:pt x="14" y="102"/>
                </a:cubicBezTo>
                <a:cubicBezTo>
                  <a:pt x="14" y="102"/>
                  <a:pt x="14" y="102"/>
                  <a:pt x="14" y="102"/>
                </a:cubicBezTo>
                <a:close/>
                <a:moveTo>
                  <a:pt x="7" y="73"/>
                </a:moveTo>
                <a:cubicBezTo>
                  <a:pt x="7" y="79"/>
                  <a:pt x="7" y="85"/>
                  <a:pt x="7" y="91"/>
                </a:cubicBezTo>
                <a:cubicBezTo>
                  <a:pt x="7" y="93"/>
                  <a:pt x="8" y="95"/>
                  <a:pt x="8" y="98"/>
                </a:cubicBezTo>
                <a:cubicBezTo>
                  <a:pt x="8" y="99"/>
                  <a:pt x="9" y="99"/>
                  <a:pt x="10" y="100"/>
                </a:cubicBezTo>
                <a:cubicBezTo>
                  <a:pt x="10" y="100"/>
                  <a:pt x="11" y="100"/>
                  <a:pt x="11" y="100"/>
                </a:cubicBezTo>
                <a:cubicBezTo>
                  <a:pt x="11" y="100"/>
                  <a:pt x="11" y="99"/>
                  <a:pt x="11" y="99"/>
                </a:cubicBezTo>
                <a:cubicBezTo>
                  <a:pt x="11" y="99"/>
                  <a:pt x="10" y="99"/>
                  <a:pt x="10" y="99"/>
                </a:cubicBezTo>
                <a:cubicBezTo>
                  <a:pt x="9" y="99"/>
                  <a:pt x="9" y="99"/>
                  <a:pt x="9" y="98"/>
                </a:cubicBezTo>
                <a:cubicBezTo>
                  <a:pt x="8" y="97"/>
                  <a:pt x="8" y="95"/>
                  <a:pt x="9" y="94"/>
                </a:cubicBezTo>
                <a:cubicBezTo>
                  <a:pt x="9" y="93"/>
                  <a:pt x="9" y="93"/>
                  <a:pt x="9" y="92"/>
                </a:cubicBezTo>
                <a:cubicBezTo>
                  <a:pt x="9" y="90"/>
                  <a:pt x="9" y="88"/>
                  <a:pt x="9" y="85"/>
                </a:cubicBezTo>
                <a:cubicBezTo>
                  <a:pt x="9" y="82"/>
                  <a:pt x="9" y="79"/>
                  <a:pt x="8" y="76"/>
                </a:cubicBezTo>
                <a:cubicBezTo>
                  <a:pt x="8" y="75"/>
                  <a:pt x="7" y="74"/>
                  <a:pt x="7" y="73"/>
                </a:cubicBezTo>
                <a:close/>
                <a:moveTo>
                  <a:pt x="202" y="99"/>
                </a:moveTo>
                <a:cubicBezTo>
                  <a:pt x="202" y="99"/>
                  <a:pt x="202" y="100"/>
                  <a:pt x="202" y="100"/>
                </a:cubicBezTo>
                <a:cubicBezTo>
                  <a:pt x="202" y="100"/>
                  <a:pt x="202" y="100"/>
                  <a:pt x="202" y="100"/>
                </a:cubicBezTo>
                <a:cubicBezTo>
                  <a:pt x="202" y="100"/>
                  <a:pt x="202" y="99"/>
                  <a:pt x="202" y="99"/>
                </a:cubicBezTo>
                <a:cubicBezTo>
                  <a:pt x="202" y="99"/>
                  <a:pt x="202" y="99"/>
                  <a:pt x="202" y="99"/>
                </a:cubicBezTo>
                <a:close/>
                <a:moveTo>
                  <a:pt x="210" y="97"/>
                </a:moveTo>
                <a:cubicBezTo>
                  <a:pt x="210" y="98"/>
                  <a:pt x="210" y="99"/>
                  <a:pt x="210" y="100"/>
                </a:cubicBezTo>
                <a:cubicBezTo>
                  <a:pt x="211" y="99"/>
                  <a:pt x="212" y="98"/>
                  <a:pt x="212" y="98"/>
                </a:cubicBezTo>
                <a:cubicBezTo>
                  <a:pt x="212" y="97"/>
                  <a:pt x="212" y="96"/>
                  <a:pt x="212" y="95"/>
                </a:cubicBezTo>
                <a:cubicBezTo>
                  <a:pt x="212" y="96"/>
                  <a:pt x="211" y="96"/>
                  <a:pt x="210" y="97"/>
                </a:cubicBezTo>
                <a:close/>
                <a:moveTo>
                  <a:pt x="219" y="96"/>
                </a:moveTo>
                <a:cubicBezTo>
                  <a:pt x="219" y="97"/>
                  <a:pt x="219" y="98"/>
                  <a:pt x="219" y="99"/>
                </a:cubicBezTo>
                <a:cubicBezTo>
                  <a:pt x="220" y="99"/>
                  <a:pt x="220" y="99"/>
                  <a:pt x="220" y="99"/>
                </a:cubicBezTo>
                <a:cubicBezTo>
                  <a:pt x="220" y="97"/>
                  <a:pt x="220" y="96"/>
                  <a:pt x="220" y="95"/>
                </a:cubicBezTo>
                <a:cubicBezTo>
                  <a:pt x="220" y="96"/>
                  <a:pt x="220" y="96"/>
                  <a:pt x="219" y="96"/>
                </a:cubicBezTo>
                <a:close/>
                <a:moveTo>
                  <a:pt x="14" y="91"/>
                </a:moveTo>
                <a:cubicBezTo>
                  <a:pt x="14" y="92"/>
                  <a:pt x="14" y="93"/>
                  <a:pt x="14" y="94"/>
                </a:cubicBezTo>
                <a:cubicBezTo>
                  <a:pt x="14" y="94"/>
                  <a:pt x="14" y="94"/>
                  <a:pt x="14" y="94"/>
                </a:cubicBezTo>
                <a:cubicBezTo>
                  <a:pt x="14" y="94"/>
                  <a:pt x="14" y="93"/>
                  <a:pt x="14" y="92"/>
                </a:cubicBezTo>
                <a:cubicBezTo>
                  <a:pt x="14" y="92"/>
                  <a:pt x="14" y="91"/>
                  <a:pt x="14" y="91"/>
                </a:cubicBezTo>
                <a:close/>
                <a:moveTo>
                  <a:pt x="204" y="94"/>
                </a:moveTo>
                <a:cubicBezTo>
                  <a:pt x="205" y="94"/>
                  <a:pt x="205" y="94"/>
                  <a:pt x="205" y="94"/>
                </a:cubicBezTo>
                <a:cubicBezTo>
                  <a:pt x="205" y="93"/>
                  <a:pt x="205" y="93"/>
                  <a:pt x="205" y="93"/>
                </a:cubicBezTo>
                <a:cubicBezTo>
                  <a:pt x="205" y="93"/>
                  <a:pt x="205" y="93"/>
                  <a:pt x="204" y="93"/>
                </a:cubicBezTo>
                <a:cubicBezTo>
                  <a:pt x="204" y="93"/>
                  <a:pt x="204" y="93"/>
                  <a:pt x="204" y="94"/>
                </a:cubicBezTo>
                <a:close/>
                <a:moveTo>
                  <a:pt x="220" y="86"/>
                </a:moveTo>
                <a:cubicBezTo>
                  <a:pt x="220" y="88"/>
                  <a:pt x="220" y="89"/>
                  <a:pt x="220" y="91"/>
                </a:cubicBezTo>
                <a:cubicBezTo>
                  <a:pt x="220" y="91"/>
                  <a:pt x="220" y="91"/>
                  <a:pt x="220" y="91"/>
                </a:cubicBezTo>
                <a:cubicBezTo>
                  <a:pt x="220" y="89"/>
                  <a:pt x="220" y="87"/>
                  <a:pt x="220" y="86"/>
                </a:cubicBezTo>
                <a:cubicBezTo>
                  <a:pt x="220" y="86"/>
                  <a:pt x="220" y="86"/>
                  <a:pt x="220" y="86"/>
                </a:cubicBezTo>
                <a:close/>
                <a:moveTo>
                  <a:pt x="224" y="81"/>
                </a:moveTo>
                <a:cubicBezTo>
                  <a:pt x="224" y="83"/>
                  <a:pt x="225" y="84"/>
                  <a:pt x="225" y="85"/>
                </a:cubicBezTo>
                <a:cubicBezTo>
                  <a:pt x="225" y="83"/>
                  <a:pt x="225" y="82"/>
                  <a:pt x="225" y="81"/>
                </a:cubicBezTo>
                <a:cubicBezTo>
                  <a:pt x="225" y="81"/>
                  <a:pt x="224" y="81"/>
                  <a:pt x="224" y="81"/>
                </a:cubicBezTo>
                <a:close/>
                <a:moveTo>
                  <a:pt x="225" y="54"/>
                </a:moveTo>
                <a:cubicBezTo>
                  <a:pt x="225" y="54"/>
                  <a:pt x="225" y="53"/>
                  <a:pt x="225" y="53"/>
                </a:cubicBezTo>
                <a:cubicBezTo>
                  <a:pt x="225" y="52"/>
                  <a:pt x="225" y="52"/>
                  <a:pt x="225" y="51"/>
                </a:cubicBezTo>
                <a:cubicBezTo>
                  <a:pt x="225" y="51"/>
                  <a:pt x="225" y="51"/>
                  <a:pt x="225" y="50"/>
                </a:cubicBezTo>
                <a:cubicBezTo>
                  <a:pt x="225" y="49"/>
                  <a:pt x="225" y="47"/>
                  <a:pt x="225" y="46"/>
                </a:cubicBezTo>
                <a:cubicBezTo>
                  <a:pt x="225" y="46"/>
                  <a:pt x="225" y="46"/>
                  <a:pt x="225" y="46"/>
                </a:cubicBezTo>
                <a:cubicBezTo>
                  <a:pt x="225" y="46"/>
                  <a:pt x="225" y="46"/>
                  <a:pt x="224" y="46"/>
                </a:cubicBezTo>
                <a:cubicBezTo>
                  <a:pt x="224" y="46"/>
                  <a:pt x="224" y="46"/>
                  <a:pt x="224" y="46"/>
                </a:cubicBezTo>
                <a:cubicBezTo>
                  <a:pt x="224" y="46"/>
                  <a:pt x="224" y="46"/>
                  <a:pt x="223" y="46"/>
                </a:cubicBezTo>
                <a:cubicBezTo>
                  <a:pt x="222" y="46"/>
                  <a:pt x="222" y="46"/>
                  <a:pt x="221" y="46"/>
                </a:cubicBezTo>
                <a:cubicBezTo>
                  <a:pt x="221" y="46"/>
                  <a:pt x="221" y="47"/>
                  <a:pt x="222" y="47"/>
                </a:cubicBezTo>
                <a:cubicBezTo>
                  <a:pt x="222" y="47"/>
                  <a:pt x="222" y="47"/>
                  <a:pt x="222" y="47"/>
                </a:cubicBezTo>
                <a:cubicBezTo>
                  <a:pt x="223" y="47"/>
                  <a:pt x="223" y="47"/>
                  <a:pt x="223" y="48"/>
                </a:cubicBezTo>
                <a:cubicBezTo>
                  <a:pt x="223" y="49"/>
                  <a:pt x="223" y="49"/>
                  <a:pt x="223" y="50"/>
                </a:cubicBezTo>
                <a:cubicBezTo>
                  <a:pt x="223" y="50"/>
                  <a:pt x="223" y="50"/>
                  <a:pt x="223" y="50"/>
                </a:cubicBezTo>
                <a:cubicBezTo>
                  <a:pt x="223" y="50"/>
                  <a:pt x="223" y="50"/>
                  <a:pt x="223" y="50"/>
                </a:cubicBezTo>
                <a:cubicBezTo>
                  <a:pt x="224" y="50"/>
                  <a:pt x="224" y="50"/>
                  <a:pt x="224" y="51"/>
                </a:cubicBezTo>
                <a:cubicBezTo>
                  <a:pt x="225" y="51"/>
                  <a:pt x="225" y="52"/>
                  <a:pt x="224" y="52"/>
                </a:cubicBezTo>
                <a:cubicBezTo>
                  <a:pt x="224" y="53"/>
                  <a:pt x="223" y="53"/>
                  <a:pt x="223" y="54"/>
                </a:cubicBezTo>
                <a:cubicBezTo>
                  <a:pt x="224" y="54"/>
                  <a:pt x="224" y="54"/>
                  <a:pt x="225" y="54"/>
                </a:cubicBezTo>
                <a:close/>
                <a:moveTo>
                  <a:pt x="219" y="54"/>
                </a:moveTo>
                <a:cubicBezTo>
                  <a:pt x="219" y="53"/>
                  <a:pt x="221" y="51"/>
                  <a:pt x="221" y="51"/>
                </a:cubicBezTo>
                <a:cubicBezTo>
                  <a:pt x="221" y="51"/>
                  <a:pt x="221" y="51"/>
                  <a:pt x="221" y="51"/>
                </a:cubicBezTo>
                <a:cubicBezTo>
                  <a:pt x="220" y="52"/>
                  <a:pt x="219" y="53"/>
                  <a:pt x="218" y="54"/>
                </a:cubicBezTo>
                <a:cubicBezTo>
                  <a:pt x="218" y="54"/>
                  <a:pt x="218" y="54"/>
                  <a:pt x="218" y="54"/>
                </a:cubicBezTo>
                <a:cubicBezTo>
                  <a:pt x="218" y="54"/>
                  <a:pt x="219" y="54"/>
                  <a:pt x="219" y="54"/>
                </a:cubicBezTo>
                <a:close/>
                <a:moveTo>
                  <a:pt x="202" y="53"/>
                </a:moveTo>
                <a:cubicBezTo>
                  <a:pt x="203" y="53"/>
                  <a:pt x="205" y="54"/>
                  <a:pt x="206" y="54"/>
                </a:cubicBezTo>
                <a:cubicBezTo>
                  <a:pt x="206" y="53"/>
                  <a:pt x="206" y="53"/>
                  <a:pt x="206" y="53"/>
                </a:cubicBezTo>
                <a:cubicBezTo>
                  <a:pt x="207" y="51"/>
                  <a:pt x="209" y="50"/>
                  <a:pt x="210" y="48"/>
                </a:cubicBezTo>
                <a:cubicBezTo>
                  <a:pt x="211" y="48"/>
                  <a:pt x="211" y="48"/>
                  <a:pt x="211" y="48"/>
                </a:cubicBezTo>
                <a:cubicBezTo>
                  <a:pt x="212" y="47"/>
                  <a:pt x="212" y="47"/>
                  <a:pt x="212" y="47"/>
                </a:cubicBezTo>
                <a:cubicBezTo>
                  <a:pt x="212" y="47"/>
                  <a:pt x="212" y="46"/>
                  <a:pt x="213" y="46"/>
                </a:cubicBezTo>
                <a:cubicBezTo>
                  <a:pt x="212" y="46"/>
                  <a:pt x="211" y="46"/>
                  <a:pt x="211" y="46"/>
                </a:cubicBezTo>
                <a:cubicBezTo>
                  <a:pt x="208" y="47"/>
                  <a:pt x="206" y="49"/>
                  <a:pt x="204" y="51"/>
                </a:cubicBezTo>
                <a:cubicBezTo>
                  <a:pt x="203" y="52"/>
                  <a:pt x="203" y="52"/>
                  <a:pt x="202" y="53"/>
                </a:cubicBezTo>
                <a:cubicBezTo>
                  <a:pt x="202" y="53"/>
                  <a:pt x="202" y="53"/>
                  <a:pt x="202" y="53"/>
                </a:cubicBezTo>
                <a:close/>
                <a:moveTo>
                  <a:pt x="198" y="53"/>
                </a:moveTo>
                <a:cubicBezTo>
                  <a:pt x="199" y="51"/>
                  <a:pt x="201" y="49"/>
                  <a:pt x="203" y="48"/>
                </a:cubicBezTo>
                <a:cubicBezTo>
                  <a:pt x="202" y="48"/>
                  <a:pt x="200" y="50"/>
                  <a:pt x="199" y="51"/>
                </a:cubicBezTo>
                <a:cubicBezTo>
                  <a:pt x="198" y="52"/>
                  <a:pt x="197" y="53"/>
                  <a:pt x="196" y="53"/>
                </a:cubicBezTo>
                <a:lnTo>
                  <a:pt x="198" y="53"/>
                </a:lnTo>
                <a:close/>
                <a:moveTo>
                  <a:pt x="185" y="53"/>
                </a:moveTo>
                <a:cubicBezTo>
                  <a:pt x="187" y="53"/>
                  <a:pt x="190" y="53"/>
                  <a:pt x="193" y="53"/>
                </a:cubicBezTo>
                <a:cubicBezTo>
                  <a:pt x="193" y="53"/>
                  <a:pt x="193" y="53"/>
                  <a:pt x="193" y="53"/>
                </a:cubicBezTo>
                <a:cubicBezTo>
                  <a:pt x="195" y="50"/>
                  <a:pt x="198" y="47"/>
                  <a:pt x="202" y="46"/>
                </a:cubicBezTo>
                <a:cubicBezTo>
                  <a:pt x="199" y="45"/>
                  <a:pt x="196" y="45"/>
                  <a:pt x="193" y="45"/>
                </a:cubicBezTo>
                <a:cubicBezTo>
                  <a:pt x="193" y="45"/>
                  <a:pt x="193" y="46"/>
                  <a:pt x="193" y="46"/>
                </a:cubicBezTo>
                <a:cubicBezTo>
                  <a:pt x="191" y="47"/>
                  <a:pt x="189" y="49"/>
                  <a:pt x="187" y="51"/>
                </a:cubicBezTo>
                <a:cubicBezTo>
                  <a:pt x="186" y="51"/>
                  <a:pt x="185" y="52"/>
                  <a:pt x="185" y="53"/>
                </a:cubicBezTo>
                <a:close/>
                <a:moveTo>
                  <a:pt x="181" y="53"/>
                </a:moveTo>
                <a:cubicBezTo>
                  <a:pt x="184" y="49"/>
                  <a:pt x="187" y="47"/>
                  <a:pt x="190" y="45"/>
                </a:cubicBezTo>
                <a:cubicBezTo>
                  <a:pt x="188" y="45"/>
                  <a:pt x="187" y="45"/>
                  <a:pt x="185" y="45"/>
                </a:cubicBezTo>
                <a:cubicBezTo>
                  <a:pt x="185" y="45"/>
                  <a:pt x="185" y="45"/>
                  <a:pt x="185" y="45"/>
                </a:cubicBezTo>
                <a:cubicBezTo>
                  <a:pt x="186" y="45"/>
                  <a:pt x="185" y="46"/>
                  <a:pt x="185" y="46"/>
                </a:cubicBezTo>
                <a:cubicBezTo>
                  <a:pt x="183" y="48"/>
                  <a:pt x="181" y="49"/>
                  <a:pt x="179" y="51"/>
                </a:cubicBezTo>
                <a:cubicBezTo>
                  <a:pt x="179" y="51"/>
                  <a:pt x="179" y="52"/>
                  <a:pt x="178" y="52"/>
                </a:cubicBezTo>
                <a:cubicBezTo>
                  <a:pt x="178" y="52"/>
                  <a:pt x="178" y="52"/>
                  <a:pt x="178" y="53"/>
                </a:cubicBezTo>
                <a:cubicBezTo>
                  <a:pt x="179" y="53"/>
                  <a:pt x="180" y="53"/>
                  <a:pt x="181" y="53"/>
                </a:cubicBezTo>
                <a:close/>
                <a:moveTo>
                  <a:pt x="174" y="52"/>
                </a:moveTo>
                <a:cubicBezTo>
                  <a:pt x="175" y="51"/>
                  <a:pt x="177" y="49"/>
                  <a:pt x="178" y="48"/>
                </a:cubicBezTo>
                <a:cubicBezTo>
                  <a:pt x="178" y="48"/>
                  <a:pt x="178" y="48"/>
                  <a:pt x="178" y="48"/>
                </a:cubicBezTo>
                <a:cubicBezTo>
                  <a:pt x="179" y="47"/>
                  <a:pt x="181" y="45"/>
                  <a:pt x="183" y="44"/>
                </a:cubicBezTo>
                <a:cubicBezTo>
                  <a:pt x="180" y="44"/>
                  <a:pt x="170" y="44"/>
                  <a:pt x="170" y="44"/>
                </a:cubicBezTo>
                <a:cubicBezTo>
                  <a:pt x="168" y="44"/>
                  <a:pt x="166" y="43"/>
                  <a:pt x="165" y="43"/>
                </a:cubicBezTo>
                <a:cubicBezTo>
                  <a:pt x="165" y="43"/>
                  <a:pt x="165" y="43"/>
                  <a:pt x="165" y="43"/>
                </a:cubicBezTo>
                <a:cubicBezTo>
                  <a:pt x="165" y="43"/>
                  <a:pt x="164" y="44"/>
                  <a:pt x="164" y="44"/>
                </a:cubicBezTo>
                <a:cubicBezTo>
                  <a:pt x="163" y="45"/>
                  <a:pt x="161" y="47"/>
                  <a:pt x="159" y="48"/>
                </a:cubicBezTo>
                <a:cubicBezTo>
                  <a:pt x="159" y="49"/>
                  <a:pt x="158" y="50"/>
                  <a:pt x="157" y="51"/>
                </a:cubicBezTo>
                <a:cubicBezTo>
                  <a:pt x="157" y="51"/>
                  <a:pt x="157" y="52"/>
                  <a:pt x="157" y="52"/>
                </a:cubicBezTo>
                <a:cubicBezTo>
                  <a:pt x="158" y="52"/>
                  <a:pt x="160" y="52"/>
                  <a:pt x="161" y="52"/>
                </a:cubicBezTo>
                <a:cubicBezTo>
                  <a:pt x="162" y="50"/>
                  <a:pt x="163" y="49"/>
                  <a:pt x="165" y="47"/>
                </a:cubicBezTo>
                <a:cubicBezTo>
                  <a:pt x="167" y="46"/>
                  <a:pt x="168" y="45"/>
                  <a:pt x="170" y="44"/>
                </a:cubicBezTo>
                <a:cubicBezTo>
                  <a:pt x="170" y="44"/>
                  <a:pt x="170" y="44"/>
                  <a:pt x="170" y="44"/>
                </a:cubicBezTo>
                <a:cubicBezTo>
                  <a:pt x="171" y="44"/>
                  <a:pt x="171" y="44"/>
                  <a:pt x="171" y="45"/>
                </a:cubicBezTo>
                <a:cubicBezTo>
                  <a:pt x="172" y="45"/>
                  <a:pt x="171" y="46"/>
                  <a:pt x="171" y="46"/>
                </a:cubicBezTo>
                <a:cubicBezTo>
                  <a:pt x="169" y="47"/>
                  <a:pt x="168" y="48"/>
                  <a:pt x="166" y="50"/>
                </a:cubicBezTo>
                <a:cubicBezTo>
                  <a:pt x="166" y="50"/>
                  <a:pt x="165" y="51"/>
                  <a:pt x="165" y="51"/>
                </a:cubicBezTo>
                <a:cubicBezTo>
                  <a:pt x="165" y="52"/>
                  <a:pt x="165" y="52"/>
                  <a:pt x="164" y="52"/>
                </a:cubicBezTo>
                <a:cubicBezTo>
                  <a:pt x="166" y="52"/>
                  <a:pt x="167" y="52"/>
                  <a:pt x="169" y="52"/>
                </a:cubicBezTo>
                <a:cubicBezTo>
                  <a:pt x="169" y="51"/>
                  <a:pt x="170" y="49"/>
                  <a:pt x="171" y="48"/>
                </a:cubicBezTo>
                <a:cubicBezTo>
                  <a:pt x="172" y="48"/>
                  <a:pt x="172" y="48"/>
                  <a:pt x="172" y="48"/>
                </a:cubicBezTo>
                <a:cubicBezTo>
                  <a:pt x="173" y="47"/>
                  <a:pt x="174" y="45"/>
                  <a:pt x="176" y="44"/>
                </a:cubicBezTo>
                <a:cubicBezTo>
                  <a:pt x="176" y="44"/>
                  <a:pt x="177" y="44"/>
                  <a:pt x="177" y="44"/>
                </a:cubicBezTo>
                <a:cubicBezTo>
                  <a:pt x="177" y="44"/>
                  <a:pt x="178" y="45"/>
                  <a:pt x="178" y="45"/>
                </a:cubicBezTo>
                <a:cubicBezTo>
                  <a:pt x="178" y="46"/>
                  <a:pt x="178" y="47"/>
                  <a:pt x="177" y="47"/>
                </a:cubicBezTo>
                <a:cubicBezTo>
                  <a:pt x="176" y="48"/>
                  <a:pt x="175" y="49"/>
                  <a:pt x="174" y="50"/>
                </a:cubicBezTo>
                <a:cubicBezTo>
                  <a:pt x="174" y="50"/>
                  <a:pt x="174" y="50"/>
                  <a:pt x="174" y="50"/>
                </a:cubicBezTo>
                <a:cubicBezTo>
                  <a:pt x="174" y="51"/>
                  <a:pt x="174" y="51"/>
                  <a:pt x="173" y="51"/>
                </a:cubicBezTo>
                <a:cubicBezTo>
                  <a:pt x="173" y="52"/>
                  <a:pt x="173" y="52"/>
                  <a:pt x="173" y="52"/>
                </a:cubicBezTo>
                <a:cubicBezTo>
                  <a:pt x="173" y="52"/>
                  <a:pt x="174" y="52"/>
                  <a:pt x="174" y="52"/>
                </a:cubicBezTo>
                <a:close/>
                <a:moveTo>
                  <a:pt x="154" y="51"/>
                </a:moveTo>
                <a:cubicBezTo>
                  <a:pt x="154" y="48"/>
                  <a:pt x="158" y="45"/>
                  <a:pt x="161" y="43"/>
                </a:cubicBezTo>
                <a:cubicBezTo>
                  <a:pt x="159" y="43"/>
                  <a:pt x="157" y="43"/>
                  <a:pt x="155" y="43"/>
                </a:cubicBezTo>
                <a:cubicBezTo>
                  <a:pt x="155" y="44"/>
                  <a:pt x="154" y="46"/>
                  <a:pt x="152" y="48"/>
                </a:cubicBezTo>
                <a:cubicBezTo>
                  <a:pt x="152" y="48"/>
                  <a:pt x="152" y="48"/>
                  <a:pt x="152" y="48"/>
                </a:cubicBezTo>
                <a:cubicBezTo>
                  <a:pt x="152" y="49"/>
                  <a:pt x="151" y="50"/>
                  <a:pt x="150" y="51"/>
                </a:cubicBezTo>
                <a:cubicBezTo>
                  <a:pt x="151" y="51"/>
                  <a:pt x="152" y="51"/>
                  <a:pt x="154" y="51"/>
                </a:cubicBezTo>
                <a:close/>
                <a:moveTo>
                  <a:pt x="142" y="51"/>
                </a:moveTo>
                <a:cubicBezTo>
                  <a:pt x="142" y="51"/>
                  <a:pt x="143" y="51"/>
                  <a:pt x="143" y="51"/>
                </a:cubicBezTo>
                <a:cubicBezTo>
                  <a:pt x="146" y="51"/>
                  <a:pt x="146" y="51"/>
                  <a:pt x="146" y="51"/>
                </a:cubicBezTo>
                <a:cubicBezTo>
                  <a:pt x="147" y="50"/>
                  <a:pt x="148" y="49"/>
                  <a:pt x="148" y="49"/>
                </a:cubicBezTo>
                <a:cubicBezTo>
                  <a:pt x="149" y="48"/>
                  <a:pt x="149" y="48"/>
                  <a:pt x="150" y="47"/>
                </a:cubicBezTo>
                <a:cubicBezTo>
                  <a:pt x="151" y="46"/>
                  <a:pt x="152" y="44"/>
                  <a:pt x="153" y="43"/>
                </a:cubicBezTo>
                <a:cubicBezTo>
                  <a:pt x="153" y="43"/>
                  <a:pt x="153" y="43"/>
                  <a:pt x="153" y="43"/>
                </a:cubicBezTo>
                <a:cubicBezTo>
                  <a:pt x="151" y="43"/>
                  <a:pt x="150" y="43"/>
                  <a:pt x="149" y="42"/>
                </a:cubicBezTo>
                <a:cubicBezTo>
                  <a:pt x="149" y="44"/>
                  <a:pt x="147" y="45"/>
                  <a:pt x="146" y="46"/>
                </a:cubicBezTo>
                <a:cubicBezTo>
                  <a:pt x="146" y="47"/>
                  <a:pt x="146" y="47"/>
                  <a:pt x="145" y="47"/>
                </a:cubicBezTo>
                <a:cubicBezTo>
                  <a:pt x="145" y="47"/>
                  <a:pt x="145" y="48"/>
                  <a:pt x="144" y="48"/>
                </a:cubicBezTo>
                <a:cubicBezTo>
                  <a:pt x="143" y="49"/>
                  <a:pt x="143" y="50"/>
                  <a:pt x="142" y="51"/>
                </a:cubicBezTo>
                <a:cubicBezTo>
                  <a:pt x="142" y="51"/>
                  <a:pt x="142" y="51"/>
                  <a:pt x="142" y="51"/>
                </a:cubicBezTo>
                <a:close/>
                <a:moveTo>
                  <a:pt x="136" y="50"/>
                </a:moveTo>
                <a:cubicBezTo>
                  <a:pt x="137" y="50"/>
                  <a:pt x="137" y="50"/>
                  <a:pt x="138" y="51"/>
                </a:cubicBezTo>
                <a:cubicBezTo>
                  <a:pt x="139" y="49"/>
                  <a:pt x="140" y="48"/>
                  <a:pt x="141" y="47"/>
                </a:cubicBezTo>
                <a:cubicBezTo>
                  <a:pt x="142" y="46"/>
                  <a:pt x="142" y="46"/>
                  <a:pt x="142" y="46"/>
                </a:cubicBezTo>
                <a:cubicBezTo>
                  <a:pt x="143" y="46"/>
                  <a:pt x="143" y="45"/>
                  <a:pt x="143" y="45"/>
                </a:cubicBezTo>
                <a:cubicBezTo>
                  <a:pt x="144" y="44"/>
                  <a:pt x="145" y="44"/>
                  <a:pt x="145" y="43"/>
                </a:cubicBezTo>
                <a:cubicBezTo>
                  <a:pt x="145" y="43"/>
                  <a:pt x="146" y="43"/>
                  <a:pt x="146" y="43"/>
                </a:cubicBezTo>
                <a:cubicBezTo>
                  <a:pt x="146" y="42"/>
                  <a:pt x="146" y="42"/>
                  <a:pt x="146" y="42"/>
                </a:cubicBezTo>
                <a:cubicBezTo>
                  <a:pt x="145" y="42"/>
                  <a:pt x="143" y="42"/>
                  <a:pt x="143" y="42"/>
                </a:cubicBezTo>
                <a:cubicBezTo>
                  <a:pt x="143" y="42"/>
                  <a:pt x="143" y="42"/>
                  <a:pt x="143" y="42"/>
                </a:cubicBezTo>
                <a:cubicBezTo>
                  <a:pt x="142" y="44"/>
                  <a:pt x="141" y="45"/>
                  <a:pt x="140" y="46"/>
                </a:cubicBezTo>
                <a:cubicBezTo>
                  <a:pt x="140" y="47"/>
                  <a:pt x="139" y="47"/>
                  <a:pt x="139" y="47"/>
                </a:cubicBezTo>
                <a:cubicBezTo>
                  <a:pt x="139" y="48"/>
                  <a:pt x="139" y="48"/>
                  <a:pt x="139" y="48"/>
                </a:cubicBezTo>
                <a:cubicBezTo>
                  <a:pt x="138" y="49"/>
                  <a:pt x="137" y="50"/>
                  <a:pt x="136" y="50"/>
                </a:cubicBezTo>
                <a:close/>
                <a:moveTo>
                  <a:pt x="132" y="50"/>
                </a:moveTo>
                <a:cubicBezTo>
                  <a:pt x="133" y="50"/>
                  <a:pt x="133" y="49"/>
                  <a:pt x="134" y="48"/>
                </a:cubicBezTo>
                <a:cubicBezTo>
                  <a:pt x="134" y="48"/>
                  <a:pt x="134" y="48"/>
                  <a:pt x="134" y="48"/>
                </a:cubicBezTo>
                <a:cubicBezTo>
                  <a:pt x="135" y="47"/>
                  <a:pt x="136" y="46"/>
                  <a:pt x="137" y="45"/>
                </a:cubicBezTo>
                <a:cubicBezTo>
                  <a:pt x="136" y="46"/>
                  <a:pt x="135" y="47"/>
                  <a:pt x="133" y="48"/>
                </a:cubicBezTo>
                <a:cubicBezTo>
                  <a:pt x="133" y="48"/>
                  <a:pt x="132" y="49"/>
                  <a:pt x="132" y="49"/>
                </a:cubicBezTo>
                <a:cubicBezTo>
                  <a:pt x="131" y="50"/>
                  <a:pt x="131" y="50"/>
                  <a:pt x="131" y="50"/>
                </a:cubicBezTo>
                <a:cubicBezTo>
                  <a:pt x="131" y="50"/>
                  <a:pt x="132" y="50"/>
                  <a:pt x="132" y="50"/>
                </a:cubicBezTo>
                <a:close/>
                <a:moveTo>
                  <a:pt x="128" y="46"/>
                </a:moveTo>
                <a:cubicBezTo>
                  <a:pt x="127" y="46"/>
                  <a:pt x="127" y="47"/>
                  <a:pt x="126" y="48"/>
                </a:cubicBezTo>
                <a:cubicBezTo>
                  <a:pt x="126" y="47"/>
                  <a:pt x="126" y="47"/>
                  <a:pt x="127" y="47"/>
                </a:cubicBezTo>
                <a:cubicBezTo>
                  <a:pt x="127" y="46"/>
                  <a:pt x="128" y="46"/>
                  <a:pt x="128" y="46"/>
                </a:cubicBezTo>
                <a:cubicBezTo>
                  <a:pt x="128" y="46"/>
                  <a:pt x="128" y="46"/>
                  <a:pt x="128" y="46"/>
                </a:cubicBezTo>
                <a:close/>
                <a:moveTo>
                  <a:pt x="119" y="41"/>
                </a:moveTo>
                <a:cubicBezTo>
                  <a:pt x="119" y="42"/>
                  <a:pt x="119" y="43"/>
                  <a:pt x="119" y="44"/>
                </a:cubicBezTo>
                <a:cubicBezTo>
                  <a:pt x="120" y="43"/>
                  <a:pt x="121" y="43"/>
                  <a:pt x="121" y="42"/>
                </a:cubicBezTo>
                <a:cubicBezTo>
                  <a:pt x="121" y="42"/>
                  <a:pt x="121" y="42"/>
                  <a:pt x="121" y="42"/>
                </a:cubicBezTo>
                <a:cubicBezTo>
                  <a:pt x="120" y="42"/>
                  <a:pt x="120" y="41"/>
                  <a:pt x="119" y="41"/>
                </a:cubicBezTo>
                <a:close/>
                <a:moveTo>
                  <a:pt x="125" y="39"/>
                </a:moveTo>
                <a:cubicBezTo>
                  <a:pt x="130" y="39"/>
                  <a:pt x="135" y="39"/>
                  <a:pt x="140" y="39"/>
                </a:cubicBezTo>
                <a:cubicBezTo>
                  <a:pt x="142" y="39"/>
                  <a:pt x="143" y="39"/>
                  <a:pt x="144" y="39"/>
                </a:cubicBezTo>
                <a:cubicBezTo>
                  <a:pt x="154" y="40"/>
                  <a:pt x="163" y="40"/>
                  <a:pt x="171" y="41"/>
                </a:cubicBezTo>
                <a:cubicBezTo>
                  <a:pt x="174" y="41"/>
                  <a:pt x="174" y="41"/>
                  <a:pt x="174" y="41"/>
                </a:cubicBezTo>
                <a:cubicBezTo>
                  <a:pt x="190" y="42"/>
                  <a:pt x="206" y="43"/>
                  <a:pt x="222" y="43"/>
                </a:cubicBezTo>
                <a:cubicBezTo>
                  <a:pt x="223" y="43"/>
                  <a:pt x="223" y="43"/>
                  <a:pt x="223" y="43"/>
                </a:cubicBezTo>
                <a:cubicBezTo>
                  <a:pt x="224" y="42"/>
                  <a:pt x="224" y="41"/>
                  <a:pt x="223" y="39"/>
                </a:cubicBezTo>
                <a:cubicBezTo>
                  <a:pt x="223" y="39"/>
                  <a:pt x="223" y="39"/>
                  <a:pt x="223" y="39"/>
                </a:cubicBezTo>
                <a:cubicBezTo>
                  <a:pt x="223" y="39"/>
                  <a:pt x="222" y="38"/>
                  <a:pt x="222" y="38"/>
                </a:cubicBezTo>
                <a:cubicBezTo>
                  <a:pt x="222" y="38"/>
                  <a:pt x="222" y="37"/>
                  <a:pt x="222" y="37"/>
                </a:cubicBezTo>
                <a:cubicBezTo>
                  <a:pt x="222" y="37"/>
                  <a:pt x="222" y="37"/>
                  <a:pt x="222" y="37"/>
                </a:cubicBezTo>
                <a:cubicBezTo>
                  <a:pt x="220" y="34"/>
                  <a:pt x="217" y="31"/>
                  <a:pt x="216" y="29"/>
                </a:cubicBezTo>
                <a:cubicBezTo>
                  <a:pt x="212" y="25"/>
                  <a:pt x="208" y="22"/>
                  <a:pt x="204" y="20"/>
                </a:cubicBezTo>
                <a:cubicBezTo>
                  <a:pt x="197" y="15"/>
                  <a:pt x="187" y="11"/>
                  <a:pt x="177" y="8"/>
                </a:cubicBezTo>
                <a:cubicBezTo>
                  <a:pt x="167" y="6"/>
                  <a:pt x="156" y="4"/>
                  <a:pt x="145" y="3"/>
                </a:cubicBezTo>
                <a:cubicBezTo>
                  <a:pt x="140" y="3"/>
                  <a:pt x="136" y="3"/>
                  <a:pt x="132" y="3"/>
                </a:cubicBezTo>
                <a:cubicBezTo>
                  <a:pt x="130" y="3"/>
                  <a:pt x="128" y="3"/>
                  <a:pt x="126" y="3"/>
                </a:cubicBezTo>
                <a:cubicBezTo>
                  <a:pt x="124" y="3"/>
                  <a:pt x="122" y="3"/>
                  <a:pt x="120" y="3"/>
                </a:cubicBezTo>
                <a:cubicBezTo>
                  <a:pt x="120" y="3"/>
                  <a:pt x="120" y="3"/>
                  <a:pt x="119" y="3"/>
                </a:cubicBezTo>
                <a:cubicBezTo>
                  <a:pt x="119" y="6"/>
                  <a:pt x="119" y="10"/>
                  <a:pt x="120" y="13"/>
                </a:cubicBezTo>
                <a:cubicBezTo>
                  <a:pt x="120" y="21"/>
                  <a:pt x="120" y="30"/>
                  <a:pt x="119" y="39"/>
                </a:cubicBezTo>
                <a:cubicBezTo>
                  <a:pt x="121" y="39"/>
                  <a:pt x="123" y="39"/>
                  <a:pt x="125" y="39"/>
                </a:cubicBezTo>
                <a:close/>
                <a:moveTo>
                  <a:pt x="122" y="42"/>
                </a:moveTo>
                <a:cubicBezTo>
                  <a:pt x="123" y="42"/>
                  <a:pt x="123" y="42"/>
                  <a:pt x="123" y="42"/>
                </a:cubicBezTo>
                <a:cubicBezTo>
                  <a:pt x="123" y="42"/>
                  <a:pt x="123" y="43"/>
                  <a:pt x="123" y="43"/>
                </a:cubicBezTo>
                <a:cubicBezTo>
                  <a:pt x="123" y="43"/>
                  <a:pt x="124" y="42"/>
                  <a:pt x="124" y="42"/>
                </a:cubicBezTo>
                <a:cubicBezTo>
                  <a:pt x="124" y="42"/>
                  <a:pt x="123" y="42"/>
                  <a:pt x="122" y="42"/>
                </a:cubicBezTo>
                <a:close/>
                <a:moveTo>
                  <a:pt x="127" y="42"/>
                </a:moveTo>
                <a:cubicBezTo>
                  <a:pt x="127" y="42"/>
                  <a:pt x="127" y="43"/>
                  <a:pt x="127" y="43"/>
                </a:cubicBezTo>
                <a:cubicBezTo>
                  <a:pt x="127" y="43"/>
                  <a:pt x="127" y="43"/>
                  <a:pt x="127" y="43"/>
                </a:cubicBezTo>
                <a:cubicBezTo>
                  <a:pt x="127" y="43"/>
                  <a:pt x="128" y="42"/>
                  <a:pt x="129" y="42"/>
                </a:cubicBezTo>
                <a:cubicBezTo>
                  <a:pt x="128" y="42"/>
                  <a:pt x="128" y="42"/>
                  <a:pt x="127" y="42"/>
                </a:cubicBezTo>
                <a:close/>
                <a:moveTo>
                  <a:pt x="131" y="42"/>
                </a:moveTo>
                <a:cubicBezTo>
                  <a:pt x="131" y="42"/>
                  <a:pt x="131" y="42"/>
                  <a:pt x="131" y="43"/>
                </a:cubicBezTo>
                <a:cubicBezTo>
                  <a:pt x="131" y="43"/>
                  <a:pt x="131" y="43"/>
                  <a:pt x="131" y="43"/>
                </a:cubicBezTo>
                <a:cubicBezTo>
                  <a:pt x="132" y="43"/>
                  <a:pt x="132" y="42"/>
                  <a:pt x="133" y="42"/>
                </a:cubicBezTo>
                <a:cubicBezTo>
                  <a:pt x="132" y="42"/>
                  <a:pt x="131" y="42"/>
                  <a:pt x="131" y="42"/>
                </a:cubicBezTo>
                <a:close/>
              </a:path>
            </a:pathLst>
          </a:custGeom>
          <a:solidFill>
            <a:schemeClr val="accent1"/>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2" name="Freeform 5"/>
          <p:cNvSpPr>
            <a:spLocks noEditPoints="1"/>
          </p:cNvSpPr>
          <p:nvPr/>
        </p:nvSpPr>
        <p:spPr bwMode="auto">
          <a:xfrm>
            <a:off x="3911009" y="1286661"/>
            <a:ext cx="1287495" cy="841936"/>
          </a:xfrm>
          <a:custGeom>
            <a:avLst/>
            <a:gdLst>
              <a:gd name="T0" fmla="*/ 52 w 231"/>
              <a:gd name="T1" fmla="*/ 126 h 141"/>
              <a:gd name="T2" fmla="*/ 5 w 231"/>
              <a:gd name="T3" fmla="*/ 101 h 141"/>
              <a:gd name="T4" fmla="*/ 116 w 231"/>
              <a:gd name="T5" fmla="*/ 2 h 141"/>
              <a:gd name="T6" fmla="*/ 228 w 231"/>
              <a:gd name="T7" fmla="*/ 52 h 141"/>
              <a:gd name="T8" fmla="*/ 224 w 231"/>
              <a:gd name="T9" fmla="*/ 109 h 141"/>
              <a:gd name="T10" fmla="*/ 190 w 231"/>
              <a:gd name="T11" fmla="*/ 133 h 141"/>
              <a:gd name="T12" fmla="*/ 138 w 231"/>
              <a:gd name="T13" fmla="*/ 117 h 141"/>
              <a:gd name="T14" fmla="*/ 130 w 231"/>
              <a:gd name="T15" fmla="*/ 128 h 141"/>
              <a:gd name="T16" fmla="*/ 129 w 231"/>
              <a:gd name="T17" fmla="*/ 131 h 141"/>
              <a:gd name="T18" fmla="*/ 123 w 231"/>
              <a:gd name="T19" fmla="*/ 116 h 141"/>
              <a:gd name="T20" fmla="*/ 117 w 231"/>
              <a:gd name="T21" fmla="*/ 127 h 141"/>
              <a:gd name="T22" fmla="*/ 109 w 231"/>
              <a:gd name="T23" fmla="*/ 123 h 141"/>
              <a:gd name="T24" fmla="*/ 148 w 231"/>
              <a:gd name="T25" fmla="*/ 134 h 141"/>
              <a:gd name="T26" fmla="*/ 166 w 231"/>
              <a:gd name="T27" fmla="*/ 129 h 141"/>
              <a:gd name="T28" fmla="*/ 106 w 231"/>
              <a:gd name="T29" fmla="*/ 131 h 141"/>
              <a:gd name="T30" fmla="*/ 103 w 231"/>
              <a:gd name="T31" fmla="*/ 119 h 141"/>
              <a:gd name="T32" fmla="*/ 184 w 231"/>
              <a:gd name="T33" fmla="*/ 126 h 141"/>
              <a:gd name="T34" fmla="*/ 87 w 231"/>
              <a:gd name="T35" fmla="*/ 109 h 141"/>
              <a:gd name="T36" fmla="*/ 94 w 231"/>
              <a:gd name="T37" fmla="*/ 113 h 141"/>
              <a:gd name="T38" fmla="*/ 83 w 231"/>
              <a:gd name="T39" fmla="*/ 108 h 141"/>
              <a:gd name="T40" fmla="*/ 75 w 231"/>
              <a:gd name="T41" fmla="*/ 109 h 141"/>
              <a:gd name="T42" fmla="*/ 71 w 231"/>
              <a:gd name="T43" fmla="*/ 127 h 141"/>
              <a:gd name="T44" fmla="*/ 194 w 231"/>
              <a:gd name="T45" fmla="*/ 126 h 141"/>
              <a:gd name="T46" fmla="*/ 176 w 231"/>
              <a:gd name="T47" fmla="*/ 123 h 141"/>
              <a:gd name="T48" fmla="*/ 53 w 231"/>
              <a:gd name="T49" fmla="*/ 121 h 141"/>
              <a:gd name="T50" fmla="*/ 44 w 231"/>
              <a:gd name="T51" fmla="*/ 98 h 141"/>
              <a:gd name="T52" fmla="*/ 186 w 231"/>
              <a:gd name="T53" fmla="*/ 105 h 141"/>
              <a:gd name="T54" fmla="*/ 107 w 231"/>
              <a:gd name="T55" fmla="*/ 111 h 141"/>
              <a:gd name="T56" fmla="*/ 42 w 231"/>
              <a:gd name="T57" fmla="*/ 97 h 141"/>
              <a:gd name="T58" fmla="*/ 200 w 231"/>
              <a:gd name="T59" fmla="*/ 115 h 141"/>
              <a:gd name="T60" fmla="*/ 27 w 231"/>
              <a:gd name="T61" fmla="*/ 102 h 141"/>
              <a:gd name="T62" fmla="*/ 214 w 231"/>
              <a:gd name="T63" fmla="*/ 111 h 141"/>
              <a:gd name="T64" fmla="*/ 189 w 231"/>
              <a:gd name="T65" fmla="*/ 109 h 141"/>
              <a:gd name="T66" fmla="*/ 199 w 231"/>
              <a:gd name="T67" fmla="*/ 105 h 141"/>
              <a:gd name="T68" fmla="*/ 107 w 231"/>
              <a:gd name="T69" fmla="*/ 107 h 141"/>
              <a:gd name="T70" fmla="*/ 217 w 231"/>
              <a:gd name="T71" fmla="*/ 57 h 141"/>
              <a:gd name="T72" fmla="*/ 120 w 231"/>
              <a:gd name="T73" fmla="*/ 53 h 141"/>
              <a:gd name="T74" fmla="*/ 116 w 231"/>
              <a:gd name="T75" fmla="*/ 40 h 141"/>
              <a:gd name="T76" fmla="*/ 15 w 231"/>
              <a:gd name="T77" fmla="*/ 78 h 141"/>
              <a:gd name="T78" fmla="*/ 219 w 231"/>
              <a:gd name="T79" fmla="*/ 108 h 141"/>
              <a:gd name="T80" fmla="*/ 210 w 231"/>
              <a:gd name="T81" fmla="*/ 105 h 141"/>
              <a:gd name="T82" fmla="*/ 183 w 231"/>
              <a:gd name="T83" fmla="*/ 106 h 141"/>
              <a:gd name="T84" fmla="*/ 19 w 231"/>
              <a:gd name="T85" fmla="*/ 86 h 141"/>
              <a:gd name="T86" fmla="*/ 14 w 231"/>
              <a:gd name="T87" fmla="*/ 102 h 141"/>
              <a:gd name="T88" fmla="*/ 9 w 231"/>
              <a:gd name="T89" fmla="*/ 85 h 141"/>
              <a:gd name="T90" fmla="*/ 219 w 231"/>
              <a:gd name="T91" fmla="*/ 99 h 141"/>
              <a:gd name="T92" fmla="*/ 220 w 231"/>
              <a:gd name="T93" fmla="*/ 86 h 141"/>
              <a:gd name="T94" fmla="*/ 225 w 231"/>
              <a:gd name="T95" fmla="*/ 46 h 141"/>
              <a:gd name="T96" fmla="*/ 225 w 231"/>
              <a:gd name="T97" fmla="*/ 54 h 141"/>
              <a:gd name="T98" fmla="*/ 211 w 231"/>
              <a:gd name="T99" fmla="*/ 46 h 141"/>
              <a:gd name="T100" fmla="*/ 193 w 231"/>
              <a:gd name="T101" fmla="*/ 46 h 141"/>
              <a:gd name="T102" fmla="*/ 178 w 231"/>
              <a:gd name="T103" fmla="*/ 48 h 141"/>
              <a:gd name="T104" fmla="*/ 171 w 231"/>
              <a:gd name="T105" fmla="*/ 46 h 141"/>
              <a:gd name="T106" fmla="*/ 173 w 231"/>
              <a:gd name="T107" fmla="*/ 52 h 141"/>
              <a:gd name="T108" fmla="*/ 153 w 231"/>
              <a:gd name="T109" fmla="*/ 43 h 141"/>
              <a:gd name="T110" fmla="*/ 146 w 231"/>
              <a:gd name="T111" fmla="*/ 43 h 141"/>
              <a:gd name="T112" fmla="*/ 131 w 231"/>
              <a:gd name="T113" fmla="*/ 50 h 141"/>
              <a:gd name="T114" fmla="*/ 144 w 231"/>
              <a:gd name="T115" fmla="*/ 39 h 141"/>
              <a:gd name="T116" fmla="*/ 132 w 231"/>
              <a:gd name="T117" fmla="*/ 3 h 141"/>
              <a:gd name="T118" fmla="*/ 127 w 231"/>
              <a:gd name="T119"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41">
                <a:moveTo>
                  <a:pt x="143" y="141"/>
                </a:moveTo>
                <a:cubicBezTo>
                  <a:pt x="142" y="141"/>
                  <a:pt x="142" y="141"/>
                  <a:pt x="142" y="140"/>
                </a:cubicBezTo>
                <a:cubicBezTo>
                  <a:pt x="141" y="139"/>
                  <a:pt x="141" y="138"/>
                  <a:pt x="141" y="137"/>
                </a:cubicBezTo>
                <a:cubicBezTo>
                  <a:pt x="139" y="137"/>
                  <a:pt x="136" y="137"/>
                  <a:pt x="133" y="137"/>
                </a:cubicBezTo>
                <a:cubicBezTo>
                  <a:pt x="120" y="137"/>
                  <a:pt x="106" y="136"/>
                  <a:pt x="92" y="134"/>
                </a:cubicBezTo>
                <a:cubicBezTo>
                  <a:pt x="92" y="134"/>
                  <a:pt x="92" y="135"/>
                  <a:pt x="92" y="135"/>
                </a:cubicBezTo>
                <a:cubicBezTo>
                  <a:pt x="91" y="136"/>
                  <a:pt x="91" y="136"/>
                  <a:pt x="91" y="136"/>
                </a:cubicBezTo>
                <a:cubicBezTo>
                  <a:pt x="90" y="136"/>
                  <a:pt x="90" y="136"/>
                  <a:pt x="89" y="135"/>
                </a:cubicBezTo>
                <a:cubicBezTo>
                  <a:pt x="89" y="135"/>
                  <a:pt x="89" y="134"/>
                  <a:pt x="89" y="133"/>
                </a:cubicBezTo>
                <a:cubicBezTo>
                  <a:pt x="89" y="133"/>
                  <a:pt x="89" y="133"/>
                  <a:pt x="89" y="133"/>
                </a:cubicBezTo>
                <a:cubicBezTo>
                  <a:pt x="86" y="133"/>
                  <a:pt x="84" y="133"/>
                  <a:pt x="81" y="132"/>
                </a:cubicBezTo>
                <a:cubicBezTo>
                  <a:pt x="81" y="132"/>
                  <a:pt x="81" y="132"/>
                  <a:pt x="81" y="132"/>
                </a:cubicBezTo>
                <a:cubicBezTo>
                  <a:pt x="80" y="132"/>
                  <a:pt x="80" y="132"/>
                  <a:pt x="80" y="132"/>
                </a:cubicBezTo>
                <a:cubicBezTo>
                  <a:pt x="72" y="131"/>
                  <a:pt x="62" y="129"/>
                  <a:pt x="52" y="126"/>
                </a:cubicBezTo>
                <a:cubicBezTo>
                  <a:pt x="52" y="127"/>
                  <a:pt x="51" y="127"/>
                  <a:pt x="51" y="127"/>
                </a:cubicBezTo>
                <a:cubicBezTo>
                  <a:pt x="50" y="127"/>
                  <a:pt x="50" y="126"/>
                  <a:pt x="50" y="126"/>
                </a:cubicBezTo>
                <a:cubicBezTo>
                  <a:pt x="50" y="126"/>
                  <a:pt x="50" y="126"/>
                  <a:pt x="50" y="125"/>
                </a:cubicBezTo>
                <a:cubicBezTo>
                  <a:pt x="49" y="125"/>
                  <a:pt x="48" y="125"/>
                  <a:pt x="47" y="125"/>
                </a:cubicBezTo>
                <a:cubicBezTo>
                  <a:pt x="40" y="122"/>
                  <a:pt x="33" y="118"/>
                  <a:pt x="27" y="114"/>
                </a:cubicBezTo>
                <a:cubicBezTo>
                  <a:pt x="27" y="115"/>
                  <a:pt x="27" y="115"/>
                  <a:pt x="26" y="115"/>
                </a:cubicBezTo>
                <a:cubicBezTo>
                  <a:pt x="26" y="115"/>
                  <a:pt x="26" y="114"/>
                  <a:pt x="25" y="114"/>
                </a:cubicBezTo>
                <a:cubicBezTo>
                  <a:pt x="25" y="114"/>
                  <a:pt x="25" y="113"/>
                  <a:pt x="25" y="113"/>
                </a:cubicBezTo>
                <a:cubicBezTo>
                  <a:pt x="25" y="113"/>
                  <a:pt x="21" y="111"/>
                  <a:pt x="20" y="110"/>
                </a:cubicBezTo>
                <a:cubicBezTo>
                  <a:pt x="20" y="110"/>
                  <a:pt x="20" y="110"/>
                  <a:pt x="20" y="110"/>
                </a:cubicBezTo>
                <a:cubicBezTo>
                  <a:pt x="20" y="110"/>
                  <a:pt x="19" y="110"/>
                  <a:pt x="19" y="109"/>
                </a:cubicBezTo>
                <a:cubicBezTo>
                  <a:pt x="16" y="108"/>
                  <a:pt x="13" y="105"/>
                  <a:pt x="9" y="103"/>
                </a:cubicBezTo>
                <a:cubicBezTo>
                  <a:pt x="9" y="103"/>
                  <a:pt x="8" y="103"/>
                  <a:pt x="8" y="103"/>
                </a:cubicBezTo>
                <a:cubicBezTo>
                  <a:pt x="7" y="103"/>
                  <a:pt x="5" y="102"/>
                  <a:pt x="5" y="101"/>
                </a:cubicBezTo>
                <a:cubicBezTo>
                  <a:pt x="5" y="100"/>
                  <a:pt x="5" y="99"/>
                  <a:pt x="5" y="97"/>
                </a:cubicBezTo>
                <a:cubicBezTo>
                  <a:pt x="4" y="97"/>
                  <a:pt x="4" y="97"/>
                  <a:pt x="4" y="96"/>
                </a:cubicBezTo>
                <a:cubicBezTo>
                  <a:pt x="4" y="93"/>
                  <a:pt x="4" y="89"/>
                  <a:pt x="4" y="86"/>
                </a:cubicBezTo>
                <a:cubicBezTo>
                  <a:pt x="4" y="80"/>
                  <a:pt x="4" y="74"/>
                  <a:pt x="4" y="67"/>
                </a:cubicBezTo>
                <a:cubicBezTo>
                  <a:pt x="0" y="45"/>
                  <a:pt x="26" y="29"/>
                  <a:pt x="42" y="21"/>
                </a:cubicBezTo>
                <a:cubicBezTo>
                  <a:pt x="49" y="18"/>
                  <a:pt x="56" y="15"/>
                  <a:pt x="62" y="14"/>
                </a:cubicBezTo>
                <a:cubicBezTo>
                  <a:pt x="67" y="13"/>
                  <a:pt x="72" y="12"/>
                  <a:pt x="76" y="11"/>
                </a:cubicBezTo>
                <a:cubicBezTo>
                  <a:pt x="78" y="11"/>
                  <a:pt x="79" y="11"/>
                  <a:pt x="80" y="11"/>
                </a:cubicBezTo>
                <a:cubicBezTo>
                  <a:pt x="80" y="11"/>
                  <a:pt x="80" y="11"/>
                  <a:pt x="80" y="11"/>
                </a:cubicBezTo>
                <a:cubicBezTo>
                  <a:pt x="89" y="9"/>
                  <a:pt x="97" y="8"/>
                  <a:pt x="106" y="8"/>
                </a:cubicBezTo>
                <a:cubicBezTo>
                  <a:pt x="110" y="8"/>
                  <a:pt x="113" y="8"/>
                  <a:pt x="116" y="8"/>
                </a:cubicBezTo>
                <a:cubicBezTo>
                  <a:pt x="116" y="8"/>
                  <a:pt x="116" y="8"/>
                  <a:pt x="116" y="8"/>
                </a:cubicBezTo>
                <a:cubicBezTo>
                  <a:pt x="116" y="6"/>
                  <a:pt x="116" y="4"/>
                  <a:pt x="116" y="3"/>
                </a:cubicBezTo>
                <a:cubicBezTo>
                  <a:pt x="116" y="3"/>
                  <a:pt x="116" y="2"/>
                  <a:pt x="116" y="2"/>
                </a:cubicBezTo>
                <a:cubicBezTo>
                  <a:pt x="115" y="1"/>
                  <a:pt x="116" y="1"/>
                  <a:pt x="117" y="0"/>
                </a:cubicBezTo>
                <a:cubicBezTo>
                  <a:pt x="118" y="0"/>
                  <a:pt x="119" y="0"/>
                  <a:pt x="121" y="0"/>
                </a:cubicBezTo>
                <a:cubicBezTo>
                  <a:pt x="124" y="0"/>
                  <a:pt x="128" y="0"/>
                  <a:pt x="131" y="0"/>
                </a:cubicBezTo>
                <a:cubicBezTo>
                  <a:pt x="151" y="0"/>
                  <a:pt x="168" y="2"/>
                  <a:pt x="183" y="7"/>
                </a:cubicBezTo>
                <a:cubicBezTo>
                  <a:pt x="194" y="10"/>
                  <a:pt x="203" y="14"/>
                  <a:pt x="210" y="20"/>
                </a:cubicBezTo>
                <a:cubicBezTo>
                  <a:pt x="215" y="23"/>
                  <a:pt x="218" y="26"/>
                  <a:pt x="221" y="30"/>
                </a:cubicBezTo>
                <a:cubicBezTo>
                  <a:pt x="221" y="30"/>
                  <a:pt x="221" y="30"/>
                  <a:pt x="221" y="30"/>
                </a:cubicBezTo>
                <a:cubicBezTo>
                  <a:pt x="223" y="32"/>
                  <a:pt x="225" y="35"/>
                  <a:pt x="226" y="38"/>
                </a:cubicBezTo>
                <a:cubicBezTo>
                  <a:pt x="227" y="38"/>
                  <a:pt x="227" y="38"/>
                  <a:pt x="228" y="39"/>
                </a:cubicBezTo>
                <a:cubicBezTo>
                  <a:pt x="228" y="40"/>
                  <a:pt x="228" y="41"/>
                  <a:pt x="228" y="42"/>
                </a:cubicBezTo>
                <a:cubicBezTo>
                  <a:pt x="228" y="42"/>
                  <a:pt x="228" y="42"/>
                  <a:pt x="228" y="43"/>
                </a:cubicBezTo>
                <a:cubicBezTo>
                  <a:pt x="228" y="43"/>
                  <a:pt x="229" y="44"/>
                  <a:pt x="229" y="44"/>
                </a:cubicBezTo>
                <a:cubicBezTo>
                  <a:pt x="228" y="46"/>
                  <a:pt x="228" y="49"/>
                  <a:pt x="228" y="51"/>
                </a:cubicBezTo>
                <a:cubicBezTo>
                  <a:pt x="228" y="51"/>
                  <a:pt x="228" y="52"/>
                  <a:pt x="228" y="52"/>
                </a:cubicBezTo>
                <a:cubicBezTo>
                  <a:pt x="228" y="52"/>
                  <a:pt x="228" y="53"/>
                  <a:pt x="228" y="53"/>
                </a:cubicBezTo>
                <a:cubicBezTo>
                  <a:pt x="228" y="53"/>
                  <a:pt x="228" y="53"/>
                  <a:pt x="228" y="53"/>
                </a:cubicBezTo>
                <a:cubicBezTo>
                  <a:pt x="229" y="55"/>
                  <a:pt x="229" y="57"/>
                  <a:pt x="230" y="59"/>
                </a:cubicBezTo>
                <a:cubicBezTo>
                  <a:pt x="230" y="59"/>
                  <a:pt x="230" y="59"/>
                  <a:pt x="230" y="59"/>
                </a:cubicBezTo>
                <a:cubicBezTo>
                  <a:pt x="230" y="60"/>
                  <a:pt x="231" y="60"/>
                  <a:pt x="230" y="60"/>
                </a:cubicBezTo>
                <a:cubicBezTo>
                  <a:pt x="229" y="65"/>
                  <a:pt x="229" y="69"/>
                  <a:pt x="230" y="74"/>
                </a:cubicBezTo>
                <a:cubicBezTo>
                  <a:pt x="230" y="75"/>
                  <a:pt x="230" y="76"/>
                  <a:pt x="230" y="78"/>
                </a:cubicBezTo>
                <a:cubicBezTo>
                  <a:pt x="230" y="80"/>
                  <a:pt x="230" y="83"/>
                  <a:pt x="230" y="86"/>
                </a:cubicBezTo>
                <a:cubicBezTo>
                  <a:pt x="230" y="87"/>
                  <a:pt x="230" y="88"/>
                  <a:pt x="230" y="89"/>
                </a:cubicBezTo>
                <a:cubicBezTo>
                  <a:pt x="230" y="92"/>
                  <a:pt x="229" y="95"/>
                  <a:pt x="229" y="98"/>
                </a:cubicBezTo>
                <a:cubicBezTo>
                  <a:pt x="230" y="99"/>
                  <a:pt x="230" y="99"/>
                  <a:pt x="231" y="100"/>
                </a:cubicBezTo>
                <a:cubicBezTo>
                  <a:pt x="231" y="100"/>
                  <a:pt x="231" y="101"/>
                  <a:pt x="230" y="102"/>
                </a:cubicBezTo>
                <a:cubicBezTo>
                  <a:pt x="229" y="104"/>
                  <a:pt x="226" y="106"/>
                  <a:pt x="224" y="108"/>
                </a:cubicBezTo>
                <a:cubicBezTo>
                  <a:pt x="224" y="109"/>
                  <a:pt x="224" y="109"/>
                  <a:pt x="224" y="109"/>
                </a:cubicBezTo>
                <a:cubicBezTo>
                  <a:pt x="224" y="110"/>
                  <a:pt x="224" y="110"/>
                  <a:pt x="223" y="110"/>
                </a:cubicBezTo>
                <a:cubicBezTo>
                  <a:pt x="223" y="110"/>
                  <a:pt x="223" y="110"/>
                  <a:pt x="223" y="110"/>
                </a:cubicBezTo>
                <a:cubicBezTo>
                  <a:pt x="223" y="110"/>
                  <a:pt x="223" y="110"/>
                  <a:pt x="223" y="110"/>
                </a:cubicBezTo>
                <a:cubicBezTo>
                  <a:pt x="219" y="113"/>
                  <a:pt x="216" y="117"/>
                  <a:pt x="212" y="120"/>
                </a:cubicBezTo>
                <a:cubicBezTo>
                  <a:pt x="211" y="120"/>
                  <a:pt x="211" y="120"/>
                  <a:pt x="211" y="120"/>
                </a:cubicBezTo>
                <a:cubicBezTo>
                  <a:pt x="211" y="120"/>
                  <a:pt x="211" y="120"/>
                  <a:pt x="211" y="120"/>
                </a:cubicBezTo>
                <a:cubicBezTo>
                  <a:pt x="211" y="120"/>
                  <a:pt x="210" y="121"/>
                  <a:pt x="210" y="121"/>
                </a:cubicBezTo>
                <a:cubicBezTo>
                  <a:pt x="209" y="121"/>
                  <a:pt x="209" y="121"/>
                  <a:pt x="209" y="121"/>
                </a:cubicBezTo>
                <a:cubicBezTo>
                  <a:pt x="209" y="122"/>
                  <a:pt x="209" y="122"/>
                  <a:pt x="208" y="122"/>
                </a:cubicBezTo>
                <a:cubicBezTo>
                  <a:pt x="208" y="122"/>
                  <a:pt x="208" y="122"/>
                  <a:pt x="208" y="122"/>
                </a:cubicBezTo>
                <a:cubicBezTo>
                  <a:pt x="203" y="126"/>
                  <a:pt x="198" y="129"/>
                  <a:pt x="193" y="131"/>
                </a:cubicBezTo>
                <a:cubicBezTo>
                  <a:pt x="193" y="132"/>
                  <a:pt x="193" y="133"/>
                  <a:pt x="192" y="133"/>
                </a:cubicBezTo>
                <a:cubicBezTo>
                  <a:pt x="192" y="134"/>
                  <a:pt x="192" y="134"/>
                  <a:pt x="191" y="134"/>
                </a:cubicBezTo>
                <a:cubicBezTo>
                  <a:pt x="190" y="134"/>
                  <a:pt x="190" y="134"/>
                  <a:pt x="190" y="133"/>
                </a:cubicBezTo>
                <a:cubicBezTo>
                  <a:pt x="190" y="133"/>
                  <a:pt x="190" y="132"/>
                  <a:pt x="190" y="132"/>
                </a:cubicBezTo>
                <a:cubicBezTo>
                  <a:pt x="189" y="132"/>
                  <a:pt x="187" y="132"/>
                  <a:pt x="186" y="133"/>
                </a:cubicBezTo>
                <a:cubicBezTo>
                  <a:pt x="175" y="136"/>
                  <a:pt x="162" y="137"/>
                  <a:pt x="145" y="137"/>
                </a:cubicBezTo>
                <a:cubicBezTo>
                  <a:pt x="145" y="137"/>
                  <a:pt x="145" y="137"/>
                  <a:pt x="144" y="137"/>
                </a:cubicBezTo>
                <a:cubicBezTo>
                  <a:pt x="144" y="138"/>
                  <a:pt x="144" y="139"/>
                  <a:pt x="144" y="140"/>
                </a:cubicBezTo>
                <a:cubicBezTo>
                  <a:pt x="144" y="141"/>
                  <a:pt x="143" y="141"/>
                  <a:pt x="143" y="141"/>
                </a:cubicBezTo>
                <a:close/>
                <a:moveTo>
                  <a:pt x="109" y="132"/>
                </a:moveTo>
                <a:cubicBezTo>
                  <a:pt x="119" y="133"/>
                  <a:pt x="129" y="134"/>
                  <a:pt x="138" y="134"/>
                </a:cubicBezTo>
                <a:cubicBezTo>
                  <a:pt x="138" y="133"/>
                  <a:pt x="138" y="133"/>
                  <a:pt x="138" y="133"/>
                </a:cubicBezTo>
                <a:cubicBezTo>
                  <a:pt x="138" y="132"/>
                  <a:pt x="138" y="132"/>
                  <a:pt x="138" y="132"/>
                </a:cubicBezTo>
                <a:cubicBezTo>
                  <a:pt x="138" y="130"/>
                  <a:pt x="138" y="128"/>
                  <a:pt x="138" y="126"/>
                </a:cubicBezTo>
                <a:cubicBezTo>
                  <a:pt x="139" y="125"/>
                  <a:pt x="139" y="123"/>
                  <a:pt x="138" y="121"/>
                </a:cubicBezTo>
                <a:cubicBezTo>
                  <a:pt x="138" y="120"/>
                  <a:pt x="138" y="120"/>
                  <a:pt x="138" y="120"/>
                </a:cubicBezTo>
                <a:cubicBezTo>
                  <a:pt x="138" y="119"/>
                  <a:pt x="138" y="118"/>
                  <a:pt x="138" y="117"/>
                </a:cubicBezTo>
                <a:cubicBezTo>
                  <a:pt x="138" y="117"/>
                  <a:pt x="138" y="116"/>
                  <a:pt x="138" y="116"/>
                </a:cubicBezTo>
                <a:cubicBezTo>
                  <a:pt x="138" y="115"/>
                  <a:pt x="138" y="115"/>
                  <a:pt x="139" y="115"/>
                </a:cubicBezTo>
                <a:cubicBezTo>
                  <a:pt x="139" y="115"/>
                  <a:pt x="139" y="115"/>
                  <a:pt x="140" y="115"/>
                </a:cubicBezTo>
                <a:cubicBezTo>
                  <a:pt x="140" y="116"/>
                  <a:pt x="141" y="117"/>
                  <a:pt x="141" y="118"/>
                </a:cubicBezTo>
                <a:cubicBezTo>
                  <a:pt x="141" y="116"/>
                  <a:pt x="141" y="114"/>
                  <a:pt x="141" y="112"/>
                </a:cubicBezTo>
                <a:cubicBezTo>
                  <a:pt x="139" y="112"/>
                  <a:pt x="137" y="112"/>
                  <a:pt x="134" y="112"/>
                </a:cubicBezTo>
                <a:cubicBezTo>
                  <a:pt x="134" y="113"/>
                  <a:pt x="134" y="113"/>
                  <a:pt x="134" y="114"/>
                </a:cubicBezTo>
                <a:cubicBezTo>
                  <a:pt x="133" y="114"/>
                  <a:pt x="133" y="116"/>
                  <a:pt x="133" y="122"/>
                </a:cubicBezTo>
                <a:cubicBezTo>
                  <a:pt x="133" y="122"/>
                  <a:pt x="133" y="122"/>
                  <a:pt x="133" y="123"/>
                </a:cubicBezTo>
                <a:cubicBezTo>
                  <a:pt x="133" y="123"/>
                  <a:pt x="133" y="124"/>
                  <a:pt x="133" y="125"/>
                </a:cubicBezTo>
                <a:cubicBezTo>
                  <a:pt x="133" y="127"/>
                  <a:pt x="134" y="130"/>
                  <a:pt x="133" y="132"/>
                </a:cubicBezTo>
                <a:cubicBezTo>
                  <a:pt x="133" y="133"/>
                  <a:pt x="132" y="133"/>
                  <a:pt x="132" y="133"/>
                </a:cubicBezTo>
                <a:cubicBezTo>
                  <a:pt x="131" y="133"/>
                  <a:pt x="131" y="133"/>
                  <a:pt x="131" y="132"/>
                </a:cubicBezTo>
                <a:cubicBezTo>
                  <a:pt x="130" y="131"/>
                  <a:pt x="130" y="129"/>
                  <a:pt x="130" y="128"/>
                </a:cubicBezTo>
                <a:cubicBezTo>
                  <a:pt x="130" y="127"/>
                  <a:pt x="130" y="127"/>
                  <a:pt x="130" y="127"/>
                </a:cubicBezTo>
                <a:cubicBezTo>
                  <a:pt x="130" y="124"/>
                  <a:pt x="130" y="122"/>
                  <a:pt x="130" y="119"/>
                </a:cubicBezTo>
                <a:cubicBezTo>
                  <a:pt x="130" y="119"/>
                  <a:pt x="130" y="119"/>
                  <a:pt x="130" y="119"/>
                </a:cubicBezTo>
                <a:cubicBezTo>
                  <a:pt x="130" y="117"/>
                  <a:pt x="130" y="114"/>
                  <a:pt x="131" y="112"/>
                </a:cubicBezTo>
                <a:cubicBezTo>
                  <a:pt x="131" y="112"/>
                  <a:pt x="130" y="112"/>
                  <a:pt x="130" y="112"/>
                </a:cubicBezTo>
                <a:cubicBezTo>
                  <a:pt x="130" y="113"/>
                  <a:pt x="130" y="113"/>
                  <a:pt x="130" y="113"/>
                </a:cubicBezTo>
                <a:cubicBezTo>
                  <a:pt x="130" y="113"/>
                  <a:pt x="130" y="113"/>
                  <a:pt x="130" y="113"/>
                </a:cubicBezTo>
                <a:cubicBezTo>
                  <a:pt x="130" y="113"/>
                  <a:pt x="130" y="114"/>
                  <a:pt x="130" y="114"/>
                </a:cubicBezTo>
                <a:cubicBezTo>
                  <a:pt x="130" y="115"/>
                  <a:pt x="130" y="115"/>
                  <a:pt x="130" y="115"/>
                </a:cubicBezTo>
                <a:cubicBezTo>
                  <a:pt x="130" y="116"/>
                  <a:pt x="130" y="116"/>
                  <a:pt x="130" y="117"/>
                </a:cubicBezTo>
                <a:cubicBezTo>
                  <a:pt x="130" y="118"/>
                  <a:pt x="130" y="120"/>
                  <a:pt x="129" y="121"/>
                </a:cubicBezTo>
                <a:cubicBezTo>
                  <a:pt x="129" y="122"/>
                  <a:pt x="129" y="123"/>
                  <a:pt x="129" y="124"/>
                </a:cubicBezTo>
                <a:cubicBezTo>
                  <a:pt x="129" y="125"/>
                  <a:pt x="129" y="126"/>
                  <a:pt x="129" y="127"/>
                </a:cubicBezTo>
                <a:cubicBezTo>
                  <a:pt x="129" y="128"/>
                  <a:pt x="129" y="130"/>
                  <a:pt x="129" y="131"/>
                </a:cubicBezTo>
                <a:cubicBezTo>
                  <a:pt x="129" y="132"/>
                  <a:pt x="129" y="132"/>
                  <a:pt x="128" y="132"/>
                </a:cubicBezTo>
                <a:cubicBezTo>
                  <a:pt x="128" y="132"/>
                  <a:pt x="127" y="132"/>
                  <a:pt x="127" y="131"/>
                </a:cubicBezTo>
                <a:cubicBezTo>
                  <a:pt x="127" y="131"/>
                  <a:pt x="126" y="130"/>
                  <a:pt x="126" y="130"/>
                </a:cubicBezTo>
                <a:cubicBezTo>
                  <a:pt x="126" y="130"/>
                  <a:pt x="126" y="130"/>
                  <a:pt x="126" y="131"/>
                </a:cubicBezTo>
                <a:cubicBezTo>
                  <a:pt x="126" y="131"/>
                  <a:pt x="125" y="131"/>
                  <a:pt x="125" y="131"/>
                </a:cubicBezTo>
                <a:cubicBezTo>
                  <a:pt x="124" y="131"/>
                  <a:pt x="124" y="131"/>
                  <a:pt x="124" y="131"/>
                </a:cubicBezTo>
                <a:cubicBezTo>
                  <a:pt x="123" y="128"/>
                  <a:pt x="123" y="125"/>
                  <a:pt x="123" y="122"/>
                </a:cubicBezTo>
                <a:cubicBezTo>
                  <a:pt x="123" y="122"/>
                  <a:pt x="123" y="121"/>
                  <a:pt x="123" y="121"/>
                </a:cubicBezTo>
                <a:cubicBezTo>
                  <a:pt x="123" y="117"/>
                  <a:pt x="124" y="115"/>
                  <a:pt x="124" y="112"/>
                </a:cubicBezTo>
                <a:cubicBezTo>
                  <a:pt x="124" y="112"/>
                  <a:pt x="124" y="112"/>
                  <a:pt x="123" y="112"/>
                </a:cubicBezTo>
                <a:cubicBezTo>
                  <a:pt x="123" y="112"/>
                  <a:pt x="123" y="112"/>
                  <a:pt x="123" y="113"/>
                </a:cubicBezTo>
                <a:cubicBezTo>
                  <a:pt x="123" y="113"/>
                  <a:pt x="123" y="113"/>
                  <a:pt x="123" y="114"/>
                </a:cubicBezTo>
                <a:cubicBezTo>
                  <a:pt x="123" y="114"/>
                  <a:pt x="123" y="114"/>
                  <a:pt x="123" y="114"/>
                </a:cubicBezTo>
                <a:cubicBezTo>
                  <a:pt x="123" y="115"/>
                  <a:pt x="123" y="115"/>
                  <a:pt x="123" y="116"/>
                </a:cubicBezTo>
                <a:cubicBezTo>
                  <a:pt x="123" y="116"/>
                  <a:pt x="123" y="116"/>
                  <a:pt x="123" y="117"/>
                </a:cubicBezTo>
                <a:cubicBezTo>
                  <a:pt x="123" y="118"/>
                  <a:pt x="123" y="118"/>
                  <a:pt x="123" y="119"/>
                </a:cubicBezTo>
                <a:cubicBezTo>
                  <a:pt x="123" y="120"/>
                  <a:pt x="123" y="120"/>
                  <a:pt x="123" y="120"/>
                </a:cubicBezTo>
                <a:cubicBezTo>
                  <a:pt x="123" y="124"/>
                  <a:pt x="123" y="128"/>
                  <a:pt x="122" y="132"/>
                </a:cubicBezTo>
                <a:cubicBezTo>
                  <a:pt x="122" y="132"/>
                  <a:pt x="121" y="133"/>
                  <a:pt x="121" y="133"/>
                </a:cubicBezTo>
                <a:cubicBezTo>
                  <a:pt x="120" y="133"/>
                  <a:pt x="120" y="132"/>
                  <a:pt x="120" y="132"/>
                </a:cubicBezTo>
                <a:cubicBezTo>
                  <a:pt x="119" y="129"/>
                  <a:pt x="119" y="125"/>
                  <a:pt x="119" y="122"/>
                </a:cubicBezTo>
                <a:cubicBezTo>
                  <a:pt x="119" y="120"/>
                  <a:pt x="120" y="118"/>
                  <a:pt x="119" y="116"/>
                </a:cubicBezTo>
                <a:cubicBezTo>
                  <a:pt x="119" y="116"/>
                  <a:pt x="119" y="116"/>
                  <a:pt x="119" y="116"/>
                </a:cubicBezTo>
                <a:cubicBezTo>
                  <a:pt x="119" y="114"/>
                  <a:pt x="119" y="113"/>
                  <a:pt x="120" y="112"/>
                </a:cubicBezTo>
                <a:cubicBezTo>
                  <a:pt x="119" y="112"/>
                  <a:pt x="119" y="112"/>
                  <a:pt x="118" y="112"/>
                </a:cubicBezTo>
                <a:cubicBezTo>
                  <a:pt x="118" y="114"/>
                  <a:pt x="118" y="116"/>
                  <a:pt x="118" y="117"/>
                </a:cubicBezTo>
                <a:cubicBezTo>
                  <a:pt x="117" y="119"/>
                  <a:pt x="117" y="120"/>
                  <a:pt x="117" y="121"/>
                </a:cubicBezTo>
                <a:cubicBezTo>
                  <a:pt x="117" y="123"/>
                  <a:pt x="117" y="125"/>
                  <a:pt x="117" y="127"/>
                </a:cubicBezTo>
                <a:cubicBezTo>
                  <a:pt x="117" y="128"/>
                  <a:pt x="117" y="128"/>
                  <a:pt x="117" y="129"/>
                </a:cubicBezTo>
                <a:cubicBezTo>
                  <a:pt x="117" y="130"/>
                  <a:pt x="117" y="131"/>
                  <a:pt x="116" y="131"/>
                </a:cubicBezTo>
                <a:cubicBezTo>
                  <a:pt x="116" y="131"/>
                  <a:pt x="115" y="130"/>
                  <a:pt x="115" y="130"/>
                </a:cubicBezTo>
                <a:cubicBezTo>
                  <a:pt x="113" y="126"/>
                  <a:pt x="114" y="121"/>
                  <a:pt x="114" y="117"/>
                </a:cubicBezTo>
                <a:cubicBezTo>
                  <a:pt x="115" y="115"/>
                  <a:pt x="115" y="113"/>
                  <a:pt x="115" y="112"/>
                </a:cubicBezTo>
                <a:cubicBezTo>
                  <a:pt x="114" y="112"/>
                  <a:pt x="114" y="112"/>
                  <a:pt x="113" y="112"/>
                </a:cubicBezTo>
                <a:cubicBezTo>
                  <a:pt x="113" y="112"/>
                  <a:pt x="113" y="113"/>
                  <a:pt x="113" y="114"/>
                </a:cubicBezTo>
                <a:cubicBezTo>
                  <a:pt x="113" y="119"/>
                  <a:pt x="113" y="124"/>
                  <a:pt x="112" y="129"/>
                </a:cubicBezTo>
                <a:cubicBezTo>
                  <a:pt x="111" y="129"/>
                  <a:pt x="111" y="129"/>
                  <a:pt x="110" y="129"/>
                </a:cubicBezTo>
                <a:cubicBezTo>
                  <a:pt x="110" y="129"/>
                  <a:pt x="109" y="129"/>
                  <a:pt x="109" y="128"/>
                </a:cubicBezTo>
                <a:cubicBezTo>
                  <a:pt x="109" y="125"/>
                  <a:pt x="109" y="122"/>
                  <a:pt x="110" y="119"/>
                </a:cubicBezTo>
                <a:cubicBezTo>
                  <a:pt x="110" y="116"/>
                  <a:pt x="110" y="114"/>
                  <a:pt x="110" y="111"/>
                </a:cubicBezTo>
                <a:cubicBezTo>
                  <a:pt x="110" y="111"/>
                  <a:pt x="110" y="111"/>
                  <a:pt x="110" y="111"/>
                </a:cubicBezTo>
                <a:cubicBezTo>
                  <a:pt x="109" y="115"/>
                  <a:pt x="109" y="118"/>
                  <a:pt x="109" y="123"/>
                </a:cubicBezTo>
                <a:cubicBezTo>
                  <a:pt x="109" y="123"/>
                  <a:pt x="109" y="124"/>
                  <a:pt x="109" y="125"/>
                </a:cubicBezTo>
                <a:cubicBezTo>
                  <a:pt x="109" y="127"/>
                  <a:pt x="109" y="130"/>
                  <a:pt x="109" y="132"/>
                </a:cubicBezTo>
                <a:close/>
                <a:moveTo>
                  <a:pt x="144" y="112"/>
                </a:moveTo>
                <a:cubicBezTo>
                  <a:pt x="144" y="116"/>
                  <a:pt x="144" y="119"/>
                  <a:pt x="144" y="123"/>
                </a:cubicBezTo>
                <a:cubicBezTo>
                  <a:pt x="144" y="124"/>
                  <a:pt x="144" y="125"/>
                  <a:pt x="144" y="126"/>
                </a:cubicBezTo>
                <a:cubicBezTo>
                  <a:pt x="144" y="126"/>
                  <a:pt x="144" y="134"/>
                  <a:pt x="144" y="134"/>
                </a:cubicBezTo>
                <a:cubicBezTo>
                  <a:pt x="145" y="134"/>
                  <a:pt x="145" y="134"/>
                  <a:pt x="145" y="134"/>
                </a:cubicBezTo>
                <a:cubicBezTo>
                  <a:pt x="145" y="131"/>
                  <a:pt x="145" y="129"/>
                  <a:pt x="145" y="126"/>
                </a:cubicBezTo>
                <a:cubicBezTo>
                  <a:pt x="145" y="126"/>
                  <a:pt x="145" y="125"/>
                  <a:pt x="145" y="124"/>
                </a:cubicBezTo>
                <a:cubicBezTo>
                  <a:pt x="145" y="121"/>
                  <a:pt x="145" y="121"/>
                  <a:pt x="145" y="121"/>
                </a:cubicBezTo>
                <a:cubicBezTo>
                  <a:pt x="145" y="119"/>
                  <a:pt x="145" y="116"/>
                  <a:pt x="145" y="113"/>
                </a:cubicBezTo>
                <a:cubicBezTo>
                  <a:pt x="145" y="113"/>
                  <a:pt x="145" y="112"/>
                  <a:pt x="146" y="112"/>
                </a:cubicBezTo>
                <a:cubicBezTo>
                  <a:pt x="145" y="112"/>
                  <a:pt x="145" y="112"/>
                  <a:pt x="144" y="112"/>
                </a:cubicBezTo>
                <a:close/>
                <a:moveTo>
                  <a:pt x="148" y="134"/>
                </a:moveTo>
                <a:cubicBezTo>
                  <a:pt x="148" y="134"/>
                  <a:pt x="148" y="134"/>
                  <a:pt x="148" y="134"/>
                </a:cubicBezTo>
                <a:cubicBezTo>
                  <a:pt x="148" y="133"/>
                  <a:pt x="148" y="133"/>
                  <a:pt x="148" y="133"/>
                </a:cubicBezTo>
                <a:cubicBezTo>
                  <a:pt x="148" y="133"/>
                  <a:pt x="148" y="133"/>
                  <a:pt x="148" y="134"/>
                </a:cubicBezTo>
                <a:close/>
                <a:moveTo>
                  <a:pt x="156" y="112"/>
                </a:moveTo>
                <a:cubicBezTo>
                  <a:pt x="156" y="112"/>
                  <a:pt x="156" y="112"/>
                  <a:pt x="157" y="113"/>
                </a:cubicBezTo>
                <a:cubicBezTo>
                  <a:pt x="157" y="113"/>
                  <a:pt x="157" y="113"/>
                  <a:pt x="157" y="114"/>
                </a:cubicBezTo>
                <a:cubicBezTo>
                  <a:pt x="156" y="118"/>
                  <a:pt x="156" y="121"/>
                  <a:pt x="156" y="125"/>
                </a:cubicBezTo>
                <a:cubicBezTo>
                  <a:pt x="156" y="127"/>
                  <a:pt x="156" y="129"/>
                  <a:pt x="156" y="131"/>
                </a:cubicBezTo>
                <a:cubicBezTo>
                  <a:pt x="156" y="131"/>
                  <a:pt x="156" y="132"/>
                  <a:pt x="156" y="132"/>
                </a:cubicBezTo>
                <a:cubicBezTo>
                  <a:pt x="156" y="132"/>
                  <a:pt x="156" y="133"/>
                  <a:pt x="156" y="133"/>
                </a:cubicBezTo>
                <a:cubicBezTo>
                  <a:pt x="156" y="133"/>
                  <a:pt x="157" y="133"/>
                  <a:pt x="157" y="133"/>
                </a:cubicBezTo>
                <a:cubicBezTo>
                  <a:pt x="160" y="133"/>
                  <a:pt x="164" y="133"/>
                  <a:pt x="167" y="132"/>
                </a:cubicBezTo>
                <a:cubicBezTo>
                  <a:pt x="167" y="132"/>
                  <a:pt x="167" y="131"/>
                  <a:pt x="167" y="130"/>
                </a:cubicBezTo>
                <a:cubicBezTo>
                  <a:pt x="167" y="130"/>
                  <a:pt x="166" y="129"/>
                  <a:pt x="166" y="129"/>
                </a:cubicBezTo>
                <a:cubicBezTo>
                  <a:pt x="166" y="128"/>
                  <a:pt x="166" y="126"/>
                  <a:pt x="166" y="124"/>
                </a:cubicBezTo>
                <a:cubicBezTo>
                  <a:pt x="166" y="124"/>
                  <a:pt x="166" y="123"/>
                  <a:pt x="166" y="123"/>
                </a:cubicBezTo>
                <a:cubicBezTo>
                  <a:pt x="166" y="121"/>
                  <a:pt x="166" y="120"/>
                  <a:pt x="166" y="118"/>
                </a:cubicBezTo>
                <a:cubicBezTo>
                  <a:pt x="166" y="117"/>
                  <a:pt x="166" y="117"/>
                  <a:pt x="166" y="117"/>
                </a:cubicBezTo>
                <a:cubicBezTo>
                  <a:pt x="166" y="116"/>
                  <a:pt x="166" y="115"/>
                  <a:pt x="166" y="114"/>
                </a:cubicBezTo>
                <a:cubicBezTo>
                  <a:pt x="166" y="112"/>
                  <a:pt x="166" y="111"/>
                  <a:pt x="166" y="109"/>
                </a:cubicBezTo>
                <a:cubicBezTo>
                  <a:pt x="162" y="110"/>
                  <a:pt x="158" y="111"/>
                  <a:pt x="154" y="111"/>
                </a:cubicBezTo>
                <a:cubicBezTo>
                  <a:pt x="154" y="111"/>
                  <a:pt x="154" y="112"/>
                  <a:pt x="154" y="112"/>
                </a:cubicBezTo>
                <a:cubicBezTo>
                  <a:pt x="154" y="112"/>
                  <a:pt x="154" y="113"/>
                  <a:pt x="154" y="113"/>
                </a:cubicBezTo>
                <a:cubicBezTo>
                  <a:pt x="154" y="113"/>
                  <a:pt x="154" y="113"/>
                  <a:pt x="154" y="113"/>
                </a:cubicBezTo>
                <a:cubicBezTo>
                  <a:pt x="154" y="112"/>
                  <a:pt x="155" y="112"/>
                  <a:pt x="156" y="112"/>
                </a:cubicBezTo>
                <a:close/>
                <a:moveTo>
                  <a:pt x="106" y="132"/>
                </a:moveTo>
                <a:cubicBezTo>
                  <a:pt x="106" y="131"/>
                  <a:pt x="106" y="130"/>
                  <a:pt x="106" y="129"/>
                </a:cubicBezTo>
                <a:cubicBezTo>
                  <a:pt x="106" y="130"/>
                  <a:pt x="106" y="131"/>
                  <a:pt x="106" y="131"/>
                </a:cubicBezTo>
                <a:cubicBezTo>
                  <a:pt x="106" y="131"/>
                  <a:pt x="105" y="132"/>
                  <a:pt x="105" y="132"/>
                </a:cubicBezTo>
                <a:cubicBezTo>
                  <a:pt x="106" y="132"/>
                  <a:pt x="106" y="132"/>
                  <a:pt x="106" y="132"/>
                </a:cubicBezTo>
                <a:close/>
                <a:moveTo>
                  <a:pt x="174" y="129"/>
                </a:moveTo>
                <a:cubicBezTo>
                  <a:pt x="174" y="130"/>
                  <a:pt x="174" y="131"/>
                  <a:pt x="174" y="132"/>
                </a:cubicBezTo>
                <a:cubicBezTo>
                  <a:pt x="174" y="132"/>
                  <a:pt x="175" y="131"/>
                  <a:pt x="176" y="131"/>
                </a:cubicBezTo>
                <a:cubicBezTo>
                  <a:pt x="176" y="130"/>
                  <a:pt x="176" y="129"/>
                  <a:pt x="176" y="128"/>
                </a:cubicBezTo>
                <a:cubicBezTo>
                  <a:pt x="175" y="128"/>
                  <a:pt x="175" y="128"/>
                  <a:pt x="175" y="128"/>
                </a:cubicBezTo>
                <a:cubicBezTo>
                  <a:pt x="175" y="128"/>
                  <a:pt x="175" y="128"/>
                  <a:pt x="175" y="128"/>
                </a:cubicBezTo>
                <a:cubicBezTo>
                  <a:pt x="175" y="129"/>
                  <a:pt x="175" y="129"/>
                  <a:pt x="174" y="129"/>
                </a:cubicBezTo>
                <a:close/>
                <a:moveTo>
                  <a:pt x="100" y="131"/>
                </a:moveTo>
                <a:cubicBezTo>
                  <a:pt x="101" y="131"/>
                  <a:pt x="102" y="131"/>
                  <a:pt x="103" y="131"/>
                </a:cubicBezTo>
                <a:cubicBezTo>
                  <a:pt x="103" y="131"/>
                  <a:pt x="103" y="131"/>
                  <a:pt x="103" y="131"/>
                </a:cubicBezTo>
                <a:cubicBezTo>
                  <a:pt x="103" y="129"/>
                  <a:pt x="103" y="126"/>
                  <a:pt x="103" y="123"/>
                </a:cubicBezTo>
                <a:cubicBezTo>
                  <a:pt x="103" y="122"/>
                  <a:pt x="103" y="120"/>
                  <a:pt x="103" y="119"/>
                </a:cubicBezTo>
                <a:cubicBezTo>
                  <a:pt x="103" y="116"/>
                  <a:pt x="103" y="113"/>
                  <a:pt x="103" y="111"/>
                </a:cubicBezTo>
                <a:cubicBezTo>
                  <a:pt x="102" y="111"/>
                  <a:pt x="101" y="110"/>
                  <a:pt x="100" y="110"/>
                </a:cubicBezTo>
                <a:cubicBezTo>
                  <a:pt x="100" y="112"/>
                  <a:pt x="101" y="114"/>
                  <a:pt x="101" y="116"/>
                </a:cubicBezTo>
                <a:cubicBezTo>
                  <a:pt x="101" y="121"/>
                  <a:pt x="102" y="126"/>
                  <a:pt x="100" y="131"/>
                </a:cubicBezTo>
                <a:cubicBezTo>
                  <a:pt x="100" y="131"/>
                  <a:pt x="100" y="131"/>
                  <a:pt x="100" y="131"/>
                </a:cubicBezTo>
                <a:close/>
                <a:moveTo>
                  <a:pt x="179" y="129"/>
                </a:moveTo>
                <a:cubicBezTo>
                  <a:pt x="179" y="130"/>
                  <a:pt x="179" y="130"/>
                  <a:pt x="178" y="131"/>
                </a:cubicBezTo>
                <a:cubicBezTo>
                  <a:pt x="181" y="130"/>
                  <a:pt x="184" y="130"/>
                  <a:pt x="187" y="129"/>
                </a:cubicBezTo>
                <a:cubicBezTo>
                  <a:pt x="186" y="129"/>
                  <a:pt x="186" y="129"/>
                  <a:pt x="186" y="129"/>
                </a:cubicBezTo>
                <a:cubicBezTo>
                  <a:pt x="186" y="128"/>
                  <a:pt x="186" y="128"/>
                  <a:pt x="186" y="128"/>
                </a:cubicBezTo>
                <a:cubicBezTo>
                  <a:pt x="186" y="128"/>
                  <a:pt x="186" y="128"/>
                  <a:pt x="186" y="128"/>
                </a:cubicBezTo>
                <a:cubicBezTo>
                  <a:pt x="185" y="128"/>
                  <a:pt x="185" y="127"/>
                  <a:pt x="185" y="127"/>
                </a:cubicBezTo>
                <a:cubicBezTo>
                  <a:pt x="185" y="127"/>
                  <a:pt x="185" y="126"/>
                  <a:pt x="185" y="126"/>
                </a:cubicBezTo>
                <a:cubicBezTo>
                  <a:pt x="184" y="126"/>
                  <a:pt x="184" y="126"/>
                  <a:pt x="184" y="126"/>
                </a:cubicBezTo>
                <a:cubicBezTo>
                  <a:pt x="184" y="127"/>
                  <a:pt x="184" y="127"/>
                  <a:pt x="183" y="128"/>
                </a:cubicBezTo>
                <a:cubicBezTo>
                  <a:pt x="183" y="128"/>
                  <a:pt x="183" y="129"/>
                  <a:pt x="182" y="129"/>
                </a:cubicBezTo>
                <a:cubicBezTo>
                  <a:pt x="182" y="129"/>
                  <a:pt x="181" y="128"/>
                  <a:pt x="181" y="128"/>
                </a:cubicBezTo>
                <a:cubicBezTo>
                  <a:pt x="181" y="127"/>
                  <a:pt x="181" y="127"/>
                  <a:pt x="181" y="127"/>
                </a:cubicBezTo>
                <a:cubicBezTo>
                  <a:pt x="181" y="127"/>
                  <a:pt x="181" y="127"/>
                  <a:pt x="181" y="127"/>
                </a:cubicBezTo>
                <a:cubicBezTo>
                  <a:pt x="180" y="128"/>
                  <a:pt x="180" y="128"/>
                  <a:pt x="180" y="129"/>
                </a:cubicBezTo>
                <a:cubicBezTo>
                  <a:pt x="180" y="129"/>
                  <a:pt x="180" y="129"/>
                  <a:pt x="179" y="129"/>
                </a:cubicBezTo>
                <a:cubicBezTo>
                  <a:pt x="179" y="129"/>
                  <a:pt x="179" y="129"/>
                  <a:pt x="179" y="129"/>
                </a:cubicBezTo>
                <a:close/>
                <a:moveTo>
                  <a:pt x="95" y="130"/>
                </a:moveTo>
                <a:cubicBezTo>
                  <a:pt x="94" y="129"/>
                  <a:pt x="94" y="127"/>
                  <a:pt x="95" y="125"/>
                </a:cubicBezTo>
                <a:cubicBezTo>
                  <a:pt x="95" y="123"/>
                  <a:pt x="95" y="122"/>
                  <a:pt x="95" y="121"/>
                </a:cubicBezTo>
                <a:cubicBezTo>
                  <a:pt x="95" y="118"/>
                  <a:pt x="95" y="114"/>
                  <a:pt x="94" y="110"/>
                </a:cubicBezTo>
                <a:cubicBezTo>
                  <a:pt x="94" y="110"/>
                  <a:pt x="94" y="110"/>
                  <a:pt x="94" y="110"/>
                </a:cubicBezTo>
                <a:cubicBezTo>
                  <a:pt x="92" y="109"/>
                  <a:pt x="89" y="109"/>
                  <a:pt x="87" y="109"/>
                </a:cubicBezTo>
                <a:cubicBezTo>
                  <a:pt x="87" y="111"/>
                  <a:pt x="86" y="114"/>
                  <a:pt x="86" y="117"/>
                </a:cubicBezTo>
                <a:cubicBezTo>
                  <a:pt x="86" y="118"/>
                  <a:pt x="86" y="119"/>
                  <a:pt x="86" y="120"/>
                </a:cubicBezTo>
                <a:cubicBezTo>
                  <a:pt x="86" y="122"/>
                  <a:pt x="86" y="124"/>
                  <a:pt x="86" y="126"/>
                </a:cubicBezTo>
                <a:cubicBezTo>
                  <a:pt x="86" y="127"/>
                  <a:pt x="86" y="127"/>
                  <a:pt x="86" y="128"/>
                </a:cubicBezTo>
                <a:cubicBezTo>
                  <a:pt x="86" y="128"/>
                  <a:pt x="86" y="129"/>
                  <a:pt x="86" y="129"/>
                </a:cubicBezTo>
                <a:cubicBezTo>
                  <a:pt x="87" y="129"/>
                  <a:pt x="88" y="130"/>
                  <a:pt x="89" y="130"/>
                </a:cubicBezTo>
                <a:cubicBezTo>
                  <a:pt x="89" y="130"/>
                  <a:pt x="89" y="129"/>
                  <a:pt x="89" y="129"/>
                </a:cubicBezTo>
                <a:cubicBezTo>
                  <a:pt x="89" y="126"/>
                  <a:pt x="90" y="123"/>
                  <a:pt x="90" y="120"/>
                </a:cubicBezTo>
                <a:cubicBezTo>
                  <a:pt x="90" y="120"/>
                  <a:pt x="90" y="119"/>
                  <a:pt x="90" y="119"/>
                </a:cubicBezTo>
                <a:cubicBezTo>
                  <a:pt x="90" y="114"/>
                  <a:pt x="91" y="110"/>
                  <a:pt x="93" y="110"/>
                </a:cubicBezTo>
                <a:cubicBezTo>
                  <a:pt x="93" y="110"/>
                  <a:pt x="93" y="110"/>
                  <a:pt x="93" y="110"/>
                </a:cubicBezTo>
                <a:cubicBezTo>
                  <a:pt x="94" y="110"/>
                  <a:pt x="94" y="111"/>
                  <a:pt x="94" y="112"/>
                </a:cubicBezTo>
                <a:cubicBezTo>
                  <a:pt x="94" y="112"/>
                  <a:pt x="94" y="112"/>
                  <a:pt x="94" y="112"/>
                </a:cubicBezTo>
                <a:cubicBezTo>
                  <a:pt x="94" y="112"/>
                  <a:pt x="94" y="113"/>
                  <a:pt x="94" y="113"/>
                </a:cubicBezTo>
                <a:cubicBezTo>
                  <a:pt x="94" y="113"/>
                  <a:pt x="94" y="113"/>
                  <a:pt x="94" y="113"/>
                </a:cubicBezTo>
                <a:cubicBezTo>
                  <a:pt x="94" y="114"/>
                  <a:pt x="94" y="114"/>
                  <a:pt x="94" y="114"/>
                </a:cubicBezTo>
                <a:cubicBezTo>
                  <a:pt x="94" y="115"/>
                  <a:pt x="94" y="115"/>
                  <a:pt x="94" y="116"/>
                </a:cubicBezTo>
                <a:cubicBezTo>
                  <a:pt x="93" y="118"/>
                  <a:pt x="93" y="121"/>
                  <a:pt x="93" y="123"/>
                </a:cubicBezTo>
                <a:cubicBezTo>
                  <a:pt x="93" y="124"/>
                  <a:pt x="93" y="125"/>
                  <a:pt x="93" y="126"/>
                </a:cubicBezTo>
                <a:cubicBezTo>
                  <a:pt x="93" y="127"/>
                  <a:pt x="93" y="129"/>
                  <a:pt x="93" y="130"/>
                </a:cubicBezTo>
                <a:cubicBezTo>
                  <a:pt x="93" y="130"/>
                  <a:pt x="94" y="130"/>
                  <a:pt x="95" y="130"/>
                </a:cubicBezTo>
                <a:close/>
                <a:moveTo>
                  <a:pt x="83" y="129"/>
                </a:moveTo>
                <a:cubicBezTo>
                  <a:pt x="82" y="126"/>
                  <a:pt x="83" y="124"/>
                  <a:pt x="83" y="122"/>
                </a:cubicBezTo>
                <a:cubicBezTo>
                  <a:pt x="83" y="121"/>
                  <a:pt x="83" y="121"/>
                  <a:pt x="83" y="120"/>
                </a:cubicBezTo>
                <a:cubicBezTo>
                  <a:pt x="83" y="119"/>
                  <a:pt x="83" y="117"/>
                  <a:pt x="83" y="115"/>
                </a:cubicBezTo>
                <a:cubicBezTo>
                  <a:pt x="84" y="113"/>
                  <a:pt x="84" y="111"/>
                  <a:pt x="84" y="108"/>
                </a:cubicBezTo>
                <a:cubicBezTo>
                  <a:pt x="84" y="108"/>
                  <a:pt x="84" y="108"/>
                  <a:pt x="84" y="108"/>
                </a:cubicBezTo>
                <a:cubicBezTo>
                  <a:pt x="84" y="108"/>
                  <a:pt x="83" y="108"/>
                  <a:pt x="83" y="108"/>
                </a:cubicBezTo>
                <a:cubicBezTo>
                  <a:pt x="83" y="112"/>
                  <a:pt x="83" y="116"/>
                  <a:pt x="82" y="120"/>
                </a:cubicBezTo>
                <a:cubicBezTo>
                  <a:pt x="82" y="121"/>
                  <a:pt x="82" y="122"/>
                  <a:pt x="82" y="123"/>
                </a:cubicBezTo>
                <a:cubicBezTo>
                  <a:pt x="82" y="126"/>
                  <a:pt x="82" y="126"/>
                  <a:pt x="82" y="126"/>
                </a:cubicBezTo>
                <a:cubicBezTo>
                  <a:pt x="82" y="126"/>
                  <a:pt x="82" y="127"/>
                  <a:pt x="82" y="127"/>
                </a:cubicBezTo>
                <a:cubicBezTo>
                  <a:pt x="82" y="128"/>
                  <a:pt x="82" y="128"/>
                  <a:pt x="82" y="129"/>
                </a:cubicBezTo>
                <a:cubicBezTo>
                  <a:pt x="82" y="129"/>
                  <a:pt x="83" y="129"/>
                  <a:pt x="83" y="129"/>
                </a:cubicBezTo>
                <a:close/>
                <a:moveTo>
                  <a:pt x="74" y="127"/>
                </a:moveTo>
                <a:cubicBezTo>
                  <a:pt x="75" y="127"/>
                  <a:pt x="76" y="128"/>
                  <a:pt x="77" y="128"/>
                </a:cubicBezTo>
                <a:cubicBezTo>
                  <a:pt x="77" y="125"/>
                  <a:pt x="77" y="123"/>
                  <a:pt x="77" y="120"/>
                </a:cubicBezTo>
                <a:cubicBezTo>
                  <a:pt x="77" y="120"/>
                  <a:pt x="78" y="119"/>
                  <a:pt x="78" y="118"/>
                </a:cubicBezTo>
                <a:cubicBezTo>
                  <a:pt x="78" y="115"/>
                  <a:pt x="78" y="111"/>
                  <a:pt x="78" y="108"/>
                </a:cubicBezTo>
                <a:cubicBezTo>
                  <a:pt x="78" y="108"/>
                  <a:pt x="78" y="107"/>
                  <a:pt x="78" y="107"/>
                </a:cubicBezTo>
                <a:cubicBezTo>
                  <a:pt x="77" y="107"/>
                  <a:pt x="76" y="107"/>
                  <a:pt x="75" y="107"/>
                </a:cubicBezTo>
                <a:cubicBezTo>
                  <a:pt x="75" y="107"/>
                  <a:pt x="75" y="108"/>
                  <a:pt x="75" y="109"/>
                </a:cubicBezTo>
                <a:cubicBezTo>
                  <a:pt x="75" y="109"/>
                  <a:pt x="75" y="109"/>
                  <a:pt x="75" y="109"/>
                </a:cubicBezTo>
                <a:cubicBezTo>
                  <a:pt x="74" y="111"/>
                  <a:pt x="74" y="113"/>
                  <a:pt x="74" y="116"/>
                </a:cubicBezTo>
                <a:cubicBezTo>
                  <a:pt x="74" y="118"/>
                  <a:pt x="74" y="121"/>
                  <a:pt x="74" y="123"/>
                </a:cubicBezTo>
                <a:cubicBezTo>
                  <a:pt x="74" y="123"/>
                  <a:pt x="74" y="123"/>
                  <a:pt x="74" y="124"/>
                </a:cubicBezTo>
                <a:cubicBezTo>
                  <a:pt x="74" y="125"/>
                  <a:pt x="74" y="126"/>
                  <a:pt x="74" y="127"/>
                </a:cubicBezTo>
                <a:close/>
                <a:moveTo>
                  <a:pt x="189" y="126"/>
                </a:moveTo>
                <a:cubicBezTo>
                  <a:pt x="189" y="126"/>
                  <a:pt x="190" y="127"/>
                  <a:pt x="190" y="127"/>
                </a:cubicBezTo>
                <a:cubicBezTo>
                  <a:pt x="190" y="127"/>
                  <a:pt x="190" y="127"/>
                  <a:pt x="190" y="127"/>
                </a:cubicBezTo>
                <a:cubicBezTo>
                  <a:pt x="190" y="127"/>
                  <a:pt x="190" y="126"/>
                  <a:pt x="190" y="125"/>
                </a:cubicBezTo>
                <a:cubicBezTo>
                  <a:pt x="190" y="124"/>
                  <a:pt x="190" y="124"/>
                  <a:pt x="190" y="124"/>
                </a:cubicBezTo>
                <a:cubicBezTo>
                  <a:pt x="190" y="124"/>
                  <a:pt x="190" y="124"/>
                  <a:pt x="190" y="124"/>
                </a:cubicBezTo>
                <a:cubicBezTo>
                  <a:pt x="190" y="124"/>
                  <a:pt x="190" y="124"/>
                  <a:pt x="190" y="124"/>
                </a:cubicBezTo>
                <a:cubicBezTo>
                  <a:pt x="189" y="125"/>
                  <a:pt x="189" y="126"/>
                  <a:pt x="189" y="126"/>
                </a:cubicBezTo>
                <a:close/>
                <a:moveTo>
                  <a:pt x="71" y="127"/>
                </a:moveTo>
                <a:cubicBezTo>
                  <a:pt x="71" y="126"/>
                  <a:pt x="71" y="124"/>
                  <a:pt x="71" y="123"/>
                </a:cubicBezTo>
                <a:cubicBezTo>
                  <a:pt x="71" y="123"/>
                  <a:pt x="71" y="122"/>
                  <a:pt x="71" y="122"/>
                </a:cubicBezTo>
                <a:cubicBezTo>
                  <a:pt x="71" y="119"/>
                  <a:pt x="71" y="116"/>
                  <a:pt x="72" y="114"/>
                </a:cubicBezTo>
                <a:cubicBezTo>
                  <a:pt x="72" y="111"/>
                  <a:pt x="72" y="109"/>
                  <a:pt x="73" y="107"/>
                </a:cubicBezTo>
                <a:cubicBezTo>
                  <a:pt x="73" y="107"/>
                  <a:pt x="73" y="106"/>
                  <a:pt x="73" y="106"/>
                </a:cubicBezTo>
                <a:cubicBezTo>
                  <a:pt x="72" y="106"/>
                  <a:pt x="71" y="106"/>
                  <a:pt x="70" y="106"/>
                </a:cubicBezTo>
                <a:cubicBezTo>
                  <a:pt x="70" y="106"/>
                  <a:pt x="69" y="106"/>
                  <a:pt x="68" y="105"/>
                </a:cubicBezTo>
                <a:cubicBezTo>
                  <a:pt x="68" y="108"/>
                  <a:pt x="69" y="110"/>
                  <a:pt x="69" y="113"/>
                </a:cubicBezTo>
                <a:cubicBezTo>
                  <a:pt x="69" y="117"/>
                  <a:pt x="69" y="122"/>
                  <a:pt x="69" y="126"/>
                </a:cubicBezTo>
                <a:cubicBezTo>
                  <a:pt x="69" y="126"/>
                  <a:pt x="69" y="126"/>
                  <a:pt x="69" y="126"/>
                </a:cubicBezTo>
                <a:cubicBezTo>
                  <a:pt x="70" y="127"/>
                  <a:pt x="71" y="127"/>
                  <a:pt x="71" y="127"/>
                </a:cubicBezTo>
                <a:close/>
                <a:moveTo>
                  <a:pt x="193" y="123"/>
                </a:moveTo>
                <a:cubicBezTo>
                  <a:pt x="193" y="124"/>
                  <a:pt x="193" y="125"/>
                  <a:pt x="193" y="126"/>
                </a:cubicBezTo>
                <a:cubicBezTo>
                  <a:pt x="194" y="126"/>
                  <a:pt x="194" y="126"/>
                  <a:pt x="194" y="126"/>
                </a:cubicBezTo>
                <a:cubicBezTo>
                  <a:pt x="195" y="125"/>
                  <a:pt x="195" y="123"/>
                  <a:pt x="195" y="122"/>
                </a:cubicBezTo>
                <a:cubicBezTo>
                  <a:pt x="194" y="122"/>
                  <a:pt x="194" y="123"/>
                  <a:pt x="193" y="123"/>
                </a:cubicBezTo>
                <a:close/>
                <a:moveTo>
                  <a:pt x="60" y="125"/>
                </a:moveTo>
                <a:cubicBezTo>
                  <a:pt x="63" y="125"/>
                  <a:pt x="65" y="126"/>
                  <a:pt x="67" y="126"/>
                </a:cubicBezTo>
                <a:cubicBezTo>
                  <a:pt x="66" y="119"/>
                  <a:pt x="66" y="112"/>
                  <a:pt x="66" y="105"/>
                </a:cubicBezTo>
                <a:cubicBezTo>
                  <a:pt x="66" y="105"/>
                  <a:pt x="66" y="105"/>
                  <a:pt x="66" y="105"/>
                </a:cubicBezTo>
                <a:cubicBezTo>
                  <a:pt x="64" y="105"/>
                  <a:pt x="62" y="104"/>
                  <a:pt x="60" y="104"/>
                </a:cubicBezTo>
                <a:cubicBezTo>
                  <a:pt x="60" y="107"/>
                  <a:pt x="60" y="111"/>
                  <a:pt x="60" y="115"/>
                </a:cubicBezTo>
                <a:cubicBezTo>
                  <a:pt x="60" y="116"/>
                  <a:pt x="60" y="117"/>
                  <a:pt x="60" y="118"/>
                </a:cubicBezTo>
                <a:cubicBezTo>
                  <a:pt x="61" y="120"/>
                  <a:pt x="61" y="122"/>
                  <a:pt x="60" y="125"/>
                </a:cubicBezTo>
                <a:close/>
                <a:moveTo>
                  <a:pt x="176" y="123"/>
                </a:moveTo>
                <a:cubicBezTo>
                  <a:pt x="176" y="123"/>
                  <a:pt x="176" y="124"/>
                  <a:pt x="176" y="125"/>
                </a:cubicBezTo>
                <a:cubicBezTo>
                  <a:pt x="176" y="125"/>
                  <a:pt x="176" y="125"/>
                  <a:pt x="176" y="125"/>
                </a:cubicBezTo>
                <a:cubicBezTo>
                  <a:pt x="176" y="124"/>
                  <a:pt x="176" y="123"/>
                  <a:pt x="176" y="123"/>
                </a:cubicBezTo>
                <a:close/>
                <a:moveTo>
                  <a:pt x="197" y="123"/>
                </a:moveTo>
                <a:cubicBezTo>
                  <a:pt x="197" y="123"/>
                  <a:pt x="197" y="124"/>
                  <a:pt x="197" y="124"/>
                </a:cubicBezTo>
                <a:cubicBezTo>
                  <a:pt x="197" y="124"/>
                  <a:pt x="197" y="124"/>
                  <a:pt x="198" y="124"/>
                </a:cubicBezTo>
                <a:cubicBezTo>
                  <a:pt x="198" y="124"/>
                  <a:pt x="198" y="123"/>
                  <a:pt x="197" y="123"/>
                </a:cubicBezTo>
                <a:close/>
                <a:moveTo>
                  <a:pt x="53" y="123"/>
                </a:moveTo>
                <a:cubicBezTo>
                  <a:pt x="54" y="123"/>
                  <a:pt x="56" y="123"/>
                  <a:pt x="57" y="124"/>
                </a:cubicBezTo>
                <a:cubicBezTo>
                  <a:pt x="57" y="121"/>
                  <a:pt x="57" y="119"/>
                  <a:pt x="57" y="116"/>
                </a:cubicBezTo>
                <a:cubicBezTo>
                  <a:pt x="57" y="115"/>
                  <a:pt x="57" y="115"/>
                  <a:pt x="57" y="114"/>
                </a:cubicBezTo>
                <a:cubicBezTo>
                  <a:pt x="57" y="109"/>
                  <a:pt x="57" y="106"/>
                  <a:pt x="58" y="103"/>
                </a:cubicBezTo>
                <a:cubicBezTo>
                  <a:pt x="56" y="102"/>
                  <a:pt x="55" y="102"/>
                  <a:pt x="54" y="102"/>
                </a:cubicBezTo>
                <a:cubicBezTo>
                  <a:pt x="54" y="106"/>
                  <a:pt x="54" y="109"/>
                  <a:pt x="53" y="113"/>
                </a:cubicBezTo>
                <a:cubicBezTo>
                  <a:pt x="53" y="115"/>
                  <a:pt x="53" y="115"/>
                  <a:pt x="53" y="115"/>
                </a:cubicBezTo>
                <a:cubicBezTo>
                  <a:pt x="53" y="116"/>
                  <a:pt x="53" y="118"/>
                  <a:pt x="53" y="120"/>
                </a:cubicBezTo>
                <a:cubicBezTo>
                  <a:pt x="53" y="120"/>
                  <a:pt x="53" y="121"/>
                  <a:pt x="53" y="121"/>
                </a:cubicBezTo>
                <a:cubicBezTo>
                  <a:pt x="53" y="122"/>
                  <a:pt x="53" y="122"/>
                  <a:pt x="53" y="123"/>
                </a:cubicBezTo>
                <a:close/>
                <a:moveTo>
                  <a:pt x="98" y="119"/>
                </a:moveTo>
                <a:cubicBezTo>
                  <a:pt x="98" y="120"/>
                  <a:pt x="98" y="121"/>
                  <a:pt x="98" y="121"/>
                </a:cubicBezTo>
                <a:cubicBezTo>
                  <a:pt x="98" y="122"/>
                  <a:pt x="98" y="122"/>
                  <a:pt x="98" y="122"/>
                </a:cubicBezTo>
                <a:cubicBezTo>
                  <a:pt x="98" y="122"/>
                  <a:pt x="98" y="121"/>
                  <a:pt x="98" y="120"/>
                </a:cubicBezTo>
                <a:cubicBezTo>
                  <a:pt x="98" y="120"/>
                  <a:pt x="98" y="120"/>
                  <a:pt x="98" y="119"/>
                </a:cubicBezTo>
                <a:close/>
                <a:moveTo>
                  <a:pt x="44" y="119"/>
                </a:moveTo>
                <a:cubicBezTo>
                  <a:pt x="45" y="120"/>
                  <a:pt x="45" y="120"/>
                  <a:pt x="46" y="120"/>
                </a:cubicBezTo>
                <a:cubicBezTo>
                  <a:pt x="47" y="121"/>
                  <a:pt x="48" y="121"/>
                  <a:pt x="49" y="121"/>
                </a:cubicBezTo>
                <a:cubicBezTo>
                  <a:pt x="49" y="120"/>
                  <a:pt x="50" y="118"/>
                  <a:pt x="50" y="116"/>
                </a:cubicBezTo>
                <a:cubicBezTo>
                  <a:pt x="50" y="116"/>
                  <a:pt x="50" y="115"/>
                  <a:pt x="50" y="114"/>
                </a:cubicBezTo>
                <a:cubicBezTo>
                  <a:pt x="50" y="112"/>
                  <a:pt x="50" y="112"/>
                  <a:pt x="50" y="112"/>
                </a:cubicBezTo>
                <a:cubicBezTo>
                  <a:pt x="51" y="108"/>
                  <a:pt x="51" y="104"/>
                  <a:pt x="51" y="101"/>
                </a:cubicBezTo>
                <a:cubicBezTo>
                  <a:pt x="49" y="100"/>
                  <a:pt x="46" y="99"/>
                  <a:pt x="44" y="98"/>
                </a:cubicBezTo>
                <a:cubicBezTo>
                  <a:pt x="44" y="102"/>
                  <a:pt x="45" y="105"/>
                  <a:pt x="45" y="108"/>
                </a:cubicBezTo>
                <a:cubicBezTo>
                  <a:pt x="45" y="109"/>
                  <a:pt x="45" y="110"/>
                  <a:pt x="45" y="111"/>
                </a:cubicBezTo>
                <a:cubicBezTo>
                  <a:pt x="45" y="113"/>
                  <a:pt x="45" y="116"/>
                  <a:pt x="44" y="119"/>
                </a:cubicBezTo>
                <a:cubicBezTo>
                  <a:pt x="44" y="119"/>
                  <a:pt x="44" y="119"/>
                  <a:pt x="44" y="119"/>
                </a:cubicBezTo>
                <a:close/>
                <a:moveTo>
                  <a:pt x="203" y="120"/>
                </a:moveTo>
                <a:cubicBezTo>
                  <a:pt x="203" y="120"/>
                  <a:pt x="203" y="120"/>
                  <a:pt x="203" y="121"/>
                </a:cubicBezTo>
                <a:cubicBezTo>
                  <a:pt x="204" y="120"/>
                  <a:pt x="205" y="119"/>
                  <a:pt x="206" y="119"/>
                </a:cubicBezTo>
                <a:cubicBezTo>
                  <a:pt x="206" y="118"/>
                  <a:pt x="206" y="117"/>
                  <a:pt x="206" y="117"/>
                </a:cubicBezTo>
                <a:cubicBezTo>
                  <a:pt x="206" y="117"/>
                  <a:pt x="206" y="117"/>
                  <a:pt x="206" y="117"/>
                </a:cubicBezTo>
                <a:cubicBezTo>
                  <a:pt x="206" y="117"/>
                  <a:pt x="205" y="117"/>
                  <a:pt x="205" y="117"/>
                </a:cubicBezTo>
                <a:cubicBezTo>
                  <a:pt x="205" y="118"/>
                  <a:pt x="205" y="118"/>
                  <a:pt x="204" y="119"/>
                </a:cubicBezTo>
                <a:cubicBezTo>
                  <a:pt x="204" y="120"/>
                  <a:pt x="204" y="120"/>
                  <a:pt x="203" y="120"/>
                </a:cubicBezTo>
                <a:cubicBezTo>
                  <a:pt x="203" y="120"/>
                  <a:pt x="203" y="120"/>
                  <a:pt x="203" y="120"/>
                </a:cubicBezTo>
                <a:close/>
                <a:moveTo>
                  <a:pt x="186" y="105"/>
                </a:moveTo>
                <a:cubicBezTo>
                  <a:pt x="186" y="106"/>
                  <a:pt x="186" y="107"/>
                  <a:pt x="186" y="108"/>
                </a:cubicBezTo>
                <a:cubicBezTo>
                  <a:pt x="186" y="108"/>
                  <a:pt x="186" y="109"/>
                  <a:pt x="186" y="109"/>
                </a:cubicBezTo>
                <a:cubicBezTo>
                  <a:pt x="185" y="111"/>
                  <a:pt x="185" y="113"/>
                  <a:pt x="185" y="116"/>
                </a:cubicBezTo>
                <a:cubicBezTo>
                  <a:pt x="185" y="117"/>
                  <a:pt x="185" y="118"/>
                  <a:pt x="185" y="119"/>
                </a:cubicBezTo>
                <a:cubicBezTo>
                  <a:pt x="185" y="120"/>
                  <a:pt x="185" y="120"/>
                  <a:pt x="185" y="120"/>
                </a:cubicBezTo>
                <a:cubicBezTo>
                  <a:pt x="185" y="120"/>
                  <a:pt x="185" y="119"/>
                  <a:pt x="185" y="119"/>
                </a:cubicBezTo>
                <a:cubicBezTo>
                  <a:pt x="185" y="118"/>
                  <a:pt x="185" y="118"/>
                  <a:pt x="185" y="118"/>
                </a:cubicBezTo>
                <a:cubicBezTo>
                  <a:pt x="185" y="116"/>
                  <a:pt x="185" y="115"/>
                  <a:pt x="186" y="114"/>
                </a:cubicBezTo>
                <a:cubicBezTo>
                  <a:pt x="186" y="113"/>
                  <a:pt x="186" y="111"/>
                  <a:pt x="186" y="109"/>
                </a:cubicBezTo>
                <a:cubicBezTo>
                  <a:pt x="186" y="108"/>
                  <a:pt x="186" y="107"/>
                  <a:pt x="186" y="106"/>
                </a:cubicBezTo>
                <a:cubicBezTo>
                  <a:pt x="186" y="106"/>
                  <a:pt x="186" y="105"/>
                  <a:pt x="186" y="105"/>
                </a:cubicBezTo>
                <a:close/>
                <a:moveTo>
                  <a:pt x="106" y="111"/>
                </a:moveTo>
                <a:cubicBezTo>
                  <a:pt x="106" y="114"/>
                  <a:pt x="106" y="116"/>
                  <a:pt x="106" y="119"/>
                </a:cubicBezTo>
                <a:cubicBezTo>
                  <a:pt x="106" y="116"/>
                  <a:pt x="107" y="113"/>
                  <a:pt x="107" y="111"/>
                </a:cubicBezTo>
                <a:lnTo>
                  <a:pt x="106" y="111"/>
                </a:lnTo>
                <a:close/>
                <a:moveTo>
                  <a:pt x="193" y="119"/>
                </a:moveTo>
                <a:cubicBezTo>
                  <a:pt x="193" y="119"/>
                  <a:pt x="193" y="118"/>
                  <a:pt x="194" y="118"/>
                </a:cubicBezTo>
                <a:cubicBezTo>
                  <a:pt x="194" y="118"/>
                  <a:pt x="195" y="118"/>
                  <a:pt x="195" y="117"/>
                </a:cubicBezTo>
                <a:cubicBezTo>
                  <a:pt x="195" y="117"/>
                  <a:pt x="195" y="117"/>
                  <a:pt x="195" y="116"/>
                </a:cubicBezTo>
                <a:cubicBezTo>
                  <a:pt x="194" y="117"/>
                  <a:pt x="194" y="117"/>
                  <a:pt x="193" y="117"/>
                </a:cubicBezTo>
                <a:cubicBezTo>
                  <a:pt x="193" y="118"/>
                  <a:pt x="193" y="118"/>
                  <a:pt x="193" y="119"/>
                </a:cubicBezTo>
                <a:cubicBezTo>
                  <a:pt x="193" y="119"/>
                  <a:pt x="193" y="119"/>
                  <a:pt x="193" y="119"/>
                </a:cubicBezTo>
                <a:close/>
                <a:moveTo>
                  <a:pt x="35" y="115"/>
                </a:moveTo>
                <a:cubicBezTo>
                  <a:pt x="38" y="117"/>
                  <a:pt x="40" y="118"/>
                  <a:pt x="42" y="119"/>
                </a:cubicBezTo>
                <a:cubicBezTo>
                  <a:pt x="41" y="116"/>
                  <a:pt x="41" y="114"/>
                  <a:pt x="42" y="111"/>
                </a:cubicBezTo>
                <a:cubicBezTo>
                  <a:pt x="42" y="110"/>
                  <a:pt x="42" y="109"/>
                  <a:pt x="42" y="108"/>
                </a:cubicBezTo>
                <a:cubicBezTo>
                  <a:pt x="42" y="107"/>
                  <a:pt x="42" y="107"/>
                  <a:pt x="42" y="107"/>
                </a:cubicBezTo>
                <a:cubicBezTo>
                  <a:pt x="42" y="104"/>
                  <a:pt x="42" y="101"/>
                  <a:pt x="42" y="97"/>
                </a:cubicBezTo>
                <a:cubicBezTo>
                  <a:pt x="39" y="96"/>
                  <a:pt x="37" y="95"/>
                  <a:pt x="35" y="94"/>
                </a:cubicBezTo>
                <a:cubicBezTo>
                  <a:pt x="35" y="98"/>
                  <a:pt x="35" y="102"/>
                  <a:pt x="35" y="106"/>
                </a:cubicBezTo>
                <a:cubicBezTo>
                  <a:pt x="35" y="106"/>
                  <a:pt x="35" y="107"/>
                  <a:pt x="35" y="108"/>
                </a:cubicBezTo>
                <a:cubicBezTo>
                  <a:pt x="35" y="110"/>
                  <a:pt x="36" y="113"/>
                  <a:pt x="35" y="115"/>
                </a:cubicBezTo>
                <a:close/>
                <a:moveTo>
                  <a:pt x="97" y="110"/>
                </a:moveTo>
                <a:cubicBezTo>
                  <a:pt x="97" y="112"/>
                  <a:pt x="98" y="115"/>
                  <a:pt x="98" y="118"/>
                </a:cubicBezTo>
                <a:cubicBezTo>
                  <a:pt x="98" y="118"/>
                  <a:pt x="98" y="118"/>
                  <a:pt x="98" y="117"/>
                </a:cubicBezTo>
                <a:cubicBezTo>
                  <a:pt x="98" y="115"/>
                  <a:pt x="97" y="112"/>
                  <a:pt x="97" y="110"/>
                </a:cubicBezTo>
                <a:cubicBezTo>
                  <a:pt x="97" y="110"/>
                  <a:pt x="97" y="110"/>
                  <a:pt x="97" y="110"/>
                </a:cubicBezTo>
                <a:close/>
                <a:moveTo>
                  <a:pt x="210" y="114"/>
                </a:moveTo>
                <a:cubicBezTo>
                  <a:pt x="210" y="115"/>
                  <a:pt x="210" y="115"/>
                  <a:pt x="210" y="115"/>
                </a:cubicBezTo>
                <a:cubicBezTo>
                  <a:pt x="210" y="115"/>
                  <a:pt x="210" y="114"/>
                  <a:pt x="210" y="114"/>
                </a:cubicBezTo>
                <a:cubicBezTo>
                  <a:pt x="210" y="114"/>
                  <a:pt x="210" y="114"/>
                  <a:pt x="210" y="114"/>
                </a:cubicBezTo>
                <a:close/>
                <a:moveTo>
                  <a:pt x="200" y="115"/>
                </a:moveTo>
                <a:cubicBezTo>
                  <a:pt x="200" y="114"/>
                  <a:pt x="200" y="114"/>
                  <a:pt x="200" y="114"/>
                </a:cubicBezTo>
                <a:cubicBezTo>
                  <a:pt x="200" y="114"/>
                  <a:pt x="200" y="113"/>
                  <a:pt x="200" y="113"/>
                </a:cubicBezTo>
                <a:cubicBezTo>
                  <a:pt x="200" y="113"/>
                  <a:pt x="200" y="113"/>
                  <a:pt x="199" y="113"/>
                </a:cubicBezTo>
                <a:cubicBezTo>
                  <a:pt x="199" y="113"/>
                  <a:pt x="199" y="114"/>
                  <a:pt x="200" y="115"/>
                </a:cubicBezTo>
                <a:close/>
                <a:moveTo>
                  <a:pt x="27" y="110"/>
                </a:moveTo>
                <a:cubicBezTo>
                  <a:pt x="29" y="111"/>
                  <a:pt x="31" y="112"/>
                  <a:pt x="32" y="113"/>
                </a:cubicBezTo>
                <a:cubicBezTo>
                  <a:pt x="32" y="112"/>
                  <a:pt x="32" y="110"/>
                  <a:pt x="32" y="108"/>
                </a:cubicBezTo>
                <a:cubicBezTo>
                  <a:pt x="32" y="107"/>
                  <a:pt x="32" y="106"/>
                  <a:pt x="32" y="105"/>
                </a:cubicBezTo>
                <a:cubicBezTo>
                  <a:pt x="32" y="100"/>
                  <a:pt x="32" y="97"/>
                  <a:pt x="32" y="93"/>
                </a:cubicBezTo>
                <a:cubicBezTo>
                  <a:pt x="32" y="93"/>
                  <a:pt x="32" y="93"/>
                  <a:pt x="32" y="93"/>
                </a:cubicBezTo>
                <a:cubicBezTo>
                  <a:pt x="32" y="93"/>
                  <a:pt x="31" y="93"/>
                  <a:pt x="31" y="92"/>
                </a:cubicBezTo>
                <a:cubicBezTo>
                  <a:pt x="30" y="92"/>
                  <a:pt x="29" y="91"/>
                  <a:pt x="28" y="91"/>
                </a:cubicBezTo>
                <a:cubicBezTo>
                  <a:pt x="28" y="93"/>
                  <a:pt x="27" y="96"/>
                  <a:pt x="27" y="99"/>
                </a:cubicBezTo>
                <a:cubicBezTo>
                  <a:pt x="27" y="100"/>
                  <a:pt x="27" y="101"/>
                  <a:pt x="27" y="102"/>
                </a:cubicBezTo>
                <a:cubicBezTo>
                  <a:pt x="27" y="104"/>
                  <a:pt x="27" y="106"/>
                  <a:pt x="27" y="108"/>
                </a:cubicBezTo>
                <a:cubicBezTo>
                  <a:pt x="27" y="109"/>
                  <a:pt x="27" y="109"/>
                  <a:pt x="27" y="109"/>
                </a:cubicBezTo>
                <a:cubicBezTo>
                  <a:pt x="27" y="110"/>
                  <a:pt x="27" y="110"/>
                  <a:pt x="27" y="110"/>
                </a:cubicBezTo>
                <a:close/>
                <a:moveTo>
                  <a:pt x="150" y="112"/>
                </a:moveTo>
                <a:cubicBezTo>
                  <a:pt x="150" y="112"/>
                  <a:pt x="151" y="112"/>
                  <a:pt x="151" y="113"/>
                </a:cubicBezTo>
                <a:cubicBezTo>
                  <a:pt x="151" y="112"/>
                  <a:pt x="151" y="112"/>
                  <a:pt x="151" y="112"/>
                </a:cubicBezTo>
                <a:cubicBezTo>
                  <a:pt x="150" y="112"/>
                  <a:pt x="149" y="112"/>
                  <a:pt x="148" y="112"/>
                </a:cubicBezTo>
                <a:cubicBezTo>
                  <a:pt x="148" y="112"/>
                  <a:pt x="148" y="112"/>
                  <a:pt x="148" y="113"/>
                </a:cubicBezTo>
                <a:cubicBezTo>
                  <a:pt x="149" y="112"/>
                  <a:pt x="149" y="112"/>
                  <a:pt x="150" y="112"/>
                </a:cubicBezTo>
                <a:close/>
                <a:moveTo>
                  <a:pt x="214" y="111"/>
                </a:moveTo>
                <a:cubicBezTo>
                  <a:pt x="214" y="112"/>
                  <a:pt x="214" y="112"/>
                  <a:pt x="214" y="113"/>
                </a:cubicBezTo>
                <a:cubicBezTo>
                  <a:pt x="214" y="113"/>
                  <a:pt x="215" y="112"/>
                  <a:pt x="215" y="112"/>
                </a:cubicBezTo>
                <a:cubicBezTo>
                  <a:pt x="215" y="111"/>
                  <a:pt x="215" y="111"/>
                  <a:pt x="215" y="110"/>
                </a:cubicBezTo>
                <a:cubicBezTo>
                  <a:pt x="215" y="110"/>
                  <a:pt x="214" y="111"/>
                  <a:pt x="214" y="111"/>
                </a:cubicBezTo>
                <a:close/>
                <a:moveTo>
                  <a:pt x="193" y="102"/>
                </a:moveTo>
                <a:cubicBezTo>
                  <a:pt x="194" y="102"/>
                  <a:pt x="194" y="103"/>
                  <a:pt x="194" y="103"/>
                </a:cubicBezTo>
                <a:cubicBezTo>
                  <a:pt x="195" y="106"/>
                  <a:pt x="195" y="109"/>
                  <a:pt x="194" y="113"/>
                </a:cubicBezTo>
                <a:cubicBezTo>
                  <a:pt x="194" y="112"/>
                  <a:pt x="195" y="112"/>
                  <a:pt x="195" y="112"/>
                </a:cubicBezTo>
                <a:cubicBezTo>
                  <a:pt x="195" y="112"/>
                  <a:pt x="195" y="111"/>
                  <a:pt x="195" y="111"/>
                </a:cubicBezTo>
                <a:cubicBezTo>
                  <a:pt x="195" y="110"/>
                  <a:pt x="195" y="109"/>
                  <a:pt x="195" y="108"/>
                </a:cubicBezTo>
                <a:cubicBezTo>
                  <a:pt x="195" y="105"/>
                  <a:pt x="194" y="102"/>
                  <a:pt x="194" y="99"/>
                </a:cubicBezTo>
                <a:cubicBezTo>
                  <a:pt x="193" y="100"/>
                  <a:pt x="191" y="100"/>
                  <a:pt x="189" y="101"/>
                </a:cubicBezTo>
                <a:cubicBezTo>
                  <a:pt x="190" y="101"/>
                  <a:pt x="190" y="102"/>
                  <a:pt x="190" y="102"/>
                </a:cubicBezTo>
                <a:cubicBezTo>
                  <a:pt x="189" y="102"/>
                  <a:pt x="189" y="102"/>
                  <a:pt x="189" y="102"/>
                </a:cubicBezTo>
                <a:cubicBezTo>
                  <a:pt x="189" y="102"/>
                  <a:pt x="189" y="102"/>
                  <a:pt x="189" y="102"/>
                </a:cubicBezTo>
                <a:cubicBezTo>
                  <a:pt x="189" y="103"/>
                  <a:pt x="189" y="103"/>
                  <a:pt x="189" y="104"/>
                </a:cubicBezTo>
                <a:cubicBezTo>
                  <a:pt x="189" y="104"/>
                  <a:pt x="189" y="105"/>
                  <a:pt x="189" y="105"/>
                </a:cubicBezTo>
                <a:cubicBezTo>
                  <a:pt x="189" y="106"/>
                  <a:pt x="189" y="108"/>
                  <a:pt x="189" y="109"/>
                </a:cubicBezTo>
                <a:cubicBezTo>
                  <a:pt x="189" y="110"/>
                  <a:pt x="189" y="111"/>
                  <a:pt x="189" y="112"/>
                </a:cubicBezTo>
                <a:cubicBezTo>
                  <a:pt x="189" y="110"/>
                  <a:pt x="190" y="107"/>
                  <a:pt x="190" y="105"/>
                </a:cubicBezTo>
                <a:cubicBezTo>
                  <a:pt x="190" y="104"/>
                  <a:pt x="190" y="104"/>
                  <a:pt x="190" y="104"/>
                </a:cubicBezTo>
                <a:cubicBezTo>
                  <a:pt x="190" y="103"/>
                  <a:pt x="191" y="102"/>
                  <a:pt x="191" y="101"/>
                </a:cubicBezTo>
                <a:cubicBezTo>
                  <a:pt x="191" y="101"/>
                  <a:pt x="191" y="100"/>
                  <a:pt x="192" y="100"/>
                </a:cubicBezTo>
                <a:cubicBezTo>
                  <a:pt x="192" y="100"/>
                  <a:pt x="193" y="100"/>
                  <a:pt x="193" y="101"/>
                </a:cubicBezTo>
                <a:cubicBezTo>
                  <a:pt x="193" y="101"/>
                  <a:pt x="193" y="101"/>
                  <a:pt x="193" y="102"/>
                </a:cubicBezTo>
                <a:cubicBezTo>
                  <a:pt x="193" y="102"/>
                  <a:pt x="193" y="102"/>
                  <a:pt x="193" y="102"/>
                </a:cubicBezTo>
                <a:close/>
                <a:moveTo>
                  <a:pt x="198" y="97"/>
                </a:moveTo>
                <a:cubicBezTo>
                  <a:pt x="198" y="101"/>
                  <a:pt x="198" y="105"/>
                  <a:pt x="199" y="109"/>
                </a:cubicBezTo>
                <a:cubicBezTo>
                  <a:pt x="199" y="109"/>
                  <a:pt x="200" y="108"/>
                  <a:pt x="200" y="108"/>
                </a:cubicBezTo>
                <a:cubicBezTo>
                  <a:pt x="200" y="107"/>
                  <a:pt x="200" y="106"/>
                  <a:pt x="200" y="106"/>
                </a:cubicBezTo>
                <a:cubicBezTo>
                  <a:pt x="200" y="106"/>
                  <a:pt x="200" y="106"/>
                  <a:pt x="200" y="106"/>
                </a:cubicBezTo>
                <a:cubicBezTo>
                  <a:pt x="199" y="106"/>
                  <a:pt x="199" y="105"/>
                  <a:pt x="199" y="105"/>
                </a:cubicBezTo>
                <a:cubicBezTo>
                  <a:pt x="199" y="104"/>
                  <a:pt x="199" y="104"/>
                  <a:pt x="199" y="104"/>
                </a:cubicBezTo>
                <a:cubicBezTo>
                  <a:pt x="199" y="103"/>
                  <a:pt x="200" y="103"/>
                  <a:pt x="200" y="103"/>
                </a:cubicBezTo>
                <a:cubicBezTo>
                  <a:pt x="200" y="101"/>
                  <a:pt x="200" y="100"/>
                  <a:pt x="200" y="99"/>
                </a:cubicBezTo>
                <a:cubicBezTo>
                  <a:pt x="200" y="99"/>
                  <a:pt x="200" y="99"/>
                  <a:pt x="200" y="99"/>
                </a:cubicBezTo>
                <a:cubicBezTo>
                  <a:pt x="199" y="98"/>
                  <a:pt x="199" y="98"/>
                  <a:pt x="200" y="97"/>
                </a:cubicBezTo>
                <a:cubicBezTo>
                  <a:pt x="200" y="97"/>
                  <a:pt x="200" y="97"/>
                  <a:pt x="200" y="97"/>
                </a:cubicBezTo>
                <a:cubicBezTo>
                  <a:pt x="200" y="97"/>
                  <a:pt x="200" y="96"/>
                  <a:pt x="200" y="96"/>
                </a:cubicBezTo>
                <a:cubicBezTo>
                  <a:pt x="199" y="96"/>
                  <a:pt x="199" y="96"/>
                  <a:pt x="198" y="97"/>
                </a:cubicBezTo>
                <a:close/>
                <a:moveTo>
                  <a:pt x="81" y="108"/>
                </a:moveTo>
                <a:cubicBezTo>
                  <a:pt x="81" y="108"/>
                  <a:pt x="81" y="108"/>
                  <a:pt x="81" y="108"/>
                </a:cubicBezTo>
                <a:cubicBezTo>
                  <a:pt x="81" y="108"/>
                  <a:pt x="81" y="109"/>
                  <a:pt x="81" y="109"/>
                </a:cubicBezTo>
                <a:cubicBezTo>
                  <a:pt x="81" y="109"/>
                  <a:pt x="81" y="108"/>
                  <a:pt x="81" y="108"/>
                </a:cubicBezTo>
                <a:cubicBezTo>
                  <a:pt x="81" y="108"/>
                  <a:pt x="81" y="108"/>
                  <a:pt x="81" y="108"/>
                </a:cubicBezTo>
                <a:close/>
                <a:moveTo>
                  <a:pt x="107" y="107"/>
                </a:moveTo>
                <a:cubicBezTo>
                  <a:pt x="116" y="108"/>
                  <a:pt x="125" y="109"/>
                  <a:pt x="132" y="109"/>
                </a:cubicBezTo>
                <a:cubicBezTo>
                  <a:pt x="145" y="109"/>
                  <a:pt x="156" y="108"/>
                  <a:pt x="166" y="105"/>
                </a:cubicBezTo>
                <a:cubicBezTo>
                  <a:pt x="166" y="105"/>
                  <a:pt x="166" y="105"/>
                  <a:pt x="166" y="105"/>
                </a:cubicBezTo>
                <a:cubicBezTo>
                  <a:pt x="166" y="104"/>
                  <a:pt x="167" y="104"/>
                  <a:pt x="168" y="104"/>
                </a:cubicBezTo>
                <a:cubicBezTo>
                  <a:pt x="168" y="104"/>
                  <a:pt x="169" y="104"/>
                  <a:pt x="169" y="105"/>
                </a:cubicBezTo>
                <a:cubicBezTo>
                  <a:pt x="171" y="104"/>
                  <a:pt x="174" y="103"/>
                  <a:pt x="176" y="103"/>
                </a:cubicBezTo>
                <a:cubicBezTo>
                  <a:pt x="188" y="99"/>
                  <a:pt x="200" y="93"/>
                  <a:pt x="210" y="85"/>
                </a:cubicBezTo>
                <a:cubicBezTo>
                  <a:pt x="219" y="77"/>
                  <a:pt x="228" y="69"/>
                  <a:pt x="226" y="57"/>
                </a:cubicBezTo>
                <a:cubicBezTo>
                  <a:pt x="224" y="57"/>
                  <a:pt x="222" y="57"/>
                  <a:pt x="220" y="57"/>
                </a:cubicBezTo>
                <a:cubicBezTo>
                  <a:pt x="220" y="58"/>
                  <a:pt x="220" y="58"/>
                  <a:pt x="219" y="59"/>
                </a:cubicBezTo>
                <a:cubicBezTo>
                  <a:pt x="219" y="59"/>
                  <a:pt x="219" y="59"/>
                  <a:pt x="218" y="59"/>
                </a:cubicBezTo>
                <a:cubicBezTo>
                  <a:pt x="218" y="59"/>
                  <a:pt x="218" y="59"/>
                  <a:pt x="217" y="59"/>
                </a:cubicBezTo>
                <a:cubicBezTo>
                  <a:pt x="217" y="59"/>
                  <a:pt x="217" y="58"/>
                  <a:pt x="217" y="58"/>
                </a:cubicBezTo>
                <a:cubicBezTo>
                  <a:pt x="217" y="58"/>
                  <a:pt x="217" y="57"/>
                  <a:pt x="217" y="57"/>
                </a:cubicBezTo>
                <a:cubicBezTo>
                  <a:pt x="217" y="57"/>
                  <a:pt x="216" y="57"/>
                  <a:pt x="215" y="57"/>
                </a:cubicBezTo>
                <a:cubicBezTo>
                  <a:pt x="215" y="57"/>
                  <a:pt x="215" y="57"/>
                  <a:pt x="215" y="57"/>
                </a:cubicBezTo>
                <a:cubicBezTo>
                  <a:pt x="214" y="57"/>
                  <a:pt x="214" y="57"/>
                  <a:pt x="214" y="57"/>
                </a:cubicBezTo>
                <a:cubicBezTo>
                  <a:pt x="209" y="57"/>
                  <a:pt x="204" y="57"/>
                  <a:pt x="198" y="57"/>
                </a:cubicBezTo>
                <a:cubicBezTo>
                  <a:pt x="198" y="57"/>
                  <a:pt x="198" y="57"/>
                  <a:pt x="198" y="57"/>
                </a:cubicBezTo>
                <a:cubicBezTo>
                  <a:pt x="198" y="57"/>
                  <a:pt x="198" y="57"/>
                  <a:pt x="197" y="57"/>
                </a:cubicBezTo>
                <a:cubicBezTo>
                  <a:pt x="192" y="57"/>
                  <a:pt x="186" y="56"/>
                  <a:pt x="180" y="56"/>
                </a:cubicBezTo>
                <a:cubicBezTo>
                  <a:pt x="177" y="56"/>
                  <a:pt x="174" y="56"/>
                  <a:pt x="171" y="56"/>
                </a:cubicBezTo>
                <a:cubicBezTo>
                  <a:pt x="161" y="55"/>
                  <a:pt x="151" y="55"/>
                  <a:pt x="140" y="54"/>
                </a:cubicBezTo>
                <a:cubicBezTo>
                  <a:pt x="138" y="54"/>
                  <a:pt x="135" y="54"/>
                  <a:pt x="132" y="54"/>
                </a:cubicBezTo>
                <a:cubicBezTo>
                  <a:pt x="131" y="54"/>
                  <a:pt x="129" y="54"/>
                  <a:pt x="127" y="53"/>
                </a:cubicBezTo>
                <a:cubicBezTo>
                  <a:pt x="125" y="53"/>
                  <a:pt x="123" y="53"/>
                  <a:pt x="121" y="53"/>
                </a:cubicBezTo>
                <a:cubicBezTo>
                  <a:pt x="121" y="53"/>
                  <a:pt x="121" y="53"/>
                  <a:pt x="121" y="53"/>
                </a:cubicBezTo>
                <a:cubicBezTo>
                  <a:pt x="120" y="53"/>
                  <a:pt x="120" y="53"/>
                  <a:pt x="120" y="53"/>
                </a:cubicBezTo>
                <a:cubicBezTo>
                  <a:pt x="120" y="53"/>
                  <a:pt x="119" y="53"/>
                  <a:pt x="119" y="52"/>
                </a:cubicBezTo>
                <a:cubicBezTo>
                  <a:pt x="119" y="52"/>
                  <a:pt x="119" y="52"/>
                  <a:pt x="119" y="52"/>
                </a:cubicBezTo>
                <a:cubicBezTo>
                  <a:pt x="118" y="53"/>
                  <a:pt x="118" y="53"/>
                  <a:pt x="118" y="53"/>
                </a:cubicBezTo>
                <a:cubicBezTo>
                  <a:pt x="118" y="53"/>
                  <a:pt x="118" y="53"/>
                  <a:pt x="117" y="53"/>
                </a:cubicBezTo>
                <a:cubicBezTo>
                  <a:pt x="117" y="53"/>
                  <a:pt x="117" y="53"/>
                  <a:pt x="117" y="53"/>
                </a:cubicBezTo>
                <a:cubicBezTo>
                  <a:pt x="117" y="53"/>
                  <a:pt x="117" y="53"/>
                  <a:pt x="117" y="53"/>
                </a:cubicBezTo>
                <a:cubicBezTo>
                  <a:pt x="116" y="53"/>
                  <a:pt x="116" y="53"/>
                  <a:pt x="116" y="52"/>
                </a:cubicBezTo>
                <a:cubicBezTo>
                  <a:pt x="116" y="52"/>
                  <a:pt x="116" y="52"/>
                  <a:pt x="116" y="51"/>
                </a:cubicBezTo>
                <a:cubicBezTo>
                  <a:pt x="116" y="51"/>
                  <a:pt x="116" y="51"/>
                  <a:pt x="115" y="52"/>
                </a:cubicBezTo>
                <a:cubicBezTo>
                  <a:pt x="115" y="52"/>
                  <a:pt x="115" y="52"/>
                  <a:pt x="115" y="52"/>
                </a:cubicBezTo>
                <a:cubicBezTo>
                  <a:pt x="114" y="52"/>
                  <a:pt x="114" y="51"/>
                  <a:pt x="114" y="51"/>
                </a:cubicBezTo>
                <a:cubicBezTo>
                  <a:pt x="114" y="49"/>
                  <a:pt x="115" y="48"/>
                  <a:pt x="116" y="47"/>
                </a:cubicBezTo>
                <a:cubicBezTo>
                  <a:pt x="116" y="47"/>
                  <a:pt x="116" y="46"/>
                  <a:pt x="116" y="45"/>
                </a:cubicBezTo>
                <a:cubicBezTo>
                  <a:pt x="116" y="43"/>
                  <a:pt x="116" y="42"/>
                  <a:pt x="116" y="40"/>
                </a:cubicBezTo>
                <a:cubicBezTo>
                  <a:pt x="116" y="40"/>
                  <a:pt x="116" y="39"/>
                  <a:pt x="116" y="39"/>
                </a:cubicBezTo>
                <a:cubicBezTo>
                  <a:pt x="117" y="31"/>
                  <a:pt x="117" y="23"/>
                  <a:pt x="116" y="14"/>
                </a:cubicBezTo>
                <a:cubicBezTo>
                  <a:pt x="116" y="13"/>
                  <a:pt x="116" y="12"/>
                  <a:pt x="116" y="11"/>
                </a:cubicBezTo>
                <a:cubicBezTo>
                  <a:pt x="113" y="11"/>
                  <a:pt x="110" y="11"/>
                  <a:pt x="106" y="11"/>
                </a:cubicBezTo>
                <a:cubicBezTo>
                  <a:pt x="96" y="11"/>
                  <a:pt x="86" y="12"/>
                  <a:pt x="77" y="14"/>
                </a:cubicBezTo>
                <a:cubicBezTo>
                  <a:pt x="76" y="14"/>
                  <a:pt x="74" y="15"/>
                  <a:pt x="73" y="15"/>
                </a:cubicBezTo>
                <a:cubicBezTo>
                  <a:pt x="66" y="16"/>
                  <a:pt x="58" y="18"/>
                  <a:pt x="50" y="21"/>
                </a:cubicBezTo>
                <a:cubicBezTo>
                  <a:pt x="43" y="24"/>
                  <a:pt x="36" y="27"/>
                  <a:pt x="29" y="32"/>
                </a:cubicBezTo>
                <a:cubicBezTo>
                  <a:pt x="19" y="39"/>
                  <a:pt x="9" y="47"/>
                  <a:pt x="7" y="58"/>
                </a:cubicBezTo>
                <a:cubicBezTo>
                  <a:pt x="6" y="65"/>
                  <a:pt x="8" y="71"/>
                  <a:pt x="14" y="77"/>
                </a:cubicBezTo>
                <a:cubicBezTo>
                  <a:pt x="14" y="77"/>
                  <a:pt x="14" y="77"/>
                  <a:pt x="14" y="77"/>
                </a:cubicBezTo>
                <a:cubicBezTo>
                  <a:pt x="14" y="77"/>
                  <a:pt x="14" y="77"/>
                  <a:pt x="15" y="77"/>
                </a:cubicBezTo>
                <a:cubicBezTo>
                  <a:pt x="15" y="77"/>
                  <a:pt x="15" y="78"/>
                  <a:pt x="15" y="78"/>
                </a:cubicBezTo>
                <a:cubicBezTo>
                  <a:pt x="15" y="78"/>
                  <a:pt x="15" y="78"/>
                  <a:pt x="15" y="78"/>
                </a:cubicBezTo>
                <a:cubicBezTo>
                  <a:pt x="17" y="80"/>
                  <a:pt x="20" y="82"/>
                  <a:pt x="23" y="84"/>
                </a:cubicBezTo>
                <a:cubicBezTo>
                  <a:pt x="35" y="91"/>
                  <a:pt x="48" y="97"/>
                  <a:pt x="62" y="100"/>
                </a:cubicBezTo>
                <a:cubicBezTo>
                  <a:pt x="74" y="103"/>
                  <a:pt x="86" y="105"/>
                  <a:pt x="101" y="107"/>
                </a:cubicBezTo>
                <a:cubicBezTo>
                  <a:pt x="102" y="107"/>
                  <a:pt x="103" y="107"/>
                  <a:pt x="104" y="107"/>
                </a:cubicBezTo>
                <a:cubicBezTo>
                  <a:pt x="104" y="107"/>
                  <a:pt x="104" y="107"/>
                  <a:pt x="104" y="107"/>
                </a:cubicBezTo>
                <a:cubicBezTo>
                  <a:pt x="105" y="107"/>
                  <a:pt x="105" y="106"/>
                  <a:pt x="106" y="106"/>
                </a:cubicBezTo>
                <a:cubicBezTo>
                  <a:pt x="106" y="106"/>
                  <a:pt x="107" y="106"/>
                  <a:pt x="107" y="107"/>
                </a:cubicBezTo>
                <a:cubicBezTo>
                  <a:pt x="107" y="107"/>
                  <a:pt x="107" y="107"/>
                  <a:pt x="107" y="107"/>
                </a:cubicBezTo>
                <a:close/>
                <a:moveTo>
                  <a:pt x="218" y="109"/>
                </a:moveTo>
                <a:cubicBezTo>
                  <a:pt x="219" y="108"/>
                  <a:pt x="220" y="107"/>
                  <a:pt x="221" y="106"/>
                </a:cubicBezTo>
                <a:cubicBezTo>
                  <a:pt x="221" y="106"/>
                  <a:pt x="221" y="106"/>
                  <a:pt x="221" y="106"/>
                </a:cubicBezTo>
                <a:cubicBezTo>
                  <a:pt x="220" y="105"/>
                  <a:pt x="220" y="104"/>
                  <a:pt x="220" y="103"/>
                </a:cubicBezTo>
                <a:cubicBezTo>
                  <a:pt x="220" y="104"/>
                  <a:pt x="220" y="105"/>
                  <a:pt x="219" y="106"/>
                </a:cubicBezTo>
                <a:cubicBezTo>
                  <a:pt x="219" y="107"/>
                  <a:pt x="219" y="107"/>
                  <a:pt x="219" y="108"/>
                </a:cubicBezTo>
                <a:cubicBezTo>
                  <a:pt x="218" y="108"/>
                  <a:pt x="218" y="108"/>
                  <a:pt x="218" y="108"/>
                </a:cubicBezTo>
                <a:cubicBezTo>
                  <a:pt x="218" y="109"/>
                  <a:pt x="218" y="109"/>
                  <a:pt x="218" y="109"/>
                </a:cubicBezTo>
                <a:close/>
                <a:moveTo>
                  <a:pt x="24" y="108"/>
                </a:moveTo>
                <a:cubicBezTo>
                  <a:pt x="24" y="107"/>
                  <a:pt x="24" y="105"/>
                  <a:pt x="24" y="104"/>
                </a:cubicBezTo>
                <a:cubicBezTo>
                  <a:pt x="24" y="103"/>
                  <a:pt x="24" y="103"/>
                  <a:pt x="24" y="102"/>
                </a:cubicBezTo>
                <a:cubicBezTo>
                  <a:pt x="24" y="100"/>
                  <a:pt x="25" y="99"/>
                  <a:pt x="25" y="97"/>
                </a:cubicBezTo>
                <a:cubicBezTo>
                  <a:pt x="25" y="95"/>
                  <a:pt x="25" y="92"/>
                  <a:pt x="25" y="90"/>
                </a:cubicBezTo>
                <a:cubicBezTo>
                  <a:pt x="25" y="90"/>
                  <a:pt x="25" y="90"/>
                  <a:pt x="25" y="89"/>
                </a:cubicBezTo>
                <a:cubicBezTo>
                  <a:pt x="24" y="89"/>
                  <a:pt x="23" y="88"/>
                  <a:pt x="21" y="87"/>
                </a:cubicBezTo>
                <a:cubicBezTo>
                  <a:pt x="22" y="90"/>
                  <a:pt x="22" y="94"/>
                  <a:pt x="22" y="98"/>
                </a:cubicBezTo>
                <a:cubicBezTo>
                  <a:pt x="22" y="99"/>
                  <a:pt x="22" y="99"/>
                  <a:pt x="22" y="100"/>
                </a:cubicBezTo>
                <a:cubicBezTo>
                  <a:pt x="22" y="102"/>
                  <a:pt x="22" y="105"/>
                  <a:pt x="22" y="107"/>
                </a:cubicBezTo>
                <a:cubicBezTo>
                  <a:pt x="22" y="107"/>
                  <a:pt x="24" y="108"/>
                  <a:pt x="24" y="108"/>
                </a:cubicBezTo>
                <a:close/>
                <a:moveTo>
                  <a:pt x="210" y="105"/>
                </a:moveTo>
                <a:cubicBezTo>
                  <a:pt x="210" y="106"/>
                  <a:pt x="210" y="106"/>
                  <a:pt x="209" y="107"/>
                </a:cubicBezTo>
                <a:cubicBezTo>
                  <a:pt x="210" y="107"/>
                  <a:pt x="212" y="105"/>
                  <a:pt x="212" y="105"/>
                </a:cubicBezTo>
                <a:cubicBezTo>
                  <a:pt x="212" y="105"/>
                  <a:pt x="212" y="104"/>
                  <a:pt x="212" y="104"/>
                </a:cubicBezTo>
                <a:cubicBezTo>
                  <a:pt x="212" y="103"/>
                  <a:pt x="212" y="103"/>
                  <a:pt x="212" y="103"/>
                </a:cubicBezTo>
                <a:cubicBezTo>
                  <a:pt x="211" y="103"/>
                  <a:pt x="210" y="104"/>
                  <a:pt x="210" y="105"/>
                </a:cubicBezTo>
                <a:close/>
                <a:moveTo>
                  <a:pt x="177" y="106"/>
                </a:moveTo>
                <a:cubicBezTo>
                  <a:pt x="177" y="106"/>
                  <a:pt x="177" y="106"/>
                  <a:pt x="177" y="106"/>
                </a:cubicBezTo>
                <a:cubicBezTo>
                  <a:pt x="177" y="107"/>
                  <a:pt x="177" y="107"/>
                  <a:pt x="177" y="107"/>
                </a:cubicBezTo>
                <a:cubicBezTo>
                  <a:pt x="177" y="107"/>
                  <a:pt x="178" y="106"/>
                  <a:pt x="178" y="106"/>
                </a:cubicBezTo>
                <a:cubicBezTo>
                  <a:pt x="178" y="106"/>
                  <a:pt x="177" y="106"/>
                  <a:pt x="177" y="106"/>
                </a:cubicBezTo>
                <a:close/>
                <a:moveTo>
                  <a:pt x="183" y="104"/>
                </a:moveTo>
                <a:cubicBezTo>
                  <a:pt x="183" y="104"/>
                  <a:pt x="183" y="104"/>
                  <a:pt x="183" y="105"/>
                </a:cubicBezTo>
                <a:cubicBezTo>
                  <a:pt x="183" y="105"/>
                  <a:pt x="183" y="106"/>
                  <a:pt x="183" y="107"/>
                </a:cubicBezTo>
                <a:cubicBezTo>
                  <a:pt x="183" y="107"/>
                  <a:pt x="183" y="106"/>
                  <a:pt x="183" y="106"/>
                </a:cubicBezTo>
                <a:cubicBezTo>
                  <a:pt x="183" y="105"/>
                  <a:pt x="183" y="104"/>
                  <a:pt x="184" y="104"/>
                </a:cubicBezTo>
                <a:cubicBezTo>
                  <a:pt x="184" y="104"/>
                  <a:pt x="183" y="104"/>
                  <a:pt x="183" y="104"/>
                </a:cubicBezTo>
                <a:close/>
                <a:moveTo>
                  <a:pt x="203" y="106"/>
                </a:moveTo>
                <a:cubicBezTo>
                  <a:pt x="203" y="106"/>
                  <a:pt x="203" y="106"/>
                  <a:pt x="203" y="106"/>
                </a:cubicBezTo>
                <a:cubicBezTo>
                  <a:pt x="203" y="106"/>
                  <a:pt x="203" y="106"/>
                  <a:pt x="203" y="106"/>
                </a:cubicBezTo>
                <a:cubicBezTo>
                  <a:pt x="203" y="105"/>
                  <a:pt x="203" y="105"/>
                  <a:pt x="203" y="104"/>
                </a:cubicBezTo>
                <a:cubicBezTo>
                  <a:pt x="203" y="104"/>
                  <a:pt x="203" y="104"/>
                  <a:pt x="202" y="104"/>
                </a:cubicBezTo>
                <a:cubicBezTo>
                  <a:pt x="202" y="105"/>
                  <a:pt x="203" y="105"/>
                  <a:pt x="203" y="106"/>
                </a:cubicBezTo>
                <a:close/>
                <a:moveTo>
                  <a:pt x="16" y="104"/>
                </a:moveTo>
                <a:cubicBezTo>
                  <a:pt x="17" y="104"/>
                  <a:pt x="18" y="105"/>
                  <a:pt x="19" y="105"/>
                </a:cubicBezTo>
                <a:cubicBezTo>
                  <a:pt x="19" y="104"/>
                  <a:pt x="19" y="102"/>
                  <a:pt x="19" y="101"/>
                </a:cubicBezTo>
                <a:cubicBezTo>
                  <a:pt x="19" y="100"/>
                  <a:pt x="19" y="99"/>
                  <a:pt x="19" y="98"/>
                </a:cubicBezTo>
                <a:cubicBezTo>
                  <a:pt x="19" y="94"/>
                  <a:pt x="20" y="90"/>
                  <a:pt x="19" y="86"/>
                </a:cubicBezTo>
                <a:cubicBezTo>
                  <a:pt x="19" y="86"/>
                  <a:pt x="19" y="86"/>
                  <a:pt x="19" y="86"/>
                </a:cubicBezTo>
                <a:cubicBezTo>
                  <a:pt x="18" y="85"/>
                  <a:pt x="18" y="85"/>
                  <a:pt x="17" y="84"/>
                </a:cubicBezTo>
                <a:cubicBezTo>
                  <a:pt x="17" y="85"/>
                  <a:pt x="17" y="86"/>
                  <a:pt x="17" y="87"/>
                </a:cubicBezTo>
                <a:cubicBezTo>
                  <a:pt x="17" y="89"/>
                  <a:pt x="17" y="91"/>
                  <a:pt x="17" y="94"/>
                </a:cubicBezTo>
                <a:cubicBezTo>
                  <a:pt x="17" y="94"/>
                  <a:pt x="17" y="94"/>
                  <a:pt x="17" y="94"/>
                </a:cubicBezTo>
                <a:cubicBezTo>
                  <a:pt x="17" y="97"/>
                  <a:pt x="17" y="101"/>
                  <a:pt x="16" y="104"/>
                </a:cubicBezTo>
                <a:close/>
                <a:moveTo>
                  <a:pt x="186" y="103"/>
                </a:moveTo>
                <a:cubicBezTo>
                  <a:pt x="186" y="103"/>
                  <a:pt x="186" y="103"/>
                  <a:pt x="187" y="103"/>
                </a:cubicBezTo>
                <a:cubicBezTo>
                  <a:pt x="187" y="103"/>
                  <a:pt x="187" y="103"/>
                  <a:pt x="187" y="102"/>
                </a:cubicBezTo>
                <a:cubicBezTo>
                  <a:pt x="187" y="102"/>
                  <a:pt x="186" y="103"/>
                  <a:pt x="186" y="103"/>
                </a:cubicBezTo>
                <a:close/>
                <a:moveTo>
                  <a:pt x="224" y="103"/>
                </a:moveTo>
                <a:cubicBezTo>
                  <a:pt x="224" y="103"/>
                  <a:pt x="224" y="103"/>
                  <a:pt x="224" y="103"/>
                </a:cubicBezTo>
                <a:cubicBezTo>
                  <a:pt x="224" y="102"/>
                  <a:pt x="224" y="102"/>
                  <a:pt x="224" y="102"/>
                </a:cubicBezTo>
                <a:cubicBezTo>
                  <a:pt x="224" y="102"/>
                  <a:pt x="224" y="103"/>
                  <a:pt x="224" y="103"/>
                </a:cubicBezTo>
                <a:close/>
                <a:moveTo>
                  <a:pt x="14" y="102"/>
                </a:moveTo>
                <a:cubicBezTo>
                  <a:pt x="14" y="101"/>
                  <a:pt x="14" y="101"/>
                  <a:pt x="14" y="100"/>
                </a:cubicBezTo>
                <a:cubicBezTo>
                  <a:pt x="14" y="101"/>
                  <a:pt x="14" y="101"/>
                  <a:pt x="14" y="102"/>
                </a:cubicBezTo>
                <a:cubicBezTo>
                  <a:pt x="14" y="102"/>
                  <a:pt x="14" y="102"/>
                  <a:pt x="14" y="102"/>
                </a:cubicBezTo>
                <a:close/>
                <a:moveTo>
                  <a:pt x="7" y="73"/>
                </a:moveTo>
                <a:cubicBezTo>
                  <a:pt x="7" y="79"/>
                  <a:pt x="7" y="85"/>
                  <a:pt x="7" y="91"/>
                </a:cubicBezTo>
                <a:cubicBezTo>
                  <a:pt x="7" y="93"/>
                  <a:pt x="8" y="95"/>
                  <a:pt x="8" y="98"/>
                </a:cubicBezTo>
                <a:cubicBezTo>
                  <a:pt x="8" y="99"/>
                  <a:pt x="9" y="99"/>
                  <a:pt x="10" y="100"/>
                </a:cubicBezTo>
                <a:cubicBezTo>
                  <a:pt x="10" y="100"/>
                  <a:pt x="11" y="100"/>
                  <a:pt x="11" y="100"/>
                </a:cubicBezTo>
                <a:cubicBezTo>
                  <a:pt x="11" y="100"/>
                  <a:pt x="11" y="99"/>
                  <a:pt x="11" y="99"/>
                </a:cubicBezTo>
                <a:cubicBezTo>
                  <a:pt x="11" y="99"/>
                  <a:pt x="10" y="99"/>
                  <a:pt x="10" y="99"/>
                </a:cubicBezTo>
                <a:cubicBezTo>
                  <a:pt x="9" y="99"/>
                  <a:pt x="9" y="99"/>
                  <a:pt x="9" y="98"/>
                </a:cubicBezTo>
                <a:cubicBezTo>
                  <a:pt x="8" y="97"/>
                  <a:pt x="8" y="95"/>
                  <a:pt x="9" y="94"/>
                </a:cubicBezTo>
                <a:cubicBezTo>
                  <a:pt x="9" y="93"/>
                  <a:pt x="9" y="93"/>
                  <a:pt x="9" y="92"/>
                </a:cubicBezTo>
                <a:cubicBezTo>
                  <a:pt x="9" y="90"/>
                  <a:pt x="9" y="88"/>
                  <a:pt x="9" y="85"/>
                </a:cubicBezTo>
                <a:cubicBezTo>
                  <a:pt x="9" y="82"/>
                  <a:pt x="9" y="79"/>
                  <a:pt x="8" y="76"/>
                </a:cubicBezTo>
                <a:cubicBezTo>
                  <a:pt x="8" y="75"/>
                  <a:pt x="7" y="74"/>
                  <a:pt x="7" y="73"/>
                </a:cubicBezTo>
                <a:close/>
                <a:moveTo>
                  <a:pt x="202" y="99"/>
                </a:moveTo>
                <a:cubicBezTo>
                  <a:pt x="202" y="99"/>
                  <a:pt x="202" y="100"/>
                  <a:pt x="202" y="100"/>
                </a:cubicBezTo>
                <a:cubicBezTo>
                  <a:pt x="202" y="100"/>
                  <a:pt x="202" y="100"/>
                  <a:pt x="202" y="100"/>
                </a:cubicBezTo>
                <a:cubicBezTo>
                  <a:pt x="202" y="100"/>
                  <a:pt x="202" y="99"/>
                  <a:pt x="202" y="99"/>
                </a:cubicBezTo>
                <a:cubicBezTo>
                  <a:pt x="202" y="99"/>
                  <a:pt x="202" y="99"/>
                  <a:pt x="202" y="99"/>
                </a:cubicBezTo>
                <a:close/>
                <a:moveTo>
                  <a:pt x="210" y="97"/>
                </a:moveTo>
                <a:cubicBezTo>
                  <a:pt x="210" y="98"/>
                  <a:pt x="210" y="99"/>
                  <a:pt x="210" y="100"/>
                </a:cubicBezTo>
                <a:cubicBezTo>
                  <a:pt x="211" y="99"/>
                  <a:pt x="212" y="98"/>
                  <a:pt x="212" y="98"/>
                </a:cubicBezTo>
                <a:cubicBezTo>
                  <a:pt x="212" y="97"/>
                  <a:pt x="212" y="96"/>
                  <a:pt x="212" y="95"/>
                </a:cubicBezTo>
                <a:cubicBezTo>
                  <a:pt x="212" y="96"/>
                  <a:pt x="211" y="96"/>
                  <a:pt x="210" y="97"/>
                </a:cubicBezTo>
                <a:close/>
                <a:moveTo>
                  <a:pt x="219" y="96"/>
                </a:moveTo>
                <a:cubicBezTo>
                  <a:pt x="219" y="97"/>
                  <a:pt x="219" y="98"/>
                  <a:pt x="219" y="99"/>
                </a:cubicBezTo>
                <a:cubicBezTo>
                  <a:pt x="220" y="99"/>
                  <a:pt x="220" y="99"/>
                  <a:pt x="220" y="99"/>
                </a:cubicBezTo>
                <a:cubicBezTo>
                  <a:pt x="220" y="97"/>
                  <a:pt x="220" y="96"/>
                  <a:pt x="220" y="95"/>
                </a:cubicBezTo>
                <a:cubicBezTo>
                  <a:pt x="220" y="96"/>
                  <a:pt x="220" y="96"/>
                  <a:pt x="219" y="96"/>
                </a:cubicBezTo>
                <a:close/>
                <a:moveTo>
                  <a:pt x="14" y="91"/>
                </a:moveTo>
                <a:cubicBezTo>
                  <a:pt x="14" y="92"/>
                  <a:pt x="14" y="93"/>
                  <a:pt x="14" y="94"/>
                </a:cubicBezTo>
                <a:cubicBezTo>
                  <a:pt x="14" y="94"/>
                  <a:pt x="14" y="94"/>
                  <a:pt x="14" y="94"/>
                </a:cubicBezTo>
                <a:cubicBezTo>
                  <a:pt x="14" y="94"/>
                  <a:pt x="14" y="93"/>
                  <a:pt x="14" y="92"/>
                </a:cubicBezTo>
                <a:cubicBezTo>
                  <a:pt x="14" y="92"/>
                  <a:pt x="14" y="91"/>
                  <a:pt x="14" y="91"/>
                </a:cubicBezTo>
                <a:close/>
                <a:moveTo>
                  <a:pt x="204" y="94"/>
                </a:moveTo>
                <a:cubicBezTo>
                  <a:pt x="205" y="94"/>
                  <a:pt x="205" y="94"/>
                  <a:pt x="205" y="94"/>
                </a:cubicBezTo>
                <a:cubicBezTo>
                  <a:pt x="205" y="93"/>
                  <a:pt x="205" y="93"/>
                  <a:pt x="205" y="93"/>
                </a:cubicBezTo>
                <a:cubicBezTo>
                  <a:pt x="205" y="93"/>
                  <a:pt x="205" y="93"/>
                  <a:pt x="204" y="93"/>
                </a:cubicBezTo>
                <a:cubicBezTo>
                  <a:pt x="204" y="93"/>
                  <a:pt x="204" y="93"/>
                  <a:pt x="204" y="94"/>
                </a:cubicBezTo>
                <a:close/>
                <a:moveTo>
                  <a:pt x="220" y="86"/>
                </a:moveTo>
                <a:cubicBezTo>
                  <a:pt x="220" y="88"/>
                  <a:pt x="220" y="89"/>
                  <a:pt x="220" y="91"/>
                </a:cubicBezTo>
                <a:cubicBezTo>
                  <a:pt x="220" y="91"/>
                  <a:pt x="220" y="91"/>
                  <a:pt x="220" y="91"/>
                </a:cubicBezTo>
                <a:cubicBezTo>
                  <a:pt x="220" y="89"/>
                  <a:pt x="220" y="87"/>
                  <a:pt x="220" y="86"/>
                </a:cubicBezTo>
                <a:cubicBezTo>
                  <a:pt x="220" y="86"/>
                  <a:pt x="220" y="86"/>
                  <a:pt x="220" y="86"/>
                </a:cubicBezTo>
                <a:close/>
                <a:moveTo>
                  <a:pt x="224" y="81"/>
                </a:moveTo>
                <a:cubicBezTo>
                  <a:pt x="224" y="83"/>
                  <a:pt x="225" y="84"/>
                  <a:pt x="225" y="85"/>
                </a:cubicBezTo>
                <a:cubicBezTo>
                  <a:pt x="225" y="83"/>
                  <a:pt x="225" y="82"/>
                  <a:pt x="225" y="81"/>
                </a:cubicBezTo>
                <a:cubicBezTo>
                  <a:pt x="225" y="81"/>
                  <a:pt x="224" y="81"/>
                  <a:pt x="224" y="81"/>
                </a:cubicBezTo>
                <a:close/>
                <a:moveTo>
                  <a:pt x="225" y="54"/>
                </a:moveTo>
                <a:cubicBezTo>
                  <a:pt x="225" y="54"/>
                  <a:pt x="225" y="53"/>
                  <a:pt x="225" y="53"/>
                </a:cubicBezTo>
                <a:cubicBezTo>
                  <a:pt x="225" y="52"/>
                  <a:pt x="225" y="52"/>
                  <a:pt x="225" y="51"/>
                </a:cubicBezTo>
                <a:cubicBezTo>
                  <a:pt x="225" y="51"/>
                  <a:pt x="225" y="51"/>
                  <a:pt x="225" y="50"/>
                </a:cubicBezTo>
                <a:cubicBezTo>
                  <a:pt x="225" y="49"/>
                  <a:pt x="225" y="47"/>
                  <a:pt x="225" y="46"/>
                </a:cubicBezTo>
                <a:cubicBezTo>
                  <a:pt x="225" y="46"/>
                  <a:pt x="225" y="46"/>
                  <a:pt x="225" y="46"/>
                </a:cubicBezTo>
                <a:cubicBezTo>
                  <a:pt x="225" y="46"/>
                  <a:pt x="225" y="46"/>
                  <a:pt x="224" y="46"/>
                </a:cubicBezTo>
                <a:cubicBezTo>
                  <a:pt x="224" y="46"/>
                  <a:pt x="224" y="46"/>
                  <a:pt x="224" y="46"/>
                </a:cubicBezTo>
                <a:cubicBezTo>
                  <a:pt x="224" y="46"/>
                  <a:pt x="224" y="46"/>
                  <a:pt x="223" y="46"/>
                </a:cubicBezTo>
                <a:cubicBezTo>
                  <a:pt x="222" y="46"/>
                  <a:pt x="222" y="46"/>
                  <a:pt x="221" y="46"/>
                </a:cubicBezTo>
                <a:cubicBezTo>
                  <a:pt x="221" y="46"/>
                  <a:pt x="221" y="47"/>
                  <a:pt x="222" y="47"/>
                </a:cubicBezTo>
                <a:cubicBezTo>
                  <a:pt x="222" y="47"/>
                  <a:pt x="222" y="47"/>
                  <a:pt x="222" y="47"/>
                </a:cubicBezTo>
                <a:cubicBezTo>
                  <a:pt x="223" y="47"/>
                  <a:pt x="223" y="47"/>
                  <a:pt x="223" y="48"/>
                </a:cubicBezTo>
                <a:cubicBezTo>
                  <a:pt x="223" y="49"/>
                  <a:pt x="223" y="49"/>
                  <a:pt x="223" y="50"/>
                </a:cubicBezTo>
                <a:cubicBezTo>
                  <a:pt x="223" y="50"/>
                  <a:pt x="223" y="50"/>
                  <a:pt x="223" y="50"/>
                </a:cubicBezTo>
                <a:cubicBezTo>
                  <a:pt x="223" y="50"/>
                  <a:pt x="223" y="50"/>
                  <a:pt x="223" y="50"/>
                </a:cubicBezTo>
                <a:cubicBezTo>
                  <a:pt x="224" y="50"/>
                  <a:pt x="224" y="50"/>
                  <a:pt x="224" y="51"/>
                </a:cubicBezTo>
                <a:cubicBezTo>
                  <a:pt x="225" y="51"/>
                  <a:pt x="225" y="52"/>
                  <a:pt x="224" y="52"/>
                </a:cubicBezTo>
                <a:cubicBezTo>
                  <a:pt x="224" y="53"/>
                  <a:pt x="223" y="53"/>
                  <a:pt x="223" y="54"/>
                </a:cubicBezTo>
                <a:cubicBezTo>
                  <a:pt x="224" y="54"/>
                  <a:pt x="224" y="54"/>
                  <a:pt x="225" y="54"/>
                </a:cubicBezTo>
                <a:close/>
                <a:moveTo>
                  <a:pt x="219" y="54"/>
                </a:moveTo>
                <a:cubicBezTo>
                  <a:pt x="219" y="53"/>
                  <a:pt x="221" y="51"/>
                  <a:pt x="221" y="51"/>
                </a:cubicBezTo>
                <a:cubicBezTo>
                  <a:pt x="221" y="51"/>
                  <a:pt x="221" y="51"/>
                  <a:pt x="221" y="51"/>
                </a:cubicBezTo>
                <a:cubicBezTo>
                  <a:pt x="220" y="52"/>
                  <a:pt x="219" y="53"/>
                  <a:pt x="218" y="54"/>
                </a:cubicBezTo>
                <a:cubicBezTo>
                  <a:pt x="218" y="54"/>
                  <a:pt x="218" y="54"/>
                  <a:pt x="218" y="54"/>
                </a:cubicBezTo>
                <a:cubicBezTo>
                  <a:pt x="218" y="54"/>
                  <a:pt x="219" y="54"/>
                  <a:pt x="219" y="54"/>
                </a:cubicBezTo>
                <a:close/>
                <a:moveTo>
                  <a:pt x="202" y="53"/>
                </a:moveTo>
                <a:cubicBezTo>
                  <a:pt x="203" y="53"/>
                  <a:pt x="205" y="54"/>
                  <a:pt x="206" y="54"/>
                </a:cubicBezTo>
                <a:cubicBezTo>
                  <a:pt x="206" y="53"/>
                  <a:pt x="206" y="53"/>
                  <a:pt x="206" y="53"/>
                </a:cubicBezTo>
                <a:cubicBezTo>
                  <a:pt x="207" y="51"/>
                  <a:pt x="209" y="50"/>
                  <a:pt x="210" y="48"/>
                </a:cubicBezTo>
                <a:cubicBezTo>
                  <a:pt x="211" y="48"/>
                  <a:pt x="211" y="48"/>
                  <a:pt x="211" y="48"/>
                </a:cubicBezTo>
                <a:cubicBezTo>
                  <a:pt x="212" y="47"/>
                  <a:pt x="212" y="47"/>
                  <a:pt x="212" y="47"/>
                </a:cubicBezTo>
                <a:cubicBezTo>
                  <a:pt x="212" y="47"/>
                  <a:pt x="212" y="46"/>
                  <a:pt x="213" y="46"/>
                </a:cubicBezTo>
                <a:cubicBezTo>
                  <a:pt x="212" y="46"/>
                  <a:pt x="211" y="46"/>
                  <a:pt x="211" y="46"/>
                </a:cubicBezTo>
                <a:cubicBezTo>
                  <a:pt x="208" y="47"/>
                  <a:pt x="206" y="49"/>
                  <a:pt x="204" y="51"/>
                </a:cubicBezTo>
                <a:cubicBezTo>
                  <a:pt x="203" y="52"/>
                  <a:pt x="203" y="52"/>
                  <a:pt x="202" y="53"/>
                </a:cubicBezTo>
                <a:cubicBezTo>
                  <a:pt x="202" y="53"/>
                  <a:pt x="202" y="53"/>
                  <a:pt x="202" y="53"/>
                </a:cubicBezTo>
                <a:close/>
                <a:moveTo>
                  <a:pt x="198" y="53"/>
                </a:moveTo>
                <a:cubicBezTo>
                  <a:pt x="199" y="51"/>
                  <a:pt x="201" y="49"/>
                  <a:pt x="203" y="48"/>
                </a:cubicBezTo>
                <a:cubicBezTo>
                  <a:pt x="202" y="48"/>
                  <a:pt x="200" y="50"/>
                  <a:pt x="199" y="51"/>
                </a:cubicBezTo>
                <a:cubicBezTo>
                  <a:pt x="198" y="52"/>
                  <a:pt x="197" y="53"/>
                  <a:pt x="196" y="53"/>
                </a:cubicBezTo>
                <a:lnTo>
                  <a:pt x="198" y="53"/>
                </a:lnTo>
                <a:close/>
                <a:moveTo>
                  <a:pt x="185" y="53"/>
                </a:moveTo>
                <a:cubicBezTo>
                  <a:pt x="187" y="53"/>
                  <a:pt x="190" y="53"/>
                  <a:pt x="193" y="53"/>
                </a:cubicBezTo>
                <a:cubicBezTo>
                  <a:pt x="193" y="53"/>
                  <a:pt x="193" y="53"/>
                  <a:pt x="193" y="53"/>
                </a:cubicBezTo>
                <a:cubicBezTo>
                  <a:pt x="195" y="50"/>
                  <a:pt x="198" y="47"/>
                  <a:pt x="202" y="46"/>
                </a:cubicBezTo>
                <a:cubicBezTo>
                  <a:pt x="199" y="45"/>
                  <a:pt x="196" y="45"/>
                  <a:pt x="193" y="45"/>
                </a:cubicBezTo>
                <a:cubicBezTo>
                  <a:pt x="193" y="45"/>
                  <a:pt x="193" y="46"/>
                  <a:pt x="193" y="46"/>
                </a:cubicBezTo>
                <a:cubicBezTo>
                  <a:pt x="191" y="47"/>
                  <a:pt x="189" y="49"/>
                  <a:pt x="187" y="51"/>
                </a:cubicBezTo>
                <a:cubicBezTo>
                  <a:pt x="186" y="51"/>
                  <a:pt x="185" y="52"/>
                  <a:pt x="185" y="53"/>
                </a:cubicBezTo>
                <a:close/>
                <a:moveTo>
                  <a:pt x="181" y="53"/>
                </a:moveTo>
                <a:cubicBezTo>
                  <a:pt x="184" y="49"/>
                  <a:pt x="187" y="47"/>
                  <a:pt x="190" y="45"/>
                </a:cubicBezTo>
                <a:cubicBezTo>
                  <a:pt x="188" y="45"/>
                  <a:pt x="187" y="45"/>
                  <a:pt x="185" y="45"/>
                </a:cubicBezTo>
                <a:cubicBezTo>
                  <a:pt x="185" y="45"/>
                  <a:pt x="185" y="45"/>
                  <a:pt x="185" y="45"/>
                </a:cubicBezTo>
                <a:cubicBezTo>
                  <a:pt x="186" y="45"/>
                  <a:pt x="185" y="46"/>
                  <a:pt x="185" y="46"/>
                </a:cubicBezTo>
                <a:cubicBezTo>
                  <a:pt x="183" y="48"/>
                  <a:pt x="181" y="49"/>
                  <a:pt x="179" y="51"/>
                </a:cubicBezTo>
                <a:cubicBezTo>
                  <a:pt x="179" y="51"/>
                  <a:pt x="179" y="52"/>
                  <a:pt x="178" y="52"/>
                </a:cubicBezTo>
                <a:cubicBezTo>
                  <a:pt x="178" y="52"/>
                  <a:pt x="178" y="52"/>
                  <a:pt x="178" y="53"/>
                </a:cubicBezTo>
                <a:cubicBezTo>
                  <a:pt x="179" y="53"/>
                  <a:pt x="180" y="53"/>
                  <a:pt x="181" y="53"/>
                </a:cubicBezTo>
                <a:close/>
                <a:moveTo>
                  <a:pt x="174" y="52"/>
                </a:moveTo>
                <a:cubicBezTo>
                  <a:pt x="175" y="51"/>
                  <a:pt x="177" y="49"/>
                  <a:pt x="178" y="48"/>
                </a:cubicBezTo>
                <a:cubicBezTo>
                  <a:pt x="178" y="48"/>
                  <a:pt x="178" y="48"/>
                  <a:pt x="178" y="48"/>
                </a:cubicBezTo>
                <a:cubicBezTo>
                  <a:pt x="179" y="47"/>
                  <a:pt x="181" y="45"/>
                  <a:pt x="183" y="44"/>
                </a:cubicBezTo>
                <a:cubicBezTo>
                  <a:pt x="180" y="44"/>
                  <a:pt x="170" y="44"/>
                  <a:pt x="170" y="44"/>
                </a:cubicBezTo>
                <a:cubicBezTo>
                  <a:pt x="168" y="44"/>
                  <a:pt x="166" y="43"/>
                  <a:pt x="165" y="43"/>
                </a:cubicBezTo>
                <a:cubicBezTo>
                  <a:pt x="165" y="43"/>
                  <a:pt x="165" y="43"/>
                  <a:pt x="165" y="43"/>
                </a:cubicBezTo>
                <a:cubicBezTo>
                  <a:pt x="165" y="43"/>
                  <a:pt x="164" y="44"/>
                  <a:pt x="164" y="44"/>
                </a:cubicBezTo>
                <a:cubicBezTo>
                  <a:pt x="163" y="45"/>
                  <a:pt x="161" y="47"/>
                  <a:pt x="159" y="48"/>
                </a:cubicBezTo>
                <a:cubicBezTo>
                  <a:pt x="159" y="49"/>
                  <a:pt x="158" y="50"/>
                  <a:pt x="157" y="51"/>
                </a:cubicBezTo>
                <a:cubicBezTo>
                  <a:pt x="157" y="51"/>
                  <a:pt x="157" y="52"/>
                  <a:pt x="157" y="52"/>
                </a:cubicBezTo>
                <a:cubicBezTo>
                  <a:pt x="158" y="52"/>
                  <a:pt x="160" y="52"/>
                  <a:pt x="161" y="52"/>
                </a:cubicBezTo>
                <a:cubicBezTo>
                  <a:pt x="162" y="50"/>
                  <a:pt x="163" y="49"/>
                  <a:pt x="165" y="47"/>
                </a:cubicBezTo>
                <a:cubicBezTo>
                  <a:pt x="167" y="46"/>
                  <a:pt x="168" y="45"/>
                  <a:pt x="170" y="44"/>
                </a:cubicBezTo>
                <a:cubicBezTo>
                  <a:pt x="170" y="44"/>
                  <a:pt x="170" y="44"/>
                  <a:pt x="170" y="44"/>
                </a:cubicBezTo>
                <a:cubicBezTo>
                  <a:pt x="171" y="44"/>
                  <a:pt x="171" y="44"/>
                  <a:pt x="171" y="45"/>
                </a:cubicBezTo>
                <a:cubicBezTo>
                  <a:pt x="172" y="45"/>
                  <a:pt x="171" y="46"/>
                  <a:pt x="171" y="46"/>
                </a:cubicBezTo>
                <a:cubicBezTo>
                  <a:pt x="169" y="47"/>
                  <a:pt x="168" y="48"/>
                  <a:pt x="166" y="50"/>
                </a:cubicBezTo>
                <a:cubicBezTo>
                  <a:pt x="166" y="50"/>
                  <a:pt x="165" y="51"/>
                  <a:pt x="165" y="51"/>
                </a:cubicBezTo>
                <a:cubicBezTo>
                  <a:pt x="165" y="52"/>
                  <a:pt x="165" y="52"/>
                  <a:pt x="164" y="52"/>
                </a:cubicBezTo>
                <a:cubicBezTo>
                  <a:pt x="166" y="52"/>
                  <a:pt x="167" y="52"/>
                  <a:pt x="169" y="52"/>
                </a:cubicBezTo>
                <a:cubicBezTo>
                  <a:pt x="169" y="51"/>
                  <a:pt x="170" y="49"/>
                  <a:pt x="171" y="48"/>
                </a:cubicBezTo>
                <a:cubicBezTo>
                  <a:pt x="172" y="48"/>
                  <a:pt x="172" y="48"/>
                  <a:pt x="172" y="48"/>
                </a:cubicBezTo>
                <a:cubicBezTo>
                  <a:pt x="173" y="47"/>
                  <a:pt x="174" y="45"/>
                  <a:pt x="176" y="44"/>
                </a:cubicBezTo>
                <a:cubicBezTo>
                  <a:pt x="176" y="44"/>
                  <a:pt x="177" y="44"/>
                  <a:pt x="177" y="44"/>
                </a:cubicBezTo>
                <a:cubicBezTo>
                  <a:pt x="177" y="44"/>
                  <a:pt x="178" y="45"/>
                  <a:pt x="178" y="45"/>
                </a:cubicBezTo>
                <a:cubicBezTo>
                  <a:pt x="178" y="46"/>
                  <a:pt x="178" y="47"/>
                  <a:pt x="177" y="47"/>
                </a:cubicBezTo>
                <a:cubicBezTo>
                  <a:pt x="176" y="48"/>
                  <a:pt x="175" y="49"/>
                  <a:pt x="174" y="50"/>
                </a:cubicBezTo>
                <a:cubicBezTo>
                  <a:pt x="174" y="50"/>
                  <a:pt x="174" y="50"/>
                  <a:pt x="174" y="50"/>
                </a:cubicBezTo>
                <a:cubicBezTo>
                  <a:pt x="174" y="51"/>
                  <a:pt x="174" y="51"/>
                  <a:pt x="173" y="51"/>
                </a:cubicBezTo>
                <a:cubicBezTo>
                  <a:pt x="173" y="52"/>
                  <a:pt x="173" y="52"/>
                  <a:pt x="173" y="52"/>
                </a:cubicBezTo>
                <a:cubicBezTo>
                  <a:pt x="173" y="52"/>
                  <a:pt x="174" y="52"/>
                  <a:pt x="174" y="52"/>
                </a:cubicBezTo>
                <a:close/>
                <a:moveTo>
                  <a:pt x="154" y="51"/>
                </a:moveTo>
                <a:cubicBezTo>
                  <a:pt x="154" y="48"/>
                  <a:pt x="158" y="45"/>
                  <a:pt x="161" y="43"/>
                </a:cubicBezTo>
                <a:cubicBezTo>
                  <a:pt x="159" y="43"/>
                  <a:pt x="157" y="43"/>
                  <a:pt x="155" y="43"/>
                </a:cubicBezTo>
                <a:cubicBezTo>
                  <a:pt x="155" y="44"/>
                  <a:pt x="154" y="46"/>
                  <a:pt x="152" y="48"/>
                </a:cubicBezTo>
                <a:cubicBezTo>
                  <a:pt x="152" y="48"/>
                  <a:pt x="152" y="48"/>
                  <a:pt x="152" y="48"/>
                </a:cubicBezTo>
                <a:cubicBezTo>
                  <a:pt x="152" y="49"/>
                  <a:pt x="151" y="50"/>
                  <a:pt x="150" y="51"/>
                </a:cubicBezTo>
                <a:cubicBezTo>
                  <a:pt x="151" y="51"/>
                  <a:pt x="152" y="51"/>
                  <a:pt x="154" y="51"/>
                </a:cubicBezTo>
                <a:close/>
                <a:moveTo>
                  <a:pt x="142" y="51"/>
                </a:moveTo>
                <a:cubicBezTo>
                  <a:pt x="142" y="51"/>
                  <a:pt x="143" y="51"/>
                  <a:pt x="143" y="51"/>
                </a:cubicBezTo>
                <a:cubicBezTo>
                  <a:pt x="146" y="51"/>
                  <a:pt x="146" y="51"/>
                  <a:pt x="146" y="51"/>
                </a:cubicBezTo>
                <a:cubicBezTo>
                  <a:pt x="147" y="50"/>
                  <a:pt x="148" y="49"/>
                  <a:pt x="148" y="49"/>
                </a:cubicBezTo>
                <a:cubicBezTo>
                  <a:pt x="149" y="48"/>
                  <a:pt x="149" y="48"/>
                  <a:pt x="150" y="47"/>
                </a:cubicBezTo>
                <a:cubicBezTo>
                  <a:pt x="151" y="46"/>
                  <a:pt x="152" y="44"/>
                  <a:pt x="153" y="43"/>
                </a:cubicBezTo>
                <a:cubicBezTo>
                  <a:pt x="153" y="43"/>
                  <a:pt x="153" y="43"/>
                  <a:pt x="153" y="43"/>
                </a:cubicBezTo>
                <a:cubicBezTo>
                  <a:pt x="151" y="43"/>
                  <a:pt x="150" y="43"/>
                  <a:pt x="149" y="42"/>
                </a:cubicBezTo>
                <a:cubicBezTo>
                  <a:pt x="149" y="44"/>
                  <a:pt x="147" y="45"/>
                  <a:pt x="146" y="46"/>
                </a:cubicBezTo>
                <a:cubicBezTo>
                  <a:pt x="146" y="47"/>
                  <a:pt x="146" y="47"/>
                  <a:pt x="145" y="47"/>
                </a:cubicBezTo>
                <a:cubicBezTo>
                  <a:pt x="145" y="47"/>
                  <a:pt x="145" y="48"/>
                  <a:pt x="144" y="48"/>
                </a:cubicBezTo>
                <a:cubicBezTo>
                  <a:pt x="143" y="49"/>
                  <a:pt x="143" y="50"/>
                  <a:pt x="142" y="51"/>
                </a:cubicBezTo>
                <a:cubicBezTo>
                  <a:pt x="142" y="51"/>
                  <a:pt x="142" y="51"/>
                  <a:pt x="142" y="51"/>
                </a:cubicBezTo>
                <a:close/>
                <a:moveTo>
                  <a:pt x="136" y="50"/>
                </a:moveTo>
                <a:cubicBezTo>
                  <a:pt x="137" y="50"/>
                  <a:pt x="137" y="50"/>
                  <a:pt x="138" y="51"/>
                </a:cubicBezTo>
                <a:cubicBezTo>
                  <a:pt x="139" y="49"/>
                  <a:pt x="140" y="48"/>
                  <a:pt x="141" y="47"/>
                </a:cubicBezTo>
                <a:cubicBezTo>
                  <a:pt x="142" y="46"/>
                  <a:pt x="142" y="46"/>
                  <a:pt x="142" y="46"/>
                </a:cubicBezTo>
                <a:cubicBezTo>
                  <a:pt x="143" y="46"/>
                  <a:pt x="143" y="45"/>
                  <a:pt x="143" y="45"/>
                </a:cubicBezTo>
                <a:cubicBezTo>
                  <a:pt x="144" y="44"/>
                  <a:pt x="145" y="44"/>
                  <a:pt x="145" y="43"/>
                </a:cubicBezTo>
                <a:cubicBezTo>
                  <a:pt x="145" y="43"/>
                  <a:pt x="146" y="43"/>
                  <a:pt x="146" y="43"/>
                </a:cubicBezTo>
                <a:cubicBezTo>
                  <a:pt x="146" y="42"/>
                  <a:pt x="146" y="42"/>
                  <a:pt x="146" y="42"/>
                </a:cubicBezTo>
                <a:cubicBezTo>
                  <a:pt x="145" y="42"/>
                  <a:pt x="143" y="42"/>
                  <a:pt x="143" y="42"/>
                </a:cubicBezTo>
                <a:cubicBezTo>
                  <a:pt x="143" y="42"/>
                  <a:pt x="143" y="42"/>
                  <a:pt x="143" y="42"/>
                </a:cubicBezTo>
                <a:cubicBezTo>
                  <a:pt x="142" y="44"/>
                  <a:pt x="141" y="45"/>
                  <a:pt x="140" y="46"/>
                </a:cubicBezTo>
                <a:cubicBezTo>
                  <a:pt x="140" y="47"/>
                  <a:pt x="139" y="47"/>
                  <a:pt x="139" y="47"/>
                </a:cubicBezTo>
                <a:cubicBezTo>
                  <a:pt x="139" y="48"/>
                  <a:pt x="139" y="48"/>
                  <a:pt x="139" y="48"/>
                </a:cubicBezTo>
                <a:cubicBezTo>
                  <a:pt x="138" y="49"/>
                  <a:pt x="137" y="50"/>
                  <a:pt x="136" y="50"/>
                </a:cubicBezTo>
                <a:close/>
                <a:moveTo>
                  <a:pt x="132" y="50"/>
                </a:moveTo>
                <a:cubicBezTo>
                  <a:pt x="133" y="50"/>
                  <a:pt x="133" y="49"/>
                  <a:pt x="134" y="48"/>
                </a:cubicBezTo>
                <a:cubicBezTo>
                  <a:pt x="134" y="48"/>
                  <a:pt x="134" y="48"/>
                  <a:pt x="134" y="48"/>
                </a:cubicBezTo>
                <a:cubicBezTo>
                  <a:pt x="135" y="47"/>
                  <a:pt x="136" y="46"/>
                  <a:pt x="137" y="45"/>
                </a:cubicBezTo>
                <a:cubicBezTo>
                  <a:pt x="136" y="46"/>
                  <a:pt x="135" y="47"/>
                  <a:pt x="133" y="48"/>
                </a:cubicBezTo>
                <a:cubicBezTo>
                  <a:pt x="133" y="48"/>
                  <a:pt x="132" y="49"/>
                  <a:pt x="132" y="49"/>
                </a:cubicBezTo>
                <a:cubicBezTo>
                  <a:pt x="131" y="50"/>
                  <a:pt x="131" y="50"/>
                  <a:pt x="131" y="50"/>
                </a:cubicBezTo>
                <a:cubicBezTo>
                  <a:pt x="131" y="50"/>
                  <a:pt x="132" y="50"/>
                  <a:pt x="132" y="50"/>
                </a:cubicBezTo>
                <a:close/>
                <a:moveTo>
                  <a:pt x="128" y="46"/>
                </a:moveTo>
                <a:cubicBezTo>
                  <a:pt x="127" y="46"/>
                  <a:pt x="127" y="47"/>
                  <a:pt x="126" y="48"/>
                </a:cubicBezTo>
                <a:cubicBezTo>
                  <a:pt x="126" y="47"/>
                  <a:pt x="126" y="47"/>
                  <a:pt x="127" y="47"/>
                </a:cubicBezTo>
                <a:cubicBezTo>
                  <a:pt x="127" y="46"/>
                  <a:pt x="128" y="46"/>
                  <a:pt x="128" y="46"/>
                </a:cubicBezTo>
                <a:cubicBezTo>
                  <a:pt x="128" y="46"/>
                  <a:pt x="128" y="46"/>
                  <a:pt x="128" y="46"/>
                </a:cubicBezTo>
                <a:close/>
                <a:moveTo>
                  <a:pt x="119" y="41"/>
                </a:moveTo>
                <a:cubicBezTo>
                  <a:pt x="119" y="42"/>
                  <a:pt x="119" y="43"/>
                  <a:pt x="119" y="44"/>
                </a:cubicBezTo>
                <a:cubicBezTo>
                  <a:pt x="120" y="43"/>
                  <a:pt x="121" y="43"/>
                  <a:pt x="121" y="42"/>
                </a:cubicBezTo>
                <a:cubicBezTo>
                  <a:pt x="121" y="42"/>
                  <a:pt x="121" y="42"/>
                  <a:pt x="121" y="42"/>
                </a:cubicBezTo>
                <a:cubicBezTo>
                  <a:pt x="120" y="42"/>
                  <a:pt x="120" y="41"/>
                  <a:pt x="119" y="41"/>
                </a:cubicBezTo>
                <a:close/>
                <a:moveTo>
                  <a:pt x="125" y="39"/>
                </a:moveTo>
                <a:cubicBezTo>
                  <a:pt x="130" y="39"/>
                  <a:pt x="135" y="39"/>
                  <a:pt x="140" y="39"/>
                </a:cubicBezTo>
                <a:cubicBezTo>
                  <a:pt x="142" y="39"/>
                  <a:pt x="143" y="39"/>
                  <a:pt x="144" y="39"/>
                </a:cubicBezTo>
                <a:cubicBezTo>
                  <a:pt x="154" y="40"/>
                  <a:pt x="163" y="40"/>
                  <a:pt x="171" y="41"/>
                </a:cubicBezTo>
                <a:cubicBezTo>
                  <a:pt x="174" y="41"/>
                  <a:pt x="174" y="41"/>
                  <a:pt x="174" y="41"/>
                </a:cubicBezTo>
                <a:cubicBezTo>
                  <a:pt x="190" y="42"/>
                  <a:pt x="206" y="43"/>
                  <a:pt x="222" y="43"/>
                </a:cubicBezTo>
                <a:cubicBezTo>
                  <a:pt x="223" y="43"/>
                  <a:pt x="223" y="43"/>
                  <a:pt x="223" y="43"/>
                </a:cubicBezTo>
                <a:cubicBezTo>
                  <a:pt x="224" y="42"/>
                  <a:pt x="224" y="41"/>
                  <a:pt x="223" y="39"/>
                </a:cubicBezTo>
                <a:cubicBezTo>
                  <a:pt x="223" y="39"/>
                  <a:pt x="223" y="39"/>
                  <a:pt x="223" y="39"/>
                </a:cubicBezTo>
                <a:cubicBezTo>
                  <a:pt x="223" y="39"/>
                  <a:pt x="222" y="38"/>
                  <a:pt x="222" y="38"/>
                </a:cubicBezTo>
                <a:cubicBezTo>
                  <a:pt x="222" y="38"/>
                  <a:pt x="222" y="37"/>
                  <a:pt x="222" y="37"/>
                </a:cubicBezTo>
                <a:cubicBezTo>
                  <a:pt x="222" y="37"/>
                  <a:pt x="222" y="37"/>
                  <a:pt x="222" y="37"/>
                </a:cubicBezTo>
                <a:cubicBezTo>
                  <a:pt x="220" y="34"/>
                  <a:pt x="217" y="31"/>
                  <a:pt x="216" y="29"/>
                </a:cubicBezTo>
                <a:cubicBezTo>
                  <a:pt x="212" y="25"/>
                  <a:pt x="208" y="22"/>
                  <a:pt x="204" y="20"/>
                </a:cubicBezTo>
                <a:cubicBezTo>
                  <a:pt x="197" y="15"/>
                  <a:pt x="187" y="11"/>
                  <a:pt x="177" y="8"/>
                </a:cubicBezTo>
                <a:cubicBezTo>
                  <a:pt x="167" y="6"/>
                  <a:pt x="156" y="4"/>
                  <a:pt x="145" y="3"/>
                </a:cubicBezTo>
                <a:cubicBezTo>
                  <a:pt x="140" y="3"/>
                  <a:pt x="136" y="3"/>
                  <a:pt x="132" y="3"/>
                </a:cubicBezTo>
                <a:cubicBezTo>
                  <a:pt x="130" y="3"/>
                  <a:pt x="128" y="3"/>
                  <a:pt x="126" y="3"/>
                </a:cubicBezTo>
                <a:cubicBezTo>
                  <a:pt x="124" y="3"/>
                  <a:pt x="122" y="3"/>
                  <a:pt x="120" y="3"/>
                </a:cubicBezTo>
                <a:cubicBezTo>
                  <a:pt x="120" y="3"/>
                  <a:pt x="120" y="3"/>
                  <a:pt x="119" y="3"/>
                </a:cubicBezTo>
                <a:cubicBezTo>
                  <a:pt x="119" y="6"/>
                  <a:pt x="119" y="10"/>
                  <a:pt x="120" y="13"/>
                </a:cubicBezTo>
                <a:cubicBezTo>
                  <a:pt x="120" y="21"/>
                  <a:pt x="120" y="30"/>
                  <a:pt x="119" y="39"/>
                </a:cubicBezTo>
                <a:cubicBezTo>
                  <a:pt x="121" y="39"/>
                  <a:pt x="123" y="39"/>
                  <a:pt x="125" y="39"/>
                </a:cubicBezTo>
                <a:close/>
                <a:moveTo>
                  <a:pt x="122" y="42"/>
                </a:moveTo>
                <a:cubicBezTo>
                  <a:pt x="123" y="42"/>
                  <a:pt x="123" y="42"/>
                  <a:pt x="123" y="42"/>
                </a:cubicBezTo>
                <a:cubicBezTo>
                  <a:pt x="123" y="42"/>
                  <a:pt x="123" y="43"/>
                  <a:pt x="123" y="43"/>
                </a:cubicBezTo>
                <a:cubicBezTo>
                  <a:pt x="123" y="43"/>
                  <a:pt x="124" y="42"/>
                  <a:pt x="124" y="42"/>
                </a:cubicBezTo>
                <a:cubicBezTo>
                  <a:pt x="124" y="42"/>
                  <a:pt x="123" y="42"/>
                  <a:pt x="122" y="42"/>
                </a:cubicBezTo>
                <a:close/>
                <a:moveTo>
                  <a:pt x="127" y="42"/>
                </a:moveTo>
                <a:cubicBezTo>
                  <a:pt x="127" y="42"/>
                  <a:pt x="127" y="43"/>
                  <a:pt x="127" y="43"/>
                </a:cubicBezTo>
                <a:cubicBezTo>
                  <a:pt x="127" y="43"/>
                  <a:pt x="127" y="43"/>
                  <a:pt x="127" y="43"/>
                </a:cubicBezTo>
                <a:cubicBezTo>
                  <a:pt x="127" y="43"/>
                  <a:pt x="128" y="42"/>
                  <a:pt x="129" y="42"/>
                </a:cubicBezTo>
                <a:cubicBezTo>
                  <a:pt x="128" y="42"/>
                  <a:pt x="128" y="42"/>
                  <a:pt x="127" y="42"/>
                </a:cubicBezTo>
                <a:close/>
                <a:moveTo>
                  <a:pt x="131" y="42"/>
                </a:moveTo>
                <a:cubicBezTo>
                  <a:pt x="131" y="42"/>
                  <a:pt x="131" y="42"/>
                  <a:pt x="131" y="43"/>
                </a:cubicBezTo>
                <a:cubicBezTo>
                  <a:pt x="131" y="43"/>
                  <a:pt x="131" y="43"/>
                  <a:pt x="131" y="43"/>
                </a:cubicBezTo>
                <a:cubicBezTo>
                  <a:pt x="132" y="43"/>
                  <a:pt x="132" y="42"/>
                  <a:pt x="133" y="42"/>
                </a:cubicBezTo>
                <a:cubicBezTo>
                  <a:pt x="132" y="42"/>
                  <a:pt x="131" y="42"/>
                  <a:pt x="131" y="42"/>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3" name="Freeform 5"/>
          <p:cNvSpPr>
            <a:spLocks noEditPoints="1"/>
          </p:cNvSpPr>
          <p:nvPr/>
        </p:nvSpPr>
        <p:spPr bwMode="auto">
          <a:xfrm>
            <a:off x="5118844" y="3367246"/>
            <a:ext cx="986264" cy="661147"/>
          </a:xfrm>
          <a:custGeom>
            <a:avLst/>
            <a:gdLst>
              <a:gd name="T0" fmla="*/ 52 w 231"/>
              <a:gd name="T1" fmla="*/ 126 h 141"/>
              <a:gd name="T2" fmla="*/ 5 w 231"/>
              <a:gd name="T3" fmla="*/ 101 h 141"/>
              <a:gd name="T4" fmla="*/ 116 w 231"/>
              <a:gd name="T5" fmla="*/ 2 h 141"/>
              <a:gd name="T6" fmla="*/ 228 w 231"/>
              <a:gd name="T7" fmla="*/ 52 h 141"/>
              <a:gd name="T8" fmla="*/ 224 w 231"/>
              <a:gd name="T9" fmla="*/ 109 h 141"/>
              <a:gd name="T10" fmla="*/ 190 w 231"/>
              <a:gd name="T11" fmla="*/ 133 h 141"/>
              <a:gd name="T12" fmla="*/ 138 w 231"/>
              <a:gd name="T13" fmla="*/ 117 h 141"/>
              <a:gd name="T14" fmla="*/ 130 w 231"/>
              <a:gd name="T15" fmla="*/ 128 h 141"/>
              <a:gd name="T16" fmla="*/ 129 w 231"/>
              <a:gd name="T17" fmla="*/ 131 h 141"/>
              <a:gd name="T18" fmla="*/ 123 w 231"/>
              <a:gd name="T19" fmla="*/ 116 h 141"/>
              <a:gd name="T20" fmla="*/ 117 w 231"/>
              <a:gd name="T21" fmla="*/ 127 h 141"/>
              <a:gd name="T22" fmla="*/ 109 w 231"/>
              <a:gd name="T23" fmla="*/ 123 h 141"/>
              <a:gd name="T24" fmla="*/ 148 w 231"/>
              <a:gd name="T25" fmla="*/ 134 h 141"/>
              <a:gd name="T26" fmla="*/ 166 w 231"/>
              <a:gd name="T27" fmla="*/ 129 h 141"/>
              <a:gd name="T28" fmla="*/ 106 w 231"/>
              <a:gd name="T29" fmla="*/ 131 h 141"/>
              <a:gd name="T30" fmla="*/ 103 w 231"/>
              <a:gd name="T31" fmla="*/ 119 h 141"/>
              <a:gd name="T32" fmla="*/ 184 w 231"/>
              <a:gd name="T33" fmla="*/ 126 h 141"/>
              <a:gd name="T34" fmla="*/ 87 w 231"/>
              <a:gd name="T35" fmla="*/ 109 h 141"/>
              <a:gd name="T36" fmla="*/ 94 w 231"/>
              <a:gd name="T37" fmla="*/ 113 h 141"/>
              <a:gd name="T38" fmla="*/ 83 w 231"/>
              <a:gd name="T39" fmla="*/ 108 h 141"/>
              <a:gd name="T40" fmla="*/ 75 w 231"/>
              <a:gd name="T41" fmla="*/ 109 h 141"/>
              <a:gd name="T42" fmla="*/ 71 w 231"/>
              <a:gd name="T43" fmla="*/ 127 h 141"/>
              <a:gd name="T44" fmla="*/ 194 w 231"/>
              <a:gd name="T45" fmla="*/ 126 h 141"/>
              <a:gd name="T46" fmla="*/ 176 w 231"/>
              <a:gd name="T47" fmla="*/ 123 h 141"/>
              <a:gd name="T48" fmla="*/ 53 w 231"/>
              <a:gd name="T49" fmla="*/ 121 h 141"/>
              <a:gd name="T50" fmla="*/ 44 w 231"/>
              <a:gd name="T51" fmla="*/ 98 h 141"/>
              <a:gd name="T52" fmla="*/ 186 w 231"/>
              <a:gd name="T53" fmla="*/ 105 h 141"/>
              <a:gd name="T54" fmla="*/ 107 w 231"/>
              <a:gd name="T55" fmla="*/ 111 h 141"/>
              <a:gd name="T56" fmla="*/ 42 w 231"/>
              <a:gd name="T57" fmla="*/ 97 h 141"/>
              <a:gd name="T58" fmla="*/ 200 w 231"/>
              <a:gd name="T59" fmla="*/ 115 h 141"/>
              <a:gd name="T60" fmla="*/ 27 w 231"/>
              <a:gd name="T61" fmla="*/ 102 h 141"/>
              <a:gd name="T62" fmla="*/ 214 w 231"/>
              <a:gd name="T63" fmla="*/ 111 h 141"/>
              <a:gd name="T64" fmla="*/ 189 w 231"/>
              <a:gd name="T65" fmla="*/ 109 h 141"/>
              <a:gd name="T66" fmla="*/ 199 w 231"/>
              <a:gd name="T67" fmla="*/ 105 h 141"/>
              <a:gd name="T68" fmla="*/ 107 w 231"/>
              <a:gd name="T69" fmla="*/ 107 h 141"/>
              <a:gd name="T70" fmla="*/ 217 w 231"/>
              <a:gd name="T71" fmla="*/ 57 h 141"/>
              <a:gd name="T72" fmla="*/ 120 w 231"/>
              <a:gd name="T73" fmla="*/ 53 h 141"/>
              <a:gd name="T74" fmla="*/ 116 w 231"/>
              <a:gd name="T75" fmla="*/ 40 h 141"/>
              <a:gd name="T76" fmla="*/ 15 w 231"/>
              <a:gd name="T77" fmla="*/ 78 h 141"/>
              <a:gd name="T78" fmla="*/ 219 w 231"/>
              <a:gd name="T79" fmla="*/ 108 h 141"/>
              <a:gd name="T80" fmla="*/ 210 w 231"/>
              <a:gd name="T81" fmla="*/ 105 h 141"/>
              <a:gd name="T82" fmla="*/ 183 w 231"/>
              <a:gd name="T83" fmla="*/ 106 h 141"/>
              <a:gd name="T84" fmla="*/ 19 w 231"/>
              <a:gd name="T85" fmla="*/ 86 h 141"/>
              <a:gd name="T86" fmla="*/ 14 w 231"/>
              <a:gd name="T87" fmla="*/ 102 h 141"/>
              <a:gd name="T88" fmla="*/ 9 w 231"/>
              <a:gd name="T89" fmla="*/ 85 h 141"/>
              <a:gd name="T90" fmla="*/ 219 w 231"/>
              <a:gd name="T91" fmla="*/ 99 h 141"/>
              <a:gd name="T92" fmla="*/ 220 w 231"/>
              <a:gd name="T93" fmla="*/ 86 h 141"/>
              <a:gd name="T94" fmla="*/ 225 w 231"/>
              <a:gd name="T95" fmla="*/ 46 h 141"/>
              <a:gd name="T96" fmla="*/ 225 w 231"/>
              <a:gd name="T97" fmla="*/ 54 h 141"/>
              <a:gd name="T98" fmla="*/ 211 w 231"/>
              <a:gd name="T99" fmla="*/ 46 h 141"/>
              <a:gd name="T100" fmla="*/ 193 w 231"/>
              <a:gd name="T101" fmla="*/ 46 h 141"/>
              <a:gd name="T102" fmla="*/ 178 w 231"/>
              <a:gd name="T103" fmla="*/ 48 h 141"/>
              <a:gd name="T104" fmla="*/ 171 w 231"/>
              <a:gd name="T105" fmla="*/ 46 h 141"/>
              <a:gd name="T106" fmla="*/ 173 w 231"/>
              <a:gd name="T107" fmla="*/ 52 h 141"/>
              <a:gd name="T108" fmla="*/ 153 w 231"/>
              <a:gd name="T109" fmla="*/ 43 h 141"/>
              <a:gd name="T110" fmla="*/ 146 w 231"/>
              <a:gd name="T111" fmla="*/ 43 h 141"/>
              <a:gd name="T112" fmla="*/ 131 w 231"/>
              <a:gd name="T113" fmla="*/ 50 h 141"/>
              <a:gd name="T114" fmla="*/ 144 w 231"/>
              <a:gd name="T115" fmla="*/ 39 h 141"/>
              <a:gd name="T116" fmla="*/ 132 w 231"/>
              <a:gd name="T117" fmla="*/ 3 h 141"/>
              <a:gd name="T118" fmla="*/ 127 w 231"/>
              <a:gd name="T119"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41">
                <a:moveTo>
                  <a:pt x="143" y="141"/>
                </a:moveTo>
                <a:cubicBezTo>
                  <a:pt x="142" y="141"/>
                  <a:pt x="142" y="141"/>
                  <a:pt x="142" y="140"/>
                </a:cubicBezTo>
                <a:cubicBezTo>
                  <a:pt x="141" y="139"/>
                  <a:pt x="141" y="138"/>
                  <a:pt x="141" y="137"/>
                </a:cubicBezTo>
                <a:cubicBezTo>
                  <a:pt x="139" y="137"/>
                  <a:pt x="136" y="137"/>
                  <a:pt x="133" y="137"/>
                </a:cubicBezTo>
                <a:cubicBezTo>
                  <a:pt x="120" y="137"/>
                  <a:pt x="106" y="136"/>
                  <a:pt x="92" y="134"/>
                </a:cubicBezTo>
                <a:cubicBezTo>
                  <a:pt x="92" y="134"/>
                  <a:pt x="92" y="135"/>
                  <a:pt x="92" y="135"/>
                </a:cubicBezTo>
                <a:cubicBezTo>
                  <a:pt x="91" y="136"/>
                  <a:pt x="91" y="136"/>
                  <a:pt x="91" y="136"/>
                </a:cubicBezTo>
                <a:cubicBezTo>
                  <a:pt x="90" y="136"/>
                  <a:pt x="90" y="136"/>
                  <a:pt x="89" y="135"/>
                </a:cubicBezTo>
                <a:cubicBezTo>
                  <a:pt x="89" y="135"/>
                  <a:pt x="89" y="134"/>
                  <a:pt x="89" y="133"/>
                </a:cubicBezTo>
                <a:cubicBezTo>
                  <a:pt x="89" y="133"/>
                  <a:pt x="89" y="133"/>
                  <a:pt x="89" y="133"/>
                </a:cubicBezTo>
                <a:cubicBezTo>
                  <a:pt x="86" y="133"/>
                  <a:pt x="84" y="133"/>
                  <a:pt x="81" y="132"/>
                </a:cubicBezTo>
                <a:cubicBezTo>
                  <a:pt x="81" y="132"/>
                  <a:pt x="81" y="132"/>
                  <a:pt x="81" y="132"/>
                </a:cubicBezTo>
                <a:cubicBezTo>
                  <a:pt x="80" y="132"/>
                  <a:pt x="80" y="132"/>
                  <a:pt x="80" y="132"/>
                </a:cubicBezTo>
                <a:cubicBezTo>
                  <a:pt x="72" y="131"/>
                  <a:pt x="62" y="129"/>
                  <a:pt x="52" y="126"/>
                </a:cubicBezTo>
                <a:cubicBezTo>
                  <a:pt x="52" y="127"/>
                  <a:pt x="51" y="127"/>
                  <a:pt x="51" y="127"/>
                </a:cubicBezTo>
                <a:cubicBezTo>
                  <a:pt x="50" y="127"/>
                  <a:pt x="50" y="126"/>
                  <a:pt x="50" y="126"/>
                </a:cubicBezTo>
                <a:cubicBezTo>
                  <a:pt x="50" y="126"/>
                  <a:pt x="50" y="126"/>
                  <a:pt x="50" y="125"/>
                </a:cubicBezTo>
                <a:cubicBezTo>
                  <a:pt x="49" y="125"/>
                  <a:pt x="48" y="125"/>
                  <a:pt x="47" y="125"/>
                </a:cubicBezTo>
                <a:cubicBezTo>
                  <a:pt x="40" y="122"/>
                  <a:pt x="33" y="118"/>
                  <a:pt x="27" y="114"/>
                </a:cubicBezTo>
                <a:cubicBezTo>
                  <a:pt x="27" y="115"/>
                  <a:pt x="27" y="115"/>
                  <a:pt x="26" y="115"/>
                </a:cubicBezTo>
                <a:cubicBezTo>
                  <a:pt x="26" y="115"/>
                  <a:pt x="26" y="114"/>
                  <a:pt x="25" y="114"/>
                </a:cubicBezTo>
                <a:cubicBezTo>
                  <a:pt x="25" y="114"/>
                  <a:pt x="25" y="113"/>
                  <a:pt x="25" y="113"/>
                </a:cubicBezTo>
                <a:cubicBezTo>
                  <a:pt x="25" y="113"/>
                  <a:pt x="21" y="111"/>
                  <a:pt x="20" y="110"/>
                </a:cubicBezTo>
                <a:cubicBezTo>
                  <a:pt x="20" y="110"/>
                  <a:pt x="20" y="110"/>
                  <a:pt x="20" y="110"/>
                </a:cubicBezTo>
                <a:cubicBezTo>
                  <a:pt x="20" y="110"/>
                  <a:pt x="19" y="110"/>
                  <a:pt x="19" y="109"/>
                </a:cubicBezTo>
                <a:cubicBezTo>
                  <a:pt x="16" y="108"/>
                  <a:pt x="13" y="105"/>
                  <a:pt x="9" y="103"/>
                </a:cubicBezTo>
                <a:cubicBezTo>
                  <a:pt x="9" y="103"/>
                  <a:pt x="8" y="103"/>
                  <a:pt x="8" y="103"/>
                </a:cubicBezTo>
                <a:cubicBezTo>
                  <a:pt x="7" y="103"/>
                  <a:pt x="5" y="102"/>
                  <a:pt x="5" y="101"/>
                </a:cubicBezTo>
                <a:cubicBezTo>
                  <a:pt x="5" y="100"/>
                  <a:pt x="5" y="99"/>
                  <a:pt x="5" y="97"/>
                </a:cubicBezTo>
                <a:cubicBezTo>
                  <a:pt x="4" y="97"/>
                  <a:pt x="4" y="97"/>
                  <a:pt x="4" y="96"/>
                </a:cubicBezTo>
                <a:cubicBezTo>
                  <a:pt x="4" y="93"/>
                  <a:pt x="4" y="89"/>
                  <a:pt x="4" y="86"/>
                </a:cubicBezTo>
                <a:cubicBezTo>
                  <a:pt x="4" y="80"/>
                  <a:pt x="4" y="74"/>
                  <a:pt x="4" y="67"/>
                </a:cubicBezTo>
                <a:cubicBezTo>
                  <a:pt x="0" y="45"/>
                  <a:pt x="26" y="29"/>
                  <a:pt x="42" y="21"/>
                </a:cubicBezTo>
                <a:cubicBezTo>
                  <a:pt x="49" y="18"/>
                  <a:pt x="56" y="15"/>
                  <a:pt x="62" y="14"/>
                </a:cubicBezTo>
                <a:cubicBezTo>
                  <a:pt x="67" y="13"/>
                  <a:pt x="72" y="12"/>
                  <a:pt x="76" y="11"/>
                </a:cubicBezTo>
                <a:cubicBezTo>
                  <a:pt x="78" y="11"/>
                  <a:pt x="79" y="11"/>
                  <a:pt x="80" y="11"/>
                </a:cubicBezTo>
                <a:cubicBezTo>
                  <a:pt x="80" y="11"/>
                  <a:pt x="80" y="11"/>
                  <a:pt x="80" y="11"/>
                </a:cubicBezTo>
                <a:cubicBezTo>
                  <a:pt x="89" y="9"/>
                  <a:pt x="97" y="8"/>
                  <a:pt x="106" y="8"/>
                </a:cubicBezTo>
                <a:cubicBezTo>
                  <a:pt x="110" y="8"/>
                  <a:pt x="113" y="8"/>
                  <a:pt x="116" y="8"/>
                </a:cubicBezTo>
                <a:cubicBezTo>
                  <a:pt x="116" y="8"/>
                  <a:pt x="116" y="8"/>
                  <a:pt x="116" y="8"/>
                </a:cubicBezTo>
                <a:cubicBezTo>
                  <a:pt x="116" y="6"/>
                  <a:pt x="116" y="4"/>
                  <a:pt x="116" y="3"/>
                </a:cubicBezTo>
                <a:cubicBezTo>
                  <a:pt x="116" y="3"/>
                  <a:pt x="116" y="2"/>
                  <a:pt x="116" y="2"/>
                </a:cubicBezTo>
                <a:cubicBezTo>
                  <a:pt x="115" y="1"/>
                  <a:pt x="116" y="1"/>
                  <a:pt x="117" y="0"/>
                </a:cubicBezTo>
                <a:cubicBezTo>
                  <a:pt x="118" y="0"/>
                  <a:pt x="119" y="0"/>
                  <a:pt x="121" y="0"/>
                </a:cubicBezTo>
                <a:cubicBezTo>
                  <a:pt x="124" y="0"/>
                  <a:pt x="128" y="0"/>
                  <a:pt x="131" y="0"/>
                </a:cubicBezTo>
                <a:cubicBezTo>
                  <a:pt x="151" y="0"/>
                  <a:pt x="168" y="2"/>
                  <a:pt x="183" y="7"/>
                </a:cubicBezTo>
                <a:cubicBezTo>
                  <a:pt x="194" y="10"/>
                  <a:pt x="203" y="14"/>
                  <a:pt x="210" y="20"/>
                </a:cubicBezTo>
                <a:cubicBezTo>
                  <a:pt x="215" y="23"/>
                  <a:pt x="218" y="26"/>
                  <a:pt x="221" y="30"/>
                </a:cubicBezTo>
                <a:cubicBezTo>
                  <a:pt x="221" y="30"/>
                  <a:pt x="221" y="30"/>
                  <a:pt x="221" y="30"/>
                </a:cubicBezTo>
                <a:cubicBezTo>
                  <a:pt x="223" y="32"/>
                  <a:pt x="225" y="35"/>
                  <a:pt x="226" y="38"/>
                </a:cubicBezTo>
                <a:cubicBezTo>
                  <a:pt x="227" y="38"/>
                  <a:pt x="227" y="38"/>
                  <a:pt x="228" y="39"/>
                </a:cubicBezTo>
                <a:cubicBezTo>
                  <a:pt x="228" y="40"/>
                  <a:pt x="228" y="41"/>
                  <a:pt x="228" y="42"/>
                </a:cubicBezTo>
                <a:cubicBezTo>
                  <a:pt x="228" y="42"/>
                  <a:pt x="228" y="42"/>
                  <a:pt x="228" y="43"/>
                </a:cubicBezTo>
                <a:cubicBezTo>
                  <a:pt x="228" y="43"/>
                  <a:pt x="229" y="44"/>
                  <a:pt x="229" y="44"/>
                </a:cubicBezTo>
                <a:cubicBezTo>
                  <a:pt x="228" y="46"/>
                  <a:pt x="228" y="49"/>
                  <a:pt x="228" y="51"/>
                </a:cubicBezTo>
                <a:cubicBezTo>
                  <a:pt x="228" y="51"/>
                  <a:pt x="228" y="52"/>
                  <a:pt x="228" y="52"/>
                </a:cubicBezTo>
                <a:cubicBezTo>
                  <a:pt x="228" y="52"/>
                  <a:pt x="228" y="53"/>
                  <a:pt x="228" y="53"/>
                </a:cubicBezTo>
                <a:cubicBezTo>
                  <a:pt x="228" y="53"/>
                  <a:pt x="228" y="53"/>
                  <a:pt x="228" y="53"/>
                </a:cubicBezTo>
                <a:cubicBezTo>
                  <a:pt x="229" y="55"/>
                  <a:pt x="229" y="57"/>
                  <a:pt x="230" y="59"/>
                </a:cubicBezTo>
                <a:cubicBezTo>
                  <a:pt x="230" y="59"/>
                  <a:pt x="230" y="59"/>
                  <a:pt x="230" y="59"/>
                </a:cubicBezTo>
                <a:cubicBezTo>
                  <a:pt x="230" y="60"/>
                  <a:pt x="231" y="60"/>
                  <a:pt x="230" y="60"/>
                </a:cubicBezTo>
                <a:cubicBezTo>
                  <a:pt x="229" y="65"/>
                  <a:pt x="229" y="69"/>
                  <a:pt x="230" y="74"/>
                </a:cubicBezTo>
                <a:cubicBezTo>
                  <a:pt x="230" y="75"/>
                  <a:pt x="230" y="76"/>
                  <a:pt x="230" y="78"/>
                </a:cubicBezTo>
                <a:cubicBezTo>
                  <a:pt x="230" y="80"/>
                  <a:pt x="230" y="83"/>
                  <a:pt x="230" y="86"/>
                </a:cubicBezTo>
                <a:cubicBezTo>
                  <a:pt x="230" y="87"/>
                  <a:pt x="230" y="88"/>
                  <a:pt x="230" y="89"/>
                </a:cubicBezTo>
                <a:cubicBezTo>
                  <a:pt x="230" y="92"/>
                  <a:pt x="229" y="95"/>
                  <a:pt x="229" y="98"/>
                </a:cubicBezTo>
                <a:cubicBezTo>
                  <a:pt x="230" y="99"/>
                  <a:pt x="230" y="99"/>
                  <a:pt x="231" y="100"/>
                </a:cubicBezTo>
                <a:cubicBezTo>
                  <a:pt x="231" y="100"/>
                  <a:pt x="231" y="101"/>
                  <a:pt x="230" y="102"/>
                </a:cubicBezTo>
                <a:cubicBezTo>
                  <a:pt x="229" y="104"/>
                  <a:pt x="226" y="106"/>
                  <a:pt x="224" y="108"/>
                </a:cubicBezTo>
                <a:cubicBezTo>
                  <a:pt x="224" y="109"/>
                  <a:pt x="224" y="109"/>
                  <a:pt x="224" y="109"/>
                </a:cubicBezTo>
                <a:cubicBezTo>
                  <a:pt x="224" y="110"/>
                  <a:pt x="224" y="110"/>
                  <a:pt x="223" y="110"/>
                </a:cubicBezTo>
                <a:cubicBezTo>
                  <a:pt x="223" y="110"/>
                  <a:pt x="223" y="110"/>
                  <a:pt x="223" y="110"/>
                </a:cubicBezTo>
                <a:cubicBezTo>
                  <a:pt x="223" y="110"/>
                  <a:pt x="223" y="110"/>
                  <a:pt x="223" y="110"/>
                </a:cubicBezTo>
                <a:cubicBezTo>
                  <a:pt x="219" y="113"/>
                  <a:pt x="216" y="117"/>
                  <a:pt x="212" y="120"/>
                </a:cubicBezTo>
                <a:cubicBezTo>
                  <a:pt x="211" y="120"/>
                  <a:pt x="211" y="120"/>
                  <a:pt x="211" y="120"/>
                </a:cubicBezTo>
                <a:cubicBezTo>
                  <a:pt x="211" y="120"/>
                  <a:pt x="211" y="120"/>
                  <a:pt x="211" y="120"/>
                </a:cubicBezTo>
                <a:cubicBezTo>
                  <a:pt x="211" y="120"/>
                  <a:pt x="210" y="121"/>
                  <a:pt x="210" y="121"/>
                </a:cubicBezTo>
                <a:cubicBezTo>
                  <a:pt x="209" y="121"/>
                  <a:pt x="209" y="121"/>
                  <a:pt x="209" y="121"/>
                </a:cubicBezTo>
                <a:cubicBezTo>
                  <a:pt x="209" y="122"/>
                  <a:pt x="209" y="122"/>
                  <a:pt x="208" y="122"/>
                </a:cubicBezTo>
                <a:cubicBezTo>
                  <a:pt x="208" y="122"/>
                  <a:pt x="208" y="122"/>
                  <a:pt x="208" y="122"/>
                </a:cubicBezTo>
                <a:cubicBezTo>
                  <a:pt x="203" y="126"/>
                  <a:pt x="198" y="129"/>
                  <a:pt x="193" y="131"/>
                </a:cubicBezTo>
                <a:cubicBezTo>
                  <a:pt x="193" y="132"/>
                  <a:pt x="193" y="133"/>
                  <a:pt x="192" y="133"/>
                </a:cubicBezTo>
                <a:cubicBezTo>
                  <a:pt x="192" y="134"/>
                  <a:pt x="192" y="134"/>
                  <a:pt x="191" y="134"/>
                </a:cubicBezTo>
                <a:cubicBezTo>
                  <a:pt x="190" y="134"/>
                  <a:pt x="190" y="134"/>
                  <a:pt x="190" y="133"/>
                </a:cubicBezTo>
                <a:cubicBezTo>
                  <a:pt x="190" y="133"/>
                  <a:pt x="190" y="132"/>
                  <a:pt x="190" y="132"/>
                </a:cubicBezTo>
                <a:cubicBezTo>
                  <a:pt x="189" y="132"/>
                  <a:pt x="187" y="132"/>
                  <a:pt x="186" y="133"/>
                </a:cubicBezTo>
                <a:cubicBezTo>
                  <a:pt x="175" y="136"/>
                  <a:pt x="162" y="137"/>
                  <a:pt x="145" y="137"/>
                </a:cubicBezTo>
                <a:cubicBezTo>
                  <a:pt x="145" y="137"/>
                  <a:pt x="145" y="137"/>
                  <a:pt x="144" y="137"/>
                </a:cubicBezTo>
                <a:cubicBezTo>
                  <a:pt x="144" y="138"/>
                  <a:pt x="144" y="139"/>
                  <a:pt x="144" y="140"/>
                </a:cubicBezTo>
                <a:cubicBezTo>
                  <a:pt x="144" y="141"/>
                  <a:pt x="143" y="141"/>
                  <a:pt x="143" y="141"/>
                </a:cubicBezTo>
                <a:close/>
                <a:moveTo>
                  <a:pt x="109" y="132"/>
                </a:moveTo>
                <a:cubicBezTo>
                  <a:pt x="119" y="133"/>
                  <a:pt x="129" y="134"/>
                  <a:pt x="138" y="134"/>
                </a:cubicBezTo>
                <a:cubicBezTo>
                  <a:pt x="138" y="133"/>
                  <a:pt x="138" y="133"/>
                  <a:pt x="138" y="133"/>
                </a:cubicBezTo>
                <a:cubicBezTo>
                  <a:pt x="138" y="132"/>
                  <a:pt x="138" y="132"/>
                  <a:pt x="138" y="132"/>
                </a:cubicBezTo>
                <a:cubicBezTo>
                  <a:pt x="138" y="130"/>
                  <a:pt x="138" y="128"/>
                  <a:pt x="138" y="126"/>
                </a:cubicBezTo>
                <a:cubicBezTo>
                  <a:pt x="139" y="125"/>
                  <a:pt x="139" y="123"/>
                  <a:pt x="138" y="121"/>
                </a:cubicBezTo>
                <a:cubicBezTo>
                  <a:pt x="138" y="120"/>
                  <a:pt x="138" y="120"/>
                  <a:pt x="138" y="120"/>
                </a:cubicBezTo>
                <a:cubicBezTo>
                  <a:pt x="138" y="119"/>
                  <a:pt x="138" y="118"/>
                  <a:pt x="138" y="117"/>
                </a:cubicBezTo>
                <a:cubicBezTo>
                  <a:pt x="138" y="117"/>
                  <a:pt x="138" y="116"/>
                  <a:pt x="138" y="116"/>
                </a:cubicBezTo>
                <a:cubicBezTo>
                  <a:pt x="138" y="115"/>
                  <a:pt x="138" y="115"/>
                  <a:pt x="139" y="115"/>
                </a:cubicBezTo>
                <a:cubicBezTo>
                  <a:pt x="139" y="115"/>
                  <a:pt x="139" y="115"/>
                  <a:pt x="140" y="115"/>
                </a:cubicBezTo>
                <a:cubicBezTo>
                  <a:pt x="140" y="116"/>
                  <a:pt x="141" y="117"/>
                  <a:pt x="141" y="118"/>
                </a:cubicBezTo>
                <a:cubicBezTo>
                  <a:pt x="141" y="116"/>
                  <a:pt x="141" y="114"/>
                  <a:pt x="141" y="112"/>
                </a:cubicBezTo>
                <a:cubicBezTo>
                  <a:pt x="139" y="112"/>
                  <a:pt x="137" y="112"/>
                  <a:pt x="134" y="112"/>
                </a:cubicBezTo>
                <a:cubicBezTo>
                  <a:pt x="134" y="113"/>
                  <a:pt x="134" y="113"/>
                  <a:pt x="134" y="114"/>
                </a:cubicBezTo>
                <a:cubicBezTo>
                  <a:pt x="133" y="114"/>
                  <a:pt x="133" y="116"/>
                  <a:pt x="133" y="122"/>
                </a:cubicBezTo>
                <a:cubicBezTo>
                  <a:pt x="133" y="122"/>
                  <a:pt x="133" y="122"/>
                  <a:pt x="133" y="123"/>
                </a:cubicBezTo>
                <a:cubicBezTo>
                  <a:pt x="133" y="123"/>
                  <a:pt x="133" y="124"/>
                  <a:pt x="133" y="125"/>
                </a:cubicBezTo>
                <a:cubicBezTo>
                  <a:pt x="133" y="127"/>
                  <a:pt x="134" y="130"/>
                  <a:pt x="133" y="132"/>
                </a:cubicBezTo>
                <a:cubicBezTo>
                  <a:pt x="133" y="133"/>
                  <a:pt x="132" y="133"/>
                  <a:pt x="132" y="133"/>
                </a:cubicBezTo>
                <a:cubicBezTo>
                  <a:pt x="131" y="133"/>
                  <a:pt x="131" y="133"/>
                  <a:pt x="131" y="132"/>
                </a:cubicBezTo>
                <a:cubicBezTo>
                  <a:pt x="130" y="131"/>
                  <a:pt x="130" y="129"/>
                  <a:pt x="130" y="128"/>
                </a:cubicBezTo>
                <a:cubicBezTo>
                  <a:pt x="130" y="127"/>
                  <a:pt x="130" y="127"/>
                  <a:pt x="130" y="127"/>
                </a:cubicBezTo>
                <a:cubicBezTo>
                  <a:pt x="130" y="124"/>
                  <a:pt x="130" y="122"/>
                  <a:pt x="130" y="119"/>
                </a:cubicBezTo>
                <a:cubicBezTo>
                  <a:pt x="130" y="119"/>
                  <a:pt x="130" y="119"/>
                  <a:pt x="130" y="119"/>
                </a:cubicBezTo>
                <a:cubicBezTo>
                  <a:pt x="130" y="117"/>
                  <a:pt x="130" y="114"/>
                  <a:pt x="131" y="112"/>
                </a:cubicBezTo>
                <a:cubicBezTo>
                  <a:pt x="131" y="112"/>
                  <a:pt x="130" y="112"/>
                  <a:pt x="130" y="112"/>
                </a:cubicBezTo>
                <a:cubicBezTo>
                  <a:pt x="130" y="113"/>
                  <a:pt x="130" y="113"/>
                  <a:pt x="130" y="113"/>
                </a:cubicBezTo>
                <a:cubicBezTo>
                  <a:pt x="130" y="113"/>
                  <a:pt x="130" y="113"/>
                  <a:pt x="130" y="113"/>
                </a:cubicBezTo>
                <a:cubicBezTo>
                  <a:pt x="130" y="113"/>
                  <a:pt x="130" y="114"/>
                  <a:pt x="130" y="114"/>
                </a:cubicBezTo>
                <a:cubicBezTo>
                  <a:pt x="130" y="115"/>
                  <a:pt x="130" y="115"/>
                  <a:pt x="130" y="115"/>
                </a:cubicBezTo>
                <a:cubicBezTo>
                  <a:pt x="130" y="116"/>
                  <a:pt x="130" y="116"/>
                  <a:pt x="130" y="117"/>
                </a:cubicBezTo>
                <a:cubicBezTo>
                  <a:pt x="130" y="118"/>
                  <a:pt x="130" y="120"/>
                  <a:pt x="129" y="121"/>
                </a:cubicBezTo>
                <a:cubicBezTo>
                  <a:pt x="129" y="122"/>
                  <a:pt x="129" y="123"/>
                  <a:pt x="129" y="124"/>
                </a:cubicBezTo>
                <a:cubicBezTo>
                  <a:pt x="129" y="125"/>
                  <a:pt x="129" y="126"/>
                  <a:pt x="129" y="127"/>
                </a:cubicBezTo>
                <a:cubicBezTo>
                  <a:pt x="129" y="128"/>
                  <a:pt x="129" y="130"/>
                  <a:pt x="129" y="131"/>
                </a:cubicBezTo>
                <a:cubicBezTo>
                  <a:pt x="129" y="132"/>
                  <a:pt x="129" y="132"/>
                  <a:pt x="128" y="132"/>
                </a:cubicBezTo>
                <a:cubicBezTo>
                  <a:pt x="128" y="132"/>
                  <a:pt x="127" y="132"/>
                  <a:pt x="127" y="131"/>
                </a:cubicBezTo>
                <a:cubicBezTo>
                  <a:pt x="127" y="131"/>
                  <a:pt x="126" y="130"/>
                  <a:pt x="126" y="130"/>
                </a:cubicBezTo>
                <a:cubicBezTo>
                  <a:pt x="126" y="130"/>
                  <a:pt x="126" y="130"/>
                  <a:pt x="126" y="131"/>
                </a:cubicBezTo>
                <a:cubicBezTo>
                  <a:pt x="126" y="131"/>
                  <a:pt x="125" y="131"/>
                  <a:pt x="125" y="131"/>
                </a:cubicBezTo>
                <a:cubicBezTo>
                  <a:pt x="124" y="131"/>
                  <a:pt x="124" y="131"/>
                  <a:pt x="124" y="131"/>
                </a:cubicBezTo>
                <a:cubicBezTo>
                  <a:pt x="123" y="128"/>
                  <a:pt x="123" y="125"/>
                  <a:pt x="123" y="122"/>
                </a:cubicBezTo>
                <a:cubicBezTo>
                  <a:pt x="123" y="122"/>
                  <a:pt x="123" y="121"/>
                  <a:pt x="123" y="121"/>
                </a:cubicBezTo>
                <a:cubicBezTo>
                  <a:pt x="123" y="117"/>
                  <a:pt x="124" y="115"/>
                  <a:pt x="124" y="112"/>
                </a:cubicBezTo>
                <a:cubicBezTo>
                  <a:pt x="124" y="112"/>
                  <a:pt x="124" y="112"/>
                  <a:pt x="123" y="112"/>
                </a:cubicBezTo>
                <a:cubicBezTo>
                  <a:pt x="123" y="112"/>
                  <a:pt x="123" y="112"/>
                  <a:pt x="123" y="113"/>
                </a:cubicBezTo>
                <a:cubicBezTo>
                  <a:pt x="123" y="113"/>
                  <a:pt x="123" y="113"/>
                  <a:pt x="123" y="114"/>
                </a:cubicBezTo>
                <a:cubicBezTo>
                  <a:pt x="123" y="114"/>
                  <a:pt x="123" y="114"/>
                  <a:pt x="123" y="114"/>
                </a:cubicBezTo>
                <a:cubicBezTo>
                  <a:pt x="123" y="115"/>
                  <a:pt x="123" y="115"/>
                  <a:pt x="123" y="116"/>
                </a:cubicBezTo>
                <a:cubicBezTo>
                  <a:pt x="123" y="116"/>
                  <a:pt x="123" y="116"/>
                  <a:pt x="123" y="117"/>
                </a:cubicBezTo>
                <a:cubicBezTo>
                  <a:pt x="123" y="118"/>
                  <a:pt x="123" y="118"/>
                  <a:pt x="123" y="119"/>
                </a:cubicBezTo>
                <a:cubicBezTo>
                  <a:pt x="123" y="120"/>
                  <a:pt x="123" y="120"/>
                  <a:pt x="123" y="120"/>
                </a:cubicBezTo>
                <a:cubicBezTo>
                  <a:pt x="123" y="124"/>
                  <a:pt x="123" y="128"/>
                  <a:pt x="122" y="132"/>
                </a:cubicBezTo>
                <a:cubicBezTo>
                  <a:pt x="122" y="132"/>
                  <a:pt x="121" y="133"/>
                  <a:pt x="121" y="133"/>
                </a:cubicBezTo>
                <a:cubicBezTo>
                  <a:pt x="120" y="133"/>
                  <a:pt x="120" y="132"/>
                  <a:pt x="120" y="132"/>
                </a:cubicBezTo>
                <a:cubicBezTo>
                  <a:pt x="119" y="129"/>
                  <a:pt x="119" y="125"/>
                  <a:pt x="119" y="122"/>
                </a:cubicBezTo>
                <a:cubicBezTo>
                  <a:pt x="119" y="120"/>
                  <a:pt x="120" y="118"/>
                  <a:pt x="119" y="116"/>
                </a:cubicBezTo>
                <a:cubicBezTo>
                  <a:pt x="119" y="116"/>
                  <a:pt x="119" y="116"/>
                  <a:pt x="119" y="116"/>
                </a:cubicBezTo>
                <a:cubicBezTo>
                  <a:pt x="119" y="114"/>
                  <a:pt x="119" y="113"/>
                  <a:pt x="120" y="112"/>
                </a:cubicBezTo>
                <a:cubicBezTo>
                  <a:pt x="119" y="112"/>
                  <a:pt x="119" y="112"/>
                  <a:pt x="118" y="112"/>
                </a:cubicBezTo>
                <a:cubicBezTo>
                  <a:pt x="118" y="114"/>
                  <a:pt x="118" y="116"/>
                  <a:pt x="118" y="117"/>
                </a:cubicBezTo>
                <a:cubicBezTo>
                  <a:pt x="117" y="119"/>
                  <a:pt x="117" y="120"/>
                  <a:pt x="117" y="121"/>
                </a:cubicBezTo>
                <a:cubicBezTo>
                  <a:pt x="117" y="123"/>
                  <a:pt x="117" y="125"/>
                  <a:pt x="117" y="127"/>
                </a:cubicBezTo>
                <a:cubicBezTo>
                  <a:pt x="117" y="128"/>
                  <a:pt x="117" y="128"/>
                  <a:pt x="117" y="129"/>
                </a:cubicBezTo>
                <a:cubicBezTo>
                  <a:pt x="117" y="130"/>
                  <a:pt x="117" y="131"/>
                  <a:pt x="116" y="131"/>
                </a:cubicBezTo>
                <a:cubicBezTo>
                  <a:pt x="116" y="131"/>
                  <a:pt x="115" y="130"/>
                  <a:pt x="115" y="130"/>
                </a:cubicBezTo>
                <a:cubicBezTo>
                  <a:pt x="113" y="126"/>
                  <a:pt x="114" y="121"/>
                  <a:pt x="114" y="117"/>
                </a:cubicBezTo>
                <a:cubicBezTo>
                  <a:pt x="115" y="115"/>
                  <a:pt x="115" y="113"/>
                  <a:pt x="115" y="112"/>
                </a:cubicBezTo>
                <a:cubicBezTo>
                  <a:pt x="114" y="112"/>
                  <a:pt x="114" y="112"/>
                  <a:pt x="113" y="112"/>
                </a:cubicBezTo>
                <a:cubicBezTo>
                  <a:pt x="113" y="112"/>
                  <a:pt x="113" y="113"/>
                  <a:pt x="113" y="114"/>
                </a:cubicBezTo>
                <a:cubicBezTo>
                  <a:pt x="113" y="119"/>
                  <a:pt x="113" y="124"/>
                  <a:pt x="112" y="129"/>
                </a:cubicBezTo>
                <a:cubicBezTo>
                  <a:pt x="111" y="129"/>
                  <a:pt x="111" y="129"/>
                  <a:pt x="110" y="129"/>
                </a:cubicBezTo>
                <a:cubicBezTo>
                  <a:pt x="110" y="129"/>
                  <a:pt x="109" y="129"/>
                  <a:pt x="109" y="128"/>
                </a:cubicBezTo>
                <a:cubicBezTo>
                  <a:pt x="109" y="125"/>
                  <a:pt x="109" y="122"/>
                  <a:pt x="110" y="119"/>
                </a:cubicBezTo>
                <a:cubicBezTo>
                  <a:pt x="110" y="116"/>
                  <a:pt x="110" y="114"/>
                  <a:pt x="110" y="111"/>
                </a:cubicBezTo>
                <a:cubicBezTo>
                  <a:pt x="110" y="111"/>
                  <a:pt x="110" y="111"/>
                  <a:pt x="110" y="111"/>
                </a:cubicBezTo>
                <a:cubicBezTo>
                  <a:pt x="109" y="115"/>
                  <a:pt x="109" y="118"/>
                  <a:pt x="109" y="123"/>
                </a:cubicBezTo>
                <a:cubicBezTo>
                  <a:pt x="109" y="123"/>
                  <a:pt x="109" y="124"/>
                  <a:pt x="109" y="125"/>
                </a:cubicBezTo>
                <a:cubicBezTo>
                  <a:pt x="109" y="127"/>
                  <a:pt x="109" y="130"/>
                  <a:pt x="109" y="132"/>
                </a:cubicBezTo>
                <a:close/>
                <a:moveTo>
                  <a:pt x="144" y="112"/>
                </a:moveTo>
                <a:cubicBezTo>
                  <a:pt x="144" y="116"/>
                  <a:pt x="144" y="119"/>
                  <a:pt x="144" y="123"/>
                </a:cubicBezTo>
                <a:cubicBezTo>
                  <a:pt x="144" y="124"/>
                  <a:pt x="144" y="125"/>
                  <a:pt x="144" y="126"/>
                </a:cubicBezTo>
                <a:cubicBezTo>
                  <a:pt x="144" y="126"/>
                  <a:pt x="144" y="134"/>
                  <a:pt x="144" y="134"/>
                </a:cubicBezTo>
                <a:cubicBezTo>
                  <a:pt x="145" y="134"/>
                  <a:pt x="145" y="134"/>
                  <a:pt x="145" y="134"/>
                </a:cubicBezTo>
                <a:cubicBezTo>
                  <a:pt x="145" y="131"/>
                  <a:pt x="145" y="129"/>
                  <a:pt x="145" y="126"/>
                </a:cubicBezTo>
                <a:cubicBezTo>
                  <a:pt x="145" y="126"/>
                  <a:pt x="145" y="125"/>
                  <a:pt x="145" y="124"/>
                </a:cubicBezTo>
                <a:cubicBezTo>
                  <a:pt x="145" y="121"/>
                  <a:pt x="145" y="121"/>
                  <a:pt x="145" y="121"/>
                </a:cubicBezTo>
                <a:cubicBezTo>
                  <a:pt x="145" y="119"/>
                  <a:pt x="145" y="116"/>
                  <a:pt x="145" y="113"/>
                </a:cubicBezTo>
                <a:cubicBezTo>
                  <a:pt x="145" y="113"/>
                  <a:pt x="145" y="112"/>
                  <a:pt x="146" y="112"/>
                </a:cubicBezTo>
                <a:cubicBezTo>
                  <a:pt x="145" y="112"/>
                  <a:pt x="145" y="112"/>
                  <a:pt x="144" y="112"/>
                </a:cubicBezTo>
                <a:close/>
                <a:moveTo>
                  <a:pt x="148" y="134"/>
                </a:moveTo>
                <a:cubicBezTo>
                  <a:pt x="148" y="134"/>
                  <a:pt x="148" y="134"/>
                  <a:pt x="148" y="134"/>
                </a:cubicBezTo>
                <a:cubicBezTo>
                  <a:pt x="148" y="133"/>
                  <a:pt x="148" y="133"/>
                  <a:pt x="148" y="133"/>
                </a:cubicBezTo>
                <a:cubicBezTo>
                  <a:pt x="148" y="133"/>
                  <a:pt x="148" y="133"/>
                  <a:pt x="148" y="134"/>
                </a:cubicBezTo>
                <a:close/>
                <a:moveTo>
                  <a:pt x="156" y="112"/>
                </a:moveTo>
                <a:cubicBezTo>
                  <a:pt x="156" y="112"/>
                  <a:pt x="156" y="112"/>
                  <a:pt x="157" y="113"/>
                </a:cubicBezTo>
                <a:cubicBezTo>
                  <a:pt x="157" y="113"/>
                  <a:pt x="157" y="113"/>
                  <a:pt x="157" y="114"/>
                </a:cubicBezTo>
                <a:cubicBezTo>
                  <a:pt x="156" y="118"/>
                  <a:pt x="156" y="121"/>
                  <a:pt x="156" y="125"/>
                </a:cubicBezTo>
                <a:cubicBezTo>
                  <a:pt x="156" y="127"/>
                  <a:pt x="156" y="129"/>
                  <a:pt x="156" y="131"/>
                </a:cubicBezTo>
                <a:cubicBezTo>
                  <a:pt x="156" y="131"/>
                  <a:pt x="156" y="132"/>
                  <a:pt x="156" y="132"/>
                </a:cubicBezTo>
                <a:cubicBezTo>
                  <a:pt x="156" y="132"/>
                  <a:pt x="156" y="133"/>
                  <a:pt x="156" y="133"/>
                </a:cubicBezTo>
                <a:cubicBezTo>
                  <a:pt x="156" y="133"/>
                  <a:pt x="157" y="133"/>
                  <a:pt x="157" y="133"/>
                </a:cubicBezTo>
                <a:cubicBezTo>
                  <a:pt x="160" y="133"/>
                  <a:pt x="164" y="133"/>
                  <a:pt x="167" y="132"/>
                </a:cubicBezTo>
                <a:cubicBezTo>
                  <a:pt x="167" y="132"/>
                  <a:pt x="167" y="131"/>
                  <a:pt x="167" y="130"/>
                </a:cubicBezTo>
                <a:cubicBezTo>
                  <a:pt x="167" y="130"/>
                  <a:pt x="166" y="129"/>
                  <a:pt x="166" y="129"/>
                </a:cubicBezTo>
                <a:cubicBezTo>
                  <a:pt x="166" y="128"/>
                  <a:pt x="166" y="126"/>
                  <a:pt x="166" y="124"/>
                </a:cubicBezTo>
                <a:cubicBezTo>
                  <a:pt x="166" y="124"/>
                  <a:pt x="166" y="123"/>
                  <a:pt x="166" y="123"/>
                </a:cubicBezTo>
                <a:cubicBezTo>
                  <a:pt x="166" y="121"/>
                  <a:pt x="166" y="120"/>
                  <a:pt x="166" y="118"/>
                </a:cubicBezTo>
                <a:cubicBezTo>
                  <a:pt x="166" y="117"/>
                  <a:pt x="166" y="117"/>
                  <a:pt x="166" y="117"/>
                </a:cubicBezTo>
                <a:cubicBezTo>
                  <a:pt x="166" y="116"/>
                  <a:pt x="166" y="115"/>
                  <a:pt x="166" y="114"/>
                </a:cubicBezTo>
                <a:cubicBezTo>
                  <a:pt x="166" y="112"/>
                  <a:pt x="166" y="111"/>
                  <a:pt x="166" y="109"/>
                </a:cubicBezTo>
                <a:cubicBezTo>
                  <a:pt x="162" y="110"/>
                  <a:pt x="158" y="111"/>
                  <a:pt x="154" y="111"/>
                </a:cubicBezTo>
                <a:cubicBezTo>
                  <a:pt x="154" y="111"/>
                  <a:pt x="154" y="112"/>
                  <a:pt x="154" y="112"/>
                </a:cubicBezTo>
                <a:cubicBezTo>
                  <a:pt x="154" y="112"/>
                  <a:pt x="154" y="113"/>
                  <a:pt x="154" y="113"/>
                </a:cubicBezTo>
                <a:cubicBezTo>
                  <a:pt x="154" y="113"/>
                  <a:pt x="154" y="113"/>
                  <a:pt x="154" y="113"/>
                </a:cubicBezTo>
                <a:cubicBezTo>
                  <a:pt x="154" y="112"/>
                  <a:pt x="155" y="112"/>
                  <a:pt x="156" y="112"/>
                </a:cubicBezTo>
                <a:close/>
                <a:moveTo>
                  <a:pt x="106" y="132"/>
                </a:moveTo>
                <a:cubicBezTo>
                  <a:pt x="106" y="131"/>
                  <a:pt x="106" y="130"/>
                  <a:pt x="106" y="129"/>
                </a:cubicBezTo>
                <a:cubicBezTo>
                  <a:pt x="106" y="130"/>
                  <a:pt x="106" y="131"/>
                  <a:pt x="106" y="131"/>
                </a:cubicBezTo>
                <a:cubicBezTo>
                  <a:pt x="106" y="131"/>
                  <a:pt x="105" y="132"/>
                  <a:pt x="105" y="132"/>
                </a:cubicBezTo>
                <a:cubicBezTo>
                  <a:pt x="106" y="132"/>
                  <a:pt x="106" y="132"/>
                  <a:pt x="106" y="132"/>
                </a:cubicBezTo>
                <a:close/>
                <a:moveTo>
                  <a:pt x="174" y="129"/>
                </a:moveTo>
                <a:cubicBezTo>
                  <a:pt x="174" y="130"/>
                  <a:pt x="174" y="131"/>
                  <a:pt x="174" y="132"/>
                </a:cubicBezTo>
                <a:cubicBezTo>
                  <a:pt x="174" y="132"/>
                  <a:pt x="175" y="131"/>
                  <a:pt x="176" y="131"/>
                </a:cubicBezTo>
                <a:cubicBezTo>
                  <a:pt x="176" y="130"/>
                  <a:pt x="176" y="129"/>
                  <a:pt x="176" y="128"/>
                </a:cubicBezTo>
                <a:cubicBezTo>
                  <a:pt x="175" y="128"/>
                  <a:pt x="175" y="128"/>
                  <a:pt x="175" y="128"/>
                </a:cubicBezTo>
                <a:cubicBezTo>
                  <a:pt x="175" y="128"/>
                  <a:pt x="175" y="128"/>
                  <a:pt x="175" y="128"/>
                </a:cubicBezTo>
                <a:cubicBezTo>
                  <a:pt x="175" y="129"/>
                  <a:pt x="175" y="129"/>
                  <a:pt x="174" y="129"/>
                </a:cubicBezTo>
                <a:close/>
                <a:moveTo>
                  <a:pt x="100" y="131"/>
                </a:moveTo>
                <a:cubicBezTo>
                  <a:pt x="101" y="131"/>
                  <a:pt x="102" y="131"/>
                  <a:pt x="103" y="131"/>
                </a:cubicBezTo>
                <a:cubicBezTo>
                  <a:pt x="103" y="131"/>
                  <a:pt x="103" y="131"/>
                  <a:pt x="103" y="131"/>
                </a:cubicBezTo>
                <a:cubicBezTo>
                  <a:pt x="103" y="129"/>
                  <a:pt x="103" y="126"/>
                  <a:pt x="103" y="123"/>
                </a:cubicBezTo>
                <a:cubicBezTo>
                  <a:pt x="103" y="122"/>
                  <a:pt x="103" y="120"/>
                  <a:pt x="103" y="119"/>
                </a:cubicBezTo>
                <a:cubicBezTo>
                  <a:pt x="103" y="116"/>
                  <a:pt x="103" y="113"/>
                  <a:pt x="103" y="111"/>
                </a:cubicBezTo>
                <a:cubicBezTo>
                  <a:pt x="102" y="111"/>
                  <a:pt x="101" y="110"/>
                  <a:pt x="100" y="110"/>
                </a:cubicBezTo>
                <a:cubicBezTo>
                  <a:pt x="100" y="112"/>
                  <a:pt x="101" y="114"/>
                  <a:pt x="101" y="116"/>
                </a:cubicBezTo>
                <a:cubicBezTo>
                  <a:pt x="101" y="121"/>
                  <a:pt x="102" y="126"/>
                  <a:pt x="100" y="131"/>
                </a:cubicBezTo>
                <a:cubicBezTo>
                  <a:pt x="100" y="131"/>
                  <a:pt x="100" y="131"/>
                  <a:pt x="100" y="131"/>
                </a:cubicBezTo>
                <a:close/>
                <a:moveTo>
                  <a:pt x="179" y="129"/>
                </a:moveTo>
                <a:cubicBezTo>
                  <a:pt x="179" y="130"/>
                  <a:pt x="179" y="130"/>
                  <a:pt x="178" y="131"/>
                </a:cubicBezTo>
                <a:cubicBezTo>
                  <a:pt x="181" y="130"/>
                  <a:pt x="184" y="130"/>
                  <a:pt x="187" y="129"/>
                </a:cubicBezTo>
                <a:cubicBezTo>
                  <a:pt x="186" y="129"/>
                  <a:pt x="186" y="129"/>
                  <a:pt x="186" y="129"/>
                </a:cubicBezTo>
                <a:cubicBezTo>
                  <a:pt x="186" y="128"/>
                  <a:pt x="186" y="128"/>
                  <a:pt x="186" y="128"/>
                </a:cubicBezTo>
                <a:cubicBezTo>
                  <a:pt x="186" y="128"/>
                  <a:pt x="186" y="128"/>
                  <a:pt x="186" y="128"/>
                </a:cubicBezTo>
                <a:cubicBezTo>
                  <a:pt x="185" y="128"/>
                  <a:pt x="185" y="127"/>
                  <a:pt x="185" y="127"/>
                </a:cubicBezTo>
                <a:cubicBezTo>
                  <a:pt x="185" y="127"/>
                  <a:pt x="185" y="126"/>
                  <a:pt x="185" y="126"/>
                </a:cubicBezTo>
                <a:cubicBezTo>
                  <a:pt x="184" y="126"/>
                  <a:pt x="184" y="126"/>
                  <a:pt x="184" y="126"/>
                </a:cubicBezTo>
                <a:cubicBezTo>
                  <a:pt x="184" y="127"/>
                  <a:pt x="184" y="127"/>
                  <a:pt x="183" y="128"/>
                </a:cubicBezTo>
                <a:cubicBezTo>
                  <a:pt x="183" y="128"/>
                  <a:pt x="183" y="129"/>
                  <a:pt x="182" y="129"/>
                </a:cubicBezTo>
                <a:cubicBezTo>
                  <a:pt x="182" y="129"/>
                  <a:pt x="181" y="128"/>
                  <a:pt x="181" y="128"/>
                </a:cubicBezTo>
                <a:cubicBezTo>
                  <a:pt x="181" y="127"/>
                  <a:pt x="181" y="127"/>
                  <a:pt x="181" y="127"/>
                </a:cubicBezTo>
                <a:cubicBezTo>
                  <a:pt x="181" y="127"/>
                  <a:pt x="181" y="127"/>
                  <a:pt x="181" y="127"/>
                </a:cubicBezTo>
                <a:cubicBezTo>
                  <a:pt x="180" y="128"/>
                  <a:pt x="180" y="128"/>
                  <a:pt x="180" y="129"/>
                </a:cubicBezTo>
                <a:cubicBezTo>
                  <a:pt x="180" y="129"/>
                  <a:pt x="180" y="129"/>
                  <a:pt x="179" y="129"/>
                </a:cubicBezTo>
                <a:cubicBezTo>
                  <a:pt x="179" y="129"/>
                  <a:pt x="179" y="129"/>
                  <a:pt x="179" y="129"/>
                </a:cubicBezTo>
                <a:close/>
                <a:moveTo>
                  <a:pt x="95" y="130"/>
                </a:moveTo>
                <a:cubicBezTo>
                  <a:pt x="94" y="129"/>
                  <a:pt x="94" y="127"/>
                  <a:pt x="95" y="125"/>
                </a:cubicBezTo>
                <a:cubicBezTo>
                  <a:pt x="95" y="123"/>
                  <a:pt x="95" y="122"/>
                  <a:pt x="95" y="121"/>
                </a:cubicBezTo>
                <a:cubicBezTo>
                  <a:pt x="95" y="118"/>
                  <a:pt x="95" y="114"/>
                  <a:pt x="94" y="110"/>
                </a:cubicBezTo>
                <a:cubicBezTo>
                  <a:pt x="94" y="110"/>
                  <a:pt x="94" y="110"/>
                  <a:pt x="94" y="110"/>
                </a:cubicBezTo>
                <a:cubicBezTo>
                  <a:pt x="92" y="109"/>
                  <a:pt x="89" y="109"/>
                  <a:pt x="87" y="109"/>
                </a:cubicBezTo>
                <a:cubicBezTo>
                  <a:pt x="87" y="111"/>
                  <a:pt x="86" y="114"/>
                  <a:pt x="86" y="117"/>
                </a:cubicBezTo>
                <a:cubicBezTo>
                  <a:pt x="86" y="118"/>
                  <a:pt x="86" y="119"/>
                  <a:pt x="86" y="120"/>
                </a:cubicBezTo>
                <a:cubicBezTo>
                  <a:pt x="86" y="122"/>
                  <a:pt x="86" y="124"/>
                  <a:pt x="86" y="126"/>
                </a:cubicBezTo>
                <a:cubicBezTo>
                  <a:pt x="86" y="127"/>
                  <a:pt x="86" y="127"/>
                  <a:pt x="86" y="128"/>
                </a:cubicBezTo>
                <a:cubicBezTo>
                  <a:pt x="86" y="128"/>
                  <a:pt x="86" y="129"/>
                  <a:pt x="86" y="129"/>
                </a:cubicBezTo>
                <a:cubicBezTo>
                  <a:pt x="87" y="129"/>
                  <a:pt x="88" y="130"/>
                  <a:pt x="89" y="130"/>
                </a:cubicBezTo>
                <a:cubicBezTo>
                  <a:pt x="89" y="130"/>
                  <a:pt x="89" y="129"/>
                  <a:pt x="89" y="129"/>
                </a:cubicBezTo>
                <a:cubicBezTo>
                  <a:pt x="89" y="126"/>
                  <a:pt x="90" y="123"/>
                  <a:pt x="90" y="120"/>
                </a:cubicBezTo>
                <a:cubicBezTo>
                  <a:pt x="90" y="120"/>
                  <a:pt x="90" y="119"/>
                  <a:pt x="90" y="119"/>
                </a:cubicBezTo>
                <a:cubicBezTo>
                  <a:pt x="90" y="114"/>
                  <a:pt x="91" y="110"/>
                  <a:pt x="93" y="110"/>
                </a:cubicBezTo>
                <a:cubicBezTo>
                  <a:pt x="93" y="110"/>
                  <a:pt x="93" y="110"/>
                  <a:pt x="93" y="110"/>
                </a:cubicBezTo>
                <a:cubicBezTo>
                  <a:pt x="94" y="110"/>
                  <a:pt x="94" y="111"/>
                  <a:pt x="94" y="112"/>
                </a:cubicBezTo>
                <a:cubicBezTo>
                  <a:pt x="94" y="112"/>
                  <a:pt x="94" y="112"/>
                  <a:pt x="94" y="112"/>
                </a:cubicBezTo>
                <a:cubicBezTo>
                  <a:pt x="94" y="112"/>
                  <a:pt x="94" y="113"/>
                  <a:pt x="94" y="113"/>
                </a:cubicBezTo>
                <a:cubicBezTo>
                  <a:pt x="94" y="113"/>
                  <a:pt x="94" y="113"/>
                  <a:pt x="94" y="113"/>
                </a:cubicBezTo>
                <a:cubicBezTo>
                  <a:pt x="94" y="114"/>
                  <a:pt x="94" y="114"/>
                  <a:pt x="94" y="114"/>
                </a:cubicBezTo>
                <a:cubicBezTo>
                  <a:pt x="94" y="115"/>
                  <a:pt x="94" y="115"/>
                  <a:pt x="94" y="116"/>
                </a:cubicBezTo>
                <a:cubicBezTo>
                  <a:pt x="93" y="118"/>
                  <a:pt x="93" y="121"/>
                  <a:pt x="93" y="123"/>
                </a:cubicBezTo>
                <a:cubicBezTo>
                  <a:pt x="93" y="124"/>
                  <a:pt x="93" y="125"/>
                  <a:pt x="93" y="126"/>
                </a:cubicBezTo>
                <a:cubicBezTo>
                  <a:pt x="93" y="127"/>
                  <a:pt x="93" y="129"/>
                  <a:pt x="93" y="130"/>
                </a:cubicBezTo>
                <a:cubicBezTo>
                  <a:pt x="93" y="130"/>
                  <a:pt x="94" y="130"/>
                  <a:pt x="95" y="130"/>
                </a:cubicBezTo>
                <a:close/>
                <a:moveTo>
                  <a:pt x="83" y="129"/>
                </a:moveTo>
                <a:cubicBezTo>
                  <a:pt x="82" y="126"/>
                  <a:pt x="83" y="124"/>
                  <a:pt x="83" y="122"/>
                </a:cubicBezTo>
                <a:cubicBezTo>
                  <a:pt x="83" y="121"/>
                  <a:pt x="83" y="121"/>
                  <a:pt x="83" y="120"/>
                </a:cubicBezTo>
                <a:cubicBezTo>
                  <a:pt x="83" y="119"/>
                  <a:pt x="83" y="117"/>
                  <a:pt x="83" y="115"/>
                </a:cubicBezTo>
                <a:cubicBezTo>
                  <a:pt x="84" y="113"/>
                  <a:pt x="84" y="111"/>
                  <a:pt x="84" y="108"/>
                </a:cubicBezTo>
                <a:cubicBezTo>
                  <a:pt x="84" y="108"/>
                  <a:pt x="84" y="108"/>
                  <a:pt x="84" y="108"/>
                </a:cubicBezTo>
                <a:cubicBezTo>
                  <a:pt x="84" y="108"/>
                  <a:pt x="83" y="108"/>
                  <a:pt x="83" y="108"/>
                </a:cubicBezTo>
                <a:cubicBezTo>
                  <a:pt x="83" y="112"/>
                  <a:pt x="83" y="116"/>
                  <a:pt x="82" y="120"/>
                </a:cubicBezTo>
                <a:cubicBezTo>
                  <a:pt x="82" y="121"/>
                  <a:pt x="82" y="122"/>
                  <a:pt x="82" y="123"/>
                </a:cubicBezTo>
                <a:cubicBezTo>
                  <a:pt x="82" y="126"/>
                  <a:pt x="82" y="126"/>
                  <a:pt x="82" y="126"/>
                </a:cubicBezTo>
                <a:cubicBezTo>
                  <a:pt x="82" y="126"/>
                  <a:pt x="82" y="127"/>
                  <a:pt x="82" y="127"/>
                </a:cubicBezTo>
                <a:cubicBezTo>
                  <a:pt x="82" y="128"/>
                  <a:pt x="82" y="128"/>
                  <a:pt x="82" y="129"/>
                </a:cubicBezTo>
                <a:cubicBezTo>
                  <a:pt x="82" y="129"/>
                  <a:pt x="83" y="129"/>
                  <a:pt x="83" y="129"/>
                </a:cubicBezTo>
                <a:close/>
                <a:moveTo>
                  <a:pt x="74" y="127"/>
                </a:moveTo>
                <a:cubicBezTo>
                  <a:pt x="75" y="127"/>
                  <a:pt x="76" y="128"/>
                  <a:pt x="77" y="128"/>
                </a:cubicBezTo>
                <a:cubicBezTo>
                  <a:pt x="77" y="125"/>
                  <a:pt x="77" y="123"/>
                  <a:pt x="77" y="120"/>
                </a:cubicBezTo>
                <a:cubicBezTo>
                  <a:pt x="77" y="120"/>
                  <a:pt x="78" y="119"/>
                  <a:pt x="78" y="118"/>
                </a:cubicBezTo>
                <a:cubicBezTo>
                  <a:pt x="78" y="115"/>
                  <a:pt x="78" y="111"/>
                  <a:pt x="78" y="108"/>
                </a:cubicBezTo>
                <a:cubicBezTo>
                  <a:pt x="78" y="108"/>
                  <a:pt x="78" y="107"/>
                  <a:pt x="78" y="107"/>
                </a:cubicBezTo>
                <a:cubicBezTo>
                  <a:pt x="77" y="107"/>
                  <a:pt x="76" y="107"/>
                  <a:pt x="75" y="107"/>
                </a:cubicBezTo>
                <a:cubicBezTo>
                  <a:pt x="75" y="107"/>
                  <a:pt x="75" y="108"/>
                  <a:pt x="75" y="109"/>
                </a:cubicBezTo>
                <a:cubicBezTo>
                  <a:pt x="75" y="109"/>
                  <a:pt x="75" y="109"/>
                  <a:pt x="75" y="109"/>
                </a:cubicBezTo>
                <a:cubicBezTo>
                  <a:pt x="74" y="111"/>
                  <a:pt x="74" y="113"/>
                  <a:pt x="74" y="116"/>
                </a:cubicBezTo>
                <a:cubicBezTo>
                  <a:pt x="74" y="118"/>
                  <a:pt x="74" y="121"/>
                  <a:pt x="74" y="123"/>
                </a:cubicBezTo>
                <a:cubicBezTo>
                  <a:pt x="74" y="123"/>
                  <a:pt x="74" y="123"/>
                  <a:pt x="74" y="124"/>
                </a:cubicBezTo>
                <a:cubicBezTo>
                  <a:pt x="74" y="125"/>
                  <a:pt x="74" y="126"/>
                  <a:pt x="74" y="127"/>
                </a:cubicBezTo>
                <a:close/>
                <a:moveTo>
                  <a:pt x="189" y="126"/>
                </a:moveTo>
                <a:cubicBezTo>
                  <a:pt x="189" y="126"/>
                  <a:pt x="190" y="127"/>
                  <a:pt x="190" y="127"/>
                </a:cubicBezTo>
                <a:cubicBezTo>
                  <a:pt x="190" y="127"/>
                  <a:pt x="190" y="127"/>
                  <a:pt x="190" y="127"/>
                </a:cubicBezTo>
                <a:cubicBezTo>
                  <a:pt x="190" y="127"/>
                  <a:pt x="190" y="126"/>
                  <a:pt x="190" y="125"/>
                </a:cubicBezTo>
                <a:cubicBezTo>
                  <a:pt x="190" y="124"/>
                  <a:pt x="190" y="124"/>
                  <a:pt x="190" y="124"/>
                </a:cubicBezTo>
                <a:cubicBezTo>
                  <a:pt x="190" y="124"/>
                  <a:pt x="190" y="124"/>
                  <a:pt x="190" y="124"/>
                </a:cubicBezTo>
                <a:cubicBezTo>
                  <a:pt x="190" y="124"/>
                  <a:pt x="190" y="124"/>
                  <a:pt x="190" y="124"/>
                </a:cubicBezTo>
                <a:cubicBezTo>
                  <a:pt x="189" y="125"/>
                  <a:pt x="189" y="126"/>
                  <a:pt x="189" y="126"/>
                </a:cubicBezTo>
                <a:close/>
                <a:moveTo>
                  <a:pt x="71" y="127"/>
                </a:moveTo>
                <a:cubicBezTo>
                  <a:pt x="71" y="126"/>
                  <a:pt x="71" y="124"/>
                  <a:pt x="71" y="123"/>
                </a:cubicBezTo>
                <a:cubicBezTo>
                  <a:pt x="71" y="123"/>
                  <a:pt x="71" y="122"/>
                  <a:pt x="71" y="122"/>
                </a:cubicBezTo>
                <a:cubicBezTo>
                  <a:pt x="71" y="119"/>
                  <a:pt x="71" y="116"/>
                  <a:pt x="72" y="114"/>
                </a:cubicBezTo>
                <a:cubicBezTo>
                  <a:pt x="72" y="111"/>
                  <a:pt x="72" y="109"/>
                  <a:pt x="73" y="107"/>
                </a:cubicBezTo>
                <a:cubicBezTo>
                  <a:pt x="73" y="107"/>
                  <a:pt x="73" y="106"/>
                  <a:pt x="73" y="106"/>
                </a:cubicBezTo>
                <a:cubicBezTo>
                  <a:pt x="72" y="106"/>
                  <a:pt x="71" y="106"/>
                  <a:pt x="70" y="106"/>
                </a:cubicBezTo>
                <a:cubicBezTo>
                  <a:pt x="70" y="106"/>
                  <a:pt x="69" y="106"/>
                  <a:pt x="68" y="105"/>
                </a:cubicBezTo>
                <a:cubicBezTo>
                  <a:pt x="68" y="108"/>
                  <a:pt x="69" y="110"/>
                  <a:pt x="69" y="113"/>
                </a:cubicBezTo>
                <a:cubicBezTo>
                  <a:pt x="69" y="117"/>
                  <a:pt x="69" y="122"/>
                  <a:pt x="69" y="126"/>
                </a:cubicBezTo>
                <a:cubicBezTo>
                  <a:pt x="69" y="126"/>
                  <a:pt x="69" y="126"/>
                  <a:pt x="69" y="126"/>
                </a:cubicBezTo>
                <a:cubicBezTo>
                  <a:pt x="70" y="127"/>
                  <a:pt x="71" y="127"/>
                  <a:pt x="71" y="127"/>
                </a:cubicBezTo>
                <a:close/>
                <a:moveTo>
                  <a:pt x="193" y="123"/>
                </a:moveTo>
                <a:cubicBezTo>
                  <a:pt x="193" y="124"/>
                  <a:pt x="193" y="125"/>
                  <a:pt x="193" y="126"/>
                </a:cubicBezTo>
                <a:cubicBezTo>
                  <a:pt x="194" y="126"/>
                  <a:pt x="194" y="126"/>
                  <a:pt x="194" y="126"/>
                </a:cubicBezTo>
                <a:cubicBezTo>
                  <a:pt x="195" y="125"/>
                  <a:pt x="195" y="123"/>
                  <a:pt x="195" y="122"/>
                </a:cubicBezTo>
                <a:cubicBezTo>
                  <a:pt x="194" y="122"/>
                  <a:pt x="194" y="123"/>
                  <a:pt x="193" y="123"/>
                </a:cubicBezTo>
                <a:close/>
                <a:moveTo>
                  <a:pt x="60" y="125"/>
                </a:moveTo>
                <a:cubicBezTo>
                  <a:pt x="63" y="125"/>
                  <a:pt x="65" y="126"/>
                  <a:pt x="67" y="126"/>
                </a:cubicBezTo>
                <a:cubicBezTo>
                  <a:pt x="66" y="119"/>
                  <a:pt x="66" y="112"/>
                  <a:pt x="66" y="105"/>
                </a:cubicBezTo>
                <a:cubicBezTo>
                  <a:pt x="66" y="105"/>
                  <a:pt x="66" y="105"/>
                  <a:pt x="66" y="105"/>
                </a:cubicBezTo>
                <a:cubicBezTo>
                  <a:pt x="64" y="105"/>
                  <a:pt x="62" y="104"/>
                  <a:pt x="60" y="104"/>
                </a:cubicBezTo>
                <a:cubicBezTo>
                  <a:pt x="60" y="107"/>
                  <a:pt x="60" y="111"/>
                  <a:pt x="60" y="115"/>
                </a:cubicBezTo>
                <a:cubicBezTo>
                  <a:pt x="60" y="116"/>
                  <a:pt x="60" y="117"/>
                  <a:pt x="60" y="118"/>
                </a:cubicBezTo>
                <a:cubicBezTo>
                  <a:pt x="61" y="120"/>
                  <a:pt x="61" y="122"/>
                  <a:pt x="60" y="125"/>
                </a:cubicBezTo>
                <a:close/>
                <a:moveTo>
                  <a:pt x="176" y="123"/>
                </a:moveTo>
                <a:cubicBezTo>
                  <a:pt x="176" y="123"/>
                  <a:pt x="176" y="124"/>
                  <a:pt x="176" y="125"/>
                </a:cubicBezTo>
                <a:cubicBezTo>
                  <a:pt x="176" y="125"/>
                  <a:pt x="176" y="125"/>
                  <a:pt x="176" y="125"/>
                </a:cubicBezTo>
                <a:cubicBezTo>
                  <a:pt x="176" y="124"/>
                  <a:pt x="176" y="123"/>
                  <a:pt x="176" y="123"/>
                </a:cubicBezTo>
                <a:close/>
                <a:moveTo>
                  <a:pt x="197" y="123"/>
                </a:moveTo>
                <a:cubicBezTo>
                  <a:pt x="197" y="123"/>
                  <a:pt x="197" y="124"/>
                  <a:pt x="197" y="124"/>
                </a:cubicBezTo>
                <a:cubicBezTo>
                  <a:pt x="197" y="124"/>
                  <a:pt x="197" y="124"/>
                  <a:pt x="198" y="124"/>
                </a:cubicBezTo>
                <a:cubicBezTo>
                  <a:pt x="198" y="124"/>
                  <a:pt x="198" y="123"/>
                  <a:pt x="197" y="123"/>
                </a:cubicBezTo>
                <a:close/>
                <a:moveTo>
                  <a:pt x="53" y="123"/>
                </a:moveTo>
                <a:cubicBezTo>
                  <a:pt x="54" y="123"/>
                  <a:pt x="56" y="123"/>
                  <a:pt x="57" y="124"/>
                </a:cubicBezTo>
                <a:cubicBezTo>
                  <a:pt x="57" y="121"/>
                  <a:pt x="57" y="119"/>
                  <a:pt x="57" y="116"/>
                </a:cubicBezTo>
                <a:cubicBezTo>
                  <a:pt x="57" y="115"/>
                  <a:pt x="57" y="115"/>
                  <a:pt x="57" y="114"/>
                </a:cubicBezTo>
                <a:cubicBezTo>
                  <a:pt x="57" y="109"/>
                  <a:pt x="57" y="106"/>
                  <a:pt x="58" y="103"/>
                </a:cubicBezTo>
                <a:cubicBezTo>
                  <a:pt x="56" y="102"/>
                  <a:pt x="55" y="102"/>
                  <a:pt x="54" y="102"/>
                </a:cubicBezTo>
                <a:cubicBezTo>
                  <a:pt x="54" y="106"/>
                  <a:pt x="54" y="109"/>
                  <a:pt x="53" y="113"/>
                </a:cubicBezTo>
                <a:cubicBezTo>
                  <a:pt x="53" y="115"/>
                  <a:pt x="53" y="115"/>
                  <a:pt x="53" y="115"/>
                </a:cubicBezTo>
                <a:cubicBezTo>
                  <a:pt x="53" y="116"/>
                  <a:pt x="53" y="118"/>
                  <a:pt x="53" y="120"/>
                </a:cubicBezTo>
                <a:cubicBezTo>
                  <a:pt x="53" y="120"/>
                  <a:pt x="53" y="121"/>
                  <a:pt x="53" y="121"/>
                </a:cubicBezTo>
                <a:cubicBezTo>
                  <a:pt x="53" y="122"/>
                  <a:pt x="53" y="122"/>
                  <a:pt x="53" y="123"/>
                </a:cubicBezTo>
                <a:close/>
                <a:moveTo>
                  <a:pt x="98" y="119"/>
                </a:moveTo>
                <a:cubicBezTo>
                  <a:pt x="98" y="120"/>
                  <a:pt x="98" y="121"/>
                  <a:pt x="98" y="121"/>
                </a:cubicBezTo>
                <a:cubicBezTo>
                  <a:pt x="98" y="122"/>
                  <a:pt x="98" y="122"/>
                  <a:pt x="98" y="122"/>
                </a:cubicBezTo>
                <a:cubicBezTo>
                  <a:pt x="98" y="122"/>
                  <a:pt x="98" y="121"/>
                  <a:pt x="98" y="120"/>
                </a:cubicBezTo>
                <a:cubicBezTo>
                  <a:pt x="98" y="120"/>
                  <a:pt x="98" y="120"/>
                  <a:pt x="98" y="119"/>
                </a:cubicBezTo>
                <a:close/>
                <a:moveTo>
                  <a:pt x="44" y="119"/>
                </a:moveTo>
                <a:cubicBezTo>
                  <a:pt x="45" y="120"/>
                  <a:pt x="45" y="120"/>
                  <a:pt x="46" y="120"/>
                </a:cubicBezTo>
                <a:cubicBezTo>
                  <a:pt x="47" y="121"/>
                  <a:pt x="48" y="121"/>
                  <a:pt x="49" y="121"/>
                </a:cubicBezTo>
                <a:cubicBezTo>
                  <a:pt x="49" y="120"/>
                  <a:pt x="50" y="118"/>
                  <a:pt x="50" y="116"/>
                </a:cubicBezTo>
                <a:cubicBezTo>
                  <a:pt x="50" y="116"/>
                  <a:pt x="50" y="115"/>
                  <a:pt x="50" y="114"/>
                </a:cubicBezTo>
                <a:cubicBezTo>
                  <a:pt x="50" y="112"/>
                  <a:pt x="50" y="112"/>
                  <a:pt x="50" y="112"/>
                </a:cubicBezTo>
                <a:cubicBezTo>
                  <a:pt x="51" y="108"/>
                  <a:pt x="51" y="104"/>
                  <a:pt x="51" y="101"/>
                </a:cubicBezTo>
                <a:cubicBezTo>
                  <a:pt x="49" y="100"/>
                  <a:pt x="46" y="99"/>
                  <a:pt x="44" y="98"/>
                </a:cubicBezTo>
                <a:cubicBezTo>
                  <a:pt x="44" y="102"/>
                  <a:pt x="45" y="105"/>
                  <a:pt x="45" y="108"/>
                </a:cubicBezTo>
                <a:cubicBezTo>
                  <a:pt x="45" y="109"/>
                  <a:pt x="45" y="110"/>
                  <a:pt x="45" y="111"/>
                </a:cubicBezTo>
                <a:cubicBezTo>
                  <a:pt x="45" y="113"/>
                  <a:pt x="45" y="116"/>
                  <a:pt x="44" y="119"/>
                </a:cubicBezTo>
                <a:cubicBezTo>
                  <a:pt x="44" y="119"/>
                  <a:pt x="44" y="119"/>
                  <a:pt x="44" y="119"/>
                </a:cubicBezTo>
                <a:close/>
                <a:moveTo>
                  <a:pt x="203" y="120"/>
                </a:moveTo>
                <a:cubicBezTo>
                  <a:pt x="203" y="120"/>
                  <a:pt x="203" y="120"/>
                  <a:pt x="203" y="121"/>
                </a:cubicBezTo>
                <a:cubicBezTo>
                  <a:pt x="204" y="120"/>
                  <a:pt x="205" y="119"/>
                  <a:pt x="206" y="119"/>
                </a:cubicBezTo>
                <a:cubicBezTo>
                  <a:pt x="206" y="118"/>
                  <a:pt x="206" y="117"/>
                  <a:pt x="206" y="117"/>
                </a:cubicBezTo>
                <a:cubicBezTo>
                  <a:pt x="206" y="117"/>
                  <a:pt x="206" y="117"/>
                  <a:pt x="206" y="117"/>
                </a:cubicBezTo>
                <a:cubicBezTo>
                  <a:pt x="206" y="117"/>
                  <a:pt x="205" y="117"/>
                  <a:pt x="205" y="117"/>
                </a:cubicBezTo>
                <a:cubicBezTo>
                  <a:pt x="205" y="118"/>
                  <a:pt x="205" y="118"/>
                  <a:pt x="204" y="119"/>
                </a:cubicBezTo>
                <a:cubicBezTo>
                  <a:pt x="204" y="120"/>
                  <a:pt x="204" y="120"/>
                  <a:pt x="203" y="120"/>
                </a:cubicBezTo>
                <a:cubicBezTo>
                  <a:pt x="203" y="120"/>
                  <a:pt x="203" y="120"/>
                  <a:pt x="203" y="120"/>
                </a:cubicBezTo>
                <a:close/>
                <a:moveTo>
                  <a:pt x="186" y="105"/>
                </a:moveTo>
                <a:cubicBezTo>
                  <a:pt x="186" y="106"/>
                  <a:pt x="186" y="107"/>
                  <a:pt x="186" y="108"/>
                </a:cubicBezTo>
                <a:cubicBezTo>
                  <a:pt x="186" y="108"/>
                  <a:pt x="186" y="109"/>
                  <a:pt x="186" y="109"/>
                </a:cubicBezTo>
                <a:cubicBezTo>
                  <a:pt x="185" y="111"/>
                  <a:pt x="185" y="113"/>
                  <a:pt x="185" y="116"/>
                </a:cubicBezTo>
                <a:cubicBezTo>
                  <a:pt x="185" y="117"/>
                  <a:pt x="185" y="118"/>
                  <a:pt x="185" y="119"/>
                </a:cubicBezTo>
                <a:cubicBezTo>
                  <a:pt x="185" y="120"/>
                  <a:pt x="185" y="120"/>
                  <a:pt x="185" y="120"/>
                </a:cubicBezTo>
                <a:cubicBezTo>
                  <a:pt x="185" y="120"/>
                  <a:pt x="185" y="119"/>
                  <a:pt x="185" y="119"/>
                </a:cubicBezTo>
                <a:cubicBezTo>
                  <a:pt x="185" y="118"/>
                  <a:pt x="185" y="118"/>
                  <a:pt x="185" y="118"/>
                </a:cubicBezTo>
                <a:cubicBezTo>
                  <a:pt x="185" y="116"/>
                  <a:pt x="185" y="115"/>
                  <a:pt x="186" y="114"/>
                </a:cubicBezTo>
                <a:cubicBezTo>
                  <a:pt x="186" y="113"/>
                  <a:pt x="186" y="111"/>
                  <a:pt x="186" y="109"/>
                </a:cubicBezTo>
                <a:cubicBezTo>
                  <a:pt x="186" y="108"/>
                  <a:pt x="186" y="107"/>
                  <a:pt x="186" y="106"/>
                </a:cubicBezTo>
                <a:cubicBezTo>
                  <a:pt x="186" y="106"/>
                  <a:pt x="186" y="105"/>
                  <a:pt x="186" y="105"/>
                </a:cubicBezTo>
                <a:close/>
                <a:moveTo>
                  <a:pt x="106" y="111"/>
                </a:moveTo>
                <a:cubicBezTo>
                  <a:pt x="106" y="114"/>
                  <a:pt x="106" y="116"/>
                  <a:pt x="106" y="119"/>
                </a:cubicBezTo>
                <a:cubicBezTo>
                  <a:pt x="106" y="116"/>
                  <a:pt x="107" y="113"/>
                  <a:pt x="107" y="111"/>
                </a:cubicBezTo>
                <a:lnTo>
                  <a:pt x="106" y="111"/>
                </a:lnTo>
                <a:close/>
                <a:moveTo>
                  <a:pt x="193" y="119"/>
                </a:moveTo>
                <a:cubicBezTo>
                  <a:pt x="193" y="119"/>
                  <a:pt x="193" y="118"/>
                  <a:pt x="194" y="118"/>
                </a:cubicBezTo>
                <a:cubicBezTo>
                  <a:pt x="194" y="118"/>
                  <a:pt x="195" y="118"/>
                  <a:pt x="195" y="117"/>
                </a:cubicBezTo>
                <a:cubicBezTo>
                  <a:pt x="195" y="117"/>
                  <a:pt x="195" y="117"/>
                  <a:pt x="195" y="116"/>
                </a:cubicBezTo>
                <a:cubicBezTo>
                  <a:pt x="194" y="117"/>
                  <a:pt x="194" y="117"/>
                  <a:pt x="193" y="117"/>
                </a:cubicBezTo>
                <a:cubicBezTo>
                  <a:pt x="193" y="118"/>
                  <a:pt x="193" y="118"/>
                  <a:pt x="193" y="119"/>
                </a:cubicBezTo>
                <a:cubicBezTo>
                  <a:pt x="193" y="119"/>
                  <a:pt x="193" y="119"/>
                  <a:pt x="193" y="119"/>
                </a:cubicBezTo>
                <a:close/>
                <a:moveTo>
                  <a:pt x="35" y="115"/>
                </a:moveTo>
                <a:cubicBezTo>
                  <a:pt x="38" y="117"/>
                  <a:pt x="40" y="118"/>
                  <a:pt x="42" y="119"/>
                </a:cubicBezTo>
                <a:cubicBezTo>
                  <a:pt x="41" y="116"/>
                  <a:pt x="41" y="114"/>
                  <a:pt x="42" y="111"/>
                </a:cubicBezTo>
                <a:cubicBezTo>
                  <a:pt x="42" y="110"/>
                  <a:pt x="42" y="109"/>
                  <a:pt x="42" y="108"/>
                </a:cubicBezTo>
                <a:cubicBezTo>
                  <a:pt x="42" y="107"/>
                  <a:pt x="42" y="107"/>
                  <a:pt x="42" y="107"/>
                </a:cubicBezTo>
                <a:cubicBezTo>
                  <a:pt x="42" y="104"/>
                  <a:pt x="42" y="101"/>
                  <a:pt x="42" y="97"/>
                </a:cubicBezTo>
                <a:cubicBezTo>
                  <a:pt x="39" y="96"/>
                  <a:pt x="37" y="95"/>
                  <a:pt x="35" y="94"/>
                </a:cubicBezTo>
                <a:cubicBezTo>
                  <a:pt x="35" y="98"/>
                  <a:pt x="35" y="102"/>
                  <a:pt x="35" y="106"/>
                </a:cubicBezTo>
                <a:cubicBezTo>
                  <a:pt x="35" y="106"/>
                  <a:pt x="35" y="107"/>
                  <a:pt x="35" y="108"/>
                </a:cubicBezTo>
                <a:cubicBezTo>
                  <a:pt x="35" y="110"/>
                  <a:pt x="36" y="113"/>
                  <a:pt x="35" y="115"/>
                </a:cubicBezTo>
                <a:close/>
                <a:moveTo>
                  <a:pt x="97" y="110"/>
                </a:moveTo>
                <a:cubicBezTo>
                  <a:pt x="97" y="112"/>
                  <a:pt x="98" y="115"/>
                  <a:pt x="98" y="118"/>
                </a:cubicBezTo>
                <a:cubicBezTo>
                  <a:pt x="98" y="118"/>
                  <a:pt x="98" y="118"/>
                  <a:pt x="98" y="117"/>
                </a:cubicBezTo>
                <a:cubicBezTo>
                  <a:pt x="98" y="115"/>
                  <a:pt x="97" y="112"/>
                  <a:pt x="97" y="110"/>
                </a:cubicBezTo>
                <a:cubicBezTo>
                  <a:pt x="97" y="110"/>
                  <a:pt x="97" y="110"/>
                  <a:pt x="97" y="110"/>
                </a:cubicBezTo>
                <a:close/>
                <a:moveTo>
                  <a:pt x="210" y="114"/>
                </a:moveTo>
                <a:cubicBezTo>
                  <a:pt x="210" y="115"/>
                  <a:pt x="210" y="115"/>
                  <a:pt x="210" y="115"/>
                </a:cubicBezTo>
                <a:cubicBezTo>
                  <a:pt x="210" y="115"/>
                  <a:pt x="210" y="114"/>
                  <a:pt x="210" y="114"/>
                </a:cubicBezTo>
                <a:cubicBezTo>
                  <a:pt x="210" y="114"/>
                  <a:pt x="210" y="114"/>
                  <a:pt x="210" y="114"/>
                </a:cubicBezTo>
                <a:close/>
                <a:moveTo>
                  <a:pt x="200" y="115"/>
                </a:moveTo>
                <a:cubicBezTo>
                  <a:pt x="200" y="114"/>
                  <a:pt x="200" y="114"/>
                  <a:pt x="200" y="114"/>
                </a:cubicBezTo>
                <a:cubicBezTo>
                  <a:pt x="200" y="114"/>
                  <a:pt x="200" y="113"/>
                  <a:pt x="200" y="113"/>
                </a:cubicBezTo>
                <a:cubicBezTo>
                  <a:pt x="200" y="113"/>
                  <a:pt x="200" y="113"/>
                  <a:pt x="199" y="113"/>
                </a:cubicBezTo>
                <a:cubicBezTo>
                  <a:pt x="199" y="113"/>
                  <a:pt x="199" y="114"/>
                  <a:pt x="200" y="115"/>
                </a:cubicBezTo>
                <a:close/>
                <a:moveTo>
                  <a:pt x="27" y="110"/>
                </a:moveTo>
                <a:cubicBezTo>
                  <a:pt x="29" y="111"/>
                  <a:pt x="31" y="112"/>
                  <a:pt x="32" y="113"/>
                </a:cubicBezTo>
                <a:cubicBezTo>
                  <a:pt x="32" y="112"/>
                  <a:pt x="32" y="110"/>
                  <a:pt x="32" y="108"/>
                </a:cubicBezTo>
                <a:cubicBezTo>
                  <a:pt x="32" y="107"/>
                  <a:pt x="32" y="106"/>
                  <a:pt x="32" y="105"/>
                </a:cubicBezTo>
                <a:cubicBezTo>
                  <a:pt x="32" y="100"/>
                  <a:pt x="32" y="97"/>
                  <a:pt x="32" y="93"/>
                </a:cubicBezTo>
                <a:cubicBezTo>
                  <a:pt x="32" y="93"/>
                  <a:pt x="32" y="93"/>
                  <a:pt x="32" y="93"/>
                </a:cubicBezTo>
                <a:cubicBezTo>
                  <a:pt x="32" y="93"/>
                  <a:pt x="31" y="93"/>
                  <a:pt x="31" y="92"/>
                </a:cubicBezTo>
                <a:cubicBezTo>
                  <a:pt x="30" y="92"/>
                  <a:pt x="29" y="91"/>
                  <a:pt x="28" y="91"/>
                </a:cubicBezTo>
                <a:cubicBezTo>
                  <a:pt x="28" y="93"/>
                  <a:pt x="27" y="96"/>
                  <a:pt x="27" y="99"/>
                </a:cubicBezTo>
                <a:cubicBezTo>
                  <a:pt x="27" y="100"/>
                  <a:pt x="27" y="101"/>
                  <a:pt x="27" y="102"/>
                </a:cubicBezTo>
                <a:cubicBezTo>
                  <a:pt x="27" y="104"/>
                  <a:pt x="27" y="106"/>
                  <a:pt x="27" y="108"/>
                </a:cubicBezTo>
                <a:cubicBezTo>
                  <a:pt x="27" y="109"/>
                  <a:pt x="27" y="109"/>
                  <a:pt x="27" y="109"/>
                </a:cubicBezTo>
                <a:cubicBezTo>
                  <a:pt x="27" y="110"/>
                  <a:pt x="27" y="110"/>
                  <a:pt x="27" y="110"/>
                </a:cubicBezTo>
                <a:close/>
                <a:moveTo>
                  <a:pt x="150" y="112"/>
                </a:moveTo>
                <a:cubicBezTo>
                  <a:pt x="150" y="112"/>
                  <a:pt x="151" y="112"/>
                  <a:pt x="151" y="113"/>
                </a:cubicBezTo>
                <a:cubicBezTo>
                  <a:pt x="151" y="112"/>
                  <a:pt x="151" y="112"/>
                  <a:pt x="151" y="112"/>
                </a:cubicBezTo>
                <a:cubicBezTo>
                  <a:pt x="150" y="112"/>
                  <a:pt x="149" y="112"/>
                  <a:pt x="148" y="112"/>
                </a:cubicBezTo>
                <a:cubicBezTo>
                  <a:pt x="148" y="112"/>
                  <a:pt x="148" y="112"/>
                  <a:pt x="148" y="113"/>
                </a:cubicBezTo>
                <a:cubicBezTo>
                  <a:pt x="149" y="112"/>
                  <a:pt x="149" y="112"/>
                  <a:pt x="150" y="112"/>
                </a:cubicBezTo>
                <a:close/>
                <a:moveTo>
                  <a:pt x="214" y="111"/>
                </a:moveTo>
                <a:cubicBezTo>
                  <a:pt x="214" y="112"/>
                  <a:pt x="214" y="112"/>
                  <a:pt x="214" y="113"/>
                </a:cubicBezTo>
                <a:cubicBezTo>
                  <a:pt x="214" y="113"/>
                  <a:pt x="215" y="112"/>
                  <a:pt x="215" y="112"/>
                </a:cubicBezTo>
                <a:cubicBezTo>
                  <a:pt x="215" y="111"/>
                  <a:pt x="215" y="111"/>
                  <a:pt x="215" y="110"/>
                </a:cubicBezTo>
                <a:cubicBezTo>
                  <a:pt x="215" y="110"/>
                  <a:pt x="214" y="111"/>
                  <a:pt x="214" y="111"/>
                </a:cubicBezTo>
                <a:close/>
                <a:moveTo>
                  <a:pt x="193" y="102"/>
                </a:moveTo>
                <a:cubicBezTo>
                  <a:pt x="194" y="102"/>
                  <a:pt x="194" y="103"/>
                  <a:pt x="194" y="103"/>
                </a:cubicBezTo>
                <a:cubicBezTo>
                  <a:pt x="195" y="106"/>
                  <a:pt x="195" y="109"/>
                  <a:pt x="194" y="113"/>
                </a:cubicBezTo>
                <a:cubicBezTo>
                  <a:pt x="194" y="112"/>
                  <a:pt x="195" y="112"/>
                  <a:pt x="195" y="112"/>
                </a:cubicBezTo>
                <a:cubicBezTo>
                  <a:pt x="195" y="112"/>
                  <a:pt x="195" y="111"/>
                  <a:pt x="195" y="111"/>
                </a:cubicBezTo>
                <a:cubicBezTo>
                  <a:pt x="195" y="110"/>
                  <a:pt x="195" y="109"/>
                  <a:pt x="195" y="108"/>
                </a:cubicBezTo>
                <a:cubicBezTo>
                  <a:pt x="195" y="105"/>
                  <a:pt x="194" y="102"/>
                  <a:pt x="194" y="99"/>
                </a:cubicBezTo>
                <a:cubicBezTo>
                  <a:pt x="193" y="100"/>
                  <a:pt x="191" y="100"/>
                  <a:pt x="189" y="101"/>
                </a:cubicBezTo>
                <a:cubicBezTo>
                  <a:pt x="190" y="101"/>
                  <a:pt x="190" y="102"/>
                  <a:pt x="190" y="102"/>
                </a:cubicBezTo>
                <a:cubicBezTo>
                  <a:pt x="189" y="102"/>
                  <a:pt x="189" y="102"/>
                  <a:pt x="189" y="102"/>
                </a:cubicBezTo>
                <a:cubicBezTo>
                  <a:pt x="189" y="102"/>
                  <a:pt x="189" y="102"/>
                  <a:pt x="189" y="102"/>
                </a:cubicBezTo>
                <a:cubicBezTo>
                  <a:pt x="189" y="103"/>
                  <a:pt x="189" y="103"/>
                  <a:pt x="189" y="104"/>
                </a:cubicBezTo>
                <a:cubicBezTo>
                  <a:pt x="189" y="104"/>
                  <a:pt x="189" y="105"/>
                  <a:pt x="189" y="105"/>
                </a:cubicBezTo>
                <a:cubicBezTo>
                  <a:pt x="189" y="106"/>
                  <a:pt x="189" y="108"/>
                  <a:pt x="189" y="109"/>
                </a:cubicBezTo>
                <a:cubicBezTo>
                  <a:pt x="189" y="110"/>
                  <a:pt x="189" y="111"/>
                  <a:pt x="189" y="112"/>
                </a:cubicBezTo>
                <a:cubicBezTo>
                  <a:pt x="189" y="110"/>
                  <a:pt x="190" y="107"/>
                  <a:pt x="190" y="105"/>
                </a:cubicBezTo>
                <a:cubicBezTo>
                  <a:pt x="190" y="104"/>
                  <a:pt x="190" y="104"/>
                  <a:pt x="190" y="104"/>
                </a:cubicBezTo>
                <a:cubicBezTo>
                  <a:pt x="190" y="103"/>
                  <a:pt x="191" y="102"/>
                  <a:pt x="191" y="101"/>
                </a:cubicBezTo>
                <a:cubicBezTo>
                  <a:pt x="191" y="101"/>
                  <a:pt x="191" y="100"/>
                  <a:pt x="192" y="100"/>
                </a:cubicBezTo>
                <a:cubicBezTo>
                  <a:pt x="192" y="100"/>
                  <a:pt x="193" y="100"/>
                  <a:pt x="193" y="101"/>
                </a:cubicBezTo>
                <a:cubicBezTo>
                  <a:pt x="193" y="101"/>
                  <a:pt x="193" y="101"/>
                  <a:pt x="193" y="102"/>
                </a:cubicBezTo>
                <a:cubicBezTo>
                  <a:pt x="193" y="102"/>
                  <a:pt x="193" y="102"/>
                  <a:pt x="193" y="102"/>
                </a:cubicBezTo>
                <a:close/>
                <a:moveTo>
                  <a:pt x="198" y="97"/>
                </a:moveTo>
                <a:cubicBezTo>
                  <a:pt x="198" y="101"/>
                  <a:pt x="198" y="105"/>
                  <a:pt x="199" y="109"/>
                </a:cubicBezTo>
                <a:cubicBezTo>
                  <a:pt x="199" y="109"/>
                  <a:pt x="200" y="108"/>
                  <a:pt x="200" y="108"/>
                </a:cubicBezTo>
                <a:cubicBezTo>
                  <a:pt x="200" y="107"/>
                  <a:pt x="200" y="106"/>
                  <a:pt x="200" y="106"/>
                </a:cubicBezTo>
                <a:cubicBezTo>
                  <a:pt x="200" y="106"/>
                  <a:pt x="200" y="106"/>
                  <a:pt x="200" y="106"/>
                </a:cubicBezTo>
                <a:cubicBezTo>
                  <a:pt x="199" y="106"/>
                  <a:pt x="199" y="105"/>
                  <a:pt x="199" y="105"/>
                </a:cubicBezTo>
                <a:cubicBezTo>
                  <a:pt x="199" y="104"/>
                  <a:pt x="199" y="104"/>
                  <a:pt x="199" y="104"/>
                </a:cubicBezTo>
                <a:cubicBezTo>
                  <a:pt x="199" y="103"/>
                  <a:pt x="200" y="103"/>
                  <a:pt x="200" y="103"/>
                </a:cubicBezTo>
                <a:cubicBezTo>
                  <a:pt x="200" y="101"/>
                  <a:pt x="200" y="100"/>
                  <a:pt x="200" y="99"/>
                </a:cubicBezTo>
                <a:cubicBezTo>
                  <a:pt x="200" y="99"/>
                  <a:pt x="200" y="99"/>
                  <a:pt x="200" y="99"/>
                </a:cubicBezTo>
                <a:cubicBezTo>
                  <a:pt x="199" y="98"/>
                  <a:pt x="199" y="98"/>
                  <a:pt x="200" y="97"/>
                </a:cubicBezTo>
                <a:cubicBezTo>
                  <a:pt x="200" y="97"/>
                  <a:pt x="200" y="97"/>
                  <a:pt x="200" y="97"/>
                </a:cubicBezTo>
                <a:cubicBezTo>
                  <a:pt x="200" y="97"/>
                  <a:pt x="200" y="96"/>
                  <a:pt x="200" y="96"/>
                </a:cubicBezTo>
                <a:cubicBezTo>
                  <a:pt x="199" y="96"/>
                  <a:pt x="199" y="96"/>
                  <a:pt x="198" y="97"/>
                </a:cubicBezTo>
                <a:close/>
                <a:moveTo>
                  <a:pt x="81" y="108"/>
                </a:moveTo>
                <a:cubicBezTo>
                  <a:pt x="81" y="108"/>
                  <a:pt x="81" y="108"/>
                  <a:pt x="81" y="108"/>
                </a:cubicBezTo>
                <a:cubicBezTo>
                  <a:pt x="81" y="108"/>
                  <a:pt x="81" y="109"/>
                  <a:pt x="81" y="109"/>
                </a:cubicBezTo>
                <a:cubicBezTo>
                  <a:pt x="81" y="109"/>
                  <a:pt x="81" y="108"/>
                  <a:pt x="81" y="108"/>
                </a:cubicBezTo>
                <a:cubicBezTo>
                  <a:pt x="81" y="108"/>
                  <a:pt x="81" y="108"/>
                  <a:pt x="81" y="108"/>
                </a:cubicBezTo>
                <a:close/>
                <a:moveTo>
                  <a:pt x="107" y="107"/>
                </a:moveTo>
                <a:cubicBezTo>
                  <a:pt x="116" y="108"/>
                  <a:pt x="125" y="109"/>
                  <a:pt x="132" y="109"/>
                </a:cubicBezTo>
                <a:cubicBezTo>
                  <a:pt x="145" y="109"/>
                  <a:pt x="156" y="108"/>
                  <a:pt x="166" y="105"/>
                </a:cubicBezTo>
                <a:cubicBezTo>
                  <a:pt x="166" y="105"/>
                  <a:pt x="166" y="105"/>
                  <a:pt x="166" y="105"/>
                </a:cubicBezTo>
                <a:cubicBezTo>
                  <a:pt x="166" y="104"/>
                  <a:pt x="167" y="104"/>
                  <a:pt x="168" y="104"/>
                </a:cubicBezTo>
                <a:cubicBezTo>
                  <a:pt x="168" y="104"/>
                  <a:pt x="169" y="104"/>
                  <a:pt x="169" y="105"/>
                </a:cubicBezTo>
                <a:cubicBezTo>
                  <a:pt x="171" y="104"/>
                  <a:pt x="174" y="103"/>
                  <a:pt x="176" y="103"/>
                </a:cubicBezTo>
                <a:cubicBezTo>
                  <a:pt x="188" y="99"/>
                  <a:pt x="200" y="93"/>
                  <a:pt x="210" y="85"/>
                </a:cubicBezTo>
                <a:cubicBezTo>
                  <a:pt x="219" y="77"/>
                  <a:pt x="228" y="69"/>
                  <a:pt x="226" y="57"/>
                </a:cubicBezTo>
                <a:cubicBezTo>
                  <a:pt x="224" y="57"/>
                  <a:pt x="222" y="57"/>
                  <a:pt x="220" y="57"/>
                </a:cubicBezTo>
                <a:cubicBezTo>
                  <a:pt x="220" y="58"/>
                  <a:pt x="220" y="58"/>
                  <a:pt x="219" y="59"/>
                </a:cubicBezTo>
                <a:cubicBezTo>
                  <a:pt x="219" y="59"/>
                  <a:pt x="219" y="59"/>
                  <a:pt x="218" y="59"/>
                </a:cubicBezTo>
                <a:cubicBezTo>
                  <a:pt x="218" y="59"/>
                  <a:pt x="218" y="59"/>
                  <a:pt x="217" y="59"/>
                </a:cubicBezTo>
                <a:cubicBezTo>
                  <a:pt x="217" y="59"/>
                  <a:pt x="217" y="58"/>
                  <a:pt x="217" y="58"/>
                </a:cubicBezTo>
                <a:cubicBezTo>
                  <a:pt x="217" y="58"/>
                  <a:pt x="217" y="57"/>
                  <a:pt x="217" y="57"/>
                </a:cubicBezTo>
                <a:cubicBezTo>
                  <a:pt x="217" y="57"/>
                  <a:pt x="216" y="57"/>
                  <a:pt x="215" y="57"/>
                </a:cubicBezTo>
                <a:cubicBezTo>
                  <a:pt x="215" y="57"/>
                  <a:pt x="215" y="57"/>
                  <a:pt x="215" y="57"/>
                </a:cubicBezTo>
                <a:cubicBezTo>
                  <a:pt x="214" y="57"/>
                  <a:pt x="214" y="57"/>
                  <a:pt x="214" y="57"/>
                </a:cubicBezTo>
                <a:cubicBezTo>
                  <a:pt x="209" y="57"/>
                  <a:pt x="204" y="57"/>
                  <a:pt x="198" y="57"/>
                </a:cubicBezTo>
                <a:cubicBezTo>
                  <a:pt x="198" y="57"/>
                  <a:pt x="198" y="57"/>
                  <a:pt x="198" y="57"/>
                </a:cubicBezTo>
                <a:cubicBezTo>
                  <a:pt x="198" y="57"/>
                  <a:pt x="198" y="57"/>
                  <a:pt x="197" y="57"/>
                </a:cubicBezTo>
                <a:cubicBezTo>
                  <a:pt x="192" y="57"/>
                  <a:pt x="186" y="56"/>
                  <a:pt x="180" y="56"/>
                </a:cubicBezTo>
                <a:cubicBezTo>
                  <a:pt x="177" y="56"/>
                  <a:pt x="174" y="56"/>
                  <a:pt x="171" y="56"/>
                </a:cubicBezTo>
                <a:cubicBezTo>
                  <a:pt x="161" y="55"/>
                  <a:pt x="151" y="55"/>
                  <a:pt x="140" y="54"/>
                </a:cubicBezTo>
                <a:cubicBezTo>
                  <a:pt x="138" y="54"/>
                  <a:pt x="135" y="54"/>
                  <a:pt x="132" y="54"/>
                </a:cubicBezTo>
                <a:cubicBezTo>
                  <a:pt x="131" y="54"/>
                  <a:pt x="129" y="54"/>
                  <a:pt x="127" y="53"/>
                </a:cubicBezTo>
                <a:cubicBezTo>
                  <a:pt x="125" y="53"/>
                  <a:pt x="123" y="53"/>
                  <a:pt x="121" y="53"/>
                </a:cubicBezTo>
                <a:cubicBezTo>
                  <a:pt x="121" y="53"/>
                  <a:pt x="121" y="53"/>
                  <a:pt x="121" y="53"/>
                </a:cubicBezTo>
                <a:cubicBezTo>
                  <a:pt x="120" y="53"/>
                  <a:pt x="120" y="53"/>
                  <a:pt x="120" y="53"/>
                </a:cubicBezTo>
                <a:cubicBezTo>
                  <a:pt x="120" y="53"/>
                  <a:pt x="119" y="53"/>
                  <a:pt x="119" y="52"/>
                </a:cubicBezTo>
                <a:cubicBezTo>
                  <a:pt x="119" y="52"/>
                  <a:pt x="119" y="52"/>
                  <a:pt x="119" y="52"/>
                </a:cubicBezTo>
                <a:cubicBezTo>
                  <a:pt x="118" y="53"/>
                  <a:pt x="118" y="53"/>
                  <a:pt x="118" y="53"/>
                </a:cubicBezTo>
                <a:cubicBezTo>
                  <a:pt x="118" y="53"/>
                  <a:pt x="118" y="53"/>
                  <a:pt x="117" y="53"/>
                </a:cubicBezTo>
                <a:cubicBezTo>
                  <a:pt x="117" y="53"/>
                  <a:pt x="117" y="53"/>
                  <a:pt x="117" y="53"/>
                </a:cubicBezTo>
                <a:cubicBezTo>
                  <a:pt x="117" y="53"/>
                  <a:pt x="117" y="53"/>
                  <a:pt x="117" y="53"/>
                </a:cubicBezTo>
                <a:cubicBezTo>
                  <a:pt x="116" y="53"/>
                  <a:pt x="116" y="53"/>
                  <a:pt x="116" y="52"/>
                </a:cubicBezTo>
                <a:cubicBezTo>
                  <a:pt x="116" y="52"/>
                  <a:pt x="116" y="52"/>
                  <a:pt x="116" y="51"/>
                </a:cubicBezTo>
                <a:cubicBezTo>
                  <a:pt x="116" y="51"/>
                  <a:pt x="116" y="51"/>
                  <a:pt x="115" y="52"/>
                </a:cubicBezTo>
                <a:cubicBezTo>
                  <a:pt x="115" y="52"/>
                  <a:pt x="115" y="52"/>
                  <a:pt x="115" y="52"/>
                </a:cubicBezTo>
                <a:cubicBezTo>
                  <a:pt x="114" y="52"/>
                  <a:pt x="114" y="51"/>
                  <a:pt x="114" y="51"/>
                </a:cubicBezTo>
                <a:cubicBezTo>
                  <a:pt x="114" y="49"/>
                  <a:pt x="115" y="48"/>
                  <a:pt x="116" y="47"/>
                </a:cubicBezTo>
                <a:cubicBezTo>
                  <a:pt x="116" y="47"/>
                  <a:pt x="116" y="46"/>
                  <a:pt x="116" y="45"/>
                </a:cubicBezTo>
                <a:cubicBezTo>
                  <a:pt x="116" y="43"/>
                  <a:pt x="116" y="42"/>
                  <a:pt x="116" y="40"/>
                </a:cubicBezTo>
                <a:cubicBezTo>
                  <a:pt x="116" y="40"/>
                  <a:pt x="116" y="39"/>
                  <a:pt x="116" y="39"/>
                </a:cubicBezTo>
                <a:cubicBezTo>
                  <a:pt x="117" y="31"/>
                  <a:pt x="117" y="23"/>
                  <a:pt x="116" y="14"/>
                </a:cubicBezTo>
                <a:cubicBezTo>
                  <a:pt x="116" y="13"/>
                  <a:pt x="116" y="12"/>
                  <a:pt x="116" y="11"/>
                </a:cubicBezTo>
                <a:cubicBezTo>
                  <a:pt x="113" y="11"/>
                  <a:pt x="110" y="11"/>
                  <a:pt x="106" y="11"/>
                </a:cubicBezTo>
                <a:cubicBezTo>
                  <a:pt x="96" y="11"/>
                  <a:pt x="86" y="12"/>
                  <a:pt x="77" y="14"/>
                </a:cubicBezTo>
                <a:cubicBezTo>
                  <a:pt x="76" y="14"/>
                  <a:pt x="74" y="15"/>
                  <a:pt x="73" y="15"/>
                </a:cubicBezTo>
                <a:cubicBezTo>
                  <a:pt x="66" y="16"/>
                  <a:pt x="58" y="18"/>
                  <a:pt x="50" y="21"/>
                </a:cubicBezTo>
                <a:cubicBezTo>
                  <a:pt x="43" y="24"/>
                  <a:pt x="36" y="27"/>
                  <a:pt x="29" y="32"/>
                </a:cubicBezTo>
                <a:cubicBezTo>
                  <a:pt x="19" y="39"/>
                  <a:pt x="9" y="47"/>
                  <a:pt x="7" y="58"/>
                </a:cubicBezTo>
                <a:cubicBezTo>
                  <a:pt x="6" y="65"/>
                  <a:pt x="8" y="71"/>
                  <a:pt x="14" y="77"/>
                </a:cubicBezTo>
                <a:cubicBezTo>
                  <a:pt x="14" y="77"/>
                  <a:pt x="14" y="77"/>
                  <a:pt x="14" y="77"/>
                </a:cubicBezTo>
                <a:cubicBezTo>
                  <a:pt x="14" y="77"/>
                  <a:pt x="14" y="77"/>
                  <a:pt x="15" y="77"/>
                </a:cubicBezTo>
                <a:cubicBezTo>
                  <a:pt x="15" y="77"/>
                  <a:pt x="15" y="78"/>
                  <a:pt x="15" y="78"/>
                </a:cubicBezTo>
                <a:cubicBezTo>
                  <a:pt x="15" y="78"/>
                  <a:pt x="15" y="78"/>
                  <a:pt x="15" y="78"/>
                </a:cubicBezTo>
                <a:cubicBezTo>
                  <a:pt x="17" y="80"/>
                  <a:pt x="20" y="82"/>
                  <a:pt x="23" y="84"/>
                </a:cubicBezTo>
                <a:cubicBezTo>
                  <a:pt x="35" y="91"/>
                  <a:pt x="48" y="97"/>
                  <a:pt x="62" y="100"/>
                </a:cubicBezTo>
                <a:cubicBezTo>
                  <a:pt x="74" y="103"/>
                  <a:pt x="86" y="105"/>
                  <a:pt x="101" y="107"/>
                </a:cubicBezTo>
                <a:cubicBezTo>
                  <a:pt x="102" y="107"/>
                  <a:pt x="103" y="107"/>
                  <a:pt x="104" y="107"/>
                </a:cubicBezTo>
                <a:cubicBezTo>
                  <a:pt x="104" y="107"/>
                  <a:pt x="104" y="107"/>
                  <a:pt x="104" y="107"/>
                </a:cubicBezTo>
                <a:cubicBezTo>
                  <a:pt x="105" y="107"/>
                  <a:pt x="105" y="106"/>
                  <a:pt x="106" y="106"/>
                </a:cubicBezTo>
                <a:cubicBezTo>
                  <a:pt x="106" y="106"/>
                  <a:pt x="107" y="106"/>
                  <a:pt x="107" y="107"/>
                </a:cubicBezTo>
                <a:cubicBezTo>
                  <a:pt x="107" y="107"/>
                  <a:pt x="107" y="107"/>
                  <a:pt x="107" y="107"/>
                </a:cubicBezTo>
                <a:close/>
                <a:moveTo>
                  <a:pt x="218" y="109"/>
                </a:moveTo>
                <a:cubicBezTo>
                  <a:pt x="219" y="108"/>
                  <a:pt x="220" y="107"/>
                  <a:pt x="221" y="106"/>
                </a:cubicBezTo>
                <a:cubicBezTo>
                  <a:pt x="221" y="106"/>
                  <a:pt x="221" y="106"/>
                  <a:pt x="221" y="106"/>
                </a:cubicBezTo>
                <a:cubicBezTo>
                  <a:pt x="220" y="105"/>
                  <a:pt x="220" y="104"/>
                  <a:pt x="220" y="103"/>
                </a:cubicBezTo>
                <a:cubicBezTo>
                  <a:pt x="220" y="104"/>
                  <a:pt x="220" y="105"/>
                  <a:pt x="219" y="106"/>
                </a:cubicBezTo>
                <a:cubicBezTo>
                  <a:pt x="219" y="107"/>
                  <a:pt x="219" y="107"/>
                  <a:pt x="219" y="108"/>
                </a:cubicBezTo>
                <a:cubicBezTo>
                  <a:pt x="218" y="108"/>
                  <a:pt x="218" y="108"/>
                  <a:pt x="218" y="108"/>
                </a:cubicBezTo>
                <a:cubicBezTo>
                  <a:pt x="218" y="109"/>
                  <a:pt x="218" y="109"/>
                  <a:pt x="218" y="109"/>
                </a:cubicBezTo>
                <a:close/>
                <a:moveTo>
                  <a:pt x="24" y="108"/>
                </a:moveTo>
                <a:cubicBezTo>
                  <a:pt x="24" y="107"/>
                  <a:pt x="24" y="105"/>
                  <a:pt x="24" y="104"/>
                </a:cubicBezTo>
                <a:cubicBezTo>
                  <a:pt x="24" y="103"/>
                  <a:pt x="24" y="103"/>
                  <a:pt x="24" y="102"/>
                </a:cubicBezTo>
                <a:cubicBezTo>
                  <a:pt x="24" y="100"/>
                  <a:pt x="25" y="99"/>
                  <a:pt x="25" y="97"/>
                </a:cubicBezTo>
                <a:cubicBezTo>
                  <a:pt x="25" y="95"/>
                  <a:pt x="25" y="92"/>
                  <a:pt x="25" y="90"/>
                </a:cubicBezTo>
                <a:cubicBezTo>
                  <a:pt x="25" y="90"/>
                  <a:pt x="25" y="90"/>
                  <a:pt x="25" y="89"/>
                </a:cubicBezTo>
                <a:cubicBezTo>
                  <a:pt x="24" y="89"/>
                  <a:pt x="23" y="88"/>
                  <a:pt x="21" y="87"/>
                </a:cubicBezTo>
                <a:cubicBezTo>
                  <a:pt x="22" y="90"/>
                  <a:pt x="22" y="94"/>
                  <a:pt x="22" y="98"/>
                </a:cubicBezTo>
                <a:cubicBezTo>
                  <a:pt x="22" y="99"/>
                  <a:pt x="22" y="99"/>
                  <a:pt x="22" y="100"/>
                </a:cubicBezTo>
                <a:cubicBezTo>
                  <a:pt x="22" y="102"/>
                  <a:pt x="22" y="105"/>
                  <a:pt x="22" y="107"/>
                </a:cubicBezTo>
                <a:cubicBezTo>
                  <a:pt x="22" y="107"/>
                  <a:pt x="24" y="108"/>
                  <a:pt x="24" y="108"/>
                </a:cubicBezTo>
                <a:close/>
                <a:moveTo>
                  <a:pt x="210" y="105"/>
                </a:moveTo>
                <a:cubicBezTo>
                  <a:pt x="210" y="106"/>
                  <a:pt x="210" y="106"/>
                  <a:pt x="209" y="107"/>
                </a:cubicBezTo>
                <a:cubicBezTo>
                  <a:pt x="210" y="107"/>
                  <a:pt x="212" y="105"/>
                  <a:pt x="212" y="105"/>
                </a:cubicBezTo>
                <a:cubicBezTo>
                  <a:pt x="212" y="105"/>
                  <a:pt x="212" y="104"/>
                  <a:pt x="212" y="104"/>
                </a:cubicBezTo>
                <a:cubicBezTo>
                  <a:pt x="212" y="103"/>
                  <a:pt x="212" y="103"/>
                  <a:pt x="212" y="103"/>
                </a:cubicBezTo>
                <a:cubicBezTo>
                  <a:pt x="211" y="103"/>
                  <a:pt x="210" y="104"/>
                  <a:pt x="210" y="105"/>
                </a:cubicBezTo>
                <a:close/>
                <a:moveTo>
                  <a:pt x="177" y="106"/>
                </a:moveTo>
                <a:cubicBezTo>
                  <a:pt x="177" y="106"/>
                  <a:pt x="177" y="106"/>
                  <a:pt x="177" y="106"/>
                </a:cubicBezTo>
                <a:cubicBezTo>
                  <a:pt x="177" y="107"/>
                  <a:pt x="177" y="107"/>
                  <a:pt x="177" y="107"/>
                </a:cubicBezTo>
                <a:cubicBezTo>
                  <a:pt x="177" y="107"/>
                  <a:pt x="178" y="106"/>
                  <a:pt x="178" y="106"/>
                </a:cubicBezTo>
                <a:cubicBezTo>
                  <a:pt x="178" y="106"/>
                  <a:pt x="177" y="106"/>
                  <a:pt x="177" y="106"/>
                </a:cubicBezTo>
                <a:close/>
                <a:moveTo>
                  <a:pt x="183" y="104"/>
                </a:moveTo>
                <a:cubicBezTo>
                  <a:pt x="183" y="104"/>
                  <a:pt x="183" y="104"/>
                  <a:pt x="183" y="105"/>
                </a:cubicBezTo>
                <a:cubicBezTo>
                  <a:pt x="183" y="105"/>
                  <a:pt x="183" y="106"/>
                  <a:pt x="183" y="107"/>
                </a:cubicBezTo>
                <a:cubicBezTo>
                  <a:pt x="183" y="107"/>
                  <a:pt x="183" y="106"/>
                  <a:pt x="183" y="106"/>
                </a:cubicBezTo>
                <a:cubicBezTo>
                  <a:pt x="183" y="105"/>
                  <a:pt x="183" y="104"/>
                  <a:pt x="184" y="104"/>
                </a:cubicBezTo>
                <a:cubicBezTo>
                  <a:pt x="184" y="104"/>
                  <a:pt x="183" y="104"/>
                  <a:pt x="183" y="104"/>
                </a:cubicBezTo>
                <a:close/>
                <a:moveTo>
                  <a:pt x="203" y="106"/>
                </a:moveTo>
                <a:cubicBezTo>
                  <a:pt x="203" y="106"/>
                  <a:pt x="203" y="106"/>
                  <a:pt x="203" y="106"/>
                </a:cubicBezTo>
                <a:cubicBezTo>
                  <a:pt x="203" y="106"/>
                  <a:pt x="203" y="106"/>
                  <a:pt x="203" y="106"/>
                </a:cubicBezTo>
                <a:cubicBezTo>
                  <a:pt x="203" y="105"/>
                  <a:pt x="203" y="105"/>
                  <a:pt x="203" y="104"/>
                </a:cubicBezTo>
                <a:cubicBezTo>
                  <a:pt x="203" y="104"/>
                  <a:pt x="203" y="104"/>
                  <a:pt x="202" y="104"/>
                </a:cubicBezTo>
                <a:cubicBezTo>
                  <a:pt x="202" y="105"/>
                  <a:pt x="203" y="105"/>
                  <a:pt x="203" y="106"/>
                </a:cubicBezTo>
                <a:close/>
                <a:moveTo>
                  <a:pt x="16" y="104"/>
                </a:moveTo>
                <a:cubicBezTo>
                  <a:pt x="17" y="104"/>
                  <a:pt x="18" y="105"/>
                  <a:pt x="19" y="105"/>
                </a:cubicBezTo>
                <a:cubicBezTo>
                  <a:pt x="19" y="104"/>
                  <a:pt x="19" y="102"/>
                  <a:pt x="19" y="101"/>
                </a:cubicBezTo>
                <a:cubicBezTo>
                  <a:pt x="19" y="100"/>
                  <a:pt x="19" y="99"/>
                  <a:pt x="19" y="98"/>
                </a:cubicBezTo>
                <a:cubicBezTo>
                  <a:pt x="19" y="94"/>
                  <a:pt x="20" y="90"/>
                  <a:pt x="19" y="86"/>
                </a:cubicBezTo>
                <a:cubicBezTo>
                  <a:pt x="19" y="86"/>
                  <a:pt x="19" y="86"/>
                  <a:pt x="19" y="86"/>
                </a:cubicBezTo>
                <a:cubicBezTo>
                  <a:pt x="18" y="85"/>
                  <a:pt x="18" y="85"/>
                  <a:pt x="17" y="84"/>
                </a:cubicBezTo>
                <a:cubicBezTo>
                  <a:pt x="17" y="85"/>
                  <a:pt x="17" y="86"/>
                  <a:pt x="17" y="87"/>
                </a:cubicBezTo>
                <a:cubicBezTo>
                  <a:pt x="17" y="89"/>
                  <a:pt x="17" y="91"/>
                  <a:pt x="17" y="94"/>
                </a:cubicBezTo>
                <a:cubicBezTo>
                  <a:pt x="17" y="94"/>
                  <a:pt x="17" y="94"/>
                  <a:pt x="17" y="94"/>
                </a:cubicBezTo>
                <a:cubicBezTo>
                  <a:pt x="17" y="97"/>
                  <a:pt x="17" y="101"/>
                  <a:pt x="16" y="104"/>
                </a:cubicBezTo>
                <a:close/>
                <a:moveTo>
                  <a:pt x="186" y="103"/>
                </a:moveTo>
                <a:cubicBezTo>
                  <a:pt x="186" y="103"/>
                  <a:pt x="186" y="103"/>
                  <a:pt x="187" y="103"/>
                </a:cubicBezTo>
                <a:cubicBezTo>
                  <a:pt x="187" y="103"/>
                  <a:pt x="187" y="103"/>
                  <a:pt x="187" y="102"/>
                </a:cubicBezTo>
                <a:cubicBezTo>
                  <a:pt x="187" y="102"/>
                  <a:pt x="186" y="103"/>
                  <a:pt x="186" y="103"/>
                </a:cubicBezTo>
                <a:close/>
                <a:moveTo>
                  <a:pt x="224" y="103"/>
                </a:moveTo>
                <a:cubicBezTo>
                  <a:pt x="224" y="103"/>
                  <a:pt x="224" y="103"/>
                  <a:pt x="224" y="103"/>
                </a:cubicBezTo>
                <a:cubicBezTo>
                  <a:pt x="224" y="102"/>
                  <a:pt x="224" y="102"/>
                  <a:pt x="224" y="102"/>
                </a:cubicBezTo>
                <a:cubicBezTo>
                  <a:pt x="224" y="102"/>
                  <a:pt x="224" y="103"/>
                  <a:pt x="224" y="103"/>
                </a:cubicBezTo>
                <a:close/>
                <a:moveTo>
                  <a:pt x="14" y="102"/>
                </a:moveTo>
                <a:cubicBezTo>
                  <a:pt x="14" y="101"/>
                  <a:pt x="14" y="101"/>
                  <a:pt x="14" y="100"/>
                </a:cubicBezTo>
                <a:cubicBezTo>
                  <a:pt x="14" y="101"/>
                  <a:pt x="14" y="101"/>
                  <a:pt x="14" y="102"/>
                </a:cubicBezTo>
                <a:cubicBezTo>
                  <a:pt x="14" y="102"/>
                  <a:pt x="14" y="102"/>
                  <a:pt x="14" y="102"/>
                </a:cubicBezTo>
                <a:close/>
                <a:moveTo>
                  <a:pt x="7" y="73"/>
                </a:moveTo>
                <a:cubicBezTo>
                  <a:pt x="7" y="79"/>
                  <a:pt x="7" y="85"/>
                  <a:pt x="7" y="91"/>
                </a:cubicBezTo>
                <a:cubicBezTo>
                  <a:pt x="7" y="93"/>
                  <a:pt x="8" y="95"/>
                  <a:pt x="8" y="98"/>
                </a:cubicBezTo>
                <a:cubicBezTo>
                  <a:pt x="8" y="99"/>
                  <a:pt x="9" y="99"/>
                  <a:pt x="10" y="100"/>
                </a:cubicBezTo>
                <a:cubicBezTo>
                  <a:pt x="10" y="100"/>
                  <a:pt x="11" y="100"/>
                  <a:pt x="11" y="100"/>
                </a:cubicBezTo>
                <a:cubicBezTo>
                  <a:pt x="11" y="100"/>
                  <a:pt x="11" y="99"/>
                  <a:pt x="11" y="99"/>
                </a:cubicBezTo>
                <a:cubicBezTo>
                  <a:pt x="11" y="99"/>
                  <a:pt x="10" y="99"/>
                  <a:pt x="10" y="99"/>
                </a:cubicBezTo>
                <a:cubicBezTo>
                  <a:pt x="9" y="99"/>
                  <a:pt x="9" y="99"/>
                  <a:pt x="9" y="98"/>
                </a:cubicBezTo>
                <a:cubicBezTo>
                  <a:pt x="8" y="97"/>
                  <a:pt x="8" y="95"/>
                  <a:pt x="9" y="94"/>
                </a:cubicBezTo>
                <a:cubicBezTo>
                  <a:pt x="9" y="93"/>
                  <a:pt x="9" y="93"/>
                  <a:pt x="9" y="92"/>
                </a:cubicBezTo>
                <a:cubicBezTo>
                  <a:pt x="9" y="90"/>
                  <a:pt x="9" y="88"/>
                  <a:pt x="9" y="85"/>
                </a:cubicBezTo>
                <a:cubicBezTo>
                  <a:pt x="9" y="82"/>
                  <a:pt x="9" y="79"/>
                  <a:pt x="8" y="76"/>
                </a:cubicBezTo>
                <a:cubicBezTo>
                  <a:pt x="8" y="75"/>
                  <a:pt x="7" y="74"/>
                  <a:pt x="7" y="73"/>
                </a:cubicBezTo>
                <a:close/>
                <a:moveTo>
                  <a:pt x="202" y="99"/>
                </a:moveTo>
                <a:cubicBezTo>
                  <a:pt x="202" y="99"/>
                  <a:pt x="202" y="100"/>
                  <a:pt x="202" y="100"/>
                </a:cubicBezTo>
                <a:cubicBezTo>
                  <a:pt x="202" y="100"/>
                  <a:pt x="202" y="100"/>
                  <a:pt x="202" y="100"/>
                </a:cubicBezTo>
                <a:cubicBezTo>
                  <a:pt x="202" y="100"/>
                  <a:pt x="202" y="99"/>
                  <a:pt x="202" y="99"/>
                </a:cubicBezTo>
                <a:cubicBezTo>
                  <a:pt x="202" y="99"/>
                  <a:pt x="202" y="99"/>
                  <a:pt x="202" y="99"/>
                </a:cubicBezTo>
                <a:close/>
                <a:moveTo>
                  <a:pt x="210" y="97"/>
                </a:moveTo>
                <a:cubicBezTo>
                  <a:pt x="210" y="98"/>
                  <a:pt x="210" y="99"/>
                  <a:pt x="210" y="100"/>
                </a:cubicBezTo>
                <a:cubicBezTo>
                  <a:pt x="211" y="99"/>
                  <a:pt x="212" y="98"/>
                  <a:pt x="212" y="98"/>
                </a:cubicBezTo>
                <a:cubicBezTo>
                  <a:pt x="212" y="97"/>
                  <a:pt x="212" y="96"/>
                  <a:pt x="212" y="95"/>
                </a:cubicBezTo>
                <a:cubicBezTo>
                  <a:pt x="212" y="96"/>
                  <a:pt x="211" y="96"/>
                  <a:pt x="210" y="97"/>
                </a:cubicBezTo>
                <a:close/>
                <a:moveTo>
                  <a:pt x="219" y="96"/>
                </a:moveTo>
                <a:cubicBezTo>
                  <a:pt x="219" y="97"/>
                  <a:pt x="219" y="98"/>
                  <a:pt x="219" y="99"/>
                </a:cubicBezTo>
                <a:cubicBezTo>
                  <a:pt x="220" y="99"/>
                  <a:pt x="220" y="99"/>
                  <a:pt x="220" y="99"/>
                </a:cubicBezTo>
                <a:cubicBezTo>
                  <a:pt x="220" y="97"/>
                  <a:pt x="220" y="96"/>
                  <a:pt x="220" y="95"/>
                </a:cubicBezTo>
                <a:cubicBezTo>
                  <a:pt x="220" y="96"/>
                  <a:pt x="220" y="96"/>
                  <a:pt x="219" y="96"/>
                </a:cubicBezTo>
                <a:close/>
                <a:moveTo>
                  <a:pt x="14" y="91"/>
                </a:moveTo>
                <a:cubicBezTo>
                  <a:pt x="14" y="92"/>
                  <a:pt x="14" y="93"/>
                  <a:pt x="14" y="94"/>
                </a:cubicBezTo>
                <a:cubicBezTo>
                  <a:pt x="14" y="94"/>
                  <a:pt x="14" y="94"/>
                  <a:pt x="14" y="94"/>
                </a:cubicBezTo>
                <a:cubicBezTo>
                  <a:pt x="14" y="94"/>
                  <a:pt x="14" y="93"/>
                  <a:pt x="14" y="92"/>
                </a:cubicBezTo>
                <a:cubicBezTo>
                  <a:pt x="14" y="92"/>
                  <a:pt x="14" y="91"/>
                  <a:pt x="14" y="91"/>
                </a:cubicBezTo>
                <a:close/>
                <a:moveTo>
                  <a:pt x="204" y="94"/>
                </a:moveTo>
                <a:cubicBezTo>
                  <a:pt x="205" y="94"/>
                  <a:pt x="205" y="94"/>
                  <a:pt x="205" y="94"/>
                </a:cubicBezTo>
                <a:cubicBezTo>
                  <a:pt x="205" y="93"/>
                  <a:pt x="205" y="93"/>
                  <a:pt x="205" y="93"/>
                </a:cubicBezTo>
                <a:cubicBezTo>
                  <a:pt x="205" y="93"/>
                  <a:pt x="205" y="93"/>
                  <a:pt x="204" y="93"/>
                </a:cubicBezTo>
                <a:cubicBezTo>
                  <a:pt x="204" y="93"/>
                  <a:pt x="204" y="93"/>
                  <a:pt x="204" y="94"/>
                </a:cubicBezTo>
                <a:close/>
                <a:moveTo>
                  <a:pt x="220" y="86"/>
                </a:moveTo>
                <a:cubicBezTo>
                  <a:pt x="220" y="88"/>
                  <a:pt x="220" y="89"/>
                  <a:pt x="220" y="91"/>
                </a:cubicBezTo>
                <a:cubicBezTo>
                  <a:pt x="220" y="91"/>
                  <a:pt x="220" y="91"/>
                  <a:pt x="220" y="91"/>
                </a:cubicBezTo>
                <a:cubicBezTo>
                  <a:pt x="220" y="89"/>
                  <a:pt x="220" y="87"/>
                  <a:pt x="220" y="86"/>
                </a:cubicBezTo>
                <a:cubicBezTo>
                  <a:pt x="220" y="86"/>
                  <a:pt x="220" y="86"/>
                  <a:pt x="220" y="86"/>
                </a:cubicBezTo>
                <a:close/>
                <a:moveTo>
                  <a:pt x="224" y="81"/>
                </a:moveTo>
                <a:cubicBezTo>
                  <a:pt x="224" y="83"/>
                  <a:pt x="225" y="84"/>
                  <a:pt x="225" y="85"/>
                </a:cubicBezTo>
                <a:cubicBezTo>
                  <a:pt x="225" y="83"/>
                  <a:pt x="225" y="82"/>
                  <a:pt x="225" y="81"/>
                </a:cubicBezTo>
                <a:cubicBezTo>
                  <a:pt x="225" y="81"/>
                  <a:pt x="224" y="81"/>
                  <a:pt x="224" y="81"/>
                </a:cubicBezTo>
                <a:close/>
                <a:moveTo>
                  <a:pt x="225" y="54"/>
                </a:moveTo>
                <a:cubicBezTo>
                  <a:pt x="225" y="54"/>
                  <a:pt x="225" y="53"/>
                  <a:pt x="225" y="53"/>
                </a:cubicBezTo>
                <a:cubicBezTo>
                  <a:pt x="225" y="52"/>
                  <a:pt x="225" y="52"/>
                  <a:pt x="225" y="51"/>
                </a:cubicBezTo>
                <a:cubicBezTo>
                  <a:pt x="225" y="51"/>
                  <a:pt x="225" y="51"/>
                  <a:pt x="225" y="50"/>
                </a:cubicBezTo>
                <a:cubicBezTo>
                  <a:pt x="225" y="49"/>
                  <a:pt x="225" y="47"/>
                  <a:pt x="225" y="46"/>
                </a:cubicBezTo>
                <a:cubicBezTo>
                  <a:pt x="225" y="46"/>
                  <a:pt x="225" y="46"/>
                  <a:pt x="225" y="46"/>
                </a:cubicBezTo>
                <a:cubicBezTo>
                  <a:pt x="225" y="46"/>
                  <a:pt x="225" y="46"/>
                  <a:pt x="224" y="46"/>
                </a:cubicBezTo>
                <a:cubicBezTo>
                  <a:pt x="224" y="46"/>
                  <a:pt x="224" y="46"/>
                  <a:pt x="224" y="46"/>
                </a:cubicBezTo>
                <a:cubicBezTo>
                  <a:pt x="224" y="46"/>
                  <a:pt x="224" y="46"/>
                  <a:pt x="223" y="46"/>
                </a:cubicBezTo>
                <a:cubicBezTo>
                  <a:pt x="222" y="46"/>
                  <a:pt x="222" y="46"/>
                  <a:pt x="221" y="46"/>
                </a:cubicBezTo>
                <a:cubicBezTo>
                  <a:pt x="221" y="46"/>
                  <a:pt x="221" y="47"/>
                  <a:pt x="222" y="47"/>
                </a:cubicBezTo>
                <a:cubicBezTo>
                  <a:pt x="222" y="47"/>
                  <a:pt x="222" y="47"/>
                  <a:pt x="222" y="47"/>
                </a:cubicBezTo>
                <a:cubicBezTo>
                  <a:pt x="223" y="47"/>
                  <a:pt x="223" y="47"/>
                  <a:pt x="223" y="48"/>
                </a:cubicBezTo>
                <a:cubicBezTo>
                  <a:pt x="223" y="49"/>
                  <a:pt x="223" y="49"/>
                  <a:pt x="223" y="50"/>
                </a:cubicBezTo>
                <a:cubicBezTo>
                  <a:pt x="223" y="50"/>
                  <a:pt x="223" y="50"/>
                  <a:pt x="223" y="50"/>
                </a:cubicBezTo>
                <a:cubicBezTo>
                  <a:pt x="223" y="50"/>
                  <a:pt x="223" y="50"/>
                  <a:pt x="223" y="50"/>
                </a:cubicBezTo>
                <a:cubicBezTo>
                  <a:pt x="224" y="50"/>
                  <a:pt x="224" y="50"/>
                  <a:pt x="224" y="51"/>
                </a:cubicBezTo>
                <a:cubicBezTo>
                  <a:pt x="225" y="51"/>
                  <a:pt x="225" y="52"/>
                  <a:pt x="224" y="52"/>
                </a:cubicBezTo>
                <a:cubicBezTo>
                  <a:pt x="224" y="53"/>
                  <a:pt x="223" y="53"/>
                  <a:pt x="223" y="54"/>
                </a:cubicBezTo>
                <a:cubicBezTo>
                  <a:pt x="224" y="54"/>
                  <a:pt x="224" y="54"/>
                  <a:pt x="225" y="54"/>
                </a:cubicBezTo>
                <a:close/>
                <a:moveTo>
                  <a:pt x="219" y="54"/>
                </a:moveTo>
                <a:cubicBezTo>
                  <a:pt x="219" y="53"/>
                  <a:pt x="221" y="51"/>
                  <a:pt x="221" y="51"/>
                </a:cubicBezTo>
                <a:cubicBezTo>
                  <a:pt x="221" y="51"/>
                  <a:pt x="221" y="51"/>
                  <a:pt x="221" y="51"/>
                </a:cubicBezTo>
                <a:cubicBezTo>
                  <a:pt x="220" y="52"/>
                  <a:pt x="219" y="53"/>
                  <a:pt x="218" y="54"/>
                </a:cubicBezTo>
                <a:cubicBezTo>
                  <a:pt x="218" y="54"/>
                  <a:pt x="218" y="54"/>
                  <a:pt x="218" y="54"/>
                </a:cubicBezTo>
                <a:cubicBezTo>
                  <a:pt x="218" y="54"/>
                  <a:pt x="219" y="54"/>
                  <a:pt x="219" y="54"/>
                </a:cubicBezTo>
                <a:close/>
                <a:moveTo>
                  <a:pt x="202" y="53"/>
                </a:moveTo>
                <a:cubicBezTo>
                  <a:pt x="203" y="53"/>
                  <a:pt x="205" y="54"/>
                  <a:pt x="206" y="54"/>
                </a:cubicBezTo>
                <a:cubicBezTo>
                  <a:pt x="206" y="53"/>
                  <a:pt x="206" y="53"/>
                  <a:pt x="206" y="53"/>
                </a:cubicBezTo>
                <a:cubicBezTo>
                  <a:pt x="207" y="51"/>
                  <a:pt x="209" y="50"/>
                  <a:pt x="210" y="48"/>
                </a:cubicBezTo>
                <a:cubicBezTo>
                  <a:pt x="211" y="48"/>
                  <a:pt x="211" y="48"/>
                  <a:pt x="211" y="48"/>
                </a:cubicBezTo>
                <a:cubicBezTo>
                  <a:pt x="212" y="47"/>
                  <a:pt x="212" y="47"/>
                  <a:pt x="212" y="47"/>
                </a:cubicBezTo>
                <a:cubicBezTo>
                  <a:pt x="212" y="47"/>
                  <a:pt x="212" y="46"/>
                  <a:pt x="213" y="46"/>
                </a:cubicBezTo>
                <a:cubicBezTo>
                  <a:pt x="212" y="46"/>
                  <a:pt x="211" y="46"/>
                  <a:pt x="211" y="46"/>
                </a:cubicBezTo>
                <a:cubicBezTo>
                  <a:pt x="208" y="47"/>
                  <a:pt x="206" y="49"/>
                  <a:pt x="204" y="51"/>
                </a:cubicBezTo>
                <a:cubicBezTo>
                  <a:pt x="203" y="52"/>
                  <a:pt x="203" y="52"/>
                  <a:pt x="202" y="53"/>
                </a:cubicBezTo>
                <a:cubicBezTo>
                  <a:pt x="202" y="53"/>
                  <a:pt x="202" y="53"/>
                  <a:pt x="202" y="53"/>
                </a:cubicBezTo>
                <a:close/>
                <a:moveTo>
                  <a:pt x="198" y="53"/>
                </a:moveTo>
                <a:cubicBezTo>
                  <a:pt x="199" y="51"/>
                  <a:pt x="201" y="49"/>
                  <a:pt x="203" y="48"/>
                </a:cubicBezTo>
                <a:cubicBezTo>
                  <a:pt x="202" y="48"/>
                  <a:pt x="200" y="50"/>
                  <a:pt x="199" y="51"/>
                </a:cubicBezTo>
                <a:cubicBezTo>
                  <a:pt x="198" y="52"/>
                  <a:pt x="197" y="53"/>
                  <a:pt x="196" y="53"/>
                </a:cubicBezTo>
                <a:lnTo>
                  <a:pt x="198" y="53"/>
                </a:lnTo>
                <a:close/>
                <a:moveTo>
                  <a:pt x="185" y="53"/>
                </a:moveTo>
                <a:cubicBezTo>
                  <a:pt x="187" y="53"/>
                  <a:pt x="190" y="53"/>
                  <a:pt x="193" y="53"/>
                </a:cubicBezTo>
                <a:cubicBezTo>
                  <a:pt x="193" y="53"/>
                  <a:pt x="193" y="53"/>
                  <a:pt x="193" y="53"/>
                </a:cubicBezTo>
                <a:cubicBezTo>
                  <a:pt x="195" y="50"/>
                  <a:pt x="198" y="47"/>
                  <a:pt x="202" y="46"/>
                </a:cubicBezTo>
                <a:cubicBezTo>
                  <a:pt x="199" y="45"/>
                  <a:pt x="196" y="45"/>
                  <a:pt x="193" y="45"/>
                </a:cubicBezTo>
                <a:cubicBezTo>
                  <a:pt x="193" y="45"/>
                  <a:pt x="193" y="46"/>
                  <a:pt x="193" y="46"/>
                </a:cubicBezTo>
                <a:cubicBezTo>
                  <a:pt x="191" y="47"/>
                  <a:pt x="189" y="49"/>
                  <a:pt x="187" y="51"/>
                </a:cubicBezTo>
                <a:cubicBezTo>
                  <a:pt x="186" y="51"/>
                  <a:pt x="185" y="52"/>
                  <a:pt x="185" y="53"/>
                </a:cubicBezTo>
                <a:close/>
                <a:moveTo>
                  <a:pt x="181" y="53"/>
                </a:moveTo>
                <a:cubicBezTo>
                  <a:pt x="184" y="49"/>
                  <a:pt x="187" y="47"/>
                  <a:pt x="190" y="45"/>
                </a:cubicBezTo>
                <a:cubicBezTo>
                  <a:pt x="188" y="45"/>
                  <a:pt x="187" y="45"/>
                  <a:pt x="185" y="45"/>
                </a:cubicBezTo>
                <a:cubicBezTo>
                  <a:pt x="185" y="45"/>
                  <a:pt x="185" y="45"/>
                  <a:pt x="185" y="45"/>
                </a:cubicBezTo>
                <a:cubicBezTo>
                  <a:pt x="186" y="45"/>
                  <a:pt x="185" y="46"/>
                  <a:pt x="185" y="46"/>
                </a:cubicBezTo>
                <a:cubicBezTo>
                  <a:pt x="183" y="48"/>
                  <a:pt x="181" y="49"/>
                  <a:pt x="179" y="51"/>
                </a:cubicBezTo>
                <a:cubicBezTo>
                  <a:pt x="179" y="51"/>
                  <a:pt x="179" y="52"/>
                  <a:pt x="178" y="52"/>
                </a:cubicBezTo>
                <a:cubicBezTo>
                  <a:pt x="178" y="52"/>
                  <a:pt x="178" y="52"/>
                  <a:pt x="178" y="53"/>
                </a:cubicBezTo>
                <a:cubicBezTo>
                  <a:pt x="179" y="53"/>
                  <a:pt x="180" y="53"/>
                  <a:pt x="181" y="53"/>
                </a:cubicBezTo>
                <a:close/>
                <a:moveTo>
                  <a:pt x="174" y="52"/>
                </a:moveTo>
                <a:cubicBezTo>
                  <a:pt x="175" y="51"/>
                  <a:pt x="177" y="49"/>
                  <a:pt x="178" y="48"/>
                </a:cubicBezTo>
                <a:cubicBezTo>
                  <a:pt x="178" y="48"/>
                  <a:pt x="178" y="48"/>
                  <a:pt x="178" y="48"/>
                </a:cubicBezTo>
                <a:cubicBezTo>
                  <a:pt x="179" y="47"/>
                  <a:pt x="181" y="45"/>
                  <a:pt x="183" y="44"/>
                </a:cubicBezTo>
                <a:cubicBezTo>
                  <a:pt x="180" y="44"/>
                  <a:pt x="170" y="44"/>
                  <a:pt x="170" y="44"/>
                </a:cubicBezTo>
                <a:cubicBezTo>
                  <a:pt x="168" y="44"/>
                  <a:pt x="166" y="43"/>
                  <a:pt x="165" y="43"/>
                </a:cubicBezTo>
                <a:cubicBezTo>
                  <a:pt x="165" y="43"/>
                  <a:pt x="165" y="43"/>
                  <a:pt x="165" y="43"/>
                </a:cubicBezTo>
                <a:cubicBezTo>
                  <a:pt x="165" y="43"/>
                  <a:pt x="164" y="44"/>
                  <a:pt x="164" y="44"/>
                </a:cubicBezTo>
                <a:cubicBezTo>
                  <a:pt x="163" y="45"/>
                  <a:pt x="161" y="47"/>
                  <a:pt x="159" y="48"/>
                </a:cubicBezTo>
                <a:cubicBezTo>
                  <a:pt x="159" y="49"/>
                  <a:pt x="158" y="50"/>
                  <a:pt x="157" y="51"/>
                </a:cubicBezTo>
                <a:cubicBezTo>
                  <a:pt x="157" y="51"/>
                  <a:pt x="157" y="52"/>
                  <a:pt x="157" y="52"/>
                </a:cubicBezTo>
                <a:cubicBezTo>
                  <a:pt x="158" y="52"/>
                  <a:pt x="160" y="52"/>
                  <a:pt x="161" y="52"/>
                </a:cubicBezTo>
                <a:cubicBezTo>
                  <a:pt x="162" y="50"/>
                  <a:pt x="163" y="49"/>
                  <a:pt x="165" y="47"/>
                </a:cubicBezTo>
                <a:cubicBezTo>
                  <a:pt x="167" y="46"/>
                  <a:pt x="168" y="45"/>
                  <a:pt x="170" y="44"/>
                </a:cubicBezTo>
                <a:cubicBezTo>
                  <a:pt x="170" y="44"/>
                  <a:pt x="170" y="44"/>
                  <a:pt x="170" y="44"/>
                </a:cubicBezTo>
                <a:cubicBezTo>
                  <a:pt x="171" y="44"/>
                  <a:pt x="171" y="44"/>
                  <a:pt x="171" y="45"/>
                </a:cubicBezTo>
                <a:cubicBezTo>
                  <a:pt x="172" y="45"/>
                  <a:pt x="171" y="46"/>
                  <a:pt x="171" y="46"/>
                </a:cubicBezTo>
                <a:cubicBezTo>
                  <a:pt x="169" y="47"/>
                  <a:pt x="168" y="48"/>
                  <a:pt x="166" y="50"/>
                </a:cubicBezTo>
                <a:cubicBezTo>
                  <a:pt x="166" y="50"/>
                  <a:pt x="165" y="51"/>
                  <a:pt x="165" y="51"/>
                </a:cubicBezTo>
                <a:cubicBezTo>
                  <a:pt x="165" y="52"/>
                  <a:pt x="165" y="52"/>
                  <a:pt x="164" y="52"/>
                </a:cubicBezTo>
                <a:cubicBezTo>
                  <a:pt x="166" y="52"/>
                  <a:pt x="167" y="52"/>
                  <a:pt x="169" y="52"/>
                </a:cubicBezTo>
                <a:cubicBezTo>
                  <a:pt x="169" y="51"/>
                  <a:pt x="170" y="49"/>
                  <a:pt x="171" y="48"/>
                </a:cubicBezTo>
                <a:cubicBezTo>
                  <a:pt x="172" y="48"/>
                  <a:pt x="172" y="48"/>
                  <a:pt x="172" y="48"/>
                </a:cubicBezTo>
                <a:cubicBezTo>
                  <a:pt x="173" y="47"/>
                  <a:pt x="174" y="45"/>
                  <a:pt x="176" y="44"/>
                </a:cubicBezTo>
                <a:cubicBezTo>
                  <a:pt x="176" y="44"/>
                  <a:pt x="177" y="44"/>
                  <a:pt x="177" y="44"/>
                </a:cubicBezTo>
                <a:cubicBezTo>
                  <a:pt x="177" y="44"/>
                  <a:pt x="178" y="45"/>
                  <a:pt x="178" y="45"/>
                </a:cubicBezTo>
                <a:cubicBezTo>
                  <a:pt x="178" y="46"/>
                  <a:pt x="178" y="47"/>
                  <a:pt x="177" y="47"/>
                </a:cubicBezTo>
                <a:cubicBezTo>
                  <a:pt x="176" y="48"/>
                  <a:pt x="175" y="49"/>
                  <a:pt x="174" y="50"/>
                </a:cubicBezTo>
                <a:cubicBezTo>
                  <a:pt x="174" y="50"/>
                  <a:pt x="174" y="50"/>
                  <a:pt x="174" y="50"/>
                </a:cubicBezTo>
                <a:cubicBezTo>
                  <a:pt x="174" y="51"/>
                  <a:pt x="174" y="51"/>
                  <a:pt x="173" y="51"/>
                </a:cubicBezTo>
                <a:cubicBezTo>
                  <a:pt x="173" y="52"/>
                  <a:pt x="173" y="52"/>
                  <a:pt x="173" y="52"/>
                </a:cubicBezTo>
                <a:cubicBezTo>
                  <a:pt x="173" y="52"/>
                  <a:pt x="174" y="52"/>
                  <a:pt x="174" y="52"/>
                </a:cubicBezTo>
                <a:close/>
                <a:moveTo>
                  <a:pt x="154" y="51"/>
                </a:moveTo>
                <a:cubicBezTo>
                  <a:pt x="154" y="48"/>
                  <a:pt x="158" y="45"/>
                  <a:pt x="161" y="43"/>
                </a:cubicBezTo>
                <a:cubicBezTo>
                  <a:pt x="159" y="43"/>
                  <a:pt x="157" y="43"/>
                  <a:pt x="155" y="43"/>
                </a:cubicBezTo>
                <a:cubicBezTo>
                  <a:pt x="155" y="44"/>
                  <a:pt x="154" y="46"/>
                  <a:pt x="152" y="48"/>
                </a:cubicBezTo>
                <a:cubicBezTo>
                  <a:pt x="152" y="48"/>
                  <a:pt x="152" y="48"/>
                  <a:pt x="152" y="48"/>
                </a:cubicBezTo>
                <a:cubicBezTo>
                  <a:pt x="152" y="49"/>
                  <a:pt x="151" y="50"/>
                  <a:pt x="150" y="51"/>
                </a:cubicBezTo>
                <a:cubicBezTo>
                  <a:pt x="151" y="51"/>
                  <a:pt x="152" y="51"/>
                  <a:pt x="154" y="51"/>
                </a:cubicBezTo>
                <a:close/>
                <a:moveTo>
                  <a:pt x="142" y="51"/>
                </a:moveTo>
                <a:cubicBezTo>
                  <a:pt x="142" y="51"/>
                  <a:pt x="143" y="51"/>
                  <a:pt x="143" y="51"/>
                </a:cubicBezTo>
                <a:cubicBezTo>
                  <a:pt x="146" y="51"/>
                  <a:pt x="146" y="51"/>
                  <a:pt x="146" y="51"/>
                </a:cubicBezTo>
                <a:cubicBezTo>
                  <a:pt x="147" y="50"/>
                  <a:pt x="148" y="49"/>
                  <a:pt x="148" y="49"/>
                </a:cubicBezTo>
                <a:cubicBezTo>
                  <a:pt x="149" y="48"/>
                  <a:pt x="149" y="48"/>
                  <a:pt x="150" y="47"/>
                </a:cubicBezTo>
                <a:cubicBezTo>
                  <a:pt x="151" y="46"/>
                  <a:pt x="152" y="44"/>
                  <a:pt x="153" y="43"/>
                </a:cubicBezTo>
                <a:cubicBezTo>
                  <a:pt x="153" y="43"/>
                  <a:pt x="153" y="43"/>
                  <a:pt x="153" y="43"/>
                </a:cubicBezTo>
                <a:cubicBezTo>
                  <a:pt x="151" y="43"/>
                  <a:pt x="150" y="43"/>
                  <a:pt x="149" y="42"/>
                </a:cubicBezTo>
                <a:cubicBezTo>
                  <a:pt x="149" y="44"/>
                  <a:pt x="147" y="45"/>
                  <a:pt x="146" y="46"/>
                </a:cubicBezTo>
                <a:cubicBezTo>
                  <a:pt x="146" y="47"/>
                  <a:pt x="146" y="47"/>
                  <a:pt x="145" y="47"/>
                </a:cubicBezTo>
                <a:cubicBezTo>
                  <a:pt x="145" y="47"/>
                  <a:pt x="145" y="48"/>
                  <a:pt x="144" y="48"/>
                </a:cubicBezTo>
                <a:cubicBezTo>
                  <a:pt x="143" y="49"/>
                  <a:pt x="143" y="50"/>
                  <a:pt x="142" y="51"/>
                </a:cubicBezTo>
                <a:cubicBezTo>
                  <a:pt x="142" y="51"/>
                  <a:pt x="142" y="51"/>
                  <a:pt x="142" y="51"/>
                </a:cubicBezTo>
                <a:close/>
                <a:moveTo>
                  <a:pt x="136" y="50"/>
                </a:moveTo>
                <a:cubicBezTo>
                  <a:pt x="137" y="50"/>
                  <a:pt x="137" y="50"/>
                  <a:pt x="138" y="51"/>
                </a:cubicBezTo>
                <a:cubicBezTo>
                  <a:pt x="139" y="49"/>
                  <a:pt x="140" y="48"/>
                  <a:pt x="141" y="47"/>
                </a:cubicBezTo>
                <a:cubicBezTo>
                  <a:pt x="142" y="46"/>
                  <a:pt x="142" y="46"/>
                  <a:pt x="142" y="46"/>
                </a:cubicBezTo>
                <a:cubicBezTo>
                  <a:pt x="143" y="46"/>
                  <a:pt x="143" y="45"/>
                  <a:pt x="143" y="45"/>
                </a:cubicBezTo>
                <a:cubicBezTo>
                  <a:pt x="144" y="44"/>
                  <a:pt x="145" y="44"/>
                  <a:pt x="145" y="43"/>
                </a:cubicBezTo>
                <a:cubicBezTo>
                  <a:pt x="145" y="43"/>
                  <a:pt x="146" y="43"/>
                  <a:pt x="146" y="43"/>
                </a:cubicBezTo>
                <a:cubicBezTo>
                  <a:pt x="146" y="42"/>
                  <a:pt x="146" y="42"/>
                  <a:pt x="146" y="42"/>
                </a:cubicBezTo>
                <a:cubicBezTo>
                  <a:pt x="145" y="42"/>
                  <a:pt x="143" y="42"/>
                  <a:pt x="143" y="42"/>
                </a:cubicBezTo>
                <a:cubicBezTo>
                  <a:pt x="143" y="42"/>
                  <a:pt x="143" y="42"/>
                  <a:pt x="143" y="42"/>
                </a:cubicBezTo>
                <a:cubicBezTo>
                  <a:pt x="142" y="44"/>
                  <a:pt x="141" y="45"/>
                  <a:pt x="140" y="46"/>
                </a:cubicBezTo>
                <a:cubicBezTo>
                  <a:pt x="140" y="47"/>
                  <a:pt x="139" y="47"/>
                  <a:pt x="139" y="47"/>
                </a:cubicBezTo>
                <a:cubicBezTo>
                  <a:pt x="139" y="48"/>
                  <a:pt x="139" y="48"/>
                  <a:pt x="139" y="48"/>
                </a:cubicBezTo>
                <a:cubicBezTo>
                  <a:pt x="138" y="49"/>
                  <a:pt x="137" y="50"/>
                  <a:pt x="136" y="50"/>
                </a:cubicBezTo>
                <a:close/>
                <a:moveTo>
                  <a:pt x="132" y="50"/>
                </a:moveTo>
                <a:cubicBezTo>
                  <a:pt x="133" y="50"/>
                  <a:pt x="133" y="49"/>
                  <a:pt x="134" y="48"/>
                </a:cubicBezTo>
                <a:cubicBezTo>
                  <a:pt x="134" y="48"/>
                  <a:pt x="134" y="48"/>
                  <a:pt x="134" y="48"/>
                </a:cubicBezTo>
                <a:cubicBezTo>
                  <a:pt x="135" y="47"/>
                  <a:pt x="136" y="46"/>
                  <a:pt x="137" y="45"/>
                </a:cubicBezTo>
                <a:cubicBezTo>
                  <a:pt x="136" y="46"/>
                  <a:pt x="135" y="47"/>
                  <a:pt x="133" y="48"/>
                </a:cubicBezTo>
                <a:cubicBezTo>
                  <a:pt x="133" y="48"/>
                  <a:pt x="132" y="49"/>
                  <a:pt x="132" y="49"/>
                </a:cubicBezTo>
                <a:cubicBezTo>
                  <a:pt x="131" y="50"/>
                  <a:pt x="131" y="50"/>
                  <a:pt x="131" y="50"/>
                </a:cubicBezTo>
                <a:cubicBezTo>
                  <a:pt x="131" y="50"/>
                  <a:pt x="132" y="50"/>
                  <a:pt x="132" y="50"/>
                </a:cubicBezTo>
                <a:close/>
                <a:moveTo>
                  <a:pt x="128" y="46"/>
                </a:moveTo>
                <a:cubicBezTo>
                  <a:pt x="127" y="46"/>
                  <a:pt x="127" y="47"/>
                  <a:pt x="126" y="48"/>
                </a:cubicBezTo>
                <a:cubicBezTo>
                  <a:pt x="126" y="47"/>
                  <a:pt x="126" y="47"/>
                  <a:pt x="127" y="47"/>
                </a:cubicBezTo>
                <a:cubicBezTo>
                  <a:pt x="127" y="46"/>
                  <a:pt x="128" y="46"/>
                  <a:pt x="128" y="46"/>
                </a:cubicBezTo>
                <a:cubicBezTo>
                  <a:pt x="128" y="46"/>
                  <a:pt x="128" y="46"/>
                  <a:pt x="128" y="46"/>
                </a:cubicBezTo>
                <a:close/>
                <a:moveTo>
                  <a:pt x="119" y="41"/>
                </a:moveTo>
                <a:cubicBezTo>
                  <a:pt x="119" y="42"/>
                  <a:pt x="119" y="43"/>
                  <a:pt x="119" y="44"/>
                </a:cubicBezTo>
                <a:cubicBezTo>
                  <a:pt x="120" y="43"/>
                  <a:pt x="121" y="43"/>
                  <a:pt x="121" y="42"/>
                </a:cubicBezTo>
                <a:cubicBezTo>
                  <a:pt x="121" y="42"/>
                  <a:pt x="121" y="42"/>
                  <a:pt x="121" y="42"/>
                </a:cubicBezTo>
                <a:cubicBezTo>
                  <a:pt x="120" y="42"/>
                  <a:pt x="120" y="41"/>
                  <a:pt x="119" y="41"/>
                </a:cubicBezTo>
                <a:close/>
                <a:moveTo>
                  <a:pt x="125" y="39"/>
                </a:moveTo>
                <a:cubicBezTo>
                  <a:pt x="130" y="39"/>
                  <a:pt x="135" y="39"/>
                  <a:pt x="140" y="39"/>
                </a:cubicBezTo>
                <a:cubicBezTo>
                  <a:pt x="142" y="39"/>
                  <a:pt x="143" y="39"/>
                  <a:pt x="144" y="39"/>
                </a:cubicBezTo>
                <a:cubicBezTo>
                  <a:pt x="154" y="40"/>
                  <a:pt x="163" y="40"/>
                  <a:pt x="171" y="41"/>
                </a:cubicBezTo>
                <a:cubicBezTo>
                  <a:pt x="174" y="41"/>
                  <a:pt x="174" y="41"/>
                  <a:pt x="174" y="41"/>
                </a:cubicBezTo>
                <a:cubicBezTo>
                  <a:pt x="190" y="42"/>
                  <a:pt x="206" y="43"/>
                  <a:pt x="222" y="43"/>
                </a:cubicBezTo>
                <a:cubicBezTo>
                  <a:pt x="223" y="43"/>
                  <a:pt x="223" y="43"/>
                  <a:pt x="223" y="43"/>
                </a:cubicBezTo>
                <a:cubicBezTo>
                  <a:pt x="224" y="42"/>
                  <a:pt x="224" y="41"/>
                  <a:pt x="223" y="39"/>
                </a:cubicBezTo>
                <a:cubicBezTo>
                  <a:pt x="223" y="39"/>
                  <a:pt x="223" y="39"/>
                  <a:pt x="223" y="39"/>
                </a:cubicBezTo>
                <a:cubicBezTo>
                  <a:pt x="223" y="39"/>
                  <a:pt x="222" y="38"/>
                  <a:pt x="222" y="38"/>
                </a:cubicBezTo>
                <a:cubicBezTo>
                  <a:pt x="222" y="38"/>
                  <a:pt x="222" y="37"/>
                  <a:pt x="222" y="37"/>
                </a:cubicBezTo>
                <a:cubicBezTo>
                  <a:pt x="222" y="37"/>
                  <a:pt x="222" y="37"/>
                  <a:pt x="222" y="37"/>
                </a:cubicBezTo>
                <a:cubicBezTo>
                  <a:pt x="220" y="34"/>
                  <a:pt x="217" y="31"/>
                  <a:pt x="216" y="29"/>
                </a:cubicBezTo>
                <a:cubicBezTo>
                  <a:pt x="212" y="25"/>
                  <a:pt x="208" y="22"/>
                  <a:pt x="204" y="20"/>
                </a:cubicBezTo>
                <a:cubicBezTo>
                  <a:pt x="197" y="15"/>
                  <a:pt x="187" y="11"/>
                  <a:pt x="177" y="8"/>
                </a:cubicBezTo>
                <a:cubicBezTo>
                  <a:pt x="167" y="6"/>
                  <a:pt x="156" y="4"/>
                  <a:pt x="145" y="3"/>
                </a:cubicBezTo>
                <a:cubicBezTo>
                  <a:pt x="140" y="3"/>
                  <a:pt x="136" y="3"/>
                  <a:pt x="132" y="3"/>
                </a:cubicBezTo>
                <a:cubicBezTo>
                  <a:pt x="130" y="3"/>
                  <a:pt x="128" y="3"/>
                  <a:pt x="126" y="3"/>
                </a:cubicBezTo>
                <a:cubicBezTo>
                  <a:pt x="124" y="3"/>
                  <a:pt x="122" y="3"/>
                  <a:pt x="120" y="3"/>
                </a:cubicBezTo>
                <a:cubicBezTo>
                  <a:pt x="120" y="3"/>
                  <a:pt x="120" y="3"/>
                  <a:pt x="119" y="3"/>
                </a:cubicBezTo>
                <a:cubicBezTo>
                  <a:pt x="119" y="6"/>
                  <a:pt x="119" y="10"/>
                  <a:pt x="120" y="13"/>
                </a:cubicBezTo>
                <a:cubicBezTo>
                  <a:pt x="120" y="21"/>
                  <a:pt x="120" y="30"/>
                  <a:pt x="119" y="39"/>
                </a:cubicBezTo>
                <a:cubicBezTo>
                  <a:pt x="121" y="39"/>
                  <a:pt x="123" y="39"/>
                  <a:pt x="125" y="39"/>
                </a:cubicBezTo>
                <a:close/>
                <a:moveTo>
                  <a:pt x="122" y="42"/>
                </a:moveTo>
                <a:cubicBezTo>
                  <a:pt x="123" y="42"/>
                  <a:pt x="123" y="42"/>
                  <a:pt x="123" y="42"/>
                </a:cubicBezTo>
                <a:cubicBezTo>
                  <a:pt x="123" y="42"/>
                  <a:pt x="123" y="43"/>
                  <a:pt x="123" y="43"/>
                </a:cubicBezTo>
                <a:cubicBezTo>
                  <a:pt x="123" y="43"/>
                  <a:pt x="124" y="42"/>
                  <a:pt x="124" y="42"/>
                </a:cubicBezTo>
                <a:cubicBezTo>
                  <a:pt x="124" y="42"/>
                  <a:pt x="123" y="42"/>
                  <a:pt x="122" y="42"/>
                </a:cubicBezTo>
                <a:close/>
                <a:moveTo>
                  <a:pt x="127" y="42"/>
                </a:moveTo>
                <a:cubicBezTo>
                  <a:pt x="127" y="42"/>
                  <a:pt x="127" y="43"/>
                  <a:pt x="127" y="43"/>
                </a:cubicBezTo>
                <a:cubicBezTo>
                  <a:pt x="127" y="43"/>
                  <a:pt x="127" y="43"/>
                  <a:pt x="127" y="43"/>
                </a:cubicBezTo>
                <a:cubicBezTo>
                  <a:pt x="127" y="43"/>
                  <a:pt x="128" y="42"/>
                  <a:pt x="129" y="42"/>
                </a:cubicBezTo>
                <a:cubicBezTo>
                  <a:pt x="128" y="42"/>
                  <a:pt x="128" y="42"/>
                  <a:pt x="127" y="42"/>
                </a:cubicBezTo>
                <a:close/>
                <a:moveTo>
                  <a:pt x="131" y="42"/>
                </a:moveTo>
                <a:cubicBezTo>
                  <a:pt x="131" y="42"/>
                  <a:pt x="131" y="42"/>
                  <a:pt x="131" y="43"/>
                </a:cubicBezTo>
                <a:cubicBezTo>
                  <a:pt x="131" y="43"/>
                  <a:pt x="131" y="43"/>
                  <a:pt x="131" y="43"/>
                </a:cubicBezTo>
                <a:cubicBezTo>
                  <a:pt x="132" y="43"/>
                  <a:pt x="132" y="42"/>
                  <a:pt x="133" y="42"/>
                </a:cubicBezTo>
                <a:cubicBezTo>
                  <a:pt x="132" y="42"/>
                  <a:pt x="131" y="42"/>
                  <a:pt x="131" y="42"/>
                </a:cubicBezTo>
                <a:close/>
              </a:path>
            </a:pathLst>
          </a:custGeom>
          <a:solidFill>
            <a:srgbClr val="78B832"/>
          </a:solidFill>
          <a:ln>
            <a:noFill/>
          </a:ln>
        </p:spPr>
        <p:txBody>
          <a:bodyPr vert="horz" wrap="square" lIns="68568" tIns="34285" rIns="68568" bIns="34285" numCol="1" anchor="t" anchorCtr="0" compatLnSpc="1"/>
          <a:lstStyle/>
          <a:p>
            <a:endParaRPr lang="zh-CN" altLang="en-US">
              <a:cs typeface="+mn-ea"/>
              <a:sym typeface="+mn-lt"/>
            </a:endParaRPr>
          </a:p>
        </p:txBody>
      </p:sp>
      <p:sp>
        <p:nvSpPr>
          <p:cNvPr id="90" name="文本框 7"/>
          <p:cNvSpPr txBox="1">
            <a:spLocks noChangeArrowheads="1"/>
          </p:cNvSpPr>
          <p:nvPr/>
        </p:nvSpPr>
        <p:spPr bwMode="auto">
          <a:xfrm>
            <a:off x="5287648" y="1442172"/>
            <a:ext cx="1934884" cy="5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91" name="文本框 7"/>
          <p:cNvSpPr txBox="1">
            <a:spLocks noChangeArrowheads="1"/>
          </p:cNvSpPr>
          <p:nvPr/>
        </p:nvSpPr>
        <p:spPr bwMode="auto">
          <a:xfrm>
            <a:off x="6431217" y="2616242"/>
            <a:ext cx="1934884" cy="5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92" name="文本框 7"/>
          <p:cNvSpPr txBox="1">
            <a:spLocks noChangeArrowheads="1"/>
          </p:cNvSpPr>
          <p:nvPr/>
        </p:nvSpPr>
        <p:spPr bwMode="auto">
          <a:xfrm>
            <a:off x="676405" y="2827920"/>
            <a:ext cx="1934884" cy="5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93" name="文本框 7"/>
          <p:cNvSpPr txBox="1">
            <a:spLocks noChangeArrowheads="1"/>
          </p:cNvSpPr>
          <p:nvPr/>
        </p:nvSpPr>
        <p:spPr bwMode="auto">
          <a:xfrm>
            <a:off x="3086890" y="3762937"/>
            <a:ext cx="1934884" cy="5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4"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Scale>
                                      <p:cBhvr>
                                        <p:cTn id="11"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12"/>
                                        </p:tgtEl>
                                        <p:attrNameLst>
                                          <p:attrName>ppt_x</p:attrName>
                                          <p:attrName>ppt_y</p:attrName>
                                        </p:attrNameLst>
                                      </p:cBhvr>
                                    </p:animMotion>
                                    <p:animEffect transition="in" filter="fade">
                                      <p:cBhvr>
                                        <p:cTn id="13" dur="1000"/>
                                        <p:tgtEl>
                                          <p:spTgt spid="11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wipe(left)">
                                      <p:cBhvr>
                                        <p:cTn id="20" dur="500"/>
                                        <p:tgtEl>
                                          <p:spTgt spid="90"/>
                                        </p:tgtEl>
                                      </p:cBhvr>
                                    </p:animEffect>
                                  </p:childTnLst>
                                </p:cTn>
                              </p:par>
                            </p:childTnLst>
                          </p:cTn>
                        </p:par>
                        <p:par>
                          <p:cTn id="21" fill="hold">
                            <p:stCondLst>
                              <p:cond delay="2000"/>
                            </p:stCondLst>
                            <p:childTnLst>
                              <p:par>
                                <p:cTn id="22" presetID="52" presetClass="entr" presetSubtype="0" fill="hold" grpId="0" nodeType="afterEffect">
                                  <p:stCondLst>
                                    <p:cond delay="0"/>
                                  </p:stCondLst>
                                  <p:childTnLst>
                                    <p:set>
                                      <p:cBhvr>
                                        <p:cTn id="23" dur="1" fill="hold">
                                          <p:stCondLst>
                                            <p:cond delay="0"/>
                                          </p:stCondLst>
                                        </p:cTn>
                                        <p:tgtEl>
                                          <p:spTgt spid="97"/>
                                        </p:tgtEl>
                                        <p:attrNameLst>
                                          <p:attrName>style.visibility</p:attrName>
                                        </p:attrNameLst>
                                      </p:cBhvr>
                                      <p:to>
                                        <p:strVal val="visible"/>
                                      </p:to>
                                    </p:set>
                                    <p:animScale>
                                      <p:cBhvr>
                                        <p:cTn id="24" dur="1000" decel="50000" fill="hold">
                                          <p:stCondLst>
                                            <p:cond delay="0"/>
                                          </p:stCondLst>
                                        </p:cTn>
                                        <p:tgtEl>
                                          <p:spTgt spid="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97"/>
                                        </p:tgtEl>
                                        <p:attrNameLst>
                                          <p:attrName>ppt_x</p:attrName>
                                          <p:attrName>ppt_y</p:attrName>
                                        </p:attrNameLst>
                                      </p:cBhvr>
                                    </p:animMotion>
                                    <p:animEffect transition="in" filter="fade">
                                      <p:cBhvr>
                                        <p:cTn id="26" dur="1000"/>
                                        <p:tgtEl>
                                          <p:spTgt spid="97"/>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wipe(left)">
                                      <p:cBhvr>
                                        <p:cTn id="30" dur="500"/>
                                        <p:tgtEl>
                                          <p:spTgt spid="10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par>
                          <p:cTn id="34" fill="hold">
                            <p:stCondLst>
                              <p:cond delay="3500"/>
                            </p:stCondLst>
                            <p:childTnLst>
                              <p:par>
                                <p:cTn id="35" presetID="52" presetClass="entr" presetSubtype="0" fill="hold" grpId="0" nodeType="afterEffect">
                                  <p:stCondLst>
                                    <p:cond delay="0"/>
                                  </p:stCondLst>
                                  <p:childTnLst>
                                    <p:set>
                                      <p:cBhvr>
                                        <p:cTn id="36" dur="1" fill="hold">
                                          <p:stCondLst>
                                            <p:cond delay="0"/>
                                          </p:stCondLst>
                                        </p:cTn>
                                        <p:tgtEl>
                                          <p:spTgt spid="111"/>
                                        </p:tgtEl>
                                        <p:attrNameLst>
                                          <p:attrName>style.visibility</p:attrName>
                                        </p:attrNameLst>
                                      </p:cBhvr>
                                      <p:to>
                                        <p:strVal val="visible"/>
                                      </p:to>
                                    </p:set>
                                    <p:animScale>
                                      <p:cBhvr>
                                        <p:cTn id="37" dur="1000" decel="50000" fill="hold">
                                          <p:stCondLst>
                                            <p:cond delay="0"/>
                                          </p:stCondLst>
                                        </p:cTn>
                                        <p:tgtEl>
                                          <p:spTgt spid="1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1"/>
                                        </p:tgtEl>
                                        <p:attrNameLst>
                                          <p:attrName>ppt_x</p:attrName>
                                          <p:attrName>ppt_y</p:attrName>
                                        </p:attrNameLst>
                                      </p:cBhvr>
                                    </p:animMotion>
                                    <p:animEffect transition="in" filter="fade">
                                      <p:cBhvr>
                                        <p:cTn id="39" dur="1000"/>
                                        <p:tgtEl>
                                          <p:spTgt spid="111"/>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500"/>
                                        <p:tgtEl>
                                          <p:spTgt spid="106"/>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right)">
                                      <p:cBhvr>
                                        <p:cTn id="46" dur="500"/>
                                        <p:tgtEl>
                                          <p:spTgt spid="92"/>
                                        </p:tgtEl>
                                      </p:cBhvr>
                                    </p:animEffect>
                                  </p:childTnLst>
                                </p:cTn>
                              </p:par>
                            </p:childTnLst>
                          </p:cTn>
                        </p:par>
                        <p:par>
                          <p:cTn id="47" fill="hold">
                            <p:stCondLst>
                              <p:cond delay="5000"/>
                            </p:stCondLst>
                            <p:childTnLst>
                              <p:par>
                                <p:cTn id="48" presetID="52" presetClass="entr" presetSubtype="0"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Scale>
                                      <p:cBhvr>
                                        <p:cTn id="50"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13"/>
                                        </p:tgtEl>
                                        <p:attrNameLst>
                                          <p:attrName>ppt_x</p:attrName>
                                          <p:attrName>ppt_y</p:attrName>
                                        </p:attrNameLst>
                                      </p:cBhvr>
                                    </p:animMotion>
                                    <p:animEffect transition="in" filter="fade">
                                      <p:cBhvr>
                                        <p:cTn id="52" dur="1000"/>
                                        <p:tgtEl>
                                          <p:spTgt spid="113"/>
                                        </p:tgtEl>
                                      </p:cBhvr>
                                    </p:animEffect>
                                  </p:childTnLst>
                                </p:cTn>
                              </p:par>
                            </p:childTnLst>
                          </p:cTn>
                        </p:par>
                        <p:par>
                          <p:cTn id="53" fill="hold">
                            <p:stCondLst>
                              <p:cond delay="6000"/>
                            </p:stCondLst>
                            <p:childTnLst>
                              <p:par>
                                <p:cTn id="54" presetID="22" presetClass="entr" presetSubtype="2" fill="hold" grpId="0" nodeType="afterEffect">
                                  <p:stCondLst>
                                    <p:cond delay="0"/>
                                  </p:stCondLst>
                                  <p:childTnLst>
                                    <p:set>
                                      <p:cBhvr>
                                        <p:cTn id="55" dur="1" fill="hold">
                                          <p:stCondLst>
                                            <p:cond delay="0"/>
                                          </p:stCondLst>
                                        </p:cTn>
                                        <p:tgtEl>
                                          <p:spTgt spid="110"/>
                                        </p:tgtEl>
                                        <p:attrNameLst>
                                          <p:attrName>style.visibility</p:attrName>
                                        </p:attrNameLst>
                                      </p:cBhvr>
                                      <p:to>
                                        <p:strVal val="visible"/>
                                      </p:to>
                                    </p:set>
                                    <p:animEffect transition="in" filter="wipe(right)">
                                      <p:cBhvr>
                                        <p:cTn id="56" dur="500"/>
                                        <p:tgtEl>
                                          <p:spTgt spid="110"/>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wipe(right)">
                                      <p:cBhvr>
                                        <p:cTn id="5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5" grpId="0"/>
      <p:bldP spid="106" grpId="0"/>
      <p:bldP spid="108" grpId="0"/>
      <p:bldP spid="110" grpId="0"/>
      <p:bldP spid="111" grpId="0" animBg="1"/>
      <p:bldP spid="112" grpId="0" animBg="1"/>
      <p:bldP spid="113" grpId="0" animBg="1"/>
      <p:bldP spid="90" grpId="0"/>
      <p:bldP spid="91" grpId="0"/>
      <p:bldP spid="92" grpId="0"/>
      <p:bldP spid="9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47"/>
          <p:cNvSpPr/>
          <p:nvPr/>
        </p:nvSpPr>
        <p:spPr>
          <a:xfrm>
            <a:off x="2640382" y="2083085"/>
            <a:ext cx="3863237" cy="461665"/>
          </a:xfrm>
          <a:prstGeom prst="rect">
            <a:avLst/>
          </a:prstGeom>
        </p:spPr>
        <p:txBody>
          <a:bodyPr wrap="none" lIns="0" tIns="0" rIns="0" bIns="0">
            <a:spAutoFit/>
          </a:bodyPr>
          <a:lstStyle/>
          <a:p>
            <a:pPr algn="ctr"/>
            <a:r>
              <a:rPr lang="zh-CN" altLang="en-US" sz="3000" b="1" dirty="0">
                <a:solidFill>
                  <a:schemeClr val="accent2"/>
                </a:solidFill>
                <a:cs typeface="+mn-ea"/>
                <a:sym typeface="+mn-lt"/>
              </a:rPr>
              <a:t>点击添加相关文字</a:t>
            </a:r>
            <a:r>
              <a:rPr lang="zh-CN" altLang="en-US" sz="3000" b="1" dirty="0" smtClean="0">
                <a:solidFill>
                  <a:schemeClr val="accent2"/>
                </a:solidFill>
                <a:cs typeface="+mn-ea"/>
                <a:sym typeface="+mn-lt"/>
              </a:rPr>
              <a:t>标题</a:t>
            </a:r>
            <a:endParaRPr lang="en-US" sz="3000" b="1" dirty="0">
              <a:solidFill>
                <a:schemeClr val="accent2"/>
              </a:solidFill>
              <a:cs typeface="+mn-ea"/>
              <a:sym typeface="+mn-lt"/>
            </a:endParaRPr>
          </a:p>
        </p:txBody>
      </p:sp>
      <p:sp>
        <p:nvSpPr>
          <p:cNvPr id="207" name="文本框 118"/>
          <p:cNvSpPr txBox="1"/>
          <p:nvPr/>
        </p:nvSpPr>
        <p:spPr>
          <a:xfrm>
            <a:off x="3178079" y="1267815"/>
            <a:ext cx="2787843" cy="761737"/>
          </a:xfrm>
          <a:prstGeom prst="rect">
            <a:avLst/>
          </a:prstGeom>
          <a:noFill/>
          <a:effectLst/>
        </p:spPr>
        <p:txBody>
          <a:bodyPr wrap="square" lIns="68568" tIns="34285" rIns="68568" bIns="34285" rtlCol="0">
            <a:spAutoFit/>
          </a:bodyPr>
          <a:lstStyle/>
          <a:p>
            <a:pPr algn="ctr"/>
            <a:r>
              <a:rPr lang="zh-CN" altLang="en-US" sz="4500" b="1" dirty="0" smtClean="0">
                <a:solidFill>
                  <a:schemeClr val="accent2"/>
                </a:solidFill>
                <a:cs typeface="+mn-ea"/>
                <a:sym typeface="+mn-lt"/>
              </a:rPr>
              <a:t>第三章节</a:t>
            </a:r>
            <a:endParaRPr lang="zh-CN" altLang="en-US" sz="4500" b="1" dirty="0">
              <a:solidFill>
                <a:schemeClr val="accent2"/>
              </a:solidFill>
              <a:cs typeface="+mn-ea"/>
              <a:sym typeface="+mn-lt"/>
            </a:endParaRPr>
          </a:p>
        </p:txBody>
      </p:sp>
      <p:sp>
        <p:nvSpPr>
          <p:cNvPr id="208" name="Rectangle 47"/>
          <p:cNvSpPr/>
          <p:nvPr/>
        </p:nvSpPr>
        <p:spPr>
          <a:xfrm>
            <a:off x="3465905" y="2642797"/>
            <a:ext cx="2212190" cy="803618"/>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p:txBody>
      </p:sp>
      <p:pic>
        <p:nvPicPr>
          <p:cNvPr id="209"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54"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11" descr="E:\PPT素材\卡通b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5843" y="135199"/>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13" descr="E:\PPT素材\卡通b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78" y="3820483"/>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9" descr="E:\PPT素材\卡通b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71" y="3546921"/>
            <a:ext cx="1319469" cy="1691891"/>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10" descr="E:\PPT素材\卡通b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15" y="3142348"/>
            <a:ext cx="1374146" cy="181053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8" descr="E:\PPT素材\卡通b0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980" y="4025578"/>
            <a:ext cx="1298836" cy="1149248"/>
          </a:xfrm>
          <a:prstGeom prst="rect">
            <a:avLst/>
          </a:prstGeom>
          <a:noFill/>
          <a:extLst>
            <a:ext uri="{909E8E84-426E-40DD-AFC4-6F175D3DCCD1}">
              <a14:hiddenFill xmlns:a14="http://schemas.microsoft.com/office/drawing/2010/main">
                <a:solidFill>
                  <a:srgbClr val="FFFFFF"/>
                </a:solidFill>
              </a14:hiddenFill>
            </a:ext>
          </a:extLst>
        </p:spPr>
      </p:pic>
      <p:sp>
        <p:nvSpPr>
          <p:cNvPr id="219" name="Freeform 7"/>
          <p:cNvSpPr/>
          <p:nvPr/>
        </p:nvSpPr>
        <p:spPr bwMode="auto">
          <a:xfrm>
            <a:off x="2296099" y="1897043"/>
            <a:ext cx="4551802" cy="152721"/>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1000"/>
                                        <p:tgtEl>
                                          <p:spTgt spid="209"/>
                                        </p:tgtEl>
                                      </p:cBhvr>
                                    </p:animEffect>
                                    <p:anim calcmode="lin" valueType="num">
                                      <p:cBhvr>
                                        <p:cTn id="13" dur="1000" fill="hold"/>
                                        <p:tgtEl>
                                          <p:spTgt spid="209"/>
                                        </p:tgtEl>
                                        <p:attrNameLst>
                                          <p:attrName>ppt_x</p:attrName>
                                        </p:attrNameLst>
                                      </p:cBhvr>
                                      <p:tavLst>
                                        <p:tav tm="0">
                                          <p:val>
                                            <p:strVal val="#ppt_x"/>
                                          </p:val>
                                        </p:tav>
                                        <p:tav tm="100000">
                                          <p:val>
                                            <p:strVal val="#ppt_x"/>
                                          </p:val>
                                        </p:tav>
                                      </p:tavLst>
                                    </p:anim>
                                    <p:anim calcmode="lin" valueType="num">
                                      <p:cBhvr>
                                        <p:cTn id="14" dur="1000" fill="hold"/>
                                        <p:tgtEl>
                                          <p:spTgt spid="20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216"/>
                                        </p:tgtEl>
                                        <p:attrNameLst>
                                          <p:attrName>style.visibility</p:attrName>
                                        </p:attrNameLst>
                                      </p:cBhvr>
                                      <p:to>
                                        <p:strVal val="visible"/>
                                      </p:to>
                                    </p:set>
                                    <p:animEffect transition="in" filter="wipe(down)">
                                      <p:cBhvr>
                                        <p:cTn id="18" dur="580">
                                          <p:stCondLst>
                                            <p:cond delay="0"/>
                                          </p:stCondLst>
                                        </p:cTn>
                                        <p:tgtEl>
                                          <p:spTgt spid="216"/>
                                        </p:tgtEl>
                                      </p:cBhvr>
                                    </p:animEffect>
                                    <p:anim calcmode="lin" valueType="num">
                                      <p:cBhvr>
                                        <p:cTn id="19" dur="1822" tmFilter="0,0; 0.14,0.36; 0.43,0.73; 0.71,0.91; 1.0,1.0">
                                          <p:stCondLst>
                                            <p:cond delay="0"/>
                                          </p:stCondLst>
                                        </p:cTn>
                                        <p:tgtEl>
                                          <p:spTgt spid="21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6"/>
                                        </p:tgtEl>
                                        <p:attrNameLst>
                                          <p:attrName>ppt_y</p:attrName>
                                        </p:attrNameLst>
                                      </p:cBhvr>
                                      <p:tavLst>
                                        <p:tav tm="0" fmla="#ppt_y-sin(pi*$)/81">
                                          <p:val>
                                            <p:fltVal val="0"/>
                                          </p:val>
                                        </p:tav>
                                        <p:tav tm="100000">
                                          <p:val>
                                            <p:fltVal val="1"/>
                                          </p:val>
                                        </p:tav>
                                      </p:tavLst>
                                    </p:anim>
                                    <p:animScale>
                                      <p:cBhvr>
                                        <p:cTn id="24" dur="26">
                                          <p:stCondLst>
                                            <p:cond delay="650"/>
                                          </p:stCondLst>
                                        </p:cTn>
                                        <p:tgtEl>
                                          <p:spTgt spid="216"/>
                                        </p:tgtEl>
                                      </p:cBhvr>
                                      <p:to x="100000" y="60000"/>
                                    </p:animScale>
                                    <p:animScale>
                                      <p:cBhvr>
                                        <p:cTn id="25" dur="166" decel="50000">
                                          <p:stCondLst>
                                            <p:cond delay="676"/>
                                          </p:stCondLst>
                                        </p:cTn>
                                        <p:tgtEl>
                                          <p:spTgt spid="216"/>
                                        </p:tgtEl>
                                      </p:cBhvr>
                                      <p:to x="100000" y="100000"/>
                                    </p:animScale>
                                    <p:animScale>
                                      <p:cBhvr>
                                        <p:cTn id="26" dur="26">
                                          <p:stCondLst>
                                            <p:cond delay="1312"/>
                                          </p:stCondLst>
                                        </p:cTn>
                                        <p:tgtEl>
                                          <p:spTgt spid="216"/>
                                        </p:tgtEl>
                                      </p:cBhvr>
                                      <p:to x="100000" y="80000"/>
                                    </p:animScale>
                                    <p:animScale>
                                      <p:cBhvr>
                                        <p:cTn id="27" dur="166" decel="50000">
                                          <p:stCondLst>
                                            <p:cond delay="1338"/>
                                          </p:stCondLst>
                                        </p:cTn>
                                        <p:tgtEl>
                                          <p:spTgt spid="216"/>
                                        </p:tgtEl>
                                      </p:cBhvr>
                                      <p:to x="100000" y="100000"/>
                                    </p:animScale>
                                    <p:animScale>
                                      <p:cBhvr>
                                        <p:cTn id="28" dur="26">
                                          <p:stCondLst>
                                            <p:cond delay="1642"/>
                                          </p:stCondLst>
                                        </p:cTn>
                                        <p:tgtEl>
                                          <p:spTgt spid="216"/>
                                        </p:tgtEl>
                                      </p:cBhvr>
                                      <p:to x="100000" y="90000"/>
                                    </p:animScale>
                                    <p:animScale>
                                      <p:cBhvr>
                                        <p:cTn id="29" dur="166" decel="50000">
                                          <p:stCondLst>
                                            <p:cond delay="1668"/>
                                          </p:stCondLst>
                                        </p:cTn>
                                        <p:tgtEl>
                                          <p:spTgt spid="216"/>
                                        </p:tgtEl>
                                      </p:cBhvr>
                                      <p:to x="100000" y="100000"/>
                                    </p:animScale>
                                    <p:animScale>
                                      <p:cBhvr>
                                        <p:cTn id="30" dur="26">
                                          <p:stCondLst>
                                            <p:cond delay="1808"/>
                                          </p:stCondLst>
                                        </p:cTn>
                                        <p:tgtEl>
                                          <p:spTgt spid="216"/>
                                        </p:tgtEl>
                                      </p:cBhvr>
                                      <p:to x="100000" y="95000"/>
                                    </p:animScale>
                                    <p:animScale>
                                      <p:cBhvr>
                                        <p:cTn id="31" dur="166" decel="50000">
                                          <p:stCondLst>
                                            <p:cond delay="1834"/>
                                          </p:stCondLst>
                                        </p:cTn>
                                        <p:tgtEl>
                                          <p:spTgt spid="216"/>
                                        </p:tgtEl>
                                      </p:cBhvr>
                                      <p:to x="100000" y="100000"/>
                                    </p:animScale>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218"/>
                                        </p:tgtEl>
                                        <p:attrNameLst>
                                          <p:attrName>style.visibility</p:attrName>
                                        </p:attrNameLst>
                                      </p:cBhvr>
                                      <p:to>
                                        <p:strVal val="visible"/>
                                      </p:to>
                                    </p:set>
                                    <p:animEffect transition="in" filter="wipe(down)">
                                      <p:cBhvr>
                                        <p:cTn id="35" dur="580">
                                          <p:stCondLst>
                                            <p:cond delay="0"/>
                                          </p:stCondLst>
                                        </p:cTn>
                                        <p:tgtEl>
                                          <p:spTgt spid="218"/>
                                        </p:tgtEl>
                                      </p:cBhvr>
                                    </p:animEffect>
                                    <p:anim calcmode="lin" valueType="num">
                                      <p:cBhvr>
                                        <p:cTn id="36" dur="1822" tmFilter="0,0; 0.14,0.36; 0.43,0.73; 0.71,0.91; 1.0,1.0">
                                          <p:stCondLst>
                                            <p:cond delay="0"/>
                                          </p:stCondLst>
                                        </p:cTn>
                                        <p:tgtEl>
                                          <p:spTgt spid="21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8"/>
                                        </p:tgtEl>
                                        <p:attrNameLst>
                                          <p:attrName>ppt_y</p:attrName>
                                        </p:attrNameLst>
                                      </p:cBhvr>
                                      <p:tavLst>
                                        <p:tav tm="0" fmla="#ppt_y-sin(pi*$)/81">
                                          <p:val>
                                            <p:fltVal val="0"/>
                                          </p:val>
                                        </p:tav>
                                        <p:tav tm="100000">
                                          <p:val>
                                            <p:fltVal val="1"/>
                                          </p:val>
                                        </p:tav>
                                      </p:tavLst>
                                    </p:anim>
                                    <p:animScale>
                                      <p:cBhvr>
                                        <p:cTn id="41" dur="26">
                                          <p:stCondLst>
                                            <p:cond delay="650"/>
                                          </p:stCondLst>
                                        </p:cTn>
                                        <p:tgtEl>
                                          <p:spTgt spid="218"/>
                                        </p:tgtEl>
                                      </p:cBhvr>
                                      <p:to x="100000" y="60000"/>
                                    </p:animScale>
                                    <p:animScale>
                                      <p:cBhvr>
                                        <p:cTn id="42" dur="166" decel="50000">
                                          <p:stCondLst>
                                            <p:cond delay="676"/>
                                          </p:stCondLst>
                                        </p:cTn>
                                        <p:tgtEl>
                                          <p:spTgt spid="218"/>
                                        </p:tgtEl>
                                      </p:cBhvr>
                                      <p:to x="100000" y="100000"/>
                                    </p:animScale>
                                    <p:animScale>
                                      <p:cBhvr>
                                        <p:cTn id="43" dur="26">
                                          <p:stCondLst>
                                            <p:cond delay="1312"/>
                                          </p:stCondLst>
                                        </p:cTn>
                                        <p:tgtEl>
                                          <p:spTgt spid="218"/>
                                        </p:tgtEl>
                                      </p:cBhvr>
                                      <p:to x="100000" y="80000"/>
                                    </p:animScale>
                                    <p:animScale>
                                      <p:cBhvr>
                                        <p:cTn id="44" dur="166" decel="50000">
                                          <p:stCondLst>
                                            <p:cond delay="1338"/>
                                          </p:stCondLst>
                                        </p:cTn>
                                        <p:tgtEl>
                                          <p:spTgt spid="218"/>
                                        </p:tgtEl>
                                      </p:cBhvr>
                                      <p:to x="100000" y="100000"/>
                                    </p:animScale>
                                    <p:animScale>
                                      <p:cBhvr>
                                        <p:cTn id="45" dur="26">
                                          <p:stCondLst>
                                            <p:cond delay="1642"/>
                                          </p:stCondLst>
                                        </p:cTn>
                                        <p:tgtEl>
                                          <p:spTgt spid="218"/>
                                        </p:tgtEl>
                                      </p:cBhvr>
                                      <p:to x="100000" y="90000"/>
                                    </p:animScale>
                                    <p:animScale>
                                      <p:cBhvr>
                                        <p:cTn id="46" dur="166" decel="50000">
                                          <p:stCondLst>
                                            <p:cond delay="1668"/>
                                          </p:stCondLst>
                                        </p:cTn>
                                        <p:tgtEl>
                                          <p:spTgt spid="218"/>
                                        </p:tgtEl>
                                      </p:cBhvr>
                                      <p:to x="100000" y="100000"/>
                                    </p:animScale>
                                    <p:animScale>
                                      <p:cBhvr>
                                        <p:cTn id="47" dur="26">
                                          <p:stCondLst>
                                            <p:cond delay="1808"/>
                                          </p:stCondLst>
                                        </p:cTn>
                                        <p:tgtEl>
                                          <p:spTgt spid="218"/>
                                        </p:tgtEl>
                                      </p:cBhvr>
                                      <p:to x="100000" y="95000"/>
                                    </p:animScale>
                                    <p:animScale>
                                      <p:cBhvr>
                                        <p:cTn id="48" dur="166" decel="50000">
                                          <p:stCondLst>
                                            <p:cond delay="1834"/>
                                          </p:stCondLst>
                                        </p:cTn>
                                        <p:tgtEl>
                                          <p:spTgt spid="218"/>
                                        </p:tgtEl>
                                      </p:cBhvr>
                                      <p:to x="100000" y="100000"/>
                                    </p:animScale>
                                  </p:childTnLst>
                                </p:cTn>
                              </p:par>
                            </p:childTnLst>
                          </p:cTn>
                        </p:par>
                        <p:par>
                          <p:cTn id="49" fill="hold">
                            <p:stCondLst>
                              <p:cond delay="5000"/>
                            </p:stCondLst>
                            <p:childTnLst>
                              <p:par>
                                <p:cTn id="50" presetID="26" presetClass="entr" presetSubtype="0" fill="hold" nodeType="afterEffect">
                                  <p:stCondLst>
                                    <p:cond delay="0"/>
                                  </p:stCondLst>
                                  <p:childTnLst>
                                    <p:set>
                                      <p:cBhvr>
                                        <p:cTn id="51" dur="1" fill="hold">
                                          <p:stCondLst>
                                            <p:cond delay="0"/>
                                          </p:stCondLst>
                                        </p:cTn>
                                        <p:tgtEl>
                                          <p:spTgt spid="217"/>
                                        </p:tgtEl>
                                        <p:attrNameLst>
                                          <p:attrName>style.visibility</p:attrName>
                                        </p:attrNameLst>
                                      </p:cBhvr>
                                      <p:to>
                                        <p:strVal val="visible"/>
                                      </p:to>
                                    </p:set>
                                    <p:animEffect transition="in" filter="wipe(down)">
                                      <p:cBhvr>
                                        <p:cTn id="52" dur="580">
                                          <p:stCondLst>
                                            <p:cond delay="0"/>
                                          </p:stCondLst>
                                        </p:cTn>
                                        <p:tgtEl>
                                          <p:spTgt spid="217"/>
                                        </p:tgtEl>
                                      </p:cBhvr>
                                    </p:animEffect>
                                    <p:anim calcmode="lin" valueType="num">
                                      <p:cBhvr>
                                        <p:cTn id="53" dur="1822" tmFilter="0,0; 0.14,0.36; 0.43,0.73; 0.71,0.91; 1.0,1.0">
                                          <p:stCondLst>
                                            <p:cond delay="0"/>
                                          </p:stCondLst>
                                        </p:cTn>
                                        <p:tgtEl>
                                          <p:spTgt spid="2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17"/>
                                        </p:tgtEl>
                                        <p:attrNameLst>
                                          <p:attrName>ppt_y</p:attrName>
                                        </p:attrNameLst>
                                      </p:cBhvr>
                                      <p:tavLst>
                                        <p:tav tm="0" fmla="#ppt_y-sin(pi*$)/81">
                                          <p:val>
                                            <p:fltVal val="0"/>
                                          </p:val>
                                        </p:tav>
                                        <p:tav tm="100000">
                                          <p:val>
                                            <p:fltVal val="1"/>
                                          </p:val>
                                        </p:tav>
                                      </p:tavLst>
                                    </p:anim>
                                    <p:animScale>
                                      <p:cBhvr>
                                        <p:cTn id="58" dur="26">
                                          <p:stCondLst>
                                            <p:cond delay="650"/>
                                          </p:stCondLst>
                                        </p:cTn>
                                        <p:tgtEl>
                                          <p:spTgt spid="217"/>
                                        </p:tgtEl>
                                      </p:cBhvr>
                                      <p:to x="100000" y="60000"/>
                                    </p:animScale>
                                    <p:animScale>
                                      <p:cBhvr>
                                        <p:cTn id="59" dur="166" decel="50000">
                                          <p:stCondLst>
                                            <p:cond delay="676"/>
                                          </p:stCondLst>
                                        </p:cTn>
                                        <p:tgtEl>
                                          <p:spTgt spid="217"/>
                                        </p:tgtEl>
                                      </p:cBhvr>
                                      <p:to x="100000" y="100000"/>
                                    </p:animScale>
                                    <p:animScale>
                                      <p:cBhvr>
                                        <p:cTn id="60" dur="26">
                                          <p:stCondLst>
                                            <p:cond delay="1312"/>
                                          </p:stCondLst>
                                        </p:cTn>
                                        <p:tgtEl>
                                          <p:spTgt spid="217"/>
                                        </p:tgtEl>
                                      </p:cBhvr>
                                      <p:to x="100000" y="80000"/>
                                    </p:animScale>
                                    <p:animScale>
                                      <p:cBhvr>
                                        <p:cTn id="61" dur="166" decel="50000">
                                          <p:stCondLst>
                                            <p:cond delay="1338"/>
                                          </p:stCondLst>
                                        </p:cTn>
                                        <p:tgtEl>
                                          <p:spTgt spid="217"/>
                                        </p:tgtEl>
                                      </p:cBhvr>
                                      <p:to x="100000" y="100000"/>
                                    </p:animScale>
                                    <p:animScale>
                                      <p:cBhvr>
                                        <p:cTn id="62" dur="26">
                                          <p:stCondLst>
                                            <p:cond delay="1642"/>
                                          </p:stCondLst>
                                        </p:cTn>
                                        <p:tgtEl>
                                          <p:spTgt spid="217"/>
                                        </p:tgtEl>
                                      </p:cBhvr>
                                      <p:to x="100000" y="90000"/>
                                    </p:animScale>
                                    <p:animScale>
                                      <p:cBhvr>
                                        <p:cTn id="63" dur="166" decel="50000">
                                          <p:stCondLst>
                                            <p:cond delay="1668"/>
                                          </p:stCondLst>
                                        </p:cTn>
                                        <p:tgtEl>
                                          <p:spTgt spid="217"/>
                                        </p:tgtEl>
                                      </p:cBhvr>
                                      <p:to x="100000" y="100000"/>
                                    </p:animScale>
                                    <p:animScale>
                                      <p:cBhvr>
                                        <p:cTn id="64" dur="26">
                                          <p:stCondLst>
                                            <p:cond delay="1808"/>
                                          </p:stCondLst>
                                        </p:cTn>
                                        <p:tgtEl>
                                          <p:spTgt spid="217"/>
                                        </p:tgtEl>
                                      </p:cBhvr>
                                      <p:to x="100000" y="95000"/>
                                    </p:animScale>
                                    <p:animScale>
                                      <p:cBhvr>
                                        <p:cTn id="65" dur="166" decel="50000">
                                          <p:stCondLst>
                                            <p:cond delay="1834"/>
                                          </p:stCondLst>
                                        </p:cTn>
                                        <p:tgtEl>
                                          <p:spTgt spid="217"/>
                                        </p:tgtEl>
                                      </p:cBhvr>
                                      <p:to x="100000" y="100000"/>
                                    </p:animScale>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215"/>
                                        </p:tgtEl>
                                        <p:attrNameLst>
                                          <p:attrName>style.visibility</p:attrName>
                                        </p:attrNameLst>
                                      </p:cBhvr>
                                      <p:to>
                                        <p:strVal val="visible"/>
                                      </p:to>
                                    </p:set>
                                    <p:animEffect transition="in" filter="fade">
                                      <p:cBhvr>
                                        <p:cTn id="69" dur="1000"/>
                                        <p:tgtEl>
                                          <p:spTgt spid="215"/>
                                        </p:tgtEl>
                                      </p:cBhvr>
                                    </p:animEffect>
                                    <p:anim calcmode="lin" valueType="num">
                                      <p:cBhvr>
                                        <p:cTn id="70" dur="1000" fill="hold"/>
                                        <p:tgtEl>
                                          <p:spTgt spid="215"/>
                                        </p:tgtEl>
                                        <p:attrNameLst>
                                          <p:attrName>ppt_x</p:attrName>
                                        </p:attrNameLst>
                                      </p:cBhvr>
                                      <p:tavLst>
                                        <p:tav tm="0">
                                          <p:val>
                                            <p:strVal val="#ppt_x"/>
                                          </p:val>
                                        </p:tav>
                                        <p:tav tm="100000">
                                          <p:val>
                                            <p:strVal val="#ppt_x"/>
                                          </p:val>
                                        </p:tav>
                                      </p:tavLst>
                                    </p:anim>
                                    <p:anim calcmode="lin" valueType="num">
                                      <p:cBhvr>
                                        <p:cTn id="71" dur="1000" fill="hold"/>
                                        <p:tgtEl>
                                          <p:spTgt spid="215"/>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12"/>
                                        </p:tgtEl>
                                        <p:attrNameLst>
                                          <p:attrName>style.visibility</p:attrName>
                                        </p:attrNameLst>
                                      </p:cBhvr>
                                      <p:to>
                                        <p:strVal val="visible"/>
                                      </p:to>
                                    </p:set>
                                    <p:animEffect transition="in" filter="fade">
                                      <p:cBhvr>
                                        <p:cTn id="75" dur="1000"/>
                                        <p:tgtEl>
                                          <p:spTgt spid="212"/>
                                        </p:tgtEl>
                                      </p:cBhvr>
                                    </p:animEffect>
                                    <p:anim calcmode="lin" valueType="num">
                                      <p:cBhvr>
                                        <p:cTn id="76" dur="1000" fill="hold"/>
                                        <p:tgtEl>
                                          <p:spTgt spid="212"/>
                                        </p:tgtEl>
                                        <p:attrNameLst>
                                          <p:attrName>ppt_x</p:attrName>
                                        </p:attrNameLst>
                                      </p:cBhvr>
                                      <p:tavLst>
                                        <p:tav tm="0">
                                          <p:val>
                                            <p:strVal val="#ppt_x"/>
                                          </p:val>
                                        </p:tav>
                                        <p:tav tm="100000">
                                          <p:val>
                                            <p:strVal val="#ppt_x"/>
                                          </p:val>
                                        </p:tav>
                                      </p:tavLst>
                                    </p:anim>
                                    <p:anim calcmode="lin" valueType="num">
                                      <p:cBhvr>
                                        <p:cTn id="77" dur="1000" fill="hold"/>
                                        <p:tgtEl>
                                          <p:spTgt spid="212"/>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210"/>
                                        </p:tgtEl>
                                        <p:attrNameLst>
                                          <p:attrName>style.visibility</p:attrName>
                                        </p:attrNameLst>
                                      </p:cBhvr>
                                      <p:to>
                                        <p:strVal val="visible"/>
                                      </p:to>
                                    </p:set>
                                    <p:animEffect transition="in" filter="fade">
                                      <p:cBhvr>
                                        <p:cTn id="81" dur="1000"/>
                                        <p:tgtEl>
                                          <p:spTgt spid="210"/>
                                        </p:tgtEl>
                                      </p:cBhvr>
                                    </p:animEffect>
                                    <p:anim calcmode="lin" valueType="num">
                                      <p:cBhvr>
                                        <p:cTn id="82" dur="1000" fill="hold"/>
                                        <p:tgtEl>
                                          <p:spTgt spid="210"/>
                                        </p:tgtEl>
                                        <p:attrNameLst>
                                          <p:attrName>ppt_x</p:attrName>
                                        </p:attrNameLst>
                                      </p:cBhvr>
                                      <p:tavLst>
                                        <p:tav tm="0">
                                          <p:val>
                                            <p:strVal val="#ppt_x"/>
                                          </p:val>
                                        </p:tav>
                                        <p:tav tm="100000">
                                          <p:val>
                                            <p:strVal val="#ppt_x"/>
                                          </p:val>
                                        </p:tav>
                                      </p:tavLst>
                                    </p:anim>
                                    <p:anim calcmode="lin" valueType="num">
                                      <p:cBhvr>
                                        <p:cTn id="83" dur="1000" fill="hold"/>
                                        <p:tgtEl>
                                          <p:spTgt spid="210"/>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14"/>
                                        </p:tgtEl>
                                        <p:attrNameLst>
                                          <p:attrName>style.visibility</p:attrName>
                                        </p:attrNameLst>
                                      </p:cBhvr>
                                      <p:to>
                                        <p:strVal val="visible"/>
                                      </p:to>
                                    </p:set>
                                    <p:animEffect transition="in" filter="fade">
                                      <p:cBhvr>
                                        <p:cTn id="86" dur="1000"/>
                                        <p:tgtEl>
                                          <p:spTgt spid="214"/>
                                        </p:tgtEl>
                                      </p:cBhvr>
                                    </p:animEffect>
                                    <p:anim calcmode="lin" valueType="num">
                                      <p:cBhvr>
                                        <p:cTn id="87" dur="1000" fill="hold"/>
                                        <p:tgtEl>
                                          <p:spTgt spid="214"/>
                                        </p:tgtEl>
                                        <p:attrNameLst>
                                          <p:attrName>ppt_x</p:attrName>
                                        </p:attrNameLst>
                                      </p:cBhvr>
                                      <p:tavLst>
                                        <p:tav tm="0">
                                          <p:val>
                                            <p:strVal val="#ppt_x"/>
                                          </p:val>
                                        </p:tav>
                                        <p:tav tm="100000">
                                          <p:val>
                                            <p:strVal val="#ppt_x"/>
                                          </p:val>
                                        </p:tav>
                                      </p:tavLst>
                                    </p:anim>
                                    <p:anim calcmode="lin" valueType="num">
                                      <p:cBhvr>
                                        <p:cTn id="88" dur="1000" fill="hold"/>
                                        <p:tgtEl>
                                          <p:spTgt spid="214"/>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2" presetClass="entr" presetSubtype="8" fill="hold" nodeType="afterEffect">
                                  <p:stCondLst>
                                    <p:cond delay="0"/>
                                  </p:stCondLst>
                                  <p:childTnLst>
                                    <p:set>
                                      <p:cBhvr>
                                        <p:cTn id="91" dur="1" fill="hold">
                                          <p:stCondLst>
                                            <p:cond delay="0"/>
                                          </p:stCondLst>
                                        </p:cTn>
                                        <p:tgtEl>
                                          <p:spTgt spid="213"/>
                                        </p:tgtEl>
                                        <p:attrNameLst>
                                          <p:attrName>style.visibility</p:attrName>
                                        </p:attrNameLst>
                                      </p:cBhvr>
                                      <p:to>
                                        <p:strVal val="visible"/>
                                      </p:to>
                                    </p:set>
                                    <p:anim calcmode="lin" valueType="num">
                                      <p:cBhvr additive="base">
                                        <p:cTn id="92" dur="500" fill="hold"/>
                                        <p:tgtEl>
                                          <p:spTgt spid="213"/>
                                        </p:tgtEl>
                                        <p:attrNameLst>
                                          <p:attrName>ppt_x</p:attrName>
                                        </p:attrNameLst>
                                      </p:cBhvr>
                                      <p:tavLst>
                                        <p:tav tm="0">
                                          <p:val>
                                            <p:strVal val="0-#ppt_w/2"/>
                                          </p:val>
                                        </p:tav>
                                        <p:tav tm="100000">
                                          <p:val>
                                            <p:strVal val="#ppt_x"/>
                                          </p:val>
                                        </p:tav>
                                      </p:tavLst>
                                    </p:anim>
                                    <p:anim calcmode="lin" valueType="num">
                                      <p:cBhvr additive="base">
                                        <p:cTn id="93" dur="500" fill="hold"/>
                                        <p:tgtEl>
                                          <p:spTgt spid="213"/>
                                        </p:tgtEl>
                                        <p:attrNameLst>
                                          <p:attrName>ppt_y</p:attrName>
                                        </p:attrNameLst>
                                      </p:cBhvr>
                                      <p:tavLst>
                                        <p:tav tm="0">
                                          <p:val>
                                            <p:strVal val="#ppt_y"/>
                                          </p:val>
                                        </p:tav>
                                        <p:tav tm="100000">
                                          <p:val>
                                            <p:strVal val="#ppt_y"/>
                                          </p:val>
                                        </p:tav>
                                      </p:tavLst>
                                    </p:anim>
                                  </p:childTnLst>
                                </p:cTn>
                              </p:par>
                            </p:childTnLst>
                          </p:cTn>
                        </p:par>
                        <p:par>
                          <p:cTn id="94" fill="hold">
                            <p:stCondLst>
                              <p:cond delay="105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207"/>
                                        </p:tgtEl>
                                        <p:attrNameLst>
                                          <p:attrName>style.visibility</p:attrName>
                                        </p:attrNameLst>
                                      </p:cBhvr>
                                      <p:to>
                                        <p:strVal val="visible"/>
                                      </p:to>
                                    </p:set>
                                    <p:anim calcmode="lin" valueType="num">
                                      <p:cBhvr>
                                        <p:cTn id="97" dur="500" fill="hold"/>
                                        <p:tgtEl>
                                          <p:spTgt spid="207"/>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207"/>
                                        </p:tgtEl>
                                        <p:attrNameLst>
                                          <p:attrName>ppt_y</p:attrName>
                                        </p:attrNameLst>
                                      </p:cBhvr>
                                      <p:tavLst>
                                        <p:tav tm="0">
                                          <p:val>
                                            <p:strVal val="#ppt_y"/>
                                          </p:val>
                                        </p:tav>
                                        <p:tav tm="100000">
                                          <p:val>
                                            <p:strVal val="#ppt_y"/>
                                          </p:val>
                                        </p:tav>
                                      </p:tavLst>
                                    </p:anim>
                                    <p:anim calcmode="lin" valueType="num">
                                      <p:cBhvr>
                                        <p:cTn id="99" dur="500" fill="hold"/>
                                        <p:tgtEl>
                                          <p:spTgt spid="207"/>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207"/>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207"/>
                                        </p:tgtEl>
                                      </p:cBhvr>
                                    </p:animEffect>
                                  </p:childTnLst>
                                </p:cTn>
                              </p:par>
                            </p:childTnLst>
                          </p:cTn>
                        </p:par>
                        <p:par>
                          <p:cTn id="102" fill="hold">
                            <p:stCondLst>
                              <p:cond delay="11149"/>
                            </p:stCondLst>
                            <p:childTnLst>
                              <p:par>
                                <p:cTn id="103" presetID="16" presetClass="entr" presetSubtype="21" fill="hold" grpId="0" nodeType="afterEffect">
                                  <p:stCondLst>
                                    <p:cond delay="0"/>
                                  </p:stCondLst>
                                  <p:childTnLst>
                                    <p:set>
                                      <p:cBhvr>
                                        <p:cTn id="104" dur="1" fill="hold">
                                          <p:stCondLst>
                                            <p:cond delay="0"/>
                                          </p:stCondLst>
                                        </p:cTn>
                                        <p:tgtEl>
                                          <p:spTgt spid="219"/>
                                        </p:tgtEl>
                                        <p:attrNameLst>
                                          <p:attrName>style.visibility</p:attrName>
                                        </p:attrNameLst>
                                      </p:cBhvr>
                                      <p:to>
                                        <p:strVal val="visible"/>
                                      </p:to>
                                    </p:set>
                                    <p:animEffect transition="in" filter="barn(inVertical)">
                                      <p:cBhvr>
                                        <p:cTn id="105" dur="500"/>
                                        <p:tgtEl>
                                          <p:spTgt spid="219"/>
                                        </p:tgtEl>
                                      </p:cBhvr>
                                    </p:animEffect>
                                  </p:childTnLst>
                                </p:cTn>
                              </p:par>
                            </p:childTnLst>
                          </p:cTn>
                        </p:par>
                        <p:par>
                          <p:cTn id="106" fill="hold">
                            <p:stCondLst>
                              <p:cond delay="11649"/>
                            </p:stCondLst>
                            <p:childTnLst>
                              <p:par>
                                <p:cTn id="107" presetID="42" presetClass="entr" presetSubtype="0" fill="hold" grpId="0" nodeType="afterEffect">
                                  <p:stCondLst>
                                    <p:cond delay="0"/>
                                  </p:stCondLst>
                                  <p:childTnLst>
                                    <p:set>
                                      <p:cBhvr>
                                        <p:cTn id="108" dur="1" fill="hold">
                                          <p:stCondLst>
                                            <p:cond delay="0"/>
                                          </p:stCondLst>
                                        </p:cTn>
                                        <p:tgtEl>
                                          <p:spTgt spid="206"/>
                                        </p:tgtEl>
                                        <p:attrNameLst>
                                          <p:attrName>style.visibility</p:attrName>
                                        </p:attrNameLst>
                                      </p:cBhvr>
                                      <p:to>
                                        <p:strVal val="visible"/>
                                      </p:to>
                                    </p:set>
                                    <p:animEffect transition="in" filter="fade">
                                      <p:cBhvr>
                                        <p:cTn id="109" dur="1000"/>
                                        <p:tgtEl>
                                          <p:spTgt spid="206"/>
                                        </p:tgtEl>
                                      </p:cBhvr>
                                    </p:animEffect>
                                    <p:anim calcmode="lin" valueType="num">
                                      <p:cBhvr>
                                        <p:cTn id="110" dur="1000" fill="hold"/>
                                        <p:tgtEl>
                                          <p:spTgt spid="206"/>
                                        </p:tgtEl>
                                        <p:attrNameLst>
                                          <p:attrName>ppt_x</p:attrName>
                                        </p:attrNameLst>
                                      </p:cBhvr>
                                      <p:tavLst>
                                        <p:tav tm="0">
                                          <p:val>
                                            <p:strVal val="#ppt_x"/>
                                          </p:val>
                                        </p:tav>
                                        <p:tav tm="100000">
                                          <p:val>
                                            <p:strVal val="#ppt_x"/>
                                          </p:val>
                                        </p:tav>
                                      </p:tavLst>
                                    </p:anim>
                                    <p:anim calcmode="lin" valueType="num">
                                      <p:cBhvr>
                                        <p:cTn id="111" dur="1000" fill="hold"/>
                                        <p:tgtEl>
                                          <p:spTgt spid="206"/>
                                        </p:tgtEl>
                                        <p:attrNameLst>
                                          <p:attrName>ppt_y</p:attrName>
                                        </p:attrNameLst>
                                      </p:cBhvr>
                                      <p:tavLst>
                                        <p:tav tm="0">
                                          <p:val>
                                            <p:strVal val="#ppt_y+.1"/>
                                          </p:val>
                                        </p:tav>
                                        <p:tav tm="100000">
                                          <p:val>
                                            <p:strVal val="#ppt_y"/>
                                          </p:val>
                                        </p:tav>
                                      </p:tavLst>
                                    </p:anim>
                                  </p:childTnLst>
                                </p:cTn>
                              </p:par>
                            </p:childTnLst>
                          </p:cTn>
                        </p:par>
                        <p:par>
                          <p:cTn id="112" fill="hold">
                            <p:stCondLst>
                              <p:cond delay="12649"/>
                            </p:stCondLst>
                            <p:childTnLst>
                              <p:par>
                                <p:cTn id="113" presetID="22" presetClass="entr" presetSubtype="1" fill="hold" grpId="0" nodeType="afterEffect">
                                  <p:stCondLst>
                                    <p:cond delay="0"/>
                                  </p:stCondLst>
                                  <p:childTnLst>
                                    <p:set>
                                      <p:cBhvr>
                                        <p:cTn id="114" dur="1" fill="hold">
                                          <p:stCondLst>
                                            <p:cond delay="0"/>
                                          </p:stCondLst>
                                        </p:cTn>
                                        <p:tgtEl>
                                          <p:spTgt spid="208"/>
                                        </p:tgtEl>
                                        <p:attrNameLst>
                                          <p:attrName>style.visibility</p:attrName>
                                        </p:attrNameLst>
                                      </p:cBhvr>
                                      <p:to>
                                        <p:strVal val="visible"/>
                                      </p:to>
                                    </p:set>
                                    <p:animEffect transition="in" filter="wipe(up)">
                                      <p:cBhvr>
                                        <p:cTn id="115" dur="8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P spid="207" grpId="0"/>
      <p:bldP spid="208" grpId="0"/>
      <p:bldP spid="2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333"/>
          <p:cNvSpPr txBox="1"/>
          <p:nvPr/>
        </p:nvSpPr>
        <p:spPr>
          <a:xfrm>
            <a:off x="5074682" y="1384190"/>
            <a:ext cx="1590562" cy="392304"/>
          </a:xfrm>
          <a:prstGeom prst="rect">
            <a:avLst/>
          </a:prstGeom>
          <a:noFill/>
        </p:spPr>
        <p:txBody>
          <a:bodyPr wrap="none" lIns="68568" tIns="34285" rIns="68568" bIns="34285" rtlCol="0">
            <a:spAutoFit/>
          </a:bodyPr>
          <a:lstStyle/>
          <a:p>
            <a:r>
              <a:rPr lang="zh-CN" altLang="en-US" sz="2100" b="1" spc="-225" dirty="0">
                <a:solidFill>
                  <a:schemeClr val="accent2"/>
                </a:solidFill>
                <a:cs typeface="+mn-ea"/>
                <a:sym typeface="+mn-lt"/>
              </a:rPr>
              <a:t>文字标题内容</a:t>
            </a:r>
            <a:endParaRPr lang="zh-CN" altLang="en-US" sz="2100" b="1" spc="-225" dirty="0">
              <a:solidFill>
                <a:schemeClr val="accent2"/>
              </a:solidFill>
              <a:cs typeface="+mn-ea"/>
              <a:sym typeface="+mn-lt"/>
            </a:endParaRPr>
          </a:p>
        </p:txBody>
      </p:sp>
      <p:sp>
        <p:nvSpPr>
          <p:cNvPr id="22" name="文本框 334"/>
          <p:cNvSpPr txBox="1"/>
          <p:nvPr/>
        </p:nvSpPr>
        <p:spPr>
          <a:xfrm>
            <a:off x="5126603" y="1717854"/>
            <a:ext cx="2986455" cy="819445"/>
          </a:xfrm>
          <a:prstGeom prst="rect">
            <a:avLst/>
          </a:prstGeom>
          <a:noFill/>
        </p:spPr>
        <p:txBody>
          <a:bodyPr wrap="square" lIns="68568" tIns="34285" rIns="68568" bIns="3428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lang="zh-CN" altLang="en-US" sz="1300" dirty="0">
                <a:solidFill>
                  <a:schemeClr val="tx1">
                    <a:lumMod val="65000"/>
                    <a:lumOff val="35000"/>
                  </a:schemeClr>
                </a:solidFill>
                <a:latin typeface="+mn-lt"/>
                <a:ea typeface="+mn-ea"/>
                <a:cs typeface="+mn-ea"/>
                <a:sym typeface="+mn-lt"/>
              </a:rPr>
              <a:t>请在这里输入文字请在这里输入文字请在这里输入文字请在这里输入文字请在这里输入</a:t>
            </a:r>
            <a:r>
              <a:rPr lang="zh-CN" altLang="en-US" sz="1300" dirty="0" smtClean="0">
                <a:solidFill>
                  <a:schemeClr val="tx1">
                    <a:lumMod val="65000"/>
                    <a:lumOff val="35000"/>
                  </a:schemeClr>
                </a:solidFill>
                <a:latin typeface="+mn-lt"/>
                <a:ea typeface="+mn-ea"/>
                <a:cs typeface="+mn-ea"/>
                <a:sym typeface="+mn-lt"/>
              </a:rPr>
              <a:t>文字</a:t>
            </a:r>
            <a:endParaRPr lang="zh-CN" altLang="en-US" sz="1300" dirty="0">
              <a:solidFill>
                <a:schemeClr val="tx1">
                  <a:lumMod val="65000"/>
                  <a:lumOff val="35000"/>
                </a:schemeClr>
              </a:solidFill>
              <a:latin typeface="+mn-lt"/>
              <a:ea typeface="+mn-ea"/>
              <a:cs typeface="+mn-ea"/>
              <a:sym typeface="+mn-lt"/>
            </a:endParaRPr>
          </a:p>
        </p:txBody>
      </p:sp>
      <p:grpSp>
        <p:nvGrpSpPr>
          <p:cNvPr id="15" name="组合 1277"/>
          <p:cNvGrpSpPr/>
          <p:nvPr/>
        </p:nvGrpSpPr>
        <p:grpSpPr>
          <a:xfrm rot="16011297">
            <a:off x="4705409" y="1493950"/>
            <a:ext cx="479126" cy="243734"/>
            <a:chOff x="2009776" y="1122363"/>
            <a:chExt cx="820738" cy="417513"/>
          </a:xfrm>
          <a:solidFill>
            <a:schemeClr val="accent2"/>
          </a:solidFill>
        </p:grpSpPr>
        <p:sp>
          <p:nvSpPr>
            <p:cNvPr id="16" name="Freeform 318"/>
            <p:cNvSpPr/>
            <p:nvPr/>
          </p:nvSpPr>
          <p:spPr bwMode="auto">
            <a:xfrm>
              <a:off x="2036764" y="1366838"/>
              <a:ext cx="26988" cy="36513"/>
            </a:xfrm>
            <a:custGeom>
              <a:avLst/>
              <a:gdLst/>
              <a:ahLst/>
              <a:cxnLst>
                <a:cxn ang="0">
                  <a:pos x="58" y="1"/>
                </a:cxn>
                <a:cxn ang="0">
                  <a:pos x="58" y="1"/>
                </a:cxn>
                <a:cxn ang="0">
                  <a:pos x="55" y="5"/>
                </a:cxn>
                <a:cxn ang="0">
                  <a:pos x="55" y="5"/>
                </a:cxn>
                <a:cxn ang="0">
                  <a:pos x="55" y="5"/>
                </a:cxn>
                <a:cxn ang="0">
                  <a:pos x="55" y="5"/>
                </a:cxn>
                <a:cxn ang="0">
                  <a:pos x="38" y="22"/>
                </a:cxn>
                <a:cxn ang="0">
                  <a:pos x="22" y="42"/>
                </a:cxn>
                <a:cxn ang="0">
                  <a:pos x="14" y="51"/>
                </a:cxn>
                <a:cxn ang="0">
                  <a:pos x="9" y="61"/>
                </a:cxn>
                <a:cxn ang="0">
                  <a:pos x="4" y="72"/>
                </a:cxn>
                <a:cxn ang="0">
                  <a:pos x="0" y="84"/>
                </a:cxn>
                <a:cxn ang="0">
                  <a:pos x="0" y="84"/>
                </a:cxn>
                <a:cxn ang="0">
                  <a:pos x="0" y="86"/>
                </a:cxn>
                <a:cxn ang="0">
                  <a:pos x="1" y="88"/>
                </a:cxn>
                <a:cxn ang="0">
                  <a:pos x="5" y="90"/>
                </a:cxn>
                <a:cxn ang="0">
                  <a:pos x="9" y="90"/>
                </a:cxn>
                <a:cxn ang="0">
                  <a:pos x="10" y="89"/>
                </a:cxn>
                <a:cxn ang="0">
                  <a:pos x="11" y="86"/>
                </a:cxn>
                <a:cxn ang="0">
                  <a:pos x="11" y="86"/>
                </a:cxn>
                <a:cxn ang="0">
                  <a:pos x="14" y="76"/>
                </a:cxn>
                <a:cxn ang="0">
                  <a:pos x="19" y="65"/>
                </a:cxn>
                <a:cxn ang="0">
                  <a:pos x="26" y="55"/>
                </a:cxn>
                <a:cxn ang="0">
                  <a:pos x="34" y="44"/>
                </a:cxn>
                <a:cxn ang="0">
                  <a:pos x="51" y="26"/>
                </a:cxn>
                <a:cxn ang="0">
                  <a:pos x="66" y="9"/>
                </a:cxn>
                <a:cxn ang="0">
                  <a:pos x="66" y="9"/>
                </a:cxn>
                <a:cxn ang="0">
                  <a:pos x="68" y="8"/>
                </a:cxn>
                <a:cxn ang="0">
                  <a:pos x="69" y="5"/>
                </a:cxn>
                <a:cxn ang="0">
                  <a:pos x="66" y="1"/>
                </a:cxn>
                <a:cxn ang="0">
                  <a:pos x="62" y="0"/>
                </a:cxn>
                <a:cxn ang="0">
                  <a:pos x="61" y="0"/>
                </a:cxn>
                <a:cxn ang="0">
                  <a:pos x="58" y="1"/>
                </a:cxn>
                <a:cxn ang="0">
                  <a:pos x="58" y="1"/>
                </a:cxn>
              </a:cxnLst>
              <a:rect l="0" t="0" r="r" b="b"/>
              <a:pathLst>
                <a:path w="69" h="90">
                  <a:moveTo>
                    <a:pt x="58" y="1"/>
                  </a:moveTo>
                  <a:lnTo>
                    <a:pt x="58" y="1"/>
                  </a:lnTo>
                  <a:lnTo>
                    <a:pt x="55" y="5"/>
                  </a:lnTo>
                  <a:lnTo>
                    <a:pt x="55" y="5"/>
                  </a:lnTo>
                  <a:lnTo>
                    <a:pt x="55" y="5"/>
                  </a:lnTo>
                  <a:lnTo>
                    <a:pt x="55" y="5"/>
                  </a:lnTo>
                  <a:lnTo>
                    <a:pt x="38" y="22"/>
                  </a:lnTo>
                  <a:lnTo>
                    <a:pt x="22" y="42"/>
                  </a:lnTo>
                  <a:lnTo>
                    <a:pt x="14" y="51"/>
                  </a:lnTo>
                  <a:lnTo>
                    <a:pt x="9" y="61"/>
                  </a:lnTo>
                  <a:lnTo>
                    <a:pt x="4" y="72"/>
                  </a:lnTo>
                  <a:lnTo>
                    <a:pt x="0" y="84"/>
                  </a:lnTo>
                  <a:lnTo>
                    <a:pt x="0" y="84"/>
                  </a:lnTo>
                  <a:lnTo>
                    <a:pt x="0" y="86"/>
                  </a:lnTo>
                  <a:lnTo>
                    <a:pt x="1" y="88"/>
                  </a:lnTo>
                  <a:lnTo>
                    <a:pt x="5" y="90"/>
                  </a:lnTo>
                  <a:lnTo>
                    <a:pt x="9" y="90"/>
                  </a:lnTo>
                  <a:lnTo>
                    <a:pt x="10" y="89"/>
                  </a:lnTo>
                  <a:lnTo>
                    <a:pt x="11" y="86"/>
                  </a:lnTo>
                  <a:lnTo>
                    <a:pt x="11" y="86"/>
                  </a:lnTo>
                  <a:lnTo>
                    <a:pt x="14" y="76"/>
                  </a:lnTo>
                  <a:lnTo>
                    <a:pt x="19" y="65"/>
                  </a:lnTo>
                  <a:lnTo>
                    <a:pt x="26" y="55"/>
                  </a:lnTo>
                  <a:lnTo>
                    <a:pt x="34" y="44"/>
                  </a:lnTo>
                  <a:lnTo>
                    <a:pt x="51" y="26"/>
                  </a:lnTo>
                  <a:lnTo>
                    <a:pt x="66" y="9"/>
                  </a:lnTo>
                  <a:lnTo>
                    <a:pt x="66" y="9"/>
                  </a:lnTo>
                  <a:lnTo>
                    <a:pt x="68" y="8"/>
                  </a:lnTo>
                  <a:lnTo>
                    <a:pt x="69" y="5"/>
                  </a:lnTo>
                  <a:lnTo>
                    <a:pt x="66" y="1"/>
                  </a:lnTo>
                  <a:lnTo>
                    <a:pt x="62" y="0"/>
                  </a:lnTo>
                  <a:lnTo>
                    <a:pt x="61" y="0"/>
                  </a:lnTo>
                  <a:lnTo>
                    <a:pt x="58" y="1"/>
                  </a:lnTo>
                  <a:lnTo>
                    <a:pt x="58"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7" name="Freeform 319"/>
            <p:cNvSpPr/>
            <p:nvPr/>
          </p:nvSpPr>
          <p:spPr bwMode="auto">
            <a:xfrm>
              <a:off x="2063751" y="1393826"/>
              <a:ext cx="23813" cy="34925"/>
            </a:xfrm>
            <a:custGeom>
              <a:avLst/>
              <a:gdLst/>
              <a:ahLst/>
              <a:cxnLst>
                <a:cxn ang="0">
                  <a:pos x="46" y="3"/>
                </a:cxn>
                <a:cxn ang="0">
                  <a:pos x="46" y="3"/>
                </a:cxn>
                <a:cxn ang="0">
                  <a:pos x="35" y="26"/>
                </a:cxn>
                <a:cxn ang="0">
                  <a:pos x="29" y="38"/>
                </a:cxn>
                <a:cxn ang="0">
                  <a:pos x="21" y="48"/>
                </a:cxn>
                <a:cxn ang="0">
                  <a:pos x="21" y="48"/>
                </a:cxn>
                <a:cxn ang="0">
                  <a:pos x="16" y="56"/>
                </a:cxn>
                <a:cxn ang="0">
                  <a:pos x="10" y="65"/>
                </a:cxn>
                <a:cxn ang="0">
                  <a:pos x="6" y="73"/>
                </a:cxn>
                <a:cxn ang="0">
                  <a:pos x="1" y="82"/>
                </a:cxn>
                <a:cxn ang="0">
                  <a:pos x="1" y="82"/>
                </a:cxn>
                <a:cxn ang="0">
                  <a:pos x="0" y="84"/>
                </a:cxn>
                <a:cxn ang="0">
                  <a:pos x="0" y="86"/>
                </a:cxn>
                <a:cxn ang="0">
                  <a:pos x="1" y="90"/>
                </a:cxn>
                <a:cxn ang="0">
                  <a:pos x="4" y="92"/>
                </a:cxn>
                <a:cxn ang="0">
                  <a:pos x="5" y="92"/>
                </a:cxn>
                <a:cxn ang="0">
                  <a:pos x="8" y="92"/>
                </a:cxn>
                <a:cxn ang="0">
                  <a:pos x="9" y="90"/>
                </a:cxn>
                <a:cxn ang="0">
                  <a:pos x="9" y="90"/>
                </a:cxn>
                <a:cxn ang="0">
                  <a:pos x="14" y="84"/>
                </a:cxn>
                <a:cxn ang="0">
                  <a:pos x="18" y="76"/>
                </a:cxn>
                <a:cxn ang="0">
                  <a:pos x="18" y="76"/>
                </a:cxn>
                <a:cxn ang="0">
                  <a:pos x="21" y="69"/>
                </a:cxn>
                <a:cxn ang="0">
                  <a:pos x="23" y="64"/>
                </a:cxn>
                <a:cxn ang="0">
                  <a:pos x="31" y="54"/>
                </a:cxn>
                <a:cxn ang="0">
                  <a:pos x="31" y="54"/>
                </a:cxn>
                <a:cxn ang="0">
                  <a:pos x="39" y="43"/>
                </a:cxn>
                <a:cxn ang="0">
                  <a:pos x="46" y="31"/>
                </a:cxn>
                <a:cxn ang="0">
                  <a:pos x="56" y="9"/>
                </a:cxn>
                <a:cxn ang="0">
                  <a:pos x="56" y="9"/>
                </a:cxn>
                <a:cxn ang="0">
                  <a:pos x="56" y="7"/>
                </a:cxn>
                <a:cxn ang="0">
                  <a:pos x="56" y="4"/>
                </a:cxn>
                <a:cxn ang="0">
                  <a:pos x="54" y="1"/>
                </a:cxn>
                <a:cxn ang="0">
                  <a:pos x="50" y="0"/>
                </a:cxn>
                <a:cxn ang="0">
                  <a:pos x="47" y="1"/>
                </a:cxn>
                <a:cxn ang="0">
                  <a:pos x="46" y="3"/>
                </a:cxn>
                <a:cxn ang="0">
                  <a:pos x="46" y="3"/>
                </a:cxn>
              </a:cxnLst>
              <a:rect l="0" t="0" r="r" b="b"/>
              <a:pathLst>
                <a:path w="56" h="92">
                  <a:moveTo>
                    <a:pt x="46" y="3"/>
                  </a:moveTo>
                  <a:lnTo>
                    <a:pt x="46" y="3"/>
                  </a:lnTo>
                  <a:lnTo>
                    <a:pt x="35" y="26"/>
                  </a:lnTo>
                  <a:lnTo>
                    <a:pt x="29" y="38"/>
                  </a:lnTo>
                  <a:lnTo>
                    <a:pt x="21" y="48"/>
                  </a:lnTo>
                  <a:lnTo>
                    <a:pt x="21" y="48"/>
                  </a:lnTo>
                  <a:lnTo>
                    <a:pt x="16" y="56"/>
                  </a:lnTo>
                  <a:lnTo>
                    <a:pt x="10" y="65"/>
                  </a:lnTo>
                  <a:lnTo>
                    <a:pt x="6" y="73"/>
                  </a:lnTo>
                  <a:lnTo>
                    <a:pt x="1" y="82"/>
                  </a:lnTo>
                  <a:lnTo>
                    <a:pt x="1" y="82"/>
                  </a:lnTo>
                  <a:lnTo>
                    <a:pt x="0" y="84"/>
                  </a:lnTo>
                  <a:lnTo>
                    <a:pt x="0" y="86"/>
                  </a:lnTo>
                  <a:lnTo>
                    <a:pt x="1" y="90"/>
                  </a:lnTo>
                  <a:lnTo>
                    <a:pt x="4" y="92"/>
                  </a:lnTo>
                  <a:lnTo>
                    <a:pt x="5" y="92"/>
                  </a:lnTo>
                  <a:lnTo>
                    <a:pt x="8" y="92"/>
                  </a:lnTo>
                  <a:lnTo>
                    <a:pt x="9" y="90"/>
                  </a:lnTo>
                  <a:lnTo>
                    <a:pt x="9" y="90"/>
                  </a:lnTo>
                  <a:lnTo>
                    <a:pt x="14" y="84"/>
                  </a:lnTo>
                  <a:lnTo>
                    <a:pt x="18" y="76"/>
                  </a:lnTo>
                  <a:lnTo>
                    <a:pt x="18" y="76"/>
                  </a:lnTo>
                  <a:lnTo>
                    <a:pt x="21" y="69"/>
                  </a:lnTo>
                  <a:lnTo>
                    <a:pt x="23" y="64"/>
                  </a:lnTo>
                  <a:lnTo>
                    <a:pt x="31" y="54"/>
                  </a:lnTo>
                  <a:lnTo>
                    <a:pt x="31" y="54"/>
                  </a:lnTo>
                  <a:lnTo>
                    <a:pt x="39" y="43"/>
                  </a:lnTo>
                  <a:lnTo>
                    <a:pt x="46" y="31"/>
                  </a:lnTo>
                  <a:lnTo>
                    <a:pt x="56" y="9"/>
                  </a:lnTo>
                  <a:lnTo>
                    <a:pt x="56" y="9"/>
                  </a:lnTo>
                  <a:lnTo>
                    <a:pt x="56" y="7"/>
                  </a:lnTo>
                  <a:lnTo>
                    <a:pt x="56" y="4"/>
                  </a:lnTo>
                  <a:lnTo>
                    <a:pt x="54" y="1"/>
                  </a:lnTo>
                  <a:lnTo>
                    <a:pt x="50" y="0"/>
                  </a:lnTo>
                  <a:lnTo>
                    <a:pt x="47" y="1"/>
                  </a:lnTo>
                  <a:lnTo>
                    <a:pt x="46" y="3"/>
                  </a:lnTo>
                  <a:lnTo>
                    <a:pt x="46"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8" name="Freeform 320"/>
            <p:cNvSpPr/>
            <p:nvPr/>
          </p:nvSpPr>
          <p:spPr bwMode="auto">
            <a:xfrm>
              <a:off x="2084389" y="1422401"/>
              <a:ext cx="22225" cy="36513"/>
            </a:xfrm>
            <a:custGeom>
              <a:avLst/>
              <a:gdLst/>
              <a:ahLst/>
              <a:cxnLst>
                <a:cxn ang="0">
                  <a:pos x="47" y="3"/>
                </a:cxn>
                <a:cxn ang="0">
                  <a:pos x="47" y="3"/>
                </a:cxn>
                <a:cxn ang="0">
                  <a:pos x="32" y="25"/>
                </a:cxn>
                <a:cxn ang="0">
                  <a:pos x="17" y="49"/>
                </a:cxn>
                <a:cxn ang="0">
                  <a:pos x="17" y="49"/>
                </a:cxn>
                <a:cxn ang="0">
                  <a:pos x="11" y="58"/>
                </a:cxn>
                <a:cxn ang="0">
                  <a:pos x="6" y="67"/>
                </a:cxn>
                <a:cxn ang="0">
                  <a:pos x="3" y="77"/>
                </a:cxn>
                <a:cxn ang="0">
                  <a:pos x="0" y="89"/>
                </a:cxn>
                <a:cxn ang="0">
                  <a:pos x="0" y="89"/>
                </a:cxn>
                <a:cxn ang="0">
                  <a:pos x="2" y="92"/>
                </a:cxn>
                <a:cxn ang="0">
                  <a:pos x="3" y="93"/>
                </a:cxn>
                <a:cxn ang="0">
                  <a:pos x="7" y="94"/>
                </a:cxn>
                <a:cxn ang="0">
                  <a:pos x="11" y="93"/>
                </a:cxn>
                <a:cxn ang="0">
                  <a:pos x="12" y="92"/>
                </a:cxn>
                <a:cxn ang="0">
                  <a:pos x="12" y="89"/>
                </a:cxn>
                <a:cxn ang="0">
                  <a:pos x="12" y="89"/>
                </a:cxn>
                <a:cxn ang="0">
                  <a:pos x="13" y="83"/>
                </a:cxn>
                <a:cxn ang="0">
                  <a:pos x="15" y="76"/>
                </a:cxn>
                <a:cxn ang="0">
                  <a:pos x="20" y="66"/>
                </a:cxn>
                <a:cxn ang="0">
                  <a:pos x="26" y="57"/>
                </a:cxn>
                <a:cxn ang="0">
                  <a:pos x="33" y="46"/>
                </a:cxn>
                <a:cxn ang="0">
                  <a:pos x="33" y="46"/>
                </a:cxn>
                <a:cxn ang="0">
                  <a:pos x="45" y="28"/>
                </a:cxn>
                <a:cxn ang="0">
                  <a:pos x="57" y="8"/>
                </a:cxn>
                <a:cxn ang="0">
                  <a:pos x="57" y="8"/>
                </a:cxn>
                <a:cxn ang="0">
                  <a:pos x="58" y="6"/>
                </a:cxn>
                <a:cxn ang="0">
                  <a:pos x="58" y="4"/>
                </a:cxn>
                <a:cxn ang="0">
                  <a:pos x="57" y="2"/>
                </a:cxn>
                <a:cxn ang="0">
                  <a:pos x="55" y="0"/>
                </a:cxn>
                <a:cxn ang="0">
                  <a:pos x="51" y="0"/>
                </a:cxn>
                <a:cxn ang="0">
                  <a:pos x="49" y="0"/>
                </a:cxn>
                <a:cxn ang="0">
                  <a:pos x="47" y="3"/>
                </a:cxn>
                <a:cxn ang="0">
                  <a:pos x="47" y="3"/>
                </a:cxn>
              </a:cxnLst>
              <a:rect l="0" t="0" r="r" b="b"/>
              <a:pathLst>
                <a:path w="58" h="94">
                  <a:moveTo>
                    <a:pt x="47" y="3"/>
                  </a:moveTo>
                  <a:lnTo>
                    <a:pt x="47" y="3"/>
                  </a:lnTo>
                  <a:lnTo>
                    <a:pt x="32" y="25"/>
                  </a:lnTo>
                  <a:lnTo>
                    <a:pt x="17" y="49"/>
                  </a:lnTo>
                  <a:lnTo>
                    <a:pt x="17" y="49"/>
                  </a:lnTo>
                  <a:lnTo>
                    <a:pt x="11" y="58"/>
                  </a:lnTo>
                  <a:lnTo>
                    <a:pt x="6" y="67"/>
                  </a:lnTo>
                  <a:lnTo>
                    <a:pt x="3" y="77"/>
                  </a:lnTo>
                  <a:lnTo>
                    <a:pt x="0" y="89"/>
                  </a:lnTo>
                  <a:lnTo>
                    <a:pt x="0" y="89"/>
                  </a:lnTo>
                  <a:lnTo>
                    <a:pt x="2" y="92"/>
                  </a:lnTo>
                  <a:lnTo>
                    <a:pt x="3" y="93"/>
                  </a:lnTo>
                  <a:lnTo>
                    <a:pt x="7" y="94"/>
                  </a:lnTo>
                  <a:lnTo>
                    <a:pt x="11" y="93"/>
                  </a:lnTo>
                  <a:lnTo>
                    <a:pt x="12" y="92"/>
                  </a:lnTo>
                  <a:lnTo>
                    <a:pt x="12" y="89"/>
                  </a:lnTo>
                  <a:lnTo>
                    <a:pt x="12" y="89"/>
                  </a:lnTo>
                  <a:lnTo>
                    <a:pt x="13" y="83"/>
                  </a:lnTo>
                  <a:lnTo>
                    <a:pt x="15" y="76"/>
                  </a:lnTo>
                  <a:lnTo>
                    <a:pt x="20" y="66"/>
                  </a:lnTo>
                  <a:lnTo>
                    <a:pt x="26" y="57"/>
                  </a:lnTo>
                  <a:lnTo>
                    <a:pt x="33" y="46"/>
                  </a:lnTo>
                  <a:lnTo>
                    <a:pt x="33" y="46"/>
                  </a:lnTo>
                  <a:lnTo>
                    <a:pt x="45" y="28"/>
                  </a:lnTo>
                  <a:lnTo>
                    <a:pt x="57" y="8"/>
                  </a:lnTo>
                  <a:lnTo>
                    <a:pt x="57" y="8"/>
                  </a:lnTo>
                  <a:lnTo>
                    <a:pt x="58" y="6"/>
                  </a:lnTo>
                  <a:lnTo>
                    <a:pt x="58" y="4"/>
                  </a:lnTo>
                  <a:lnTo>
                    <a:pt x="57" y="2"/>
                  </a:lnTo>
                  <a:lnTo>
                    <a:pt x="55" y="0"/>
                  </a:lnTo>
                  <a:lnTo>
                    <a:pt x="51" y="0"/>
                  </a:lnTo>
                  <a:lnTo>
                    <a:pt x="49" y="0"/>
                  </a:lnTo>
                  <a:lnTo>
                    <a:pt x="47" y="3"/>
                  </a:lnTo>
                  <a:lnTo>
                    <a:pt x="47"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9" name="Freeform 321"/>
            <p:cNvSpPr/>
            <p:nvPr/>
          </p:nvSpPr>
          <p:spPr bwMode="auto">
            <a:xfrm>
              <a:off x="2108201" y="1452563"/>
              <a:ext cx="20638" cy="38100"/>
            </a:xfrm>
            <a:custGeom>
              <a:avLst/>
              <a:gdLst/>
              <a:ahLst/>
              <a:cxnLst>
                <a:cxn ang="0">
                  <a:pos x="43" y="1"/>
                </a:cxn>
                <a:cxn ang="0">
                  <a:pos x="43" y="1"/>
                </a:cxn>
                <a:cxn ang="0">
                  <a:pos x="35" y="11"/>
                </a:cxn>
                <a:cxn ang="0">
                  <a:pos x="27" y="21"/>
                </a:cxn>
                <a:cxn ang="0">
                  <a:pos x="19" y="32"/>
                </a:cxn>
                <a:cxn ang="0">
                  <a:pos x="14" y="43"/>
                </a:cxn>
                <a:cxn ang="0">
                  <a:pos x="14" y="43"/>
                </a:cxn>
                <a:cxn ang="0">
                  <a:pos x="5" y="68"/>
                </a:cxn>
                <a:cxn ang="0">
                  <a:pos x="1" y="80"/>
                </a:cxn>
                <a:cxn ang="0">
                  <a:pos x="0" y="93"/>
                </a:cxn>
                <a:cxn ang="0">
                  <a:pos x="0" y="93"/>
                </a:cxn>
                <a:cxn ang="0">
                  <a:pos x="0" y="96"/>
                </a:cxn>
                <a:cxn ang="0">
                  <a:pos x="1" y="97"/>
                </a:cxn>
                <a:cxn ang="0">
                  <a:pos x="2" y="98"/>
                </a:cxn>
                <a:cxn ang="0">
                  <a:pos x="5" y="98"/>
                </a:cxn>
                <a:cxn ang="0">
                  <a:pos x="9" y="97"/>
                </a:cxn>
                <a:cxn ang="0">
                  <a:pos x="10" y="96"/>
                </a:cxn>
                <a:cxn ang="0">
                  <a:pos x="12" y="93"/>
                </a:cxn>
                <a:cxn ang="0">
                  <a:pos x="12" y="93"/>
                </a:cxn>
                <a:cxn ang="0">
                  <a:pos x="13" y="83"/>
                </a:cxn>
                <a:cxn ang="0">
                  <a:pos x="17" y="72"/>
                </a:cxn>
                <a:cxn ang="0">
                  <a:pos x="21" y="62"/>
                </a:cxn>
                <a:cxn ang="0">
                  <a:pos x="23" y="51"/>
                </a:cxn>
                <a:cxn ang="0">
                  <a:pos x="23" y="51"/>
                </a:cxn>
                <a:cxn ang="0">
                  <a:pos x="29" y="39"/>
                </a:cxn>
                <a:cxn ang="0">
                  <a:pos x="35" y="29"/>
                </a:cxn>
                <a:cxn ang="0">
                  <a:pos x="43" y="18"/>
                </a:cxn>
                <a:cxn ang="0">
                  <a:pos x="51" y="9"/>
                </a:cxn>
                <a:cxn ang="0">
                  <a:pos x="51" y="9"/>
                </a:cxn>
                <a:cxn ang="0">
                  <a:pos x="52" y="8"/>
                </a:cxn>
                <a:cxn ang="0">
                  <a:pos x="53" y="5"/>
                </a:cxn>
                <a:cxn ang="0">
                  <a:pos x="51" y="1"/>
                </a:cxn>
                <a:cxn ang="0">
                  <a:pos x="47" y="0"/>
                </a:cxn>
                <a:cxn ang="0">
                  <a:pos x="46" y="0"/>
                </a:cxn>
                <a:cxn ang="0">
                  <a:pos x="43" y="1"/>
                </a:cxn>
                <a:cxn ang="0">
                  <a:pos x="43" y="1"/>
                </a:cxn>
              </a:cxnLst>
              <a:rect l="0" t="0" r="r" b="b"/>
              <a:pathLst>
                <a:path w="53" h="98">
                  <a:moveTo>
                    <a:pt x="43" y="1"/>
                  </a:moveTo>
                  <a:lnTo>
                    <a:pt x="43" y="1"/>
                  </a:lnTo>
                  <a:lnTo>
                    <a:pt x="35" y="11"/>
                  </a:lnTo>
                  <a:lnTo>
                    <a:pt x="27" y="21"/>
                  </a:lnTo>
                  <a:lnTo>
                    <a:pt x="19" y="32"/>
                  </a:lnTo>
                  <a:lnTo>
                    <a:pt x="14" y="43"/>
                  </a:lnTo>
                  <a:lnTo>
                    <a:pt x="14" y="43"/>
                  </a:lnTo>
                  <a:lnTo>
                    <a:pt x="5" y="68"/>
                  </a:lnTo>
                  <a:lnTo>
                    <a:pt x="1" y="80"/>
                  </a:lnTo>
                  <a:lnTo>
                    <a:pt x="0" y="93"/>
                  </a:lnTo>
                  <a:lnTo>
                    <a:pt x="0" y="93"/>
                  </a:lnTo>
                  <a:lnTo>
                    <a:pt x="0" y="96"/>
                  </a:lnTo>
                  <a:lnTo>
                    <a:pt x="1" y="97"/>
                  </a:lnTo>
                  <a:lnTo>
                    <a:pt x="2" y="98"/>
                  </a:lnTo>
                  <a:lnTo>
                    <a:pt x="5" y="98"/>
                  </a:lnTo>
                  <a:lnTo>
                    <a:pt x="9" y="97"/>
                  </a:lnTo>
                  <a:lnTo>
                    <a:pt x="10" y="96"/>
                  </a:lnTo>
                  <a:lnTo>
                    <a:pt x="12" y="93"/>
                  </a:lnTo>
                  <a:lnTo>
                    <a:pt x="12" y="93"/>
                  </a:lnTo>
                  <a:lnTo>
                    <a:pt x="13" y="83"/>
                  </a:lnTo>
                  <a:lnTo>
                    <a:pt x="17" y="72"/>
                  </a:lnTo>
                  <a:lnTo>
                    <a:pt x="21" y="62"/>
                  </a:lnTo>
                  <a:lnTo>
                    <a:pt x="23" y="51"/>
                  </a:lnTo>
                  <a:lnTo>
                    <a:pt x="23" y="51"/>
                  </a:lnTo>
                  <a:lnTo>
                    <a:pt x="29" y="39"/>
                  </a:lnTo>
                  <a:lnTo>
                    <a:pt x="35" y="29"/>
                  </a:lnTo>
                  <a:lnTo>
                    <a:pt x="43" y="18"/>
                  </a:lnTo>
                  <a:lnTo>
                    <a:pt x="51" y="9"/>
                  </a:lnTo>
                  <a:lnTo>
                    <a:pt x="51" y="9"/>
                  </a:lnTo>
                  <a:lnTo>
                    <a:pt x="52" y="8"/>
                  </a:lnTo>
                  <a:lnTo>
                    <a:pt x="53" y="5"/>
                  </a:lnTo>
                  <a:lnTo>
                    <a:pt x="51" y="1"/>
                  </a:lnTo>
                  <a:lnTo>
                    <a:pt x="47" y="0"/>
                  </a:lnTo>
                  <a:lnTo>
                    <a:pt x="46" y="0"/>
                  </a:lnTo>
                  <a:lnTo>
                    <a:pt x="43" y="1"/>
                  </a:lnTo>
                  <a:lnTo>
                    <a:pt x="43"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0" name="Freeform 322"/>
            <p:cNvSpPr/>
            <p:nvPr/>
          </p:nvSpPr>
          <p:spPr bwMode="auto">
            <a:xfrm>
              <a:off x="2133601" y="1479551"/>
              <a:ext cx="15875" cy="34925"/>
            </a:xfrm>
            <a:custGeom>
              <a:avLst/>
              <a:gdLst/>
              <a:ahLst/>
              <a:cxnLst>
                <a:cxn ang="0">
                  <a:pos x="26" y="3"/>
                </a:cxn>
                <a:cxn ang="0">
                  <a:pos x="26" y="3"/>
                </a:cxn>
                <a:cxn ang="0">
                  <a:pos x="22" y="13"/>
                </a:cxn>
                <a:cxn ang="0">
                  <a:pos x="20" y="22"/>
                </a:cxn>
                <a:cxn ang="0">
                  <a:pos x="16" y="33"/>
                </a:cxn>
                <a:cxn ang="0">
                  <a:pos x="13" y="43"/>
                </a:cxn>
                <a:cxn ang="0">
                  <a:pos x="13" y="43"/>
                </a:cxn>
                <a:cxn ang="0">
                  <a:pos x="9" y="55"/>
                </a:cxn>
                <a:cxn ang="0">
                  <a:pos x="5" y="67"/>
                </a:cxn>
                <a:cxn ang="0">
                  <a:pos x="5" y="67"/>
                </a:cxn>
                <a:cxn ang="0">
                  <a:pos x="3" y="73"/>
                </a:cxn>
                <a:cxn ang="0">
                  <a:pos x="0" y="77"/>
                </a:cxn>
                <a:cxn ang="0">
                  <a:pos x="0" y="80"/>
                </a:cxn>
                <a:cxn ang="0">
                  <a:pos x="0" y="80"/>
                </a:cxn>
                <a:cxn ang="0">
                  <a:pos x="0" y="83"/>
                </a:cxn>
                <a:cxn ang="0">
                  <a:pos x="0" y="85"/>
                </a:cxn>
                <a:cxn ang="0">
                  <a:pos x="4" y="88"/>
                </a:cxn>
                <a:cxn ang="0">
                  <a:pos x="7" y="88"/>
                </a:cxn>
                <a:cxn ang="0">
                  <a:pos x="8" y="88"/>
                </a:cxn>
                <a:cxn ang="0">
                  <a:pos x="9" y="85"/>
                </a:cxn>
                <a:cxn ang="0">
                  <a:pos x="11" y="84"/>
                </a:cxn>
                <a:cxn ang="0">
                  <a:pos x="11" y="84"/>
                </a:cxn>
                <a:cxn ang="0">
                  <a:pos x="12" y="76"/>
                </a:cxn>
                <a:cxn ang="0">
                  <a:pos x="16" y="69"/>
                </a:cxn>
                <a:cxn ang="0">
                  <a:pos x="19" y="63"/>
                </a:cxn>
                <a:cxn ang="0">
                  <a:pos x="21" y="55"/>
                </a:cxn>
                <a:cxn ang="0">
                  <a:pos x="21" y="55"/>
                </a:cxn>
                <a:cxn ang="0">
                  <a:pos x="28" y="32"/>
                </a:cxn>
                <a:cxn ang="0">
                  <a:pos x="32" y="20"/>
                </a:cxn>
                <a:cxn ang="0">
                  <a:pos x="37" y="9"/>
                </a:cxn>
                <a:cxn ang="0">
                  <a:pos x="37" y="9"/>
                </a:cxn>
                <a:cxn ang="0">
                  <a:pos x="38" y="7"/>
                </a:cxn>
                <a:cxn ang="0">
                  <a:pos x="37" y="4"/>
                </a:cxn>
                <a:cxn ang="0">
                  <a:pos x="34" y="1"/>
                </a:cxn>
                <a:cxn ang="0">
                  <a:pos x="30" y="0"/>
                </a:cxn>
                <a:cxn ang="0">
                  <a:pos x="29" y="1"/>
                </a:cxn>
                <a:cxn ang="0">
                  <a:pos x="26" y="3"/>
                </a:cxn>
                <a:cxn ang="0">
                  <a:pos x="26" y="3"/>
                </a:cxn>
              </a:cxnLst>
              <a:rect l="0" t="0" r="r" b="b"/>
              <a:pathLst>
                <a:path w="38" h="88">
                  <a:moveTo>
                    <a:pt x="26" y="3"/>
                  </a:moveTo>
                  <a:lnTo>
                    <a:pt x="26" y="3"/>
                  </a:lnTo>
                  <a:lnTo>
                    <a:pt x="22" y="13"/>
                  </a:lnTo>
                  <a:lnTo>
                    <a:pt x="20" y="22"/>
                  </a:lnTo>
                  <a:lnTo>
                    <a:pt x="16" y="33"/>
                  </a:lnTo>
                  <a:lnTo>
                    <a:pt x="13" y="43"/>
                  </a:lnTo>
                  <a:lnTo>
                    <a:pt x="13" y="43"/>
                  </a:lnTo>
                  <a:lnTo>
                    <a:pt x="9" y="55"/>
                  </a:lnTo>
                  <a:lnTo>
                    <a:pt x="5" y="67"/>
                  </a:lnTo>
                  <a:lnTo>
                    <a:pt x="5" y="67"/>
                  </a:lnTo>
                  <a:lnTo>
                    <a:pt x="3" y="73"/>
                  </a:lnTo>
                  <a:lnTo>
                    <a:pt x="0" y="77"/>
                  </a:lnTo>
                  <a:lnTo>
                    <a:pt x="0" y="80"/>
                  </a:lnTo>
                  <a:lnTo>
                    <a:pt x="0" y="80"/>
                  </a:lnTo>
                  <a:lnTo>
                    <a:pt x="0" y="83"/>
                  </a:lnTo>
                  <a:lnTo>
                    <a:pt x="0" y="85"/>
                  </a:lnTo>
                  <a:lnTo>
                    <a:pt x="4" y="88"/>
                  </a:lnTo>
                  <a:lnTo>
                    <a:pt x="7" y="88"/>
                  </a:lnTo>
                  <a:lnTo>
                    <a:pt x="8" y="88"/>
                  </a:lnTo>
                  <a:lnTo>
                    <a:pt x="9" y="85"/>
                  </a:lnTo>
                  <a:lnTo>
                    <a:pt x="11" y="84"/>
                  </a:lnTo>
                  <a:lnTo>
                    <a:pt x="11" y="84"/>
                  </a:lnTo>
                  <a:lnTo>
                    <a:pt x="12" y="76"/>
                  </a:lnTo>
                  <a:lnTo>
                    <a:pt x="16" y="69"/>
                  </a:lnTo>
                  <a:lnTo>
                    <a:pt x="19" y="63"/>
                  </a:lnTo>
                  <a:lnTo>
                    <a:pt x="21" y="55"/>
                  </a:lnTo>
                  <a:lnTo>
                    <a:pt x="21" y="55"/>
                  </a:lnTo>
                  <a:lnTo>
                    <a:pt x="28" y="32"/>
                  </a:lnTo>
                  <a:lnTo>
                    <a:pt x="32" y="20"/>
                  </a:lnTo>
                  <a:lnTo>
                    <a:pt x="37" y="9"/>
                  </a:lnTo>
                  <a:lnTo>
                    <a:pt x="37" y="9"/>
                  </a:lnTo>
                  <a:lnTo>
                    <a:pt x="38" y="7"/>
                  </a:lnTo>
                  <a:lnTo>
                    <a:pt x="37" y="4"/>
                  </a:lnTo>
                  <a:lnTo>
                    <a:pt x="34" y="1"/>
                  </a:lnTo>
                  <a:lnTo>
                    <a:pt x="30" y="0"/>
                  </a:lnTo>
                  <a:lnTo>
                    <a:pt x="29" y="1"/>
                  </a:lnTo>
                  <a:lnTo>
                    <a:pt x="26" y="3"/>
                  </a:lnTo>
                  <a:lnTo>
                    <a:pt x="26"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7" name="Freeform 323"/>
            <p:cNvSpPr/>
            <p:nvPr/>
          </p:nvSpPr>
          <p:spPr bwMode="auto">
            <a:xfrm>
              <a:off x="2168526" y="1484313"/>
              <a:ext cx="14288" cy="34925"/>
            </a:xfrm>
            <a:custGeom>
              <a:avLst/>
              <a:gdLst/>
              <a:ahLst/>
              <a:cxnLst>
                <a:cxn ang="0">
                  <a:pos x="23" y="5"/>
                </a:cxn>
                <a:cxn ang="0">
                  <a:pos x="23" y="5"/>
                </a:cxn>
                <a:cxn ang="0">
                  <a:pos x="22" y="10"/>
                </a:cxn>
                <a:cxn ang="0">
                  <a:pos x="19" y="13"/>
                </a:cxn>
                <a:cxn ang="0">
                  <a:pos x="17" y="15"/>
                </a:cxn>
                <a:cxn ang="0">
                  <a:pos x="16" y="18"/>
                </a:cxn>
                <a:cxn ang="0">
                  <a:pos x="16" y="18"/>
                </a:cxn>
                <a:cxn ang="0">
                  <a:pos x="13" y="28"/>
                </a:cxn>
                <a:cxn ang="0">
                  <a:pos x="12" y="39"/>
                </a:cxn>
                <a:cxn ang="0">
                  <a:pos x="12" y="39"/>
                </a:cxn>
                <a:cxn ang="0">
                  <a:pos x="9" y="49"/>
                </a:cxn>
                <a:cxn ang="0">
                  <a:pos x="6" y="60"/>
                </a:cxn>
                <a:cxn ang="0">
                  <a:pos x="2" y="70"/>
                </a:cxn>
                <a:cxn ang="0">
                  <a:pos x="0" y="81"/>
                </a:cxn>
                <a:cxn ang="0">
                  <a:pos x="0" y="81"/>
                </a:cxn>
                <a:cxn ang="0">
                  <a:pos x="0" y="83"/>
                </a:cxn>
                <a:cxn ang="0">
                  <a:pos x="1" y="85"/>
                </a:cxn>
                <a:cxn ang="0">
                  <a:pos x="4" y="86"/>
                </a:cxn>
                <a:cxn ang="0">
                  <a:pos x="5" y="86"/>
                </a:cxn>
                <a:cxn ang="0">
                  <a:pos x="9" y="85"/>
                </a:cxn>
                <a:cxn ang="0">
                  <a:pos x="10" y="83"/>
                </a:cxn>
                <a:cxn ang="0">
                  <a:pos x="12" y="81"/>
                </a:cxn>
                <a:cxn ang="0">
                  <a:pos x="12" y="81"/>
                </a:cxn>
                <a:cxn ang="0">
                  <a:pos x="13" y="73"/>
                </a:cxn>
                <a:cxn ang="0">
                  <a:pos x="16" y="66"/>
                </a:cxn>
                <a:cxn ang="0">
                  <a:pos x="21" y="53"/>
                </a:cxn>
                <a:cxn ang="0">
                  <a:pos x="21" y="53"/>
                </a:cxn>
                <a:cxn ang="0">
                  <a:pos x="22" y="47"/>
                </a:cxn>
                <a:cxn ang="0">
                  <a:pos x="23" y="41"/>
                </a:cxn>
                <a:cxn ang="0">
                  <a:pos x="26" y="28"/>
                </a:cxn>
                <a:cxn ang="0">
                  <a:pos x="26" y="28"/>
                </a:cxn>
                <a:cxn ang="0">
                  <a:pos x="27" y="23"/>
                </a:cxn>
                <a:cxn ang="0">
                  <a:pos x="30" y="17"/>
                </a:cxn>
                <a:cxn ang="0">
                  <a:pos x="33" y="11"/>
                </a:cxn>
                <a:cxn ang="0">
                  <a:pos x="34" y="5"/>
                </a:cxn>
                <a:cxn ang="0">
                  <a:pos x="34" y="5"/>
                </a:cxn>
                <a:cxn ang="0">
                  <a:pos x="34" y="2"/>
                </a:cxn>
                <a:cxn ang="0">
                  <a:pos x="33" y="1"/>
                </a:cxn>
                <a:cxn ang="0">
                  <a:pos x="31" y="0"/>
                </a:cxn>
                <a:cxn ang="0">
                  <a:pos x="30" y="0"/>
                </a:cxn>
                <a:cxn ang="0">
                  <a:pos x="25" y="1"/>
                </a:cxn>
                <a:cxn ang="0">
                  <a:pos x="23" y="2"/>
                </a:cxn>
                <a:cxn ang="0">
                  <a:pos x="23" y="5"/>
                </a:cxn>
                <a:cxn ang="0">
                  <a:pos x="23" y="5"/>
                </a:cxn>
              </a:cxnLst>
              <a:rect l="0" t="0" r="r" b="b"/>
              <a:pathLst>
                <a:path w="34" h="86">
                  <a:moveTo>
                    <a:pt x="23" y="5"/>
                  </a:moveTo>
                  <a:lnTo>
                    <a:pt x="23" y="5"/>
                  </a:lnTo>
                  <a:lnTo>
                    <a:pt x="22" y="10"/>
                  </a:lnTo>
                  <a:lnTo>
                    <a:pt x="19" y="13"/>
                  </a:lnTo>
                  <a:lnTo>
                    <a:pt x="17" y="15"/>
                  </a:lnTo>
                  <a:lnTo>
                    <a:pt x="16" y="18"/>
                  </a:lnTo>
                  <a:lnTo>
                    <a:pt x="16" y="18"/>
                  </a:lnTo>
                  <a:lnTo>
                    <a:pt x="13" y="28"/>
                  </a:lnTo>
                  <a:lnTo>
                    <a:pt x="12" y="39"/>
                  </a:lnTo>
                  <a:lnTo>
                    <a:pt x="12" y="39"/>
                  </a:lnTo>
                  <a:lnTo>
                    <a:pt x="9" y="49"/>
                  </a:lnTo>
                  <a:lnTo>
                    <a:pt x="6" y="60"/>
                  </a:lnTo>
                  <a:lnTo>
                    <a:pt x="2" y="70"/>
                  </a:lnTo>
                  <a:lnTo>
                    <a:pt x="0" y="81"/>
                  </a:lnTo>
                  <a:lnTo>
                    <a:pt x="0" y="81"/>
                  </a:lnTo>
                  <a:lnTo>
                    <a:pt x="0" y="83"/>
                  </a:lnTo>
                  <a:lnTo>
                    <a:pt x="1" y="85"/>
                  </a:lnTo>
                  <a:lnTo>
                    <a:pt x="4" y="86"/>
                  </a:lnTo>
                  <a:lnTo>
                    <a:pt x="5" y="86"/>
                  </a:lnTo>
                  <a:lnTo>
                    <a:pt x="9" y="85"/>
                  </a:lnTo>
                  <a:lnTo>
                    <a:pt x="10" y="83"/>
                  </a:lnTo>
                  <a:lnTo>
                    <a:pt x="12" y="81"/>
                  </a:lnTo>
                  <a:lnTo>
                    <a:pt x="12" y="81"/>
                  </a:lnTo>
                  <a:lnTo>
                    <a:pt x="13" y="73"/>
                  </a:lnTo>
                  <a:lnTo>
                    <a:pt x="16" y="66"/>
                  </a:lnTo>
                  <a:lnTo>
                    <a:pt x="21" y="53"/>
                  </a:lnTo>
                  <a:lnTo>
                    <a:pt x="21" y="53"/>
                  </a:lnTo>
                  <a:lnTo>
                    <a:pt x="22" y="47"/>
                  </a:lnTo>
                  <a:lnTo>
                    <a:pt x="23" y="41"/>
                  </a:lnTo>
                  <a:lnTo>
                    <a:pt x="26" y="28"/>
                  </a:lnTo>
                  <a:lnTo>
                    <a:pt x="26" y="28"/>
                  </a:lnTo>
                  <a:lnTo>
                    <a:pt x="27" y="23"/>
                  </a:lnTo>
                  <a:lnTo>
                    <a:pt x="30" y="17"/>
                  </a:lnTo>
                  <a:lnTo>
                    <a:pt x="33" y="11"/>
                  </a:lnTo>
                  <a:lnTo>
                    <a:pt x="34" y="5"/>
                  </a:lnTo>
                  <a:lnTo>
                    <a:pt x="34" y="5"/>
                  </a:lnTo>
                  <a:lnTo>
                    <a:pt x="34" y="2"/>
                  </a:lnTo>
                  <a:lnTo>
                    <a:pt x="33" y="1"/>
                  </a:lnTo>
                  <a:lnTo>
                    <a:pt x="31" y="0"/>
                  </a:lnTo>
                  <a:lnTo>
                    <a:pt x="30" y="0"/>
                  </a:lnTo>
                  <a:lnTo>
                    <a:pt x="25" y="1"/>
                  </a:lnTo>
                  <a:lnTo>
                    <a:pt x="23" y="2"/>
                  </a:lnTo>
                  <a:lnTo>
                    <a:pt x="23" y="5"/>
                  </a:lnTo>
                  <a:lnTo>
                    <a:pt x="23"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8" name="Freeform 324"/>
            <p:cNvSpPr/>
            <p:nvPr/>
          </p:nvSpPr>
          <p:spPr bwMode="auto">
            <a:xfrm>
              <a:off x="2206626" y="1493838"/>
              <a:ext cx="17463" cy="31750"/>
            </a:xfrm>
            <a:custGeom>
              <a:avLst/>
              <a:gdLst/>
              <a:ahLst/>
              <a:cxnLst>
                <a:cxn ang="0">
                  <a:pos x="34" y="7"/>
                </a:cxn>
                <a:cxn ang="0">
                  <a:pos x="34" y="7"/>
                </a:cxn>
                <a:cxn ang="0">
                  <a:pos x="33" y="14"/>
                </a:cxn>
                <a:cxn ang="0">
                  <a:pos x="31" y="24"/>
                </a:cxn>
                <a:cxn ang="0">
                  <a:pos x="28" y="31"/>
                </a:cxn>
                <a:cxn ang="0">
                  <a:pos x="24" y="41"/>
                </a:cxn>
                <a:cxn ang="0">
                  <a:pos x="13" y="56"/>
                </a:cxn>
                <a:cxn ang="0">
                  <a:pos x="1" y="71"/>
                </a:cxn>
                <a:cxn ang="0">
                  <a:pos x="1" y="71"/>
                </a:cxn>
                <a:cxn ang="0">
                  <a:pos x="0" y="72"/>
                </a:cxn>
                <a:cxn ang="0">
                  <a:pos x="0" y="75"/>
                </a:cxn>
                <a:cxn ang="0">
                  <a:pos x="3" y="79"/>
                </a:cxn>
                <a:cxn ang="0">
                  <a:pos x="5" y="80"/>
                </a:cxn>
                <a:cxn ang="0">
                  <a:pos x="8" y="80"/>
                </a:cxn>
                <a:cxn ang="0">
                  <a:pos x="11" y="79"/>
                </a:cxn>
                <a:cxn ang="0">
                  <a:pos x="11" y="79"/>
                </a:cxn>
                <a:cxn ang="0">
                  <a:pos x="22" y="63"/>
                </a:cxn>
                <a:cxn ang="0">
                  <a:pos x="34" y="45"/>
                </a:cxn>
                <a:cxn ang="0">
                  <a:pos x="38" y="35"/>
                </a:cxn>
                <a:cxn ang="0">
                  <a:pos x="42" y="26"/>
                </a:cxn>
                <a:cxn ang="0">
                  <a:pos x="45" y="16"/>
                </a:cxn>
                <a:cxn ang="0">
                  <a:pos x="46" y="7"/>
                </a:cxn>
                <a:cxn ang="0">
                  <a:pos x="46" y="7"/>
                </a:cxn>
                <a:cxn ang="0">
                  <a:pos x="46" y="4"/>
                </a:cxn>
                <a:cxn ang="0">
                  <a:pos x="45" y="1"/>
                </a:cxn>
                <a:cxn ang="0">
                  <a:pos x="41" y="0"/>
                </a:cxn>
                <a:cxn ang="0">
                  <a:pos x="37" y="1"/>
                </a:cxn>
                <a:cxn ang="0">
                  <a:pos x="35" y="4"/>
                </a:cxn>
                <a:cxn ang="0">
                  <a:pos x="34" y="7"/>
                </a:cxn>
                <a:cxn ang="0">
                  <a:pos x="34" y="7"/>
                </a:cxn>
              </a:cxnLst>
              <a:rect l="0" t="0" r="r" b="b"/>
              <a:pathLst>
                <a:path w="46" h="80">
                  <a:moveTo>
                    <a:pt x="34" y="7"/>
                  </a:moveTo>
                  <a:lnTo>
                    <a:pt x="34" y="7"/>
                  </a:lnTo>
                  <a:lnTo>
                    <a:pt x="33" y="14"/>
                  </a:lnTo>
                  <a:lnTo>
                    <a:pt x="31" y="24"/>
                  </a:lnTo>
                  <a:lnTo>
                    <a:pt x="28" y="31"/>
                  </a:lnTo>
                  <a:lnTo>
                    <a:pt x="24" y="41"/>
                  </a:lnTo>
                  <a:lnTo>
                    <a:pt x="13" y="56"/>
                  </a:lnTo>
                  <a:lnTo>
                    <a:pt x="1" y="71"/>
                  </a:lnTo>
                  <a:lnTo>
                    <a:pt x="1" y="71"/>
                  </a:lnTo>
                  <a:lnTo>
                    <a:pt x="0" y="72"/>
                  </a:lnTo>
                  <a:lnTo>
                    <a:pt x="0" y="75"/>
                  </a:lnTo>
                  <a:lnTo>
                    <a:pt x="3" y="79"/>
                  </a:lnTo>
                  <a:lnTo>
                    <a:pt x="5" y="80"/>
                  </a:lnTo>
                  <a:lnTo>
                    <a:pt x="8" y="80"/>
                  </a:lnTo>
                  <a:lnTo>
                    <a:pt x="11" y="79"/>
                  </a:lnTo>
                  <a:lnTo>
                    <a:pt x="11" y="79"/>
                  </a:lnTo>
                  <a:lnTo>
                    <a:pt x="22" y="63"/>
                  </a:lnTo>
                  <a:lnTo>
                    <a:pt x="34" y="45"/>
                  </a:lnTo>
                  <a:lnTo>
                    <a:pt x="38" y="35"/>
                  </a:lnTo>
                  <a:lnTo>
                    <a:pt x="42" y="26"/>
                  </a:lnTo>
                  <a:lnTo>
                    <a:pt x="45" y="16"/>
                  </a:lnTo>
                  <a:lnTo>
                    <a:pt x="46" y="7"/>
                  </a:lnTo>
                  <a:lnTo>
                    <a:pt x="46" y="7"/>
                  </a:lnTo>
                  <a:lnTo>
                    <a:pt x="46" y="4"/>
                  </a:lnTo>
                  <a:lnTo>
                    <a:pt x="45" y="1"/>
                  </a:lnTo>
                  <a:lnTo>
                    <a:pt x="41" y="0"/>
                  </a:lnTo>
                  <a:lnTo>
                    <a:pt x="37" y="1"/>
                  </a:lnTo>
                  <a:lnTo>
                    <a:pt x="35" y="4"/>
                  </a:lnTo>
                  <a:lnTo>
                    <a:pt x="34" y="7"/>
                  </a:lnTo>
                  <a:lnTo>
                    <a:pt x="34"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9" name="Freeform 325"/>
            <p:cNvSpPr/>
            <p:nvPr/>
          </p:nvSpPr>
          <p:spPr bwMode="auto">
            <a:xfrm>
              <a:off x="2244726" y="1489076"/>
              <a:ext cx="23813" cy="34925"/>
            </a:xfrm>
            <a:custGeom>
              <a:avLst/>
              <a:gdLst/>
              <a:ahLst/>
              <a:cxnLst>
                <a:cxn ang="0">
                  <a:pos x="51" y="3"/>
                </a:cxn>
                <a:cxn ang="0">
                  <a:pos x="51" y="3"/>
                </a:cxn>
                <a:cxn ang="0">
                  <a:pos x="43" y="12"/>
                </a:cxn>
                <a:cxn ang="0">
                  <a:pos x="37" y="21"/>
                </a:cxn>
                <a:cxn ang="0">
                  <a:pos x="27" y="42"/>
                </a:cxn>
                <a:cxn ang="0">
                  <a:pos x="27" y="42"/>
                </a:cxn>
                <a:cxn ang="0">
                  <a:pos x="20" y="51"/>
                </a:cxn>
                <a:cxn ang="0">
                  <a:pos x="14" y="60"/>
                </a:cxn>
                <a:cxn ang="0">
                  <a:pos x="6" y="70"/>
                </a:cxn>
                <a:cxn ang="0">
                  <a:pos x="0" y="80"/>
                </a:cxn>
                <a:cxn ang="0">
                  <a:pos x="0" y="80"/>
                </a:cxn>
                <a:cxn ang="0">
                  <a:pos x="0" y="83"/>
                </a:cxn>
                <a:cxn ang="0">
                  <a:pos x="0" y="84"/>
                </a:cxn>
                <a:cxn ang="0">
                  <a:pos x="2" y="88"/>
                </a:cxn>
                <a:cxn ang="0">
                  <a:pos x="6" y="88"/>
                </a:cxn>
                <a:cxn ang="0">
                  <a:pos x="9" y="88"/>
                </a:cxn>
                <a:cxn ang="0">
                  <a:pos x="10" y="85"/>
                </a:cxn>
                <a:cxn ang="0">
                  <a:pos x="10" y="85"/>
                </a:cxn>
                <a:cxn ang="0">
                  <a:pos x="15" y="76"/>
                </a:cxn>
                <a:cxn ang="0">
                  <a:pos x="22" y="68"/>
                </a:cxn>
                <a:cxn ang="0">
                  <a:pos x="28" y="60"/>
                </a:cxn>
                <a:cxn ang="0">
                  <a:pos x="35" y="51"/>
                </a:cxn>
                <a:cxn ang="0">
                  <a:pos x="35" y="51"/>
                </a:cxn>
                <a:cxn ang="0">
                  <a:pos x="45" y="30"/>
                </a:cxn>
                <a:cxn ang="0">
                  <a:pos x="51" y="20"/>
                </a:cxn>
                <a:cxn ang="0">
                  <a:pos x="58" y="11"/>
                </a:cxn>
                <a:cxn ang="0">
                  <a:pos x="58" y="11"/>
                </a:cxn>
                <a:cxn ang="0">
                  <a:pos x="60" y="8"/>
                </a:cxn>
                <a:cxn ang="0">
                  <a:pos x="60" y="7"/>
                </a:cxn>
                <a:cxn ang="0">
                  <a:pos x="58" y="3"/>
                </a:cxn>
                <a:cxn ang="0">
                  <a:pos x="54" y="0"/>
                </a:cxn>
                <a:cxn ang="0">
                  <a:pos x="52" y="2"/>
                </a:cxn>
                <a:cxn ang="0">
                  <a:pos x="51" y="3"/>
                </a:cxn>
                <a:cxn ang="0">
                  <a:pos x="51" y="3"/>
                </a:cxn>
              </a:cxnLst>
              <a:rect l="0" t="0" r="r" b="b"/>
              <a:pathLst>
                <a:path w="60" h="88">
                  <a:moveTo>
                    <a:pt x="51" y="3"/>
                  </a:moveTo>
                  <a:lnTo>
                    <a:pt x="51" y="3"/>
                  </a:lnTo>
                  <a:lnTo>
                    <a:pt x="43" y="12"/>
                  </a:lnTo>
                  <a:lnTo>
                    <a:pt x="37" y="21"/>
                  </a:lnTo>
                  <a:lnTo>
                    <a:pt x="27" y="42"/>
                  </a:lnTo>
                  <a:lnTo>
                    <a:pt x="27" y="42"/>
                  </a:lnTo>
                  <a:lnTo>
                    <a:pt x="20" y="51"/>
                  </a:lnTo>
                  <a:lnTo>
                    <a:pt x="14" y="60"/>
                  </a:lnTo>
                  <a:lnTo>
                    <a:pt x="6" y="70"/>
                  </a:lnTo>
                  <a:lnTo>
                    <a:pt x="0" y="80"/>
                  </a:lnTo>
                  <a:lnTo>
                    <a:pt x="0" y="80"/>
                  </a:lnTo>
                  <a:lnTo>
                    <a:pt x="0" y="83"/>
                  </a:lnTo>
                  <a:lnTo>
                    <a:pt x="0" y="84"/>
                  </a:lnTo>
                  <a:lnTo>
                    <a:pt x="2" y="88"/>
                  </a:lnTo>
                  <a:lnTo>
                    <a:pt x="6" y="88"/>
                  </a:lnTo>
                  <a:lnTo>
                    <a:pt x="9" y="88"/>
                  </a:lnTo>
                  <a:lnTo>
                    <a:pt x="10" y="85"/>
                  </a:lnTo>
                  <a:lnTo>
                    <a:pt x="10" y="85"/>
                  </a:lnTo>
                  <a:lnTo>
                    <a:pt x="15" y="76"/>
                  </a:lnTo>
                  <a:lnTo>
                    <a:pt x="22" y="68"/>
                  </a:lnTo>
                  <a:lnTo>
                    <a:pt x="28" y="60"/>
                  </a:lnTo>
                  <a:lnTo>
                    <a:pt x="35" y="51"/>
                  </a:lnTo>
                  <a:lnTo>
                    <a:pt x="35" y="51"/>
                  </a:lnTo>
                  <a:lnTo>
                    <a:pt x="45" y="30"/>
                  </a:lnTo>
                  <a:lnTo>
                    <a:pt x="51" y="20"/>
                  </a:lnTo>
                  <a:lnTo>
                    <a:pt x="58" y="11"/>
                  </a:lnTo>
                  <a:lnTo>
                    <a:pt x="58" y="11"/>
                  </a:lnTo>
                  <a:lnTo>
                    <a:pt x="60" y="8"/>
                  </a:lnTo>
                  <a:lnTo>
                    <a:pt x="60" y="7"/>
                  </a:lnTo>
                  <a:lnTo>
                    <a:pt x="58" y="3"/>
                  </a:lnTo>
                  <a:lnTo>
                    <a:pt x="54" y="0"/>
                  </a:lnTo>
                  <a:lnTo>
                    <a:pt x="52" y="2"/>
                  </a:lnTo>
                  <a:lnTo>
                    <a:pt x="51" y="3"/>
                  </a:lnTo>
                  <a:lnTo>
                    <a:pt x="51"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0" name="Freeform 326"/>
            <p:cNvSpPr/>
            <p:nvPr/>
          </p:nvSpPr>
          <p:spPr bwMode="auto">
            <a:xfrm>
              <a:off x="2284414" y="1479551"/>
              <a:ext cx="22225" cy="39688"/>
            </a:xfrm>
            <a:custGeom>
              <a:avLst/>
              <a:gdLst/>
              <a:ahLst/>
              <a:cxnLst>
                <a:cxn ang="0">
                  <a:pos x="43" y="2"/>
                </a:cxn>
                <a:cxn ang="0">
                  <a:pos x="43" y="2"/>
                </a:cxn>
                <a:cxn ang="0">
                  <a:pos x="33" y="21"/>
                </a:cxn>
                <a:cxn ang="0">
                  <a:pos x="27" y="30"/>
                </a:cxn>
                <a:cxn ang="0">
                  <a:pos x="23" y="40"/>
                </a:cxn>
                <a:cxn ang="0">
                  <a:pos x="23" y="40"/>
                </a:cxn>
                <a:cxn ang="0">
                  <a:pos x="16" y="61"/>
                </a:cxn>
                <a:cxn ang="0">
                  <a:pos x="16" y="61"/>
                </a:cxn>
                <a:cxn ang="0">
                  <a:pos x="13" y="69"/>
                </a:cxn>
                <a:cxn ang="0">
                  <a:pos x="9" y="77"/>
                </a:cxn>
                <a:cxn ang="0">
                  <a:pos x="1" y="90"/>
                </a:cxn>
                <a:cxn ang="0">
                  <a:pos x="1" y="90"/>
                </a:cxn>
                <a:cxn ang="0">
                  <a:pos x="0" y="93"/>
                </a:cxn>
                <a:cxn ang="0">
                  <a:pos x="0" y="95"/>
                </a:cxn>
                <a:cxn ang="0">
                  <a:pos x="4" y="98"/>
                </a:cxn>
                <a:cxn ang="0">
                  <a:pos x="8" y="99"/>
                </a:cxn>
                <a:cxn ang="0">
                  <a:pos x="9" y="98"/>
                </a:cxn>
                <a:cxn ang="0">
                  <a:pos x="10" y="97"/>
                </a:cxn>
                <a:cxn ang="0">
                  <a:pos x="10" y="97"/>
                </a:cxn>
                <a:cxn ang="0">
                  <a:pos x="21" y="78"/>
                </a:cxn>
                <a:cxn ang="0">
                  <a:pos x="25" y="69"/>
                </a:cxn>
                <a:cxn ang="0">
                  <a:pos x="29" y="59"/>
                </a:cxn>
                <a:cxn ang="0">
                  <a:pos x="29" y="59"/>
                </a:cxn>
                <a:cxn ang="0">
                  <a:pos x="33" y="46"/>
                </a:cxn>
                <a:cxn ang="0">
                  <a:pos x="39" y="32"/>
                </a:cxn>
                <a:cxn ang="0">
                  <a:pos x="52" y="9"/>
                </a:cxn>
                <a:cxn ang="0">
                  <a:pos x="52" y="9"/>
                </a:cxn>
                <a:cxn ang="0">
                  <a:pos x="54" y="6"/>
                </a:cxn>
                <a:cxn ang="0">
                  <a:pos x="54" y="4"/>
                </a:cxn>
                <a:cxn ang="0">
                  <a:pos x="51" y="1"/>
                </a:cxn>
                <a:cxn ang="0">
                  <a:pos x="47" y="0"/>
                </a:cxn>
                <a:cxn ang="0">
                  <a:pos x="44" y="1"/>
                </a:cxn>
                <a:cxn ang="0">
                  <a:pos x="43" y="2"/>
                </a:cxn>
                <a:cxn ang="0">
                  <a:pos x="43" y="2"/>
                </a:cxn>
              </a:cxnLst>
              <a:rect l="0" t="0" r="r" b="b"/>
              <a:pathLst>
                <a:path w="54" h="99">
                  <a:moveTo>
                    <a:pt x="43" y="2"/>
                  </a:moveTo>
                  <a:lnTo>
                    <a:pt x="43" y="2"/>
                  </a:lnTo>
                  <a:lnTo>
                    <a:pt x="33" y="21"/>
                  </a:lnTo>
                  <a:lnTo>
                    <a:pt x="27" y="30"/>
                  </a:lnTo>
                  <a:lnTo>
                    <a:pt x="23" y="40"/>
                  </a:lnTo>
                  <a:lnTo>
                    <a:pt x="23" y="40"/>
                  </a:lnTo>
                  <a:lnTo>
                    <a:pt x="16" y="61"/>
                  </a:lnTo>
                  <a:lnTo>
                    <a:pt x="16" y="61"/>
                  </a:lnTo>
                  <a:lnTo>
                    <a:pt x="13" y="69"/>
                  </a:lnTo>
                  <a:lnTo>
                    <a:pt x="9" y="77"/>
                  </a:lnTo>
                  <a:lnTo>
                    <a:pt x="1" y="90"/>
                  </a:lnTo>
                  <a:lnTo>
                    <a:pt x="1" y="90"/>
                  </a:lnTo>
                  <a:lnTo>
                    <a:pt x="0" y="93"/>
                  </a:lnTo>
                  <a:lnTo>
                    <a:pt x="0" y="95"/>
                  </a:lnTo>
                  <a:lnTo>
                    <a:pt x="4" y="98"/>
                  </a:lnTo>
                  <a:lnTo>
                    <a:pt x="8" y="99"/>
                  </a:lnTo>
                  <a:lnTo>
                    <a:pt x="9" y="98"/>
                  </a:lnTo>
                  <a:lnTo>
                    <a:pt x="10" y="97"/>
                  </a:lnTo>
                  <a:lnTo>
                    <a:pt x="10" y="97"/>
                  </a:lnTo>
                  <a:lnTo>
                    <a:pt x="21" y="78"/>
                  </a:lnTo>
                  <a:lnTo>
                    <a:pt x="25" y="69"/>
                  </a:lnTo>
                  <a:lnTo>
                    <a:pt x="29" y="59"/>
                  </a:lnTo>
                  <a:lnTo>
                    <a:pt x="29" y="59"/>
                  </a:lnTo>
                  <a:lnTo>
                    <a:pt x="33" y="46"/>
                  </a:lnTo>
                  <a:lnTo>
                    <a:pt x="39" y="32"/>
                  </a:lnTo>
                  <a:lnTo>
                    <a:pt x="52" y="9"/>
                  </a:lnTo>
                  <a:lnTo>
                    <a:pt x="52" y="9"/>
                  </a:lnTo>
                  <a:lnTo>
                    <a:pt x="54" y="6"/>
                  </a:lnTo>
                  <a:lnTo>
                    <a:pt x="54" y="4"/>
                  </a:lnTo>
                  <a:lnTo>
                    <a:pt x="51" y="1"/>
                  </a:lnTo>
                  <a:lnTo>
                    <a:pt x="47" y="0"/>
                  </a:lnTo>
                  <a:lnTo>
                    <a:pt x="44" y="1"/>
                  </a:lnTo>
                  <a:lnTo>
                    <a:pt x="43" y="2"/>
                  </a:lnTo>
                  <a:lnTo>
                    <a:pt x="43"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1" name="Freeform 327"/>
            <p:cNvSpPr/>
            <p:nvPr/>
          </p:nvSpPr>
          <p:spPr bwMode="auto">
            <a:xfrm>
              <a:off x="2322514" y="1460501"/>
              <a:ext cx="11113" cy="34925"/>
            </a:xfrm>
            <a:custGeom>
              <a:avLst/>
              <a:gdLst/>
              <a:ahLst/>
              <a:cxnLst>
                <a:cxn ang="0">
                  <a:pos x="16" y="6"/>
                </a:cxn>
                <a:cxn ang="0">
                  <a:pos x="16" y="6"/>
                </a:cxn>
                <a:cxn ang="0">
                  <a:pos x="13" y="25"/>
                </a:cxn>
                <a:cxn ang="0">
                  <a:pos x="11" y="44"/>
                </a:cxn>
                <a:cxn ang="0">
                  <a:pos x="0" y="81"/>
                </a:cxn>
                <a:cxn ang="0">
                  <a:pos x="0" y="81"/>
                </a:cxn>
                <a:cxn ang="0">
                  <a:pos x="0" y="83"/>
                </a:cxn>
                <a:cxn ang="0">
                  <a:pos x="1" y="85"/>
                </a:cxn>
                <a:cxn ang="0">
                  <a:pos x="4" y="88"/>
                </a:cxn>
                <a:cxn ang="0">
                  <a:pos x="9" y="88"/>
                </a:cxn>
                <a:cxn ang="0">
                  <a:pos x="11" y="87"/>
                </a:cxn>
                <a:cxn ang="0">
                  <a:pos x="12" y="84"/>
                </a:cxn>
                <a:cxn ang="0">
                  <a:pos x="12" y="84"/>
                </a:cxn>
                <a:cxn ang="0">
                  <a:pos x="21" y="45"/>
                </a:cxn>
                <a:cxn ang="0">
                  <a:pos x="25" y="27"/>
                </a:cxn>
                <a:cxn ang="0">
                  <a:pos x="28" y="6"/>
                </a:cxn>
                <a:cxn ang="0">
                  <a:pos x="28" y="6"/>
                </a:cxn>
                <a:cxn ang="0">
                  <a:pos x="26" y="4"/>
                </a:cxn>
                <a:cxn ang="0">
                  <a:pos x="25" y="2"/>
                </a:cxn>
                <a:cxn ang="0">
                  <a:pos x="21" y="0"/>
                </a:cxn>
                <a:cxn ang="0">
                  <a:pos x="17" y="2"/>
                </a:cxn>
                <a:cxn ang="0">
                  <a:pos x="16" y="4"/>
                </a:cxn>
                <a:cxn ang="0">
                  <a:pos x="16" y="6"/>
                </a:cxn>
                <a:cxn ang="0">
                  <a:pos x="16" y="6"/>
                </a:cxn>
              </a:cxnLst>
              <a:rect l="0" t="0" r="r" b="b"/>
              <a:pathLst>
                <a:path w="28" h="88">
                  <a:moveTo>
                    <a:pt x="16" y="6"/>
                  </a:moveTo>
                  <a:lnTo>
                    <a:pt x="16" y="6"/>
                  </a:lnTo>
                  <a:lnTo>
                    <a:pt x="13" y="25"/>
                  </a:lnTo>
                  <a:lnTo>
                    <a:pt x="11" y="44"/>
                  </a:lnTo>
                  <a:lnTo>
                    <a:pt x="0" y="81"/>
                  </a:lnTo>
                  <a:lnTo>
                    <a:pt x="0" y="81"/>
                  </a:lnTo>
                  <a:lnTo>
                    <a:pt x="0" y="83"/>
                  </a:lnTo>
                  <a:lnTo>
                    <a:pt x="1" y="85"/>
                  </a:lnTo>
                  <a:lnTo>
                    <a:pt x="4" y="88"/>
                  </a:lnTo>
                  <a:lnTo>
                    <a:pt x="9" y="88"/>
                  </a:lnTo>
                  <a:lnTo>
                    <a:pt x="11" y="87"/>
                  </a:lnTo>
                  <a:lnTo>
                    <a:pt x="12" y="84"/>
                  </a:lnTo>
                  <a:lnTo>
                    <a:pt x="12" y="84"/>
                  </a:lnTo>
                  <a:lnTo>
                    <a:pt x="21" y="45"/>
                  </a:lnTo>
                  <a:lnTo>
                    <a:pt x="25" y="27"/>
                  </a:lnTo>
                  <a:lnTo>
                    <a:pt x="28" y="6"/>
                  </a:lnTo>
                  <a:lnTo>
                    <a:pt x="28" y="6"/>
                  </a:lnTo>
                  <a:lnTo>
                    <a:pt x="26" y="4"/>
                  </a:lnTo>
                  <a:lnTo>
                    <a:pt x="25" y="2"/>
                  </a:lnTo>
                  <a:lnTo>
                    <a:pt x="21" y="0"/>
                  </a:lnTo>
                  <a:lnTo>
                    <a:pt x="17" y="2"/>
                  </a:lnTo>
                  <a:lnTo>
                    <a:pt x="16" y="4"/>
                  </a:lnTo>
                  <a:lnTo>
                    <a:pt x="16" y="6"/>
                  </a:lnTo>
                  <a:lnTo>
                    <a:pt x="16" y="6"/>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2" name="Freeform 328"/>
            <p:cNvSpPr/>
            <p:nvPr/>
          </p:nvSpPr>
          <p:spPr bwMode="auto">
            <a:xfrm>
              <a:off x="2166939" y="1236663"/>
              <a:ext cx="15875" cy="23813"/>
            </a:xfrm>
            <a:custGeom>
              <a:avLst/>
              <a:gdLst/>
              <a:ahLst/>
              <a:cxnLst>
                <a:cxn ang="0">
                  <a:pos x="36" y="0"/>
                </a:cxn>
                <a:cxn ang="0">
                  <a:pos x="32" y="0"/>
                </a:cxn>
                <a:cxn ang="0">
                  <a:pos x="32" y="0"/>
                </a:cxn>
                <a:cxn ang="0">
                  <a:pos x="30" y="0"/>
                </a:cxn>
                <a:cxn ang="0">
                  <a:pos x="28" y="3"/>
                </a:cxn>
                <a:cxn ang="0">
                  <a:pos x="27" y="5"/>
                </a:cxn>
                <a:cxn ang="0">
                  <a:pos x="27" y="8"/>
                </a:cxn>
                <a:cxn ang="0">
                  <a:pos x="27" y="8"/>
                </a:cxn>
                <a:cxn ang="0">
                  <a:pos x="21" y="21"/>
                </a:cxn>
                <a:cxn ang="0">
                  <a:pos x="11" y="33"/>
                </a:cxn>
                <a:cxn ang="0">
                  <a:pos x="11" y="33"/>
                </a:cxn>
                <a:cxn ang="0">
                  <a:pos x="7" y="38"/>
                </a:cxn>
                <a:cxn ang="0">
                  <a:pos x="4" y="45"/>
                </a:cxn>
                <a:cxn ang="0">
                  <a:pos x="0" y="51"/>
                </a:cxn>
                <a:cxn ang="0">
                  <a:pos x="0" y="55"/>
                </a:cxn>
                <a:cxn ang="0">
                  <a:pos x="1" y="58"/>
                </a:cxn>
                <a:cxn ang="0">
                  <a:pos x="1" y="58"/>
                </a:cxn>
                <a:cxn ang="0">
                  <a:pos x="2" y="59"/>
                </a:cxn>
                <a:cxn ang="0">
                  <a:pos x="5" y="60"/>
                </a:cxn>
                <a:cxn ang="0">
                  <a:pos x="7" y="60"/>
                </a:cxn>
                <a:cxn ang="0">
                  <a:pos x="11" y="58"/>
                </a:cxn>
                <a:cxn ang="0">
                  <a:pos x="11" y="55"/>
                </a:cxn>
                <a:cxn ang="0">
                  <a:pos x="11" y="54"/>
                </a:cxn>
                <a:cxn ang="0">
                  <a:pos x="11" y="54"/>
                </a:cxn>
                <a:cxn ang="0">
                  <a:pos x="11" y="52"/>
                </a:cxn>
                <a:cxn ang="0">
                  <a:pos x="11" y="52"/>
                </a:cxn>
                <a:cxn ang="0">
                  <a:pos x="15" y="46"/>
                </a:cxn>
                <a:cxn ang="0">
                  <a:pos x="15" y="46"/>
                </a:cxn>
                <a:cxn ang="0">
                  <a:pos x="24" y="35"/>
                </a:cxn>
                <a:cxn ang="0">
                  <a:pos x="24" y="35"/>
                </a:cxn>
                <a:cxn ang="0">
                  <a:pos x="28" y="29"/>
                </a:cxn>
                <a:cxn ang="0">
                  <a:pos x="32" y="22"/>
                </a:cxn>
                <a:cxn ang="0">
                  <a:pos x="36" y="16"/>
                </a:cxn>
                <a:cxn ang="0">
                  <a:pos x="40" y="9"/>
                </a:cxn>
                <a:cxn ang="0">
                  <a:pos x="40" y="9"/>
                </a:cxn>
                <a:cxn ang="0">
                  <a:pos x="41" y="7"/>
                </a:cxn>
                <a:cxn ang="0">
                  <a:pos x="41" y="3"/>
                </a:cxn>
                <a:cxn ang="0">
                  <a:pos x="40" y="0"/>
                </a:cxn>
                <a:cxn ang="0">
                  <a:pos x="36" y="0"/>
                </a:cxn>
                <a:cxn ang="0">
                  <a:pos x="36" y="0"/>
                </a:cxn>
              </a:cxnLst>
              <a:rect l="0" t="0" r="r" b="b"/>
              <a:pathLst>
                <a:path w="41" h="60">
                  <a:moveTo>
                    <a:pt x="36" y="0"/>
                  </a:moveTo>
                  <a:lnTo>
                    <a:pt x="32" y="0"/>
                  </a:lnTo>
                  <a:lnTo>
                    <a:pt x="32" y="0"/>
                  </a:lnTo>
                  <a:lnTo>
                    <a:pt x="30" y="0"/>
                  </a:lnTo>
                  <a:lnTo>
                    <a:pt x="28" y="3"/>
                  </a:lnTo>
                  <a:lnTo>
                    <a:pt x="27" y="5"/>
                  </a:lnTo>
                  <a:lnTo>
                    <a:pt x="27" y="8"/>
                  </a:lnTo>
                  <a:lnTo>
                    <a:pt x="27" y="8"/>
                  </a:lnTo>
                  <a:lnTo>
                    <a:pt x="21" y="21"/>
                  </a:lnTo>
                  <a:lnTo>
                    <a:pt x="11" y="33"/>
                  </a:lnTo>
                  <a:lnTo>
                    <a:pt x="11" y="33"/>
                  </a:lnTo>
                  <a:lnTo>
                    <a:pt x="7" y="38"/>
                  </a:lnTo>
                  <a:lnTo>
                    <a:pt x="4" y="45"/>
                  </a:lnTo>
                  <a:lnTo>
                    <a:pt x="0" y="51"/>
                  </a:lnTo>
                  <a:lnTo>
                    <a:pt x="0" y="55"/>
                  </a:lnTo>
                  <a:lnTo>
                    <a:pt x="1" y="58"/>
                  </a:lnTo>
                  <a:lnTo>
                    <a:pt x="1" y="58"/>
                  </a:lnTo>
                  <a:lnTo>
                    <a:pt x="2" y="59"/>
                  </a:lnTo>
                  <a:lnTo>
                    <a:pt x="5" y="60"/>
                  </a:lnTo>
                  <a:lnTo>
                    <a:pt x="7" y="60"/>
                  </a:lnTo>
                  <a:lnTo>
                    <a:pt x="11" y="58"/>
                  </a:lnTo>
                  <a:lnTo>
                    <a:pt x="11" y="55"/>
                  </a:lnTo>
                  <a:lnTo>
                    <a:pt x="11" y="54"/>
                  </a:lnTo>
                  <a:lnTo>
                    <a:pt x="11" y="54"/>
                  </a:lnTo>
                  <a:lnTo>
                    <a:pt x="11" y="52"/>
                  </a:lnTo>
                  <a:lnTo>
                    <a:pt x="11" y="52"/>
                  </a:lnTo>
                  <a:lnTo>
                    <a:pt x="15" y="46"/>
                  </a:lnTo>
                  <a:lnTo>
                    <a:pt x="15" y="46"/>
                  </a:lnTo>
                  <a:lnTo>
                    <a:pt x="24" y="35"/>
                  </a:lnTo>
                  <a:lnTo>
                    <a:pt x="24" y="35"/>
                  </a:lnTo>
                  <a:lnTo>
                    <a:pt x="28" y="29"/>
                  </a:lnTo>
                  <a:lnTo>
                    <a:pt x="32" y="22"/>
                  </a:lnTo>
                  <a:lnTo>
                    <a:pt x="36" y="16"/>
                  </a:lnTo>
                  <a:lnTo>
                    <a:pt x="40" y="9"/>
                  </a:lnTo>
                  <a:lnTo>
                    <a:pt x="40" y="9"/>
                  </a:lnTo>
                  <a:lnTo>
                    <a:pt x="41" y="7"/>
                  </a:lnTo>
                  <a:lnTo>
                    <a:pt x="41" y="3"/>
                  </a:lnTo>
                  <a:lnTo>
                    <a:pt x="40" y="0"/>
                  </a:lnTo>
                  <a:lnTo>
                    <a:pt x="36" y="0"/>
                  </a:lnTo>
                  <a:lnTo>
                    <a:pt x="36"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3" name="Freeform 329"/>
            <p:cNvSpPr/>
            <p:nvPr/>
          </p:nvSpPr>
          <p:spPr bwMode="auto">
            <a:xfrm>
              <a:off x="2209801" y="1217613"/>
              <a:ext cx="17463" cy="30163"/>
            </a:xfrm>
            <a:custGeom>
              <a:avLst/>
              <a:gdLst/>
              <a:ahLst/>
              <a:cxnLst>
                <a:cxn ang="0">
                  <a:pos x="35" y="3"/>
                </a:cxn>
                <a:cxn ang="0">
                  <a:pos x="35" y="3"/>
                </a:cxn>
                <a:cxn ang="0">
                  <a:pos x="31" y="8"/>
                </a:cxn>
                <a:cxn ang="0">
                  <a:pos x="29" y="14"/>
                </a:cxn>
                <a:cxn ang="0">
                  <a:pos x="29" y="14"/>
                </a:cxn>
                <a:cxn ang="0">
                  <a:pos x="23" y="24"/>
                </a:cxn>
                <a:cxn ang="0">
                  <a:pos x="21" y="27"/>
                </a:cxn>
                <a:cxn ang="0">
                  <a:pos x="20" y="31"/>
                </a:cxn>
                <a:cxn ang="0">
                  <a:pos x="20" y="31"/>
                </a:cxn>
                <a:cxn ang="0">
                  <a:pos x="16" y="42"/>
                </a:cxn>
                <a:cxn ang="0">
                  <a:pos x="13" y="51"/>
                </a:cxn>
                <a:cxn ang="0">
                  <a:pos x="8" y="59"/>
                </a:cxn>
                <a:cxn ang="0">
                  <a:pos x="1" y="67"/>
                </a:cxn>
                <a:cxn ang="0">
                  <a:pos x="1" y="67"/>
                </a:cxn>
                <a:cxn ang="0">
                  <a:pos x="0" y="69"/>
                </a:cxn>
                <a:cxn ang="0">
                  <a:pos x="0" y="72"/>
                </a:cxn>
                <a:cxn ang="0">
                  <a:pos x="1" y="76"/>
                </a:cxn>
                <a:cxn ang="0">
                  <a:pos x="5" y="77"/>
                </a:cxn>
                <a:cxn ang="0">
                  <a:pos x="8" y="77"/>
                </a:cxn>
                <a:cxn ang="0">
                  <a:pos x="9" y="76"/>
                </a:cxn>
                <a:cxn ang="0">
                  <a:pos x="9" y="76"/>
                </a:cxn>
                <a:cxn ang="0">
                  <a:pos x="14" y="69"/>
                </a:cxn>
                <a:cxn ang="0">
                  <a:pos x="20" y="63"/>
                </a:cxn>
                <a:cxn ang="0">
                  <a:pos x="26" y="48"/>
                </a:cxn>
                <a:cxn ang="0">
                  <a:pos x="26" y="48"/>
                </a:cxn>
                <a:cxn ang="0">
                  <a:pos x="34" y="29"/>
                </a:cxn>
                <a:cxn ang="0">
                  <a:pos x="38" y="20"/>
                </a:cxn>
                <a:cxn ang="0">
                  <a:pos x="44" y="10"/>
                </a:cxn>
                <a:cxn ang="0">
                  <a:pos x="44" y="10"/>
                </a:cxn>
                <a:cxn ang="0">
                  <a:pos x="44" y="8"/>
                </a:cxn>
                <a:cxn ang="0">
                  <a:pos x="46" y="7"/>
                </a:cxn>
                <a:cxn ang="0">
                  <a:pos x="43" y="3"/>
                </a:cxn>
                <a:cxn ang="0">
                  <a:pos x="42" y="1"/>
                </a:cxn>
                <a:cxn ang="0">
                  <a:pos x="39" y="0"/>
                </a:cxn>
                <a:cxn ang="0">
                  <a:pos x="38" y="1"/>
                </a:cxn>
                <a:cxn ang="0">
                  <a:pos x="35" y="3"/>
                </a:cxn>
                <a:cxn ang="0">
                  <a:pos x="35" y="3"/>
                </a:cxn>
              </a:cxnLst>
              <a:rect l="0" t="0" r="r" b="b"/>
              <a:pathLst>
                <a:path w="46" h="77">
                  <a:moveTo>
                    <a:pt x="35" y="3"/>
                  </a:moveTo>
                  <a:lnTo>
                    <a:pt x="35" y="3"/>
                  </a:lnTo>
                  <a:lnTo>
                    <a:pt x="31" y="8"/>
                  </a:lnTo>
                  <a:lnTo>
                    <a:pt x="29" y="14"/>
                  </a:lnTo>
                  <a:lnTo>
                    <a:pt x="29" y="14"/>
                  </a:lnTo>
                  <a:lnTo>
                    <a:pt x="23" y="24"/>
                  </a:lnTo>
                  <a:lnTo>
                    <a:pt x="21" y="27"/>
                  </a:lnTo>
                  <a:lnTo>
                    <a:pt x="20" y="31"/>
                  </a:lnTo>
                  <a:lnTo>
                    <a:pt x="20" y="31"/>
                  </a:lnTo>
                  <a:lnTo>
                    <a:pt x="16" y="42"/>
                  </a:lnTo>
                  <a:lnTo>
                    <a:pt x="13" y="51"/>
                  </a:lnTo>
                  <a:lnTo>
                    <a:pt x="8" y="59"/>
                  </a:lnTo>
                  <a:lnTo>
                    <a:pt x="1" y="67"/>
                  </a:lnTo>
                  <a:lnTo>
                    <a:pt x="1" y="67"/>
                  </a:lnTo>
                  <a:lnTo>
                    <a:pt x="0" y="69"/>
                  </a:lnTo>
                  <a:lnTo>
                    <a:pt x="0" y="72"/>
                  </a:lnTo>
                  <a:lnTo>
                    <a:pt x="1" y="76"/>
                  </a:lnTo>
                  <a:lnTo>
                    <a:pt x="5" y="77"/>
                  </a:lnTo>
                  <a:lnTo>
                    <a:pt x="8" y="77"/>
                  </a:lnTo>
                  <a:lnTo>
                    <a:pt x="9" y="76"/>
                  </a:lnTo>
                  <a:lnTo>
                    <a:pt x="9" y="76"/>
                  </a:lnTo>
                  <a:lnTo>
                    <a:pt x="14" y="69"/>
                  </a:lnTo>
                  <a:lnTo>
                    <a:pt x="20" y="63"/>
                  </a:lnTo>
                  <a:lnTo>
                    <a:pt x="26" y="48"/>
                  </a:lnTo>
                  <a:lnTo>
                    <a:pt x="26" y="48"/>
                  </a:lnTo>
                  <a:lnTo>
                    <a:pt x="34" y="29"/>
                  </a:lnTo>
                  <a:lnTo>
                    <a:pt x="38" y="20"/>
                  </a:lnTo>
                  <a:lnTo>
                    <a:pt x="44" y="10"/>
                  </a:lnTo>
                  <a:lnTo>
                    <a:pt x="44" y="10"/>
                  </a:lnTo>
                  <a:lnTo>
                    <a:pt x="44" y="8"/>
                  </a:lnTo>
                  <a:lnTo>
                    <a:pt x="46" y="7"/>
                  </a:lnTo>
                  <a:lnTo>
                    <a:pt x="43" y="3"/>
                  </a:lnTo>
                  <a:lnTo>
                    <a:pt x="42" y="1"/>
                  </a:lnTo>
                  <a:lnTo>
                    <a:pt x="39" y="0"/>
                  </a:lnTo>
                  <a:lnTo>
                    <a:pt x="38" y="1"/>
                  </a:lnTo>
                  <a:lnTo>
                    <a:pt x="35" y="3"/>
                  </a:lnTo>
                  <a:lnTo>
                    <a:pt x="35"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4" name="Freeform 330"/>
            <p:cNvSpPr/>
            <p:nvPr/>
          </p:nvSpPr>
          <p:spPr bwMode="auto">
            <a:xfrm>
              <a:off x="2243139" y="1220788"/>
              <a:ext cx="17463" cy="31750"/>
            </a:xfrm>
            <a:custGeom>
              <a:avLst/>
              <a:gdLst/>
              <a:ahLst/>
              <a:cxnLst>
                <a:cxn ang="0">
                  <a:pos x="38" y="0"/>
                </a:cxn>
                <a:cxn ang="0">
                  <a:pos x="38" y="0"/>
                </a:cxn>
                <a:cxn ang="0">
                  <a:pos x="35" y="0"/>
                </a:cxn>
                <a:cxn ang="0">
                  <a:pos x="32" y="0"/>
                </a:cxn>
                <a:cxn ang="0">
                  <a:pos x="30" y="4"/>
                </a:cxn>
                <a:cxn ang="0">
                  <a:pos x="31" y="8"/>
                </a:cxn>
                <a:cxn ang="0">
                  <a:pos x="32" y="9"/>
                </a:cxn>
                <a:cxn ang="0">
                  <a:pos x="34" y="11"/>
                </a:cxn>
                <a:cxn ang="0">
                  <a:pos x="34" y="11"/>
                </a:cxn>
                <a:cxn ang="0">
                  <a:pos x="32" y="11"/>
                </a:cxn>
                <a:cxn ang="0">
                  <a:pos x="31" y="13"/>
                </a:cxn>
                <a:cxn ang="0">
                  <a:pos x="28" y="18"/>
                </a:cxn>
                <a:cxn ang="0">
                  <a:pos x="24" y="29"/>
                </a:cxn>
                <a:cxn ang="0">
                  <a:pos x="24" y="29"/>
                </a:cxn>
                <a:cxn ang="0">
                  <a:pos x="13" y="50"/>
                </a:cxn>
                <a:cxn ang="0">
                  <a:pos x="1" y="71"/>
                </a:cxn>
                <a:cxn ang="0">
                  <a:pos x="1" y="71"/>
                </a:cxn>
                <a:cxn ang="0">
                  <a:pos x="0" y="73"/>
                </a:cxn>
                <a:cxn ang="0">
                  <a:pos x="0" y="75"/>
                </a:cxn>
                <a:cxn ang="0">
                  <a:pos x="2" y="79"/>
                </a:cxn>
                <a:cxn ang="0">
                  <a:pos x="6" y="80"/>
                </a:cxn>
                <a:cxn ang="0">
                  <a:pos x="9" y="79"/>
                </a:cxn>
                <a:cxn ang="0">
                  <a:pos x="10" y="76"/>
                </a:cxn>
                <a:cxn ang="0">
                  <a:pos x="10" y="76"/>
                </a:cxn>
                <a:cxn ang="0">
                  <a:pos x="19" y="63"/>
                </a:cxn>
                <a:cxn ang="0">
                  <a:pos x="34" y="38"/>
                </a:cxn>
                <a:cxn ang="0">
                  <a:pos x="40" y="25"/>
                </a:cxn>
                <a:cxn ang="0">
                  <a:pos x="43" y="13"/>
                </a:cxn>
                <a:cxn ang="0">
                  <a:pos x="44" y="8"/>
                </a:cxn>
                <a:cxn ang="0">
                  <a:pos x="43" y="4"/>
                </a:cxn>
                <a:cxn ang="0">
                  <a:pos x="40" y="1"/>
                </a:cxn>
                <a:cxn ang="0">
                  <a:pos x="38" y="0"/>
                </a:cxn>
                <a:cxn ang="0">
                  <a:pos x="38" y="0"/>
                </a:cxn>
              </a:cxnLst>
              <a:rect l="0" t="0" r="r" b="b"/>
              <a:pathLst>
                <a:path w="44" h="80">
                  <a:moveTo>
                    <a:pt x="38" y="0"/>
                  </a:moveTo>
                  <a:lnTo>
                    <a:pt x="38" y="0"/>
                  </a:lnTo>
                  <a:lnTo>
                    <a:pt x="35" y="0"/>
                  </a:lnTo>
                  <a:lnTo>
                    <a:pt x="32" y="0"/>
                  </a:lnTo>
                  <a:lnTo>
                    <a:pt x="30" y="4"/>
                  </a:lnTo>
                  <a:lnTo>
                    <a:pt x="31" y="8"/>
                  </a:lnTo>
                  <a:lnTo>
                    <a:pt x="32" y="9"/>
                  </a:lnTo>
                  <a:lnTo>
                    <a:pt x="34" y="11"/>
                  </a:lnTo>
                  <a:lnTo>
                    <a:pt x="34" y="11"/>
                  </a:lnTo>
                  <a:lnTo>
                    <a:pt x="32" y="11"/>
                  </a:lnTo>
                  <a:lnTo>
                    <a:pt x="31" y="13"/>
                  </a:lnTo>
                  <a:lnTo>
                    <a:pt x="28" y="18"/>
                  </a:lnTo>
                  <a:lnTo>
                    <a:pt x="24" y="29"/>
                  </a:lnTo>
                  <a:lnTo>
                    <a:pt x="24" y="29"/>
                  </a:lnTo>
                  <a:lnTo>
                    <a:pt x="13" y="50"/>
                  </a:lnTo>
                  <a:lnTo>
                    <a:pt x="1" y="71"/>
                  </a:lnTo>
                  <a:lnTo>
                    <a:pt x="1" y="71"/>
                  </a:lnTo>
                  <a:lnTo>
                    <a:pt x="0" y="73"/>
                  </a:lnTo>
                  <a:lnTo>
                    <a:pt x="0" y="75"/>
                  </a:lnTo>
                  <a:lnTo>
                    <a:pt x="2" y="79"/>
                  </a:lnTo>
                  <a:lnTo>
                    <a:pt x="6" y="80"/>
                  </a:lnTo>
                  <a:lnTo>
                    <a:pt x="9" y="79"/>
                  </a:lnTo>
                  <a:lnTo>
                    <a:pt x="10" y="76"/>
                  </a:lnTo>
                  <a:lnTo>
                    <a:pt x="10" y="76"/>
                  </a:lnTo>
                  <a:lnTo>
                    <a:pt x="19" y="63"/>
                  </a:lnTo>
                  <a:lnTo>
                    <a:pt x="34" y="38"/>
                  </a:lnTo>
                  <a:lnTo>
                    <a:pt x="40" y="25"/>
                  </a:lnTo>
                  <a:lnTo>
                    <a:pt x="43" y="13"/>
                  </a:lnTo>
                  <a:lnTo>
                    <a:pt x="44" y="8"/>
                  </a:lnTo>
                  <a:lnTo>
                    <a:pt x="43" y="4"/>
                  </a:lnTo>
                  <a:lnTo>
                    <a:pt x="40" y="1"/>
                  </a:lnTo>
                  <a:lnTo>
                    <a:pt x="38" y="0"/>
                  </a:lnTo>
                  <a:lnTo>
                    <a:pt x="38"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5" name="Freeform 331"/>
            <p:cNvSpPr/>
            <p:nvPr/>
          </p:nvSpPr>
          <p:spPr bwMode="auto">
            <a:xfrm>
              <a:off x="2271714" y="1236663"/>
              <a:ext cx="19050" cy="30163"/>
            </a:xfrm>
            <a:custGeom>
              <a:avLst/>
              <a:gdLst/>
              <a:ahLst/>
              <a:cxnLst>
                <a:cxn ang="0">
                  <a:pos x="40" y="1"/>
                </a:cxn>
                <a:cxn ang="0">
                  <a:pos x="40" y="1"/>
                </a:cxn>
                <a:cxn ang="0">
                  <a:pos x="34" y="9"/>
                </a:cxn>
                <a:cxn ang="0">
                  <a:pos x="31" y="17"/>
                </a:cxn>
                <a:cxn ang="0">
                  <a:pos x="31" y="17"/>
                </a:cxn>
                <a:cxn ang="0">
                  <a:pos x="27" y="21"/>
                </a:cxn>
                <a:cxn ang="0">
                  <a:pos x="24" y="26"/>
                </a:cxn>
                <a:cxn ang="0">
                  <a:pos x="22" y="35"/>
                </a:cxn>
                <a:cxn ang="0">
                  <a:pos x="22" y="35"/>
                </a:cxn>
                <a:cxn ang="0">
                  <a:pos x="17" y="45"/>
                </a:cxn>
                <a:cxn ang="0">
                  <a:pos x="11" y="54"/>
                </a:cxn>
                <a:cxn ang="0">
                  <a:pos x="5" y="63"/>
                </a:cxn>
                <a:cxn ang="0">
                  <a:pos x="0" y="72"/>
                </a:cxn>
                <a:cxn ang="0">
                  <a:pos x="0" y="72"/>
                </a:cxn>
                <a:cxn ang="0">
                  <a:pos x="0" y="75"/>
                </a:cxn>
                <a:cxn ang="0">
                  <a:pos x="1" y="76"/>
                </a:cxn>
                <a:cxn ang="0">
                  <a:pos x="2" y="79"/>
                </a:cxn>
                <a:cxn ang="0">
                  <a:pos x="3" y="79"/>
                </a:cxn>
                <a:cxn ang="0">
                  <a:pos x="7" y="79"/>
                </a:cxn>
                <a:cxn ang="0">
                  <a:pos x="10" y="77"/>
                </a:cxn>
                <a:cxn ang="0">
                  <a:pos x="11" y="75"/>
                </a:cxn>
                <a:cxn ang="0">
                  <a:pos x="11" y="75"/>
                </a:cxn>
                <a:cxn ang="0">
                  <a:pos x="15" y="67"/>
                </a:cxn>
                <a:cxn ang="0">
                  <a:pos x="22" y="59"/>
                </a:cxn>
                <a:cxn ang="0">
                  <a:pos x="27" y="51"/>
                </a:cxn>
                <a:cxn ang="0">
                  <a:pos x="31" y="42"/>
                </a:cxn>
                <a:cxn ang="0">
                  <a:pos x="31" y="42"/>
                </a:cxn>
                <a:cxn ang="0">
                  <a:pos x="35" y="33"/>
                </a:cxn>
                <a:cxn ang="0">
                  <a:pos x="36" y="29"/>
                </a:cxn>
                <a:cxn ang="0">
                  <a:pos x="40" y="25"/>
                </a:cxn>
                <a:cxn ang="0">
                  <a:pos x="40" y="25"/>
                </a:cxn>
                <a:cxn ang="0">
                  <a:pos x="43" y="21"/>
                </a:cxn>
                <a:cxn ang="0">
                  <a:pos x="44" y="17"/>
                </a:cxn>
                <a:cxn ang="0">
                  <a:pos x="45" y="13"/>
                </a:cxn>
                <a:cxn ang="0">
                  <a:pos x="48" y="9"/>
                </a:cxn>
                <a:cxn ang="0">
                  <a:pos x="48" y="9"/>
                </a:cxn>
                <a:cxn ang="0">
                  <a:pos x="49" y="7"/>
                </a:cxn>
                <a:cxn ang="0">
                  <a:pos x="49" y="5"/>
                </a:cxn>
                <a:cxn ang="0">
                  <a:pos x="48" y="1"/>
                </a:cxn>
                <a:cxn ang="0">
                  <a:pos x="44" y="0"/>
                </a:cxn>
                <a:cxn ang="0">
                  <a:pos x="41" y="0"/>
                </a:cxn>
                <a:cxn ang="0">
                  <a:pos x="40" y="1"/>
                </a:cxn>
                <a:cxn ang="0">
                  <a:pos x="40" y="1"/>
                </a:cxn>
              </a:cxnLst>
              <a:rect l="0" t="0" r="r" b="b"/>
              <a:pathLst>
                <a:path w="49" h="79">
                  <a:moveTo>
                    <a:pt x="40" y="1"/>
                  </a:moveTo>
                  <a:lnTo>
                    <a:pt x="40" y="1"/>
                  </a:lnTo>
                  <a:lnTo>
                    <a:pt x="34" y="9"/>
                  </a:lnTo>
                  <a:lnTo>
                    <a:pt x="31" y="17"/>
                  </a:lnTo>
                  <a:lnTo>
                    <a:pt x="31" y="17"/>
                  </a:lnTo>
                  <a:lnTo>
                    <a:pt x="27" y="21"/>
                  </a:lnTo>
                  <a:lnTo>
                    <a:pt x="24" y="26"/>
                  </a:lnTo>
                  <a:lnTo>
                    <a:pt x="22" y="35"/>
                  </a:lnTo>
                  <a:lnTo>
                    <a:pt x="22" y="35"/>
                  </a:lnTo>
                  <a:lnTo>
                    <a:pt x="17" y="45"/>
                  </a:lnTo>
                  <a:lnTo>
                    <a:pt x="11" y="54"/>
                  </a:lnTo>
                  <a:lnTo>
                    <a:pt x="5" y="63"/>
                  </a:lnTo>
                  <a:lnTo>
                    <a:pt x="0" y="72"/>
                  </a:lnTo>
                  <a:lnTo>
                    <a:pt x="0" y="72"/>
                  </a:lnTo>
                  <a:lnTo>
                    <a:pt x="0" y="75"/>
                  </a:lnTo>
                  <a:lnTo>
                    <a:pt x="1" y="76"/>
                  </a:lnTo>
                  <a:lnTo>
                    <a:pt x="2" y="79"/>
                  </a:lnTo>
                  <a:lnTo>
                    <a:pt x="3" y="79"/>
                  </a:lnTo>
                  <a:lnTo>
                    <a:pt x="7" y="79"/>
                  </a:lnTo>
                  <a:lnTo>
                    <a:pt x="10" y="77"/>
                  </a:lnTo>
                  <a:lnTo>
                    <a:pt x="11" y="75"/>
                  </a:lnTo>
                  <a:lnTo>
                    <a:pt x="11" y="75"/>
                  </a:lnTo>
                  <a:lnTo>
                    <a:pt x="15" y="67"/>
                  </a:lnTo>
                  <a:lnTo>
                    <a:pt x="22" y="59"/>
                  </a:lnTo>
                  <a:lnTo>
                    <a:pt x="27" y="51"/>
                  </a:lnTo>
                  <a:lnTo>
                    <a:pt x="31" y="42"/>
                  </a:lnTo>
                  <a:lnTo>
                    <a:pt x="31" y="42"/>
                  </a:lnTo>
                  <a:lnTo>
                    <a:pt x="35" y="33"/>
                  </a:lnTo>
                  <a:lnTo>
                    <a:pt x="36" y="29"/>
                  </a:lnTo>
                  <a:lnTo>
                    <a:pt x="40" y="25"/>
                  </a:lnTo>
                  <a:lnTo>
                    <a:pt x="40" y="25"/>
                  </a:lnTo>
                  <a:lnTo>
                    <a:pt x="43" y="21"/>
                  </a:lnTo>
                  <a:lnTo>
                    <a:pt x="44" y="17"/>
                  </a:lnTo>
                  <a:lnTo>
                    <a:pt x="45" y="13"/>
                  </a:lnTo>
                  <a:lnTo>
                    <a:pt x="48" y="9"/>
                  </a:lnTo>
                  <a:lnTo>
                    <a:pt x="48" y="9"/>
                  </a:lnTo>
                  <a:lnTo>
                    <a:pt x="49" y="7"/>
                  </a:lnTo>
                  <a:lnTo>
                    <a:pt x="49" y="5"/>
                  </a:lnTo>
                  <a:lnTo>
                    <a:pt x="48" y="1"/>
                  </a:lnTo>
                  <a:lnTo>
                    <a:pt x="44" y="0"/>
                  </a:lnTo>
                  <a:lnTo>
                    <a:pt x="41" y="0"/>
                  </a:lnTo>
                  <a:lnTo>
                    <a:pt x="40" y="1"/>
                  </a:lnTo>
                  <a:lnTo>
                    <a:pt x="40"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6" name="Freeform 332"/>
            <p:cNvSpPr/>
            <p:nvPr/>
          </p:nvSpPr>
          <p:spPr bwMode="auto">
            <a:xfrm>
              <a:off x="2284414" y="1263651"/>
              <a:ext cx="22225" cy="34925"/>
            </a:xfrm>
            <a:custGeom>
              <a:avLst/>
              <a:gdLst/>
              <a:ahLst/>
              <a:cxnLst>
                <a:cxn ang="0">
                  <a:pos x="43" y="3"/>
                </a:cxn>
                <a:cxn ang="0">
                  <a:pos x="43" y="3"/>
                </a:cxn>
                <a:cxn ang="0">
                  <a:pos x="32" y="22"/>
                </a:cxn>
                <a:cxn ang="0">
                  <a:pos x="22" y="42"/>
                </a:cxn>
                <a:cxn ang="0">
                  <a:pos x="22" y="42"/>
                </a:cxn>
                <a:cxn ang="0">
                  <a:pos x="10" y="60"/>
                </a:cxn>
                <a:cxn ang="0">
                  <a:pos x="5" y="69"/>
                </a:cxn>
                <a:cxn ang="0">
                  <a:pos x="1" y="80"/>
                </a:cxn>
                <a:cxn ang="0">
                  <a:pos x="1" y="80"/>
                </a:cxn>
                <a:cxn ang="0">
                  <a:pos x="0" y="83"/>
                </a:cxn>
                <a:cxn ang="0">
                  <a:pos x="1" y="85"/>
                </a:cxn>
                <a:cxn ang="0">
                  <a:pos x="5" y="88"/>
                </a:cxn>
                <a:cxn ang="0">
                  <a:pos x="9" y="86"/>
                </a:cxn>
                <a:cxn ang="0">
                  <a:pos x="10" y="85"/>
                </a:cxn>
                <a:cxn ang="0">
                  <a:pos x="11" y="84"/>
                </a:cxn>
                <a:cxn ang="0">
                  <a:pos x="11" y="84"/>
                </a:cxn>
                <a:cxn ang="0">
                  <a:pos x="15" y="72"/>
                </a:cxn>
                <a:cxn ang="0">
                  <a:pos x="22" y="62"/>
                </a:cxn>
                <a:cxn ang="0">
                  <a:pos x="28" y="51"/>
                </a:cxn>
                <a:cxn ang="0">
                  <a:pos x="35" y="41"/>
                </a:cxn>
                <a:cxn ang="0">
                  <a:pos x="35" y="41"/>
                </a:cxn>
                <a:cxn ang="0">
                  <a:pos x="40" y="34"/>
                </a:cxn>
                <a:cxn ang="0">
                  <a:pos x="44" y="25"/>
                </a:cxn>
                <a:cxn ang="0">
                  <a:pos x="48" y="17"/>
                </a:cxn>
                <a:cxn ang="0">
                  <a:pos x="53" y="8"/>
                </a:cxn>
                <a:cxn ang="0">
                  <a:pos x="53" y="8"/>
                </a:cxn>
                <a:cxn ang="0">
                  <a:pos x="53" y="7"/>
                </a:cxn>
                <a:cxn ang="0">
                  <a:pos x="53" y="4"/>
                </a:cxn>
                <a:cxn ang="0">
                  <a:pos x="51" y="1"/>
                </a:cxn>
                <a:cxn ang="0">
                  <a:pos x="47" y="0"/>
                </a:cxn>
                <a:cxn ang="0">
                  <a:pos x="44" y="1"/>
                </a:cxn>
                <a:cxn ang="0">
                  <a:pos x="43" y="3"/>
                </a:cxn>
                <a:cxn ang="0">
                  <a:pos x="43" y="3"/>
                </a:cxn>
              </a:cxnLst>
              <a:rect l="0" t="0" r="r" b="b"/>
              <a:pathLst>
                <a:path w="53" h="88">
                  <a:moveTo>
                    <a:pt x="43" y="3"/>
                  </a:moveTo>
                  <a:lnTo>
                    <a:pt x="43" y="3"/>
                  </a:lnTo>
                  <a:lnTo>
                    <a:pt x="32" y="22"/>
                  </a:lnTo>
                  <a:lnTo>
                    <a:pt x="22" y="42"/>
                  </a:lnTo>
                  <a:lnTo>
                    <a:pt x="22" y="42"/>
                  </a:lnTo>
                  <a:lnTo>
                    <a:pt x="10" y="60"/>
                  </a:lnTo>
                  <a:lnTo>
                    <a:pt x="5" y="69"/>
                  </a:lnTo>
                  <a:lnTo>
                    <a:pt x="1" y="80"/>
                  </a:lnTo>
                  <a:lnTo>
                    <a:pt x="1" y="80"/>
                  </a:lnTo>
                  <a:lnTo>
                    <a:pt x="0" y="83"/>
                  </a:lnTo>
                  <a:lnTo>
                    <a:pt x="1" y="85"/>
                  </a:lnTo>
                  <a:lnTo>
                    <a:pt x="5" y="88"/>
                  </a:lnTo>
                  <a:lnTo>
                    <a:pt x="9" y="86"/>
                  </a:lnTo>
                  <a:lnTo>
                    <a:pt x="10" y="85"/>
                  </a:lnTo>
                  <a:lnTo>
                    <a:pt x="11" y="84"/>
                  </a:lnTo>
                  <a:lnTo>
                    <a:pt x="11" y="84"/>
                  </a:lnTo>
                  <a:lnTo>
                    <a:pt x="15" y="72"/>
                  </a:lnTo>
                  <a:lnTo>
                    <a:pt x="22" y="62"/>
                  </a:lnTo>
                  <a:lnTo>
                    <a:pt x="28" y="51"/>
                  </a:lnTo>
                  <a:lnTo>
                    <a:pt x="35" y="41"/>
                  </a:lnTo>
                  <a:lnTo>
                    <a:pt x="35" y="41"/>
                  </a:lnTo>
                  <a:lnTo>
                    <a:pt x="40" y="34"/>
                  </a:lnTo>
                  <a:lnTo>
                    <a:pt x="44" y="25"/>
                  </a:lnTo>
                  <a:lnTo>
                    <a:pt x="48" y="17"/>
                  </a:lnTo>
                  <a:lnTo>
                    <a:pt x="53" y="8"/>
                  </a:lnTo>
                  <a:lnTo>
                    <a:pt x="53" y="8"/>
                  </a:lnTo>
                  <a:lnTo>
                    <a:pt x="53" y="7"/>
                  </a:lnTo>
                  <a:lnTo>
                    <a:pt x="53" y="4"/>
                  </a:lnTo>
                  <a:lnTo>
                    <a:pt x="51" y="1"/>
                  </a:lnTo>
                  <a:lnTo>
                    <a:pt x="47" y="0"/>
                  </a:lnTo>
                  <a:lnTo>
                    <a:pt x="44" y="1"/>
                  </a:lnTo>
                  <a:lnTo>
                    <a:pt x="43" y="3"/>
                  </a:lnTo>
                  <a:lnTo>
                    <a:pt x="43"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7" name="Freeform 333"/>
            <p:cNvSpPr/>
            <p:nvPr/>
          </p:nvSpPr>
          <p:spPr bwMode="auto">
            <a:xfrm>
              <a:off x="2301876" y="1290638"/>
              <a:ext cx="12700" cy="25400"/>
            </a:xfrm>
            <a:custGeom>
              <a:avLst/>
              <a:gdLst/>
              <a:ahLst/>
              <a:cxnLst>
                <a:cxn ang="0">
                  <a:pos x="24" y="3"/>
                </a:cxn>
                <a:cxn ang="0">
                  <a:pos x="24" y="3"/>
                </a:cxn>
                <a:cxn ang="0">
                  <a:pos x="11" y="30"/>
                </a:cxn>
                <a:cxn ang="0">
                  <a:pos x="6" y="43"/>
                </a:cxn>
                <a:cxn ang="0">
                  <a:pos x="2" y="58"/>
                </a:cxn>
                <a:cxn ang="0">
                  <a:pos x="2" y="58"/>
                </a:cxn>
                <a:cxn ang="0">
                  <a:pos x="0" y="60"/>
                </a:cxn>
                <a:cxn ang="0">
                  <a:pos x="2" y="63"/>
                </a:cxn>
                <a:cxn ang="0">
                  <a:pos x="6" y="64"/>
                </a:cxn>
                <a:cxn ang="0">
                  <a:pos x="10" y="64"/>
                </a:cxn>
                <a:cxn ang="0">
                  <a:pos x="11" y="63"/>
                </a:cxn>
                <a:cxn ang="0">
                  <a:pos x="12" y="62"/>
                </a:cxn>
                <a:cxn ang="0">
                  <a:pos x="12" y="62"/>
                </a:cxn>
                <a:cxn ang="0">
                  <a:pos x="16" y="47"/>
                </a:cxn>
                <a:cxn ang="0">
                  <a:pos x="23" y="34"/>
                </a:cxn>
                <a:cxn ang="0">
                  <a:pos x="34" y="9"/>
                </a:cxn>
                <a:cxn ang="0">
                  <a:pos x="34" y="9"/>
                </a:cxn>
                <a:cxn ang="0">
                  <a:pos x="36" y="7"/>
                </a:cxn>
                <a:cxn ang="0">
                  <a:pos x="34" y="4"/>
                </a:cxn>
                <a:cxn ang="0">
                  <a:pos x="32" y="1"/>
                </a:cxn>
                <a:cxn ang="0">
                  <a:pos x="28" y="0"/>
                </a:cxn>
                <a:cxn ang="0">
                  <a:pos x="27" y="1"/>
                </a:cxn>
                <a:cxn ang="0">
                  <a:pos x="24" y="3"/>
                </a:cxn>
                <a:cxn ang="0">
                  <a:pos x="24" y="3"/>
                </a:cxn>
              </a:cxnLst>
              <a:rect l="0" t="0" r="r" b="b"/>
              <a:pathLst>
                <a:path w="36" h="64">
                  <a:moveTo>
                    <a:pt x="24" y="3"/>
                  </a:moveTo>
                  <a:lnTo>
                    <a:pt x="24" y="3"/>
                  </a:lnTo>
                  <a:lnTo>
                    <a:pt x="11" y="30"/>
                  </a:lnTo>
                  <a:lnTo>
                    <a:pt x="6" y="43"/>
                  </a:lnTo>
                  <a:lnTo>
                    <a:pt x="2" y="58"/>
                  </a:lnTo>
                  <a:lnTo>
                    <a:pt x="2" y="58"/>
                  </a:lnTo>
                  <a:lnTo>
                    <a:pt x="0" y="60"/>
                  </a:lnTo>
                  <a:lnTo>
                    <a:pt x="2" y="63"/>
                  </a:lnTo>
                  <a:lnTo>
                    <a:pt x="6" y="64"/>
                  </a:lnTo>
                  <a:lnTo>
                    <a:pt x="10" y="64"/>
                  </a:lnTo>
                  <a:lnTo>
                    <a:pt x="11" y="63"/>
                  </a:lnTo>
                  <a:lnTo>
                    <a:pt x="12" y="62"/>
                  </a:lnTo>
                  <a:lnTo>
                    <a:pt x="12" y="62"/>
                  </a:lnTo>
                  <a:lnTo>
                    <a:pt x="16" y="47"/>
                  </a:lnTo>
                  <a:lnTo>
                    <a:pt x="23" y="34"/>
                  </a:lnTo>
                  <a:lnTo>
                    <a:pt x="34" y="9"/>
                  </a:lnTo>
                  <a:lnTo>
                    <a:pt x="34" y="9"/>
                  </a:lnTo>
                  <a:lnTo>
                    <a:pt x="36" y="7"/>
                  </a:lnTo>
                  <a:lnTo>
                    <a:pt x="34" y="4"/>
                  </a:lnTo>
                  <a:lnTo>
                    <a:pt x="32" y="1"/>
                  </a:lnTo>
                  <a:lnTo>
                    <a:pt x="28" y="0"/>
                  </a:lnTo>
                  <a:lnTo>
                    <a:pt x="27" y="1"/>
                  </a:lnTo>
                  <a:lnTo>
                    <a:pt x="24" y="3"/>
                  </a:lnTo>
                  <a:lnTo>
                    <a:pt x="24"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8" name="Freeform 334"/>
            <p:cNvSpPr/>
            <p:nvPr/>
          </p:nvSpPr>
          <p:spPr bwMode="auto">
            <a:xfrm>
              <a:off x="2309814" y="1316038"/>
              <a:ext cx="19050" cy="28575"/>
            </a:xfrm>
            <a:custGeom>
              <a:avLst/>
              <a:gdLst/>
              <a:ahLst/>
              <a:cxnLst>
                <a:cxn ang="0">
                  <a:pos x="34" y="5"/>
                </a:cxn>
                <a:cxn ang="0">
                  <a:pos x="34" y="5"/>
                </a:cxn>
                <a:cxn ang="0">
                  <a:pos x="31" y="13"/>
                </a:cxn>
                <a:cxn ang="0">
                  <a:pos x="27" y="20"/>
                </a:cxn>
                <a:cxn ang="0">
                  <a:pos x="17" y="35"/>
                </a:cxn>
                <a:cxn ang="0">
                  <a:pos x="17" y="35"/>
                </a:cxn>
                <a:cxn ang="0">
                  <a:pos x="0" y="62"/>
                </a:cxn>
                <a:cxn ang="0">
                  <a:pos x="0" y="62"/>
                </a:cxn>
                <a:cxn ang="0">
                  <a:pos x="0" y="65"/>
                </a:cxn>
                <a:cxn ang="0">
                  <a:pos x="0" y="68"/>
                </a:cxn>
                <a:cxn ang="0">
                  <a:pos x="3" y="70"/>
                </a:cxn>
                <a:cxn ang="0">
                  <a:pos x="7" y="71"/>
                </a:cxn>
                <a:cxn ang="0">
                  <a:pos x="9" y="70"/>
                </a:cxn>
                <a:cxn ang="0">
                  <a:pos x="10" y="69"/>
                </a:cxn>
                <a:cxn ang="0">
                  <a:pos x="10" y="69"/>
                </a:cxn>
                <a:cxn ang="0">
                  <a:pos x="31" y="34"/>
                </a:cxn>
                <a:cxn ang="0">
                  <a:pos x="31" y="34"/>
                </a:cxn>
                <a:cxn ang="0">
                  <a:pos x="41" y="20"/>
                </a:cxn>
                <a:cxn ang="0">
                  <a:pos x="43" y="13"/>
                </a:cxn>
                <a:cxn ang="0">
                  <a:pos x="46" y="5"/>
                </a:cxn>
                <a:cxn ang="0">
                  <a:pos x="46" y="5"/>
                </a:cxn>
                <a:cxn ang="0">
                  <a:pos x="46" y="2"/>
                </a:cxn>
                <a:cxn ang="0">
                  <a:pos x="44" y="1"/>
                </a:cxn>
                <a:cxn ang="0">
                  <a:pos x="43" y="0"/>
                </a:cxn>
                <a:cxn ang="0">
                  <a:pos x="41" y="0"/>
                </a:cxn>
                <a:cxn ang="0">
                  <a:pos x="37" y="1"/>
                </a:cxn>
                <a:cxn ang="0">
                  <a:pos x="35" y="2"/>
                </a:cxn>
                <a:cxn ang="0">
                  <a:pos x="34" y="5"/>
                </a:cxn>
                <a:cxn ang="0">
                  <a:pos x="34" y="5"/>
                </a:cxn>
              </a:cxnLst>
              <a:rect l="0" t="0" r="r" b="b"/>
              <a:pathLst>
                <a:path w="46" h="71">
                  <a:moveTo>
                    <a:pt x="34" y="5"/>
                  </a:moveTo>
                  <a:lnTo>
                    <a:pt x="34" y="5"/>
                  </a:lnTo>
                  <a:lnTo>
                    <a:pt x="31" y="13"/>
                  </a:lnTo>
                  <a:lnTo>
                    <a:pt x="27" y="20"/>
                  </a:lnTo>
                  <a:lnTo>
                    <a:pt x="17" y="35"/>
                  </a:lnTo>
                  <a:lnTo>
                    <a:pt x="17" y="35"/>
                  </a:lnTo>
                  <a:lnTo>
                    <a:pt x="0" y="62"/>
                  </a:lnTo>
                  <a:lnTo>
                    <a:pt x="0" y="62"/>
                  </a:lnTo>
                  <a:lnTo>
                    <a:pt x="0" y="65"/>
                  </a:lnTo>
                  <a:lnTo>
                    <a:pt x="0" y="68"/>
                  </a:lnTo>
                  <a:lnTo>
                    <a:pt x="3" y="70"/>
                  </a:lnTo>
                  <a:lnTo>
                    <a:pt x="7" y="71"/>
                  </a:lnTo>
                  <a:lnTo>
                    <a:pt x="9" y="70"/>
                  </a:lnTo>
                  <a:lnTo>
                    <a:pt x="10" y="69"/>
                  </a:lnTo>
                  <a:lnTo>
                    <a:pt x="10" y="69"/>
                  </a:lnTo>
                  <a:lnTo>
                    <a:pt x="31" y="34"/>
                  </a:lnTo>
                  <a:lnTo>
                    <a:pt x="31" y="34"/>
                  </a:lnTo>
                  <a:lnTo>
                    <a:pt x="41" y="20"/>
                  </a:lnTo>
                  <a:lnTo>
                    <a:pt x="43" y="13"/>
                  </a:lnTo>
                  <a:lnTo>
                    <a:pt x="46" y="5"/>
                  </a:lnTo>
                  <a:lnTo>
                    <a:pt x="46" y="5"/>
                  </a:lnTo>
                  <a:lnTo>
                    <a:pt x="46" y="2"/>
                  </a:lnTo>
                  <a:lnTo>
                    <a:pt x="44" y="1"/>
                  </a:lnTo>
                  <a:lnTo>
                    <a:pt x="43" y="0"/>
                  </a:lnTo>
                  <a:lnTo>
                    <a:pt x="41" y="0"/>
                  </a:lnTo>
                  <a:lnTo>
                    <a:pt x="37" y="1"/>
                  </a:lnTo>
                  <a:lnTo>
                    <a:pt x="35" y="2"/>
                  </a:lnTo>
                  <a:lnTo>
                    <a:pt x="34" y="5"/>
                  </a:lnTo>
                  <a:lnTo>
                    <a:pt x="34"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9" name="Freeform 335"/>
            <p:cNvSpPr/>
            <p:nvPr/>
          </p:nvSpPr>
          <p:spPr bwMode="auto">
            <a:xfrm>
              <a:off x="2414589" y="1349376"/>
              <a:ext cx="20638" cy="33338"/>
            </a:xfrm>
            <a:custGeom>
              <a:avLst/>
              <a:gdLst/>
              <a:ahLst/>
              <a:cxnLst>
                <a:cxn ang="0">
                  <a:pos x="44" y="0"/>
                </a:cxn>
                <a:cxn ang="0">
                  <a:pos x="44" y="0"/>
                </a:cxn>
                <a:cxn ang="0">
                  <a:pos x="34" y="7"/>
                </a:cxn>
                <a:cxn ang="0">
                  <a:pos x="26" y="15"/>
                </a:cxn>
                <a:cxn ang="0">
                  <a:pos x="18" y="22"/>
                </a:cxn>
                <a:cxn ang="0">
                  <a:pos x="13" y="33"/>
                </a:cxn>
                <a:cxn ang="0">
                  <a:pos x="8" y="43"/>
                </a:cxn>
                <a:cxn ang="0">
                  <a:pos x="4" y="54"/>
                </a:cxn>
                <a:cxn ang="0">
                  <a:pos x="1" y="66"/>
                </a:cxn>
                <a:cxn ang="0">
                  <a:pos x="0" y="76"/>
                </a:cxn>
                <a:cxn ang="0">
                  <a:pos x="0" y="76"/>
                </a:cxn>
                <a:cxn ang="0">
                  <a:pos x="0" y="79"/>
                </a:cxn>
                <a:cxn ang="0">
                  <a:pos x="1" y="81"/>
                </a:cxn>
                <a:cxn ang="0">
                  <a:pos x="4" y="84"/>
                </a:cxn>
                <a:cxn ang="0">
                  <a:pos x="6" y="84"/>
                </a:cxn>
                <a:cxn ang="0">
                  <a:pos x="8" y="83"/>
                </a:cxn>
                <a:cxn ang="0">
                  <a:pos x="10" y="81"/>
                </a:cxn>
                <a:cxn ang="0">
                  <a:pos x="10" y="80"/>
                </a:cxn>
                <a:cxn ang="0">
                  <a:pos x="10" y="80"/>
                </a:cxn>
                <a:cxn ang="0">
                  <a:pos x="14" y="59"/>
                </a:cxn>
                <a:cxn ang="0">
                  <a:pos x="18" y="50"/>
                </a:cxn>
                <a:cxn ang="0">
                  <a:pos x="22" y="39"/>
                </a:cxn>
                <a:cxn ang="0">
                  <a:pos x="27" y="30"/>
                </a:cxn>
                <a:cxn ang="0">
                  <a:pos x="34" y="22"/>
                </a:cxn>
                <a:cxn ang="0">
                  <a:pos x="40" y="16"/>
                </a:cxn>
                <a:cxn ang="0">
                  <a:pos x="50" y="11"/>
                </a:cxn>
                <a:cxn ang="0">
                  <a:pos x="50" y="11"/>
                </a:cxn>
                <a:cxn ang="0">
                  <a:pos x="52" y="9"/>
                </a:cxn>
                <a:cxn ang="0">
                  <a:pos x="52" y="7"/>
                </a:cxn>
                <a:cxn ang="0">
                  <a:pos x="52" y="5"/>
                </a:cxn>
                <a:cxn ang="0">
                  <a:pos x="52" y="3"/>
                </a:cxn>
                <a:cxn ang="0">
                  <a:pos x="48" y="0"/>
                </a:cxn>
                <a:cxn ang="0">
                  <a:pos x="47" y="0"/>
                </a:cxn>
                <a:cxn ang="0">
                  <a:pos x="44" y="0"/>
                </a:cxn>
                <a:cxn ang="0">
                  <a:pos x="44" y="0"/>
                </a:cxn>
              </a:cxnLst>
              <a:rect l="0" t="0" r="r" b="b"/>
              <a:pathLst>
                <a:path w="52" h="84">
                  <a:moveTo>
                    <a:pt x="44" y="0"/>
                  </a:moveTo>
                  <a:lnTo>
                    <a:pt x="44" y="0"/>
                  </a:lnTo>
                  <a:lnTo>
                    <a:pt x="34" y="7"/>
                  </a:lnTo>
                  <a:lnTo>
                    <a:pt x="26" y="15"/>
                  </a:lnTo>
                  <a:lnTo>
                    <a:pt x="18" y="22"/>
                  </a:lnTo>
                  <a:lnTo>
                    <a:pt x="13" y="33"/>
                  </a:lnTo>
                  <a:lnTo>
                    <a:pt x="8" y="43"/>
                  </a:lnTo>
                  <a:lnTo>
                    <a:pt x="4" y="54"/>
                  </a:lnTo>
                  <a:lnTo>
                    <a:pt x="1" y="66"/>
                  </a:lnTo>
                  <a:lnTo>
                    <a:pt x="0" y="76"/>
                  </a:lnTo>
                  <a:lnTo>
                    <a:pt x="0" y="76"/>
                  </a:lnTo>
                  <a:lnTo>
                    <a:pt x="0" y="79"/>
                  </a:lnTo>
                  <a:lnTo>
                    <a:pt x="1" y="81"/>
                  </a:lnTo>
                  <a:lnTo>
                    <a:pt x="4" y="84"/>
                  </a:lnTo>
                  <a:lnTo>
                    <a:pt x="6" y="84"/>
                  </a:lnTo>
                  <a:lnTo>
                    <a:pt x="8" y="83"/>
                  </a:lnTo>
                  <a:lnTo>
                    <a:pt x="10" y="81"/>
                  </a:lnTo>
                  <a:lnTo>
                    <a:pt x="10" y="80"/>
                  </a:lnTo>
                  <a:lnTo>
                    <a:pt x="10" y="80"/>
                  </a:lnTo>
                  <a:lnTo>
                    <a:pt x="14" y="59"/>
                  </a:lnTo>
                  <a:lnTo>
                    <a:pt x="18" y="50"/>
                  </a:lnTo>
                  <a:lnTo>
                    <a:pt x="22" y="39"/>
                  </a:lnTo>
                  <a:lnTo>
                    <a:pt x="27" y="30"/>
                  </a:lnTo>
                  <a:lnTo>
                    <a:pt x="34" y="22"/>
                  </a:lnTo>
                  <a:lnTo>
                    <a:pt x="40" y="16"/>
                  </a:lnTo>
                  <a:lnTo>
                    <a:pt x="50" y="11"/>
                  </a:lnTo>
                  <a:lnTo>
                    <a:pt x="50" y="11"/>
                  </a:lnTo>
                  <a:lnTo>
                    <a:pt x="52" y="9"/>
                  </a:lnTo>
                  <a:lnTo>
                    <a:pt x="52" y="7"/>
                  </a:lnTo>
                  <a:lnTo>
                    <a:pt x="52" y="5"/>
                  </a:lnTo>
                  <a:lnTo>
                    <a:pt x="52" y="3"/>
                  </a:lnTo>
                  <a:lnTo>
                    <a:pt x="48" y="0"/>
                  </a:lnTo>
                  <a:lnTo>
                    <a:pt x="47" y="0"/>
                  </a:lnTo>
                  <a:lnTo>
                    <a:pt x="44" y="0"/>
                  </a:lnTo>
                  <a:lnTo>
                    <a:pt x="44"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0" name="Freeform 336"/>
            <p:cNvSpPr/>
            <p:nvPr/>
          </p:nvSpPr>
          <p:spPr bwMode="auto">
            <a:xfrm>
              <a:off x="2449514" y="1350963"/>
              <a:ext cx="17463" cy="26988"/>
            </a:xfrm>
            <a:custGeom>
              <a:avLst/>
              <a:gdLst/>
              <a:ahLst/>
              <a:cxnLst>
                <a:cxn ang="0">
                  <a:pos x="30" y="5"/>
                </a:cxn>
                <a:cxn ang="0">
                  <a:pos x="30" y="5"/>
                </a:cxn>
                <a:cxn ang="0">
                  <a:pos x="27" y="13"/>
                </a:cxn>
                <a:cxn ang="0">
                  <a:pos x="24" y="18"/>
                </a:cxn>
                <a:cxn ang="0">
                  <a:pos x="19" y="24"/>
                </a:cxn>
                <a:cxn ang="0">
                  <a:pos x="15" y="29"/>
                </a:cxn>
                <a:cxn ang="0">
                  <a:pos x="15" y="29"/>
                </a:cxn>
                <a:cxn ang="0">
                  <a:pos x="11" y="37"/>
                </a:cxn>
                <a:cxn ang="0">
                  <a:pos x="9" y="45"/>
                </a:cxn>
                <a:cxn ang="0">
                  <a:pos x="6" y="51"/>
                </a:cxn>
                <a:cxn ang="0">
                  <a:pos x="1" y="59"/>
                </a:cxn>
                <a:cxn ang="0">
                  <a:pos x="1" y="59"/>
                </a:cxn>
                <a:cxn ang="0">
                  <a:pos x="0" y="60"/>
                </a:cxn>
                <a:cxn ang="0">
                  <a:pos x="0" y="63"/>
                </a:cxn>
                <a:cxn ang="0">
                  <a:pos x="1" y="67"/>
                </a:cxn>
                <a:cxn ang="0">
                  <a:pos x="5" y="68"/>
                </a:cxn>
                <a:cxn ang="0">
                  <a:pos x="7" y="68"/>
                </a:cxn>
                <a:cxn ang="0">
                  <a:pos x="9" y="67"/>
                </a:cxn>
                <a:cxn ang="0">
                  <a:pos x="9" y="67"/>
                </a:cxn>
                <a:cxn ang="0">
                  <a:pos x="14" y="59"/>
                </a:cxn>
                <a:cxn ang="0">
                  <a:pos x="19" y="51"/>
                </a:cxn>
                <a:cxn ang="0">
                  <a:pos x="19" y="51"/>
                </a:cxn>
                <a:cxn ang="0">
                  <a:pos x="22" y="42"/>
                </a:cxn>
                <a:cxn ang="0">
                  <a:pos x="23" y="38"/>
                </a:cxn>
                <a:cxn ang="0">
                  <a:pos x="26" y="34"/>
                </a:cxn>
                <a:cxn ang="0">
                  <a:pos x="26" y="34"/>
                </a:cxn>
                <a:cxn ang="0">
                  <a:pos x="32" y="28"/>
                </a:cxn>
                <a:cxn ang="0">
                  <a:pos x="36" y="21"/>
                </a:cxn>
                <a:cxn ang="0">
                  <a:pos x="39" y="13"/>
                </a:cxn>
                <a:cxn ang="0">
                  <a:pos x="41" y="5"/>
                </a:cxn>
                <a:cxn ang="0">
                  <a:pos x="41" y="5"/>
                </a:cxn>
                <a:cxn ang="0">
                  <a:pos x="40" y="3"/>
                </a:cxn>
                <a:cxn ang="0">
                  <a:pos x="39" y="1"/>
                </a:cxn>
                <a:cxn ang="0">
                  <a:pos x="37" y="0"/>
                </a:cxn>
                <a:cxn ang="0">
                  <a:pos x="36" y="0"/>
                </a:cxn>
                <a:cxn ang="0">
                  <a:pos x="31" y="1"/>
                </a:cxn>
                <a:cxn ang="0">
                  <a:pos x="30" y="3"/>
                </a:cxn>
                <a:cxn ang="0">
                  <a:pos x="30" y="5"/>
                </a:cxn>
                <a:cxn ang="0">
                  <a:pos x="30" y="5"/>
                </a:cxn>
              </a:cxnLst>
              <a:rect l="0" t="0" r="r" b="b"/>
              <a:pathLst>
                <a:path w="41" h="68">
                  <a:moveTo>
                    <a:pt x="30" y="5"/>
                  </a:moveTo>
                  <a:lnTo>
                    <a:pt x="30" y="5"/>
                  </a:lnTo>
                  <a:lnTo>
                    <a:pt x="27" y="13"/>
                  </a:lnTo>
                  <a:lnTo>
                    <a:pt x="24" y="18"/>
                  </a:lnTo>
                  <a:lnTo>
                    <a:pt x="19" y="24"/>
                  </a:lnTo>
                  <a:lnTo>
                    <a:pt x="15" y="29"/>
                  </a:lnTo>
                  <a:lnTo>
                    <a:pt x="15" y="29"/>
                  </a:lnTo>
                  <a:lnTo>
                    <a:pt x="11" y="37"/>
                  </a:lnTo>
                  <a:lnTo>
                    <a:pt x="9" y="45"/>
                  </a:lnTo>
                  <a:lnTo>
                    <a:pt x="6" y="51"/>
                  </a:lnTo>
                  <a:lnTo>
                    <a:pt x="1" y="59"/>
                  </a:lnTo>
                  <a:lnTo>
                    <a:pt x="1" y="59"/>
                  </a:lnTo>
                  <a:lnTo>
                    <a:pt x="0" y="60"/>
                  </a:lnTo>
                  <a:lnTo>
                    <a:pt x="0" y="63"/>
                  </a:lnTo>
                  <a:lnTo>
                    <a:pt x="1" y="67"/>
                  </a:lnTo>
                  <a:lnTo>
                    <a:pt x="5" y="68"/>
                  </a:lnTo>
                  <a:lnTo>
                    <a:pt x="7" y="68"/>
                  </a:lnTo>
                  <a:lnTo>
                    <a:pt x="9" y="67"/>
                  </a:lnTo>
                  <a:lnTo>
                    <a:pt x="9" y="67"/>
                  </a:lnTo>
                  <a:lnTo>
                    <a:pt x="14" y="59"/>
                  </a:lnTo>
                  <a:lnTo>
                    <a:pt x="19" y="51"/>
                  </a:lnTo>
                  <a:lnTo>
                    <a:pt x="19" y="51"/>
                  </a:lnTo>
                  <a:lnTo>
                    <a:pt x="22" y="42"/>
                  </a:lnTo>
                  <a:lnTo>
                    <a:pt x="23" y="38"/>
                  </a:lnTo>
                  <a:lnTo>
                    <a:pt x="26" y="34"/>
                  </a:lnTo>
                  <a:lnTo>
                    <a:pt x="26" y="34"/>
                  </a:lnTo>
                  <a:lnTo>
                    <a:pt x="32" y="28"/>
                  </a:lnTo>
                  <a:lnTo>
                    <a:pt x="36" y="21"/>
                  </a:lnTo>
                  <a:lnTo>
                    <a:pt x="39" y="13"/>
                  </a:lnTo>
                  <a:lnTo>
                    <a:pt x="41" y="5"/>
                  </a:lnTo>
                  <a:lnTo>
                    <a:pt x="41" y="5"/>
                  </a:lnTo>
                  <a:lnTo>
                    <a:pt x="40" y="3"/>
                  </a:lnTo>
                  <a:lnTo>
                    <a:pt x="39" y="1"/>
                  </a:lnTo>
                  <a:lnTo>
                    <a:pt x="37" y="0"/>
                  </a:lnTo>
                  <a:lnTo>
                    <a:pt x="36" y="0"/>
                  </a:lnTo>
                  <a:lnTo>
                    <a:pt x="31" y="1"/>
                  </a:lnTo>
                  <a:lnTo>
                    <a:pt x="30" y="3"/>
                  </a:lnTo>
                  <a:lnTo>
                    <a:pt x="30" y="5"/>
                  </a:lnTo>
                  <a:lnTo>
                    <a:pt x="30"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1" name="Freeform 337"/>
            <p:cNvSpPr/>
            <p:nvPr/>
          </p:nvSpPr>
          <p:spPr bwMode="auto">
            <a:xfrm>
              <a:off x="2486026" y="1344613"/>
              <a:ext cx="14288" cy="28575"/>
            </a:xfrm>
            <a:custGeom>
              <a:avLst/>
              <a:gdLst/>
              <a:ahLst/>
              <a:cxnLst>
                <a:cxn ang="0">
                  <a:pos x="22" y="3"/>
                </a:cxn>
                <a:cxn ang="0">
                  <a:pos x="22" y="3"/>
                </a:cxn>
                <a:cxn ang="0">
                  <a:pos x="16" y="17"/>
                </a:cxn>
                <a:cxn ang="0">
                  <a:pos x="9" y="32"/>
                </a:cxn>
                <a:cxn ang="0">
                  <a:pos x="9" y="32"/>
                </a:cxn>
                <a:cxn ang="0">
                  <a:pos x="5" y="48"/>
                </a:cxn>
                <a:cxn ang="0">
                  <a:pos x="3" y="57"/>
                </a:cxn>
                <a:cxn ang="0">
                  <a:pos x="0" y="65"/>
                </a:cxn>
                <a:cxn ang="0">
                  <a:pos x="0" y="65"/>
                </a:cxn>
                <a:cxn ang="0">
                  <a:pos x="0" y="67"/>
                </a:cxn>
                <a:cxn ang="0">
                  <a:pos x="0" y="68"/>
                </a:cxn>
                <a:cxn ang="0">
                  <a:pos x="3" y="72"/>
                </a:cxn>
                <a:cxn ang="0">
                  <a:pos x="5" y="72"/>
                </a:cxn>
                <a:cxn ang="0">
                  <a:pos x="7" y="72"/>
                </a:cxn>
                <a:cxn ang="0">
                  <a:pos x="8" y="72"/>
                </a:cxn>
                <a:cxn ang="0">
                  <a:pos x="11" y="70"/>
                </a:cxn>
                <a:cxn ang="0">
                  <a:pos x="11" y="70"/>
                </a:cxn>
                <a:cxn ang="0">
                  <a:pos x="14" y="58"/>
                </a:cxn>
                <a:cxn ang="0">
                  <a:pos x="17" y="46"/>
                </a:cxn>
                <a:cxn ang="0">
                  <a:pos x="17" y="46"/>
                </a:cxn>
                <a:cxn ang="0">
                  <a:pos x="24" y="27"/>
                </a:cxn>
                <a:cxn ang="0">
                  <a:pos x="28" y="17"/>
                </a:cxn>
                <a:cxn ang="0">
                  <a:pos x="33" y="10"/>
                </a:cxn>
                <a:cxn ang="0">
                  <a:pos x="33" y="10"/>
                </a:cxn>
                <a:cxn ang="0">
                  <a:pos x="34" y="7"/>
                </a:cxn>
                <a:cxn ang="0">
                  <a:pos x="34" y="4"/>
                </a:cxn>
                <a:cxn ang="0">
                  <a:pos x="30" y="2"/>
                </a:cxn>
                <a:cxn ang="0">
                  <a:pos x="26" y="0"/>
                </a:cxn>
                <a:cxn ang="0">
                  <a:pos x="25" y="2"/>
                </a:cxn>
                <a:cxn ang="0">
                  <a:pos x="22" y="3"/>
                </a:cxn>
                <a:cxn ang="0">
                  <a:pos x="22" y="3"/>
                </a:cxn>
              </a:cxnLst>
              <a:rect l="0" t="0" r="r" b="b"/>
              <a:pathLst>
                <a:path w="34" h="72">
                  <a:moveTo>
                    <a:pt x="22" y="3"/>
                  </a:moveTo>
                  <a:lnTo>
                    <a:pt x="22" y="3"/>
                  </a:lnTo>
                  <a:lnTo>
                    <a:pt x="16" y="17"/>
                  </a:lnTo>
                  <a:lnTo>
                    <a:pt x="9" y="32"/>
                  </a:lnTo>
                  <a:lnTo>
                    <a:pt x="9" y="32"/>
                  </a:lnTo>
                  <a:lnTo>
                    <a:pt x="5" y="48"/>
                  </a:lnTo>
                  <a:lnTo>
                    <a:pt x="3" y="57"/>
                  </a:lnTo>
                  <a:lnTo>
                    <a:pt x="0" y="65"/>
                  </a:lnTo>
                  <a:lnTo>
                    <a:pt x="0" y="65"/>
                  </a:lnTo>
                  <a:lnTo>
                    <a:pt x="0" y="67"/>
                  </a:lnTo>
                  <a:lnTo>
                    <a:pt x="0" y="68"/>
                  </a:lnTo>
                  <a:lnTo>
                    <a:pt x="3" y="72"/>
                  </a:lnTo>
                  <a:lnTo>
                    <a:pt x="5" y="72"/>
                  </a:lnTo>
                  <a:lnTo>
                    <a:pt x="7" y="72"/>
                  </a:lnTo>
                  <a:lnTo>
                    <a:pt x="8" y="72"/>
                  </a:lnTo>
                  <a:lnTo>
                    <a:pt x="11" y="70"/>
                  </a:lnTo>
                  <a:lnTo>
                    <a:pt x="11" y="70"/>
                  </a:lnTo>
                  <a:lnTo>
                    <a:pt x="14" y="58"/>
                  </a:lnTo>
                  <a:lnTo>
                    <a:pt x="17" y="46"/>
                  </a:lnTo>
                  <a:lnTo>
                    <a:pt x="17" y="46"/>
                  </a:lnTo>
                  <a:lnTo>
                    <a:pt x="24" y="27"/>
                  </a:lnTo>
                  <a:lnTo>
                    <a:pt x="28" y="17"/>
                  </a:lnTo>
                  <a:lnTo>
                    <a:pt x="33" y="10"/>
                  </a:lnTo>
                  <a:lnTo>
                    <a:pt x="33" y="10"/>
                  </a:lnTo>
                  <a:lnTo>
                    <a:pt x="34" y="7"/>
                  </a:lnTo>
                  <a:lnTo>
                    <a:pt x="34" y="4"/>
                  </a:lnTo>
                  <a:lnTo>
                    <a:pt x="30" y="2"/>
                  </a:lnTo>
                  <a:lnTo>
                    <a:pt x="26" y="0"/>
                  </a:lnTo>
                  <a:lnTo>
                    <a:pt x="25" y="2"/>
                  </a:lnTo>
                  <a:lnTo>
                    <a:pt x="22" y="3"/>
                  </a:lnTo>
                  <a:lnTo>
                    <a:pt x="22"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2" name="Freeform 338"/>
            <p:cNvSpPr/>
            <p:nvPr/>
          </p:nvSpPr>
          <p:spPr bwMode="auto">
            <a:xfrm>
              <a:off x="2517776" y="1346201"/>
              <a:ext cx="11113" cy="25400"/>
            </a:xfrm>
            <a:custGeom>
              <a:avLst/>
              <a:gdLst/>
              <a:ahLst/>
              <a:cxnLst>
                <a:cxn ang="0">
                  <a:pos x="19" y="6"/>
                </a:cxn>
                <a:cxn ang="0">
                  <a:pos x="19" y="6"/>
                </a:cxn>
                <a:cxn ang="0">
                  <a:pos x="18" y="12"/>
                </a:cxn>
                <a:cxn ang="0">
                  <a:pos x="15" y="19"/>
                </a:cxn>
                <a:cxn ang="0">
                  <a:pos x="10" y="30"/>
                </a:cxn>
                <a:cxn ang="0">
                  <a:pos x="10" y="30"/>
                </a:cxn>
                <a:cxn ang="0">
                  <a:pos x="5" y="44"/>
                </a:cxn>
                <a:cxn ang="0">
                  <a:pos x="1" y="58"/>
                </a:cxn>
                <a:cxn ang="0">
                  <a:pos x="1" y="58"/>
                </a:cxn>
                <a:cxn ang="0">
                  <a:pos x="0" y="61"/>
                </a:cxn>
                <a:cxn ang="0">
                  <a:pos x="1" y="62"/>
                </a:cxn>
                <a:cxn ang="0">
                  <a:pos x="5" y="64"/>
                </a:cxn>
                <a:cxn ang="0">
                  <a:pos x="9" y="64"/>
                </a:cxn>
                <a:cxn ang="0">
                  <a:pos x="10" y="63"/>
                </a:cxn>
                <a:cxn ang="0">
                  <a:pos x="11" y="61"/>
                </a:cxn>
                <a:cxn ang="0">
                  <a:pos x="11" y="61"/>
                </a:cxn>
                <a:cxn ang="0">
                  <a:pos x="17" y="45"/>
                </a:cxn>
                <a:cxn ang="0">
                  <a:pos x="23" y="30"/>
                </a:cxn>
                <a:cxn ang="0">
                  <a:pos x="23" y="30"/>
                </a:cxn>
                <a:cxn ang="0">
                  <a:pos x="28" y="19"/>
                </a:cxn>
                <a:cxn ang="0">
                  <a:pos x="30" y="12"/>
                </a:cxn>
                <a:cxn ang="0">
                  <a:pos x="31" y="6"/>
                </a:cxn>
                <a:cxn ang="0">
                  <a:pos x="31" y="6"/>
                </a:cxn>
                <a:cxn ang="0">
                  <a:pos x="31" y="3"/>
                </a:cxn>
                <a:cxn ang="0">
                  <a:pos x="30" y="2"/>
                </a:cxn>
                <a:cxn ang="0">
                  <a:pos x="27" y="0"/>
                </a:cxn>
                <a:cxn ang="0">
                  <a:pos x="26" y="0"/>
                </a:cxn>
                <a:cxn ang="0">
                  <a:pos x="22" y="2"/>
                </a:cxn>
                <a:cxn ang="0">
                  <a:pos x="21" y="4"/>
                </a:cxn>
                <a:cxn ang="0">
                  <a:pos x="19" y="6"/>
                </a:cxn>
                <a:cxn ang="0">
                  <a:pos x="19" y="6"/>
                </a:cxn>
              </a:cxnLst>
              <a:rect l="0" t="0" r="r" b="b"/>
              <a:pathLst>
                <a:path w="31" h="64">
                  <a:moveTo>
                    <a:pt x="19" y="6"/>
                  </a:moveTo>
                  <a:lnTo>
                    <a:pt x="19" y="6"/>
                  </a:lnTo>
                  <a:lnTo>
                    <a:pt x="18" y="12"/>
                  </a:lnTo>
                  <a:lnTo>
                    <a:pt x="15" y="19"/>
                  </a:lnTo>
                  <a:lnTo>
                    <a:pt x="10" y="30"/>
                  </a:lnTo>
                  <a:lnTo>
                    <a:pt x="10" y="30"/>
                  </a:lnTo>
                  <a:lnTo>
                    <a:pt x="5" y="44"/>
                  </a:lnTo>
                  <a:lnTo>
                    <a:pt x="1" y="58"/>
                  </a:lnTo>
                  <a:lnTo>
                    <a:pt x="1" y="58"/>
                  </a:lnTo>
                  <a:lnTo>
                    <a:pt x="0" y="61"/>
                  </a:lnTo>
                  <a:lnTo>
                    <a:pt x="1" y="62"/>
                  </a:lnTo>
                  <a:lnTo>
                    <a:pt x="5" y="64"/>
                  </a:lnTo>
                  <a:lnTo>
                    <a:pt x="9" y="64"/>
                  </a:lnTo>
                  <a:lnTo>
                    <a:pt x="10" y="63"/>
                  </a:lnTo>
                  <a:lnTo>
                    <a:pt x="11" y="61"/>
                  </a:lnTo>
                  <a:lnTo>
                    <a:pt x="11" y="61"/>
                  </a:lnTo>
                  <a:lnTo>
                    <a:pt x="17" y="45"/>
                  </a:lnTo>
                  <a:lnTo>
                    <a:pt x="23" y="30"/>
                  </a:lnTo>
                  <a:lnTo>
                    <a:pt x="23" y="30"/>
                  </a:lnTo>
                  <a:lnTo>
                    <a:pt x="28" y="19"/>
                  </a:lnTo>
                  <a:lnTo>
                    <a:pt x="30" y="12"/>
                  </a:lnTo>
                  <a:lnTo>
                    <a:pt x="31" y="6"/>
                  </a:lnTo>
                  <a:lnTo>
                    <a:pt x="31" y="6"/>
                  </a:lnTo>
                  <a:lnTo>
                    <a:pt x="31" y="3"/>
                  </a:lnTo>
                  <a:lnTo>
                    <a:pt x="30" y="2"/>
                  </a:lnTo>
                  <a:lnTo>
                    <a:pt x="27" y="0"/>
                  </a:lnTo>
                  <a:lnTo>
                    <a:pt x="26" y="0"/>
                  </a:lnTo>
                  <a:lnTo>
                    <a:pt x="22" y="2"/>
                  </a:lnTo>
                  <a:lnTo>
                    <a:pt x="21" y="4"/>
                  </a:lnTo>
                  <a:lnTo>
                    <a:pt x="19" y="6"/>
                  </a:lnTo>
                  <a:lnTo>
                    <a:pt x="19" y="6"/>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3" name="Freeform 339"/>
            <p:cNvSpPr/>
            <p:nvPr/>
          </p:nvSpPr>
          <p:spPr bwMode="auto">
            <a:xfrm>
              <a:off x="2549526" y="1446213"/>
              <a:ext cx="19050" cy="34925"/>
            </a:xfrm>
            <a:custGeom>
              <a:avLst/>
              <a:gdLst/>
              <a:ahLst/>
              <a:cxnLst>
                <a:cxn ang="0">
                  <a:pos x="40" y="2"/>
                </a:cxn>
                <a:cxn ang="0">
                  <a:pos x="40" y="2"/>
                </a:cxn>
                <a:cxn ang="0">
                  <a:pos x="32" y="8"/>
                </a:cxn>
                <a:cxn ang="0">
                  <a:pos x="25" y="17"/>
                </a:cxn>
                <a:cxn ang="0">
                  <a:pos x="19" y="27"/>
                </a:cxn>
                <a:cxn ang="0">
                  <a:pos x="14" y="37"/>
                </a:cxn>
                <a:cxn ang="0">
                  <a:pos x="5" y="59"/>
                </a:cxn>
                <a:cxn ang="0">
                  <a:pos x="0" y="80"/>
                </a:cxn>
                <a:cxn ang="0">
                  <a:pos x="0" y="80"/>
                </a:cxn>
                <a:cxn ang="0">
                  <a:pos x="0" y="83"/>
                </a:cxn>
                <a:cxn ang="0">
                  <a:pos x="0" y="85"/>
                </a:cxn>
                <a:cxn ang="0">
                  <a:pos x="4" y="88"/>
                </a:cxn>
                <a:cxn ang="0">
                  <a:pos x="8" y="87"/>
                </a:cxn>
                <a:cxn ang="0">
                  <a:pos x="9" y="85"/>
                </a:cxn>
                <a:cxn ang="0">
                  <a:pos x="10" y="84"/>
                </a:cxn>
                <a:cxn ang="0">
                  <a:pos x="10" y="84"/>
                </a:cxn>
                <a:cxn ang="0">
                  <a:pos x="17" y="63"/>
                </a:cxn>
                <a:cxn ang="0">
                  <a:pos x="21" y="53"/>
                </a:cxn>
                <a:cxn ang="0">
                  <a:pos x="25" y="44"/>
                </a:cxn>
                <a:cxn ang="0">
                  <a:pos x="25" y="44"/>
                </a:cxn>
                <a:cxn ang="0">
                  <a:pos x="30" y="34"/>
                </a:cxn>
                <a:cxn ang="0">
                  <a:pos x="34" y="27"/>
                </a:cxn>
                <a:cxn ang="0">
                  <a:pos x="39" y="19"/>
                </a:cxn>
                <a:cxn ang="0">
                  <a:pos x="45" y="11"/>
                </a:cxn>
                <a:cxn ang="0">
                  <a:pos x="45" y="11"/>
                </a:cxn>
                <a:cxn ang="0">
                  <a:pos x="48" y="10"/>
                </a:cxn>
                <a:cxn ang="0">
                  <a:pos x="48" y="7"/>
                </a:cxn>
                <a:cxn ang="0">
                  <a:pos x="47" y="3"/>
                </a:cxn>
                <a:cxn ang="0">
                  <a:pos x="45" y="2"/>
                </a:cxn>
                <a:cxn ang="0">
                  <a:pos x="44" y="0"/>
                </a:cxn>
                <a:cxn ang="0">
                  <a:pos x="43" y="0"/>
                </a:cxn>
                <a:cxn ang="0">
                  <a:pos x="40" y="2"/>
                </a:cxn>
                <a:cxn ang="0">
                  <a:pos x="40" y="2"/>
                </a:cxn>
              </a:cxnLst>
              <a:rect l="0" t="0" r="r" b="b"/>
              <a:pathLst>
                <a:path w="48" h="88">
                  <a:moveTo>
                    <a:pt x="40" y="2"/>
                  </a:moveTo>
                  <a:lnTo>
                    <a:pt x="40" y="2"/>
                  </a:lnTo>
                  <a:lnTo>
                    <a:pt x="32" y="8"/>
                  </a:lnTo>
                  <a:lnTo>
                    <a:pt x="25" y="17"/>
                  </a:lnTo>
                  <a:lnTo>
                    <a:pt x="19" y="27"/>
                  </a:lnTo>
                  <a:lnTo>
                    <a:pt x="14" y="37"/>
                  </a:lnTo>
                  <a:lnTo>
                    <a:pt x="5" y="59"/>
                  </a:lnTo>
                  <a:lnTo>
                    <a:pt x="0" y="80"/>
                  </a:lnTo>
                  <a:lnTo>
                    <a:pt x="0" y="80"/>
                  </a:lnTo>
                  <a:lnTo>
                    <a:pt x="0" y="83"/>
                  </a:lnTo>
                  <a:lnTo>
                    <a:pt x="0" y="85"/>
                  </a:lnTo>
                  <a:lnTo>
                    <a:pt x="4" y="88"/>
                  </a:lnTo>
                  <a:lnTo>
                    <a:pt x="8" y="87"/>
                  </a:lnTo>
                  <a:lnTo>
                    <a:pt x="9" y="85"/>
                  </a:lnTo>
                  <a:lnTo>
                    <a:pt x="10" y="84"/>
                  </a:lnTo>
                  <a:lnTo>
                    <a:pt x="10" y="84"/>
                  </a:lnTo>
                  <a:lnTo>
                    <a:pt x="17" y="63"/>
                  </a:lnTo>
                  <a:lnTo>
                    <a:pt x="21" y="53"/>
                  </a:lnTo>
                  <a:lnTo>
                    <a:pt x="25" y="44"/>
                  </a:lnTo>
                  <a:lnTo>
                    <a:pt x="25" y="44"/>
                  </a:lnTo>
                  <a:lnTo>
                    <a:pt x="30" y="34"/>
                  </a:lnTo>
                  <a:lnTo>
                    <a:pt x="34" y="27"/>
                  </a:lnTo>
                  <a:lnTo>
                    <a:pt x="39" y="19"/>
                  </a:lnTo>
                  <a:lnTo>
                    <a:pt x="45" y="11"/>
                  </a:lnTo>
                  <a:lnTo>
                    <a:pt x="45" y="11"/>
                  </a:lnTo>
                  <a:lnTo>
                    <a:pt x="48" y="10"/>
                  </a:lnTo>
                  <a:lnTo>
                    <a:pt x="48" y="7"/>
                  </a:lnTo>
                  <a:lnTo>
                    <a:pt x="47" y="3"/>
                  </a:lnTo>
                  <a:lnTo>
                    <a:pt x="45" y="2"/>
                  </a:lnTo>
                  <a:lnTo>
                    <a:pt x="44" y="0"/>
                  </a:lnTo>
                  <a:lnTo>
                    <a:pt x="43" y="0"/>
                  </a:lnTo>
                  <a:lnTo>
                    <a:pt x="40" y="2"/>
                  </a:lnTo>
                  <a:lnTo>
                    <a:pt x="40"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4" name="Freeform 340"/>
            <p:cNvSpPr/>
            <p:nvPr/>
          </p:nvSpPr>
          <p:spPr bwMode="auto">
            <a:xfrm>
              <a:off x="2563814" y="1465263"/>
              <a:ext cx="15875" cy="25400"/>
            </a:xfrm>
            <a:custGeom>
              <a:avLst/>
              <a:gdLst/>
              <a:ahLst/>
              <a:cxnLst>
                <a:cxn ang="0">
                  <a:pos x="27" y="1"/>
                </a:cxn>
                <a:cxn ang="0">
                  <a:pos x="27" y="1"/>
                </a:cxn>
                <a:cxn ang="0">
                  <a:pos x="18" y="13"/>
                </a:cxn>
                <a:cxn ang="0">
                  <a:pos x="9" y="28"/>
                </a:cxn>
                <a:cxn ang="0">
                  <a:pos x="5" y="35"/>
                </a:cxn>
                <a:cxn ang="0">
                  <a:pos x="2" y="43"/>
                </a:cxn>
                <a:cxn ang="0">
                  <a:pos x="0" y="51"/>
                </a:cxn>
                <a:cxn ang="0">
                  <a:pos x="0" y="59"/>
                </a:cxn>
                <a:cxn ang="0">
                  <a:pos x="0" y="59"/>
                </a:cxn>
                <a:cxn ang="0">
                  <a:pos x="0" y="62"/>
                </a:cxn>
                <a:cxn ang="0">
                  <a:pos x="1" y="63"/>
                </a:cxn>
                <a:cxn ang="0">
                  <a:pos x="5" y="64"/>
                </a:cxn>
                <a:cxn ang="0">
                  <a:pos x="9" y="63"/>
                </a:cxn>
                <a:cxn ang="0">
                  <a:pos x="10" y="62"/>
                </a:cxn>
                <a:cxn ang="0">
                  <a:pos x="10" y="59"/>
                </a:cxn>
                <a:cxn ang="0">
                  <a:pos x="10" y="59"/>
                </a:cxn>
                <a:cxn ang="0">
                  <a:pos x="11" y="52"/>
                </a:cxn>
                <a:cxn ang="0">
                  <a:pos x="13" y="46"/>
                </a:cxn>
                <a:cxn ang="0">
                  <a:pos x="19" y="33"/>
                </a:cxn>
                <a:cxn ang="0">
                  <a:pos x="27" y="20"/>
                </a:cxn>
                <a:cxn ang="0">
                  <a:pos x="36" y="9"/>
                </a:cxn>
                <a:cxn ang="0">
                  <a:pos x="36" y="9"/>
                </a:cxn>
                <a:cxn ang="0">
                  <a:pos x="38" y="8"/>
                </a:cxn>
                <a:cxn ang="0">
                  <a:pos x="38" y="5"/>
                </a:cxn>
                <a:cxn ang="0">
                  <a:pos x="35" y="1"/>
                </a:cxn>
                <a:cxn ang="0">
                  <a:pos x="32" y="0"/>
                </a:cxn>
                <a:cxn ang="0">
                  <a:pos x="30" y="0"/>
                </a:cxn>
                <a:cxn ang="0">
                  <a:pos x="27" y="1"/>
                </a:cxn>
                <a:cxn ang="0">
                  <a:pos x="27" y="1"/>
                </a:cxn>
              </a:cxnLst>
              <a:rect l="0" t="0" r="r" b="b"/>
              <a:pathLst>
                <a:path w="38" h="64">
                  <a:moveTo>
                    <a:pt x="27" y="1"/>
                  </a:moveTo>
                  <a:lnTo>
                    <a:pt x="27" y="1"/>
                  </a:lnTo>
                  <a:lnTo>
                    <a:pt x="18" y="13"/>
                  </a:lnTo>
                  <a:lnTo>
                    <a:pt x="9" y="28"/>
                  </a:lnTo>
                  <a:lnTo>
                    <a:pt x="5" y="35"/>
                  </a:lnTo>
                  <a:lnTo>
                    <a:pt x="2" y="43"/>
                  </a:lnTo>
                  <a:lnTo>
                    <a:pt x="0" y="51"/>
                  </a:lnTo>
                  <a:lnTo>
                    <a:pt x="0" y="59"/>
                  </a:lnTo>
                  <a:lnTo>
                    <a:pt x="0" y="59"/>
                  </a:lnTo>
                  <a:lnTo>
                    <a:pt x="0" y="62"/>
                  </a:lnTo>
                  <a:lnTo>
                    <a:pt x="1" y="63"/>
                  </a:lnTo>
                  <a:lnTo>
                    <a:pt x="5" y="64"/>
                  </a:lnTo>
                  <a:lnTo>
                    <a:pt x="9" y="63"/>
                  </a:lnTo>
                  <a:lnTo>
                    <a:pt x="10" y="62"/>
                  </a:lnTo>
                  <a:lnTo>
                    <a:pt x="10" y="59"/>
                  </a:lnTo>
                  <a:lnTo>
                    <a:pt x="10" y="59"/>
                  </a:lnTo>
                  <a:lnTo>
                    <a:pt x="11" y="52"/>
                  </a:lnTo>
                  <a:lnTo>
                    <a:pt x="13" y="46"/>
                  </a:lnTo>
                  <a:lnTo>
                    <a:pt x="19" y="33"/>
                  </a:lnTo>
                  <a:lnTo>
                    <a:pt x="27" y="20"/>
                  </a:lnTo>
                  <a:lnTo>
                    <a:pt x="36" y="9"/>
                  </a:lnTo>
                  <a:lnTo>
                    <a:pt x="36" y="9"/>
                  </a:lnTo>
                  <a:lnTo>
                    <a:pt x="38" y="8"/>
                  </a:lnTo>
                  <a:lnTo>
                    <a:pt x="38" y="5"/>
                  </a:lnTo>
                  <a:lnTo>
                    <a:pt x="35" y="1"/>
                  </a:lnTo>
                  <a:lnTo>
                    <a:pt x="32" y="0"/>
                  </a:lnTo>
                  <a:lnTo>
                    <a:pt x="30" y="0"/>
                  </a:lnTo>
                  <a:lnTo>
                    <a:pt x="27" y="1"/>
                  </a:lnTo>
                  <a:lnTo>
                    <a:pt x="2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5" name="Freeform 341"/>
            <p:cNvSpPr/>
            <p:nvPr/>
          </p:nvSpPr>
          <p:spPr bwMode="auto">
            <a:xfrm>
              <a:off x="2587626" y="1468438"/>
              <a:ext cx="15875" cy="23813"/>
            </a:xfrm>
            <a:custGeom>
              <a:avLst/>
              <a:gdLst/>
              <a:ahLst/>
              <a:cxnLst>
                <a:cxn ang="0">
                  <a:pos x="27" y="3"/>
                </a:cxn>
                <a:cxn ang="0">
                  <a:pos x="27" y="3"/>
                </a:cxn>
                <a:cxn ang="0">
                  <a:pos x="19" y="14"/>
                </a:cxn>
                <a:cxn ang="0">
                  <a:pos x="12" y="26"/>
                </a:cxn>
                <a:cxn ang="0">
                  <a:pos x="5" y="39"/>
                </a:cxn>
                <a:cxn ang="0">
                  <a:pos x="0" y="54"/>
                </a:cxn>
                <a:cxn ang="0">
                  <a:pos x="0" y="54"/>
                </a:cxn>
                <a:cxn ang="0">
                  <a:pos x="0" y="56"/>
                </a:cxn>
                <a:cxn ang="0">
                  <a:pos x="1" y="58"/>
                </a:cxn>
                <a:cxn ang="0">
                  <a:pos x="5" y="60"/>
                </a:cxn>
                <a:cxn ang="0">
                  <a:pos x="9" y="60"/>
                </a:cxn>
                <a:cxn ang="0">
                  <a:pos x="10" y="59"/>
                </a:cxn>
                <a:cxn ang="0">
                  <a:pos x="12" y="56"/>
                </a:cxn>
                <a:cxn ang="0">
                  <a:pos x="12" y="56"/>
                </a:cxn>
                <a:cxn ang="0">
                  <a:pos x="15" y="43"/>
                </a:cxn>
                <a:cxn ang="0">
                  <a:pos x="22" y="31"/>
                </a:cxn>
                <a:cxn ang="0">
                  <a:pos x="30" y="20"/>
                </a:cxn>
                <a:cxn ang="0">
                  <a:pos x="38" y="8"/>
                </a:cxn>
                <a:cxn ang="0">
                  <a:pos x="38" y="8"/>
                </a:cxn>
                <a:cxn ang="0">
                  <a:pos x="39" y="7"/>
                </a:cxn>
                <a:cxn ang="0">
                  <a:pos x="38" y="4"/>
                </a:cxn>
                <a:cxn ang="0">
                  <a:pos x="38" y="3"/>
                </a:cxn>
                <a:cxn ang="0">
                  <a:pos x="36" y="1"/>
                </a:cxn>
                <a:cxn ang="0">
                  <a:pos x="31" y="0"/>
                </a:cxn>
                <a:cxn ang="0">
                  <a:pos x="30" y="1"/>
                </a:cxn>
                <a:cxn ang="0">
                  <a:pos x="27" y="3"/>
                </a:cxn>
                <a:cxn ang="0">
                  <a:pos x="27" y="3"/>
                </a:cxn>
              </a:cxnLst>
              <a:rect l="0" t="0" r="r" b="b"/>
              <a:pathLst>
                <a:path w="39" h="60">
                  <a:moveTo>
                    <a:pt x="27" y="3"/>
                  </a:moveTo>
                  <a:lnTo>
                    <a:pt x="27" y="3"/>
                  </a:lnTo>
                  <a:lnTo>
                    <a:pt x="19" y="14"/>
                  </a:lnTo>
                  <a:lnTo>
                    <a:pt x="12" y="26"/>
                  </a:lnTo>
                  <a:lnTo>
                    <a:pt x="5" y="39"/>
                  </a:lnTo>
                  <a:lnTo>
                    <a:pt x="0" y="54"/>
                  </a:lnTo>
                  <a:lnTo>
                    <a:pt x="0" y="54"/>
                  </a:lnTo>
                  <a:lnTo>
                    <a:pt x="0" y="56"/>
                  </a:lnTo>
                  <a:lnTo>
                    <a:pt x="1" y="58"/>
                  </a:lnTo>
                  <a:lnTo>
                    <a:pt x="5" y="60"/>
                  </a:lnTo>
                  <a:lnTo>
                    <a:pt x="9" y="60"/>
                  </a:lnTo>
                  <a:lnTo>
                    <a:pt x="10" y="59"/>
                  </a:lnTo>
                  <a:lnTo>
                    <a:pt x="12" y="56"/>
                  </a:lnTo>
                  <a:lnTo>
                    <a:pt x="12" y="56"/>
                  </a:lnTo>
                  <a:lnTo>
                    <a:pt x="15" y="43"/>
                  </a:lnTo>
                  <a:lnTo>
                    <a:pt x="22" y="31"/>
                  </a:lnTo>
                  <a:lnTo>
                    <a:pt x="30" y="20"/>
                  </a:lnTo>
                  <a:lnTo>
                    <a:pt x="38" y="8"/>
                  </a:lnTo>
                  <a:lnTo>
                    <a:pt x="38" y="8"/>
                  </a:lnTo>
                  <a:lnTo>
                    <a:pt x="39" y="7"/>
                  </a:lnTo>
                  <a:lnTo>
                    <a:pt x="38" y="4"/>
                  </a:lnTo>
                  <a:lnTo>
                    <a:pt x="38" y="3"/>
                  </a:lnTo>
                  <a:lnTo>
                    <a:pt x="36" y="1"/>
                  </a:lnTo>
                  <a:lnTo>
                    <a:pt x="31" y="0"/>
                  </a:lnTo>
                  <a:lnTo>
                    <a:pt x="30" y="1"/>
                  </a:lnTo>
                  <a:lnTo>
                    <a:pt x="27" y="3"/>
                  </a:lnTo>
                  <a:lnTo>
                    <a:pt x="27"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6" name="Freeform 342"/>
            <p:cNvSpPr/>
            <p:nvPr/>
          </p:nvSpPr>
          <p:spPr bwMode="auto">
            <a:xfrm>
              <a:off x="2609851" y="1476376"/>
              <a:ext cx="7938" cy="20638"/>
            </a:xfrm>
            <a:custGeom>
              <a:avLst/>
              <a:gdLst/>
              <a:ahLst/>
              <a:cxnLst>
                <a:cxn ang="0">
                  <a:pos x="8" y="7"/>
                </a:cxn>
                <a:cxn ang="0">
                  <a:pos x="8" y="7"/>
                </a:cxn>
                <a:cxn ang="0">
                  <a:pos x="7" y="16"/>
                </a:cxn>
                <a:cxn ang="0">
                  <a:pos x="6" y="26"/>
                </a:cxn>
                <a:cxn ang="0">
                  <a:pos x="0" y="46"/>
                </a:cxn>
                <a:cxn ang="0">
                  <a:pos x="0" y="46"/>
                </a:cxn>
                <a:cxn ang="0">
                  <a:pos x="0" y="49"/>
                </a:cxn>
                <a:cxn ang="0">
                  <a:pos x="2" y="51"/>
                </a:cxn>
                <a:cxn ang="0">
                  <a:pos x="4" y="54"/>
                </a:cxn>
                <a:cxn ang="0">
                  <a:pos x="8" y="53"/>
                </a:cxn>
                <a:cxn ang="0">
                  <a:pos x="11" y="51"/>
                </a:cxn>
                <a:cxn ang="0">
                  <a:pos x="12" y="50"/>
                </a:cxn>
                <a:cxn ang="0">
                  <a:pos x="12" y="50"/>
                </a:cxn>
                <a:cxn ang="0">
                  <a:pos x="17" y="28"/>
                </a:cxn>
                <a:cxn ang="0">
                  <a:pos x="19" y="17"/>
                </a:cxn>
                <a:cxn ang="0">
                  <a:pos x="20" y="7"/>
                </a:cxn>
                <a:cxn ang="0">
                  <a:pos x="20" y="7"/>
                </a:cxn>
                <a:cxn ang="0">
                  <a:pos x="19" y="4"/>
                </a:cxn>
                <a:cxn ang="0">
                  <a:pos x="17" y="2"/>
                </a:cxn>
                <a:cxn ang="0">
                  <a:pos x="14" y="0"/>
                </a:cxn>
                <a:cxn ang="0">
                  <a:pos x="10" y="2"/>
                </a:cxn>
                <a:cxn ang="0">
                  <a:pos x="8" y="4"/>
                </a:cxn>
                <a:cxn ang="0">
                  <a:pos x="8" y="7"/>
                </a:cxn>
                <a:cxn ang="0">
                  <a:pos x="8" y="7"/>
                </a:cxn>
              </a:cxnLst>
              <a:rect l="0" t="0" r="r" b="b"/>
              <a:pathLst>
                <a:path w="20" h="54">
                  <a:moveTo>
                    <a:pt x="8" y="7"/>
                  </a:moveTo>
                  <a:lnTo>
                    <a:pt x="8" y="7"/>
                  </a:lnTo>
                  <a:lnTo>
                    <a:pt x="7" y="16"/>
                  </a:lnTo>
                  <a:lnTo>
                    <a:pt x="6" y="26"/>
                  </a:lnTo>
                  <a:lnTo>
                    <a:pt x="0" y="46"/>
                  </a:lnTo>
                  <a:lnTo>
                    <a:pt x="0" y="46"/>
                  </a:lnTo>
                  <a:lnTo>
                    <a:pt x="0" y="49"/>
                  </a:lnTo>
                  <a:lnTo>
                    <a:pt x="2" y="51"/>
                  </a:lnTo>
                  <a:lnTo>
                    <a:pt x="4" y="54"/>
                  </a:lnTo>
                  <a:lnTo>
                    <a:pt x="8" y="53"/>
                  </a:lnTo>
                  <a:lnTo>
                    <a:pt x="11" y="51"/>
                  </a:lnTo>
                  <a:lnTo>
                    <a:pt x="12" y="50"/>
                  </a:lnTo>
                  <a:lnTo>
                    <a:pt x="12" y="50"/>
                  </a:lnTo>
                  <a:lnTo>
                    <a:pt x="17" y="28"/>
                  </a:lnTo>
                  <a:lnTo>
                    <a:pt x="19" y="17"/>
                  </a:lnTo>
                  <a:lnTo>
                    <a:pt x="20" y="7"/>
                  </a:lnTo>
                  <a:lnTo>
                    <a:pt x="20" y="7"/>
                  </a:lnTo>
                  <a:lnTo>
                    <a:pt x="19" y="4"/>
                  </a:lnTo>
                  <a:lnTo>
                    <a:pt x="17" y="2"/>
                  </a:lnTo>
                  <a:lnTo>
                    <a:pt x="14" y="0"/>
                  </a:lnTo>
                  <a:lnTo>
                    <a:pt x="10" y="2"/>
                  </a:lnTo>
                  <a:lnTo>
                    <a:pt x="8" y="4"/>
                  </a:lnTo>
                  <a:lnTo>
                    <a:pt x="8" y="7"/>
                  </a:lnTo>
                  <a:lnTo>
                    <a:pt x="8"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7" name="Freeform 343"/>
            <p:cNvSpPr/>
            <p:nvPr/>
          </p:nvSpPr>
          <p:spPr bwMode="auto">
            <a:xfrm>
              <a:off x="2686051" y="1492251"/>
              <a:ext cx="14288" cy="22225"/>
            </a:xfrm>
            <a:custGeom>
              <a:avLst/>
              <a:gdLst/>
              <a:ahLst/>
              <a:cxnLst>
                <a:cxn ang="0">
                  <a:pos x="27" y="1"/>
                </a:cxn>
                <a:cxn ang="0">
                  <a:pos x="27" y="1"/>
                </a:cxn>
                <a:cxn ang="0">
                  <a:pos x="19" y="13"/>
                </a:cxn>
                <a:cxn ang="0">
                  <a:pos x="11" y="23"/>
                </a:cxn>
                <a:cxn ang="0">
                  <a:pos x="4" y="35"/>
                </a:cxn>
                <a:cxn ang="0">
                  <a:pos x="0" y="48"/>
                </a:cxn>
                <a:cxn ang="0">
                  <a:pos x="0" y="48"/>
                </a:cxn>
                <a:cxn ang="0">
                  <a:pos x="0" y="51"/>
                </a:cxn>
                <a:cxn ang="0">
                  <a:pos x="0" y="53"/>
                </a:cxn>
                <a:cxn ang="0">
                  <a:pos x="4" y="56"/>
                </a:cxn>
                <a:cxn ang="0">
                  <a:pos x="8" y="54"/>
                </a:cxn>
                <a:cxn ang="0">
                  <a:pos x="10" y="53"/>
                </a:cxn>
                <a:cxn ang="0">
                  <a:pos x="11" y="52"/>
                </a:cxn>
                <a:cxn ang="0">
                  <a:pos x="11" y="52"/>
                </a:cxn>
                <a:cxn ang="0">
                  <a:pos x="15" y="39"/>
                </a:cxn>
                <a:cxn ang="0">
                  <a:pos x="21" y="28"/>
                </a:cxn>
                <a:cxn ang="0">
                  <a:pos x="37" y="7"/>
                </a:cxn>
                <a:cxn ang="0">
                  <a:pos x="37" y="7"/>
                </a:cxn>
                <a:cxn ang="0">
                  <a:pos x="38" y="5"/>
                </a:cxn>
                <a:cxn ang="0">
                  <a:pos x="38" y="3"/>
                </a:cxn>
                <a:cxn ang="0">
                  <a:pos x="37" y="1"/>
                </a:cxn>
                <a:cxn ang="0">
                  <a:pos x="36" y="0"/>
                </a:cxn>
                <a:cxn ang="0">
                  <a:pos x="32" y="0"/>
                </a:cxn>
                <a:cxn ang="0">
                  <a:pos x="29" y="0"/>
                </a:cxn>
                <a:cxn ang="0">
                  <a:pos x="27" y="1"/>
                </a:cxn>
                <a:cxn ang="0">
                  <a:pos x="27" y="1"/>
                </a:cxn>
              </a:cxnLst>
              <a:rect l="0" t="0" r="r" b="b"/>
              <a:pathLst>
                <a:path w="38" h="56">
                  <a:moveTo>
                    <a:pt x="27" y="1"/>
                  </a:moveTo>
                  <a:lnTo>
                    <a:pt x="27" y="1"/>
                  </a:lnTo>
                  <a:lnTo>
                    <a:pt x="19" y="13"/>
                  </a:lnTo>
                  <a:lnTo>
                    <a:pt x="11" y="23"/>
                  </a:lnTo>
                  <a:lnTo>
                    <a:pt x="4" y="35"/>
                  </a:lnTo>
                  <a:lnTo>
                    <a:pt x="0" y="48"/>
                  </a:lnTo>
                  <a:lnTo>
                    <a:pt x="0" y="48"/>
                  </a:lnTo>
                  <a:lnTo>
                    <a:pt x="0" y="51"/>
                  </a:lnTo>
                  <a:lnTo>
                    <a:pt x="0" y="53"/>
                  </a:lnTo>
                  <a:lnTo>
                    <a:pt x="4" y="56"/>
                  </a:lnTo>
                  <a:lnTo>
                    <a:pt x="8" y="54"/>
                  </a:lnTo>
                  <a:lnTo>
                    <a:pt x="10" y="53"/>
                  </a:lnTo>
                  <a:lnTo>
                    <a:pt x="11" y="52"/>
                  </a:lnTo>
                  <a:lnTo>
                    <a:pt x="11" y="52"/>
                  </a:lnTo>
                  <a:lnTo>
                    <a:pt x="15" y="39"/>
                  </a:lnTo>
                  <a:lnTo>
                    <a:pt x="21" y="28"/>
                  </a:lnTo>
                  <a:lnTo>
                    <a:pt x="37" y="7"/>
                  </a:lnTo>
                  <a:lnTo>
                    <a:pt x="37" y="7"/>
                  </a:lnTo>
                  <a:lnTo>
                    <a:pt x="38" y="5"/>
                  </a:lnTo>
                  <a:lnTo>
                    <a:pt x="38" y="3"/>
                  </a:lnTo>
                  <a:lnTo>
                    <a:pt x="37" y="1"/>
                  </a:lnTo>
                  <a:lnTo>
                    <a:pt x="36" y="0"/>
                  </a:lnTo>
                  <a:lnTo>
                    <a:pt x="32" y="0"/>
                  </a:lnTo>
                  <a:lnTo>
                    <a:pt x="29" y="0"/>
                  </a:lnTo>
                  <a:lnTo>
                    <a:pt x="27" y="1"/>
                  </a:lnTo>
                  <a:lnTo>
                    <a:pt x="2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8" name="Freeform 344"/>
            <p:cNvSpPr/>
            <p:nvPr/>
          </p:nvSpPr>
          <p:spPr bwMode="auto">
            <a:xfrm>
              <a:off x="2700339" y="1498601"/>
              <a:ext cx="11113" cy="25400"/>
            </a:xfrm>
            <a:custGeom>
              <a:avLst/>
              <a:gdLst/>
              <a:ahLst/>
              <a:cxnLst>
                <a:cxn ang="0">
                  <a:pos x="15" y="5"/>
                </a:cxn>
                <a:cxn ang="0">
                  <a:pos x="15" y="5"/>
                </a:cxn>
                <a:cxn ang="0">
                  <a:pos x="13" y="14"/>
                </a:cxn>
                <a:cxn ang="0">
                  <a:pos x="9" y="21"/>
                </a:cxn>
                <a:cxn ang="0">
                  <a:pos x="6" y="29"/>
                </a:cxn>
                <a:cxn ang="0">
                  <a:pos x="3" y="36"/>
                </a:cxn>
                <a:cxn ang="0">
                  <a:pos x="3" y="36"/>
                </a:cxn>
                <a:cxn ang="0">
                  <a:pos x="0" y="47"/>
                </a:cxn>
                <a:cxn ang="0">
                  <a:pos x="0" y="59"/>
                </a:cxn>
                <a:cxn ang="0">
                  <a:pos x="0" y="59"/>
                </a:cxn>
                <a:cxn ang="0">
                  <a:pos x="0" y="61"/>
                </a:cxn>
                <a:cxn ang="0">
                  <a:pos x="2" y="63"/>
                </a:cxn>
                <a:cxn ang="0">
                  <a:pos x="6" y="64"/>
                </a:cxn>
                <a:cxn ang="0">
                  <a:pos x="9" y="63"/>
                </a:cxn>
                <a:cxn ang="0">
                  <a:pos x="11" y="61"/>
                </a:cxn>
                <a:cxn ang="0">
                  <a:pos x="11" y="59"/>
                </a:cxn>
                <a:cxn ang="0">
                  <a:pos x="11" y="59"/>
                </a:cxn>
                <a:cxn ang="0">
                  <a:pos x="12" y="51"/>
                </a:cxn>
                <a:cxn ang="0">
                  <a:pos x="12" y="44"/>
                </a:cxn>
                <a:cxn ang="0">
                  <a:pos x="15" y="38"/>
                </a:cxn>
                <a:cxn ang="0">
                  <a:pos x="19" y="31"/>
                </a:cxn>
                <a:cxn ang="0">
                  <a:pos x="19" y="31"/>
                </a:cxn>
                <a:cxn ang="0">
                  <a:pos x="21" y="25"/>
                </a:cxn>
                <a:cxn ang="0">
                  <a:pos x="24" y="18"/>
                </a:cxn>
                <a:cxn ang="0">
                  <a:pos x="25" y="12"/>
                </a:cxn>
                <a:cxn ang="0">
                  <a:pos x="27" y="5"/>
                </a:cxn>
                <a:cxn ang="0">
                  <a:pos x="27" y="5"/>
                </a:cxn>
                <a:cxn ang="0">
                  <a:pos x="27" y="2"/>
                </a:cxn>
                <a:cxn ang="0">
                  <a:pos x="25" y="1"/>
                </a:cxn>
                <a:cxn ang="0">
                  <a:pos x="24" y="0"/>
                </a:cxn>
                <a:cxn ang="0">
                  <a:pos x="21" y="0"/>
                </a:cxn>
                <a:cxn ang="0">
                  <a:pos x="17" y="1"/>
                </a:cxn>
                <a:cxn ang="0">
                  <a:pos x="16" y="2"/>
                </a:cxn>
                <a:cxn ang="0">
                  <a:pos x="15" y="5"/>
                </a:cxn>
                <a:cxn ang="0">
                  <a:pos x="15" y="5"/>
                </a:cxn>
              </a:cxnLst>
              <a:rect l="0" t="0" r="r" b="b"/>
              <a:pathLst>
                <a:path w="27" h="64">
                  <a:moveTo>
                    <a:pt x="15" y="5"/>
                  </a:moveTo>
                  <a:lnTo>
                    <a:pt x="15" y="5"/>
                  </a:lnTo>
                  <a:lnTo>
                    <a:pt x="13" y="14"/>
                  </a:lnTo>
                  <a:lnTo>
                    <a:pt x="9" y="21"/>
                  </a:lnTo>
                  <a:lnTo>
                    <a:pt x="6" y="29"/>
                  </a:lnTo>
                  <a:lnTo>
                    <a:pt x="3" y="36"/>
                  </a:lnTo>
                  <a:lnTo>
                    <a:pt x="3" y="36"/>
                  </a:lnTo>
                  <a:lnTo>
                    <a:pt x="0" y="47"/>
                  </a:lnTo>
                  <a:lnTo>
                    <a:pt x="0" y="59"/>
                  </a:lnTo>
                  <a:lnTo>
                    <a:pt x="0" y="59"/>
                  </a:lnTo>
                  <a:lnTo>
                    <a:pt x="0" y="61"/>
                  </a:lnTo>
                  <a:lnTo>
                    <a:pt x="2" y="63"/>
                  </a:lnTo>
                  <a:lnTo>
                    <a:pt x="6" y="64"/>
                  </a:lnTo>
                  <a:lnTo>
                    <a:pt x="9" y="63"/>
                  </a:lnTo>
                  <a:lnTo>
                    <a:pt x="11" y="61"/>
                  </a:lnTo>
                  <a:lnTo>
                    <a:pt x="11" y="59"/>
                  </a:lnTo>
                  <a:lnTo>
                    <a:pt x="11" y="59"/>
                  </a:lnTo>
                  <a:lnTo>
                    <a:pt x="12" y="51"/>
                  </a:lnTo>
                  <a:lnTo>
                    <a:pt x="12" y="44"/>
                  </a:lnTo>
                  <a:lnTo>
                    <a:pt x="15" y="38"/>
                  </a:lnTo>
                  <a:lnTo>
                    <a:pt x="19" y="31"/>
                  </a:lnTo>
                  <a:lnTo>
                    <a:pt x="19" y="31"/>
                  </a:lnTo>
                  <a:lnTo>
                    <a:pt x="21" y="25"/>
                  </a:lnTo>
                  <a:lnTo>
                    <a:pt x="24" y="18"/>
                  </a:lnTo>
                  <a:lnTo>
                    <a:pt x="25" y="12"/>
                  </a:lnTo>
                  <a:lnTo>
                    <a:pt x="27" y="5"/>
                  </a:lnTo>
                  <a:lnTo>
                    <a:pt x="27" y="5"/>
                  </a:lnTo>
                  <a:lnTo>
                    <a:pt x="27" y="2"/>
                  </a:lnTo>
                  <a:lnTo>
                    <a:pt x="25" y="1"/>
                  </a:lnTo>
                  <a:lnTo>
                    <a:pt x="24" y="0"/>
                  </a:lnTo>
                  <a:lnTo>
                    <a:pt x="21" y="0"/>
                  </a:lnTo>
                  <a:lnTo>
                    <a:pt x="17" y="1"/>
                  </a:lnTo>
                  <a:lnTo>
                    <a:pt x="16" y="2"/>
                  </a:lnTo>
                  <a:lnTo>
                    <a:pt x="15" y="5"/>
                  </a:lnTo>
                  <a:lnTo>
                    <a:pt x="15"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9" name="Freeform 345"/>
            <p:cNvSpPr/>
            <p:nvPr/>
          </p:nvSpPr>
          <p:spPr bwMode="auto">
            <a:xfrm>
              <a:off x="2725739" y="1501776"/>
              <a:ext cx="9525" cy="28575"/>
            </a:xfrm>
            <a:custGeom>
              <a:avLst/>
              <a:gdLst/>
              <a:ahLst/>
              <a:cxnLst>
                <a:cxn ang="0">
                  <a:pos x="12" y="4"/>
                </a:cxn>
                <a:cxn ang="0">
                  <a:pos x="12" y="4"/>
                </a:cxn>
                <a:cxn ang="0">
                  <a:pos x="7" y="19"/>
                </a:cxn>
                <a:cxn ang="0">
                  <a:pos x="3" y="34"/>
                </a:cxn>
                <a:cxn ang="0">
                  <a:pos x="2" y="49"/>
                </a:cxn>
                <a:cxn ang="0">
                  <a:pos x="0" y="66"/>
                </a:cxn>
                <a:cxn ang="0">
                  <a:pos x="0" y="66"/>
                </a:cxn>
                <a:cxn ang="0">
                  <a:pos x="0" y="68"/>
                </a:cxn>
                <a:cxn ang="0">
                  <a:pos x="2" y="70"/>
                </a:cxn>
                <a:cxn ang="0">
                  <a:pos x="6" y="72"/>
                </a:cxn>
                <a:cxn ang="0">
                  <a:pos x="10" y="70"/>
                </a:cxn>
                <a:cxn ang="0">
                  <a:pos x="11" y="68"/>
                </a:cxn>
                <a:cxn ang="0">
                  <a:pos x="12" y="66"/>
                </a:cxn>
                <a:cxn ang="0">
                  <a:pos x="12" y="66"/>
                </a:cxn>
                <a:cxn ang="0">
                  <a:pos x="12" y="51"/>
                </a:cxn>
                <a:cxn ang="0">
                  <a:pos x="15" y="36"/>
                </a:cxn>
                <a:cxn ang="0">
                  <a:pos x="19" y="21"/>
                </a:cxn>
                <a:cxn ang="0">
                  <a:pos x="23" y="6"/>
                </a:cxn>
                <a:cxn ang="0">
                  <a:pos x="23" y="6"/>
                </a:cxn>
                <a:cxn ang="0">
                  <a:pos x="24" y="4"/>
                </a:cxn>
                <a:cxn ang="0">
                  <a:pos x="23" y="2"/>
                </a:cxn>
                <a:cxn ang="0">
                  <a:pos x="21" y="1"/>
                </a:cxn>
                <a:cxn ang="0">
                  <a:pos x="20" y="0"/>
                </a:cxn>
                <a:cxn ang="0">
                  <a:pos x="15" y="0"/>
                </a:cxn>
                <a:cxn ang="0">
                  <a:pos x="14" y="1"/>
                </a:cxn>
                <a:cxn ang="0">
                  <a:pos x="12" y="4"/>
                </a:cxn>
                <a:cxn ang="0">
                  <a:pos x="12" y="4"/>
                </a:cxn>
              </a:cxnLst>
              <a:rect l="0" t="0" r="r" b="b"/>
              <a:pathLst>
                <a:path w="24" h="72">
                  <a:moveTo>
                    <a:pt x="12" y="4"/>
                  </a:moveTo>
                  <a:lnTo>
                    <a:pt x="12" y="4"/>
                  </a:lnTo>
                  <a:lnTo>
                    <a:pt x="7" y="19"/>
                  </a:lnTo>
                  <a:lnTo>
                    <a:pt x="3" y="34"/>
                  </a:lnTo>
                  <a:lnTo>
                    <a:pt x="2" y="49"/>
                  </a:lnTo>
                  <a:lnTo>
                    <a:pt x="0" y="66"/>
                  </a:lnTo>
                  <a:lnTo>
                    <a:pt x="0" y="66"/>
                  </a:lnTo>
                  <a:lnTo>
                    <a:pt x="0" y="68"/>
                  </a:lnTo>
                  <a:lnTo>
                    <a:pt x="2" y="70"/>
                  </a:lnTo>
                  <a:lnTo>
                    <a:pt x="6" y="72"/>
                  </a:lnTo>
                  <a:lnTo>
                    <a:pt x="10" y="70"/>
                  </a:lnTo>
                  <a:lnTo>
                    <a:pt x="11" y="68"/>
                  </a:lnTo>
                  <a:lnTo>
                    <a:pt x="12" y="66"/>
                  </a:lnTo>
                  <a:lnTo>
                    <a:pt x="12" y="66"/>
                  </a:lnTo>
                  <a:lnTo>
                    <a:pt x="12" y="51"/>
                  </a:lnTo>
                  <a:lnTo>
                    <a:pt x="15" y="36"/>
                  </a:lnTo>
                  <a:lnTo>
                    <a:pt x="19" y="21"/>
                  </a:lnTo>
                  <a:lnTo>
                    <a:pt x="23" y="6"/>
                  </a:lnTo>
                  <a:lnTo>
                    <a:pt x="23" y="6"/>
                  </a:lnTo>
                  <a:lnTo>
                    <a:pt x="24" y="4"/>
                  </a:lnTo>
                  <a:lnTo>
                    <a:pt x="23" y="2"/>
                  </a:lnTo>
                  <a:lnTo>
                    <a:pt x="21" y="1"/>
                  </a:lnTo>
                  <a:lnTo>
                    <a:pt x="20" y="0"/>
                  </a:lnTo>
                  <a:lnTo>
                    <a:pt x="15" y="0"/>
                  </a:lnTo>
                  <a:lnTo>
                    <a:pt x="14" y="1"/>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0" name="Freeform 346"/>
            <p:cNvSpPr/>
            <p:nvPr/>
          </p:nvSpPr>
          <p:spPr bwMode="auto">
            <a:xfrm>
              <a:off x="2749551" y="1503363"/>
              <a:ext cx="11113" cy="23813"/>
            </a:xfrm>
            <a:custGeom>
              <a:avLst/>
              <a:gdLst/>
              <a:ahLst/>
              <a:cxnLst>
                <a:cxn ang="0">
                  <a:pos x="16" y="2"/>
                </a:cxn>
                <a:cxn ang="0">
                  <a:pos x="16" y="2"/>
                </a:cxn>
                <a:cxn ang="0">
                  <a:pos x="9" y="14"/>
                </a:cxn>
                <a:cxn ang="0">
                  <a:pos x="4" y="27"/>
                </a:cxn>
                <a:cxn ang="0">
                  <a:pos x="1" y="40"/>
                </a:cxn>
                <a:cxn ang="0">
                  <a:pos x="0" y="55"/>
                </a:cxn>
                <a:cxn ang="0">
                  <a:pos x="0" y="55"/>
                </a:cxn>
                <a:cxn ang="0">
                  <a:pos x="0" y="57"/>
                </a:cxn>
                <a:cxn ang="0">
                  <a:pos x="1" y="58"/>
                </a:cxn>
                <a:cxn ang="0">
                  <a:pos x="5" y="60"/>
                </a:cxn>
                <a:cxn ang="0">
                  <a:pos x="9" y="58"/>
                </a:cxn>
                <a:cxn ang="0">
                  <a:pos x="10" y="57"/>
                </a:cxn>
                <a:cxn ang="0">
                  <a:pos x="10" y="55"/>
                </a:cxn>
                <a:cxn ang="0">
                  <a:pos x="10" y="55"/>
                </a:cxn>
                <a:cxn ang="0">
                  <a:pos x="12" y="41"/>
                </a:cxn>
                <a:cxn ang="0">
                  <a:pos x="16" y="30"/>
                </a:cxn>
                <a:cxn ang="0">
                  <a:pos x="20" y="18"/>
                </a:cxn>
                <a:cxn ang="0">
                  <a:pos x="25" y="7"/>
                </a:cxn>
                <a:cxn ang="0">
                  <a:pos x="25" y="7"/>
                </a:cxn>
                <a:cxn ang="0">
                  <a:pos x="26" y="5"/>
                </a:cxn>
                <a:cxn ang="0">
                  <a:pos x="26" y="4"/>
                </a:cxn>
                <a:cxn ang="0">
                  <a:pos x="23" y="0"/>
                </a:cxn>
                <a:cxn ang="0">
                  <a:pos x="20" y="0"/>
                </a:cxn>
                <a:cxn ang="0">
                  <a:pos x="17" y="0"/>
                </a:cxn>
                <a:cxn ang="0">
                  <a:pos x="16" y="2"/>
                </a:cxn>
                <a:cxn ang="0">
                  <a:pos x="16" y="2"/>
                </a:cxn>
              </a:cxnLst>
              <a:rect l="0" t="0" r="r" b="b"/>
              <a:pathLst>
                <a:path w="26" h="60">
                  <a:moveTo>
                    <a:pt x="16" y="2"/>
                  </a:moveTo>
                  <a:lnTo>
                    <a:pt x="16" y="2"/>
                  </a:lnTo>
                  <a:lnTo>
                    <a:pt x="9" y="14"/>
                  </a:lnTo>
                  <a:lnTo>
                    <a:pt x="4" y="27"/>
                  </a:lnTo>
                  <a:lnTo>
                    <a:pt x="1" y="40"/>
                  </a:lnTo>
                  <a:lnTo>
                    <a:pt x="0" y="55"/>
                  </a:lnTo>
                  <a:lnTo>
                    <a:pt x="0" y="55"/>
                  </a:lnTo>
                  <a:lnTo>
                    <a:pt x="0" y="57"/>
                  </a:lnTo>
                  <a:lnTo>
                    <a:pt x="1" y="58"/>
                  </a:lnTo>
                  <a:lnTo>
                    <a:pt x="5" y="60"/>
                  </a:lnTo>
                  <a:lnTo>
                    <a:pt x="9" y="58"/>
                  </a:lnTo>
                  <a:lnTo>
                    <a:pt x="10" y="57"/>
                  </a:lnTo>
                  <a:lnTo>
                    <a:pt x="10" y="55"/>
                  </a:lnTo>
                  <a:lnTo>
                    <a:pt x="10" y="55"/>
                  </a:lnTo>
                  <a:lnTo>
                    <a:pt x="12" y="41"/>
                  </a:lnTo>
                  <a:lnTo>
                    <a:pt x="16" y="30"/>
                  </a:lnTo>
                  <a:lnTo>
                    <a:pt x="20" y="18"/>
                  </a:lnTo>
                  <a:lnTo>
                    <a:pt x="25" y="7"/>
                  </a:lnTo>
                  <a:lnTo>
                    <a:pt x="25" y="7"/>
                  </a:lnTo>
                  <a:lnTo>
                    <a:pt x="26" y="5"/>
                  </a:lnTo>
                  <a:lnTo>
                    <a:pt x="26" y="4"/>
                  </a:lnTo>
                  <a:lnTo>
                    <a:pt x="23" y="0"/>
                  </a:lnTo>
                  <a:lnTo>
                    <a:pt x="20" y="0"/>
                  </a:lnTo>
                  <a:lnTo>
                    <a:pt x="17" y="0"/>
                  </a:lnTo>
                  <a:lnTo>
                    <a:pt x="16" y="2"/>
                  </a:lnTo>
                  <a:lnTo>
                    <a:pt x="16"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1" name="Freeform 347"/>
            <p:cNvSpPr/>
            <p:nvPr/>
          </p:nvSpPr>
          <p:spPr bwMode="auto">
            <a:xfrm>
              <a:off x="2630489" y="1358901"/>
              <a:ext cx="17463" cy="28575"/>
            </a:xfrm>
            <a:custGeom>
              <a:avLst/>
              <a:gdLst/>
              <a:ahLst/>
              <a:cxnLst>
                <a:cxn ang="0">
                  <a:pos x="31" y="1"/>
                </a:cxn>
                <a:cxn ang="0">
                  <a:pos x="31" y="1"/>
                </a:cxn>
                <a:cxn ang="0">
                  <a:pos x="28" y="9"/>
                </a:cxn>
                <a:cxn ang="0">
                  <a:pos x="25" y="17"/>
                </a:cxn>
                <a:cxn ang="0">
                  <a:pos x="22" y="25"/>
                </a:cxn>
                <a:cxn ang="0">
                  <a:pos x="20" y="32"/>
                </a:cxn>
                <a:cxn ang="0">
                  <a:pos x="20" y="32"/>
                </a:cxn>
                <a:cxn ang="0">
                  <a:pos x="9" y="47"/>
                </a:cxn>
                <a:cxn ang="0">
                  <a:pos x="4" y="55"/>
                </a:cxn>
                <a:cxn ang="0">
                  <a:pos x="0" y="64"/>
                </a:cxn>
                <a:cxn ang="0">
                  <a:pos x="0" y="64"/>
                </a:cxn>
                <a:cxn ang="0">
                  <a:pos x="0" y="66"/>
                </a:cxn>
                <a:cxn ang="0">
                  <a:pos x="0" y="68"/>
                </a:cxn>
                <a:cxn ang="0">
                  <a:pos x="4" y="70"/>
                </a:cxn>
                <a:cxn ang="0">
                  <a:pos x="8" y="70"/>
                </a:cxn>
                <a:cxn ang="0">
                  <a:pos x="9" y="69"/>
                </a:cxn>
                <a:cxn ang="0">
                  <a:pos x="11" y="66"/>
                </a:cxn>
                <a:cxn ang="0">
                  <a:pos x="11" y="66"/>
                </a:cxn>
                <a:cxn ang="0">
                  <a:pos x="14" y="59"/>
                </a:cxn>
                <a:cxn ang="0">
                  <a:pos x="18" y="52"/>
                </a:cxn>
                <a:cxn ang="0">
                  <a:pos x="29" y="38"/>
                </a:cxn>
                <a:cxn ang="0">
                  <a:pos x="29" y="38"/>
                </a:cxn>
                <a:cxn ang="0">
                  <a:pos x="33" y="30"/>
                </a:cxn>
                <a:cxn ang="0">
                  <a:pos x="35" y="22"/>
                </a:cxn>
                <a:cxn ang="0">
                  <a:pos x="37" y="14"/>
                </a:cxn>
                <a:cxn ang="0">
                  <a:pos x="41" y="8"/>
                </a:cxn>
                <a:cxn ang="0">
                  <a:pos x="41" y="8"/>
                </a:cxn>
                <a:cxn ang="0">
                  <a:pos x="42" y="5"/>
                </a:cxn>
                <a:cxn ang="0">
                  <a:pos x="42" y="4"/>
                </a:cxn>
                <a:cxn ang="0">
                  <a:pos x="41" y="1"/>
                </a:cxn>
                <a:cxn ang="0">
                  <a:pos x="39" y="0"/>
                </a:cxn>
                <a:cxn ang="0">
                  <a:pos x="35" y="0"/>
                </a:cxn>
                <a:cxn ang="0">
                  <a:pos x="33" y="0"/>
                </a:cxn>
                <a:cxn ang="0">
                  <a:pos x="31" y="1"/>
                </a:cxn>
                <a:cxn ang="0">
                  <a:pos x="31" y="1"/>
                </a:cxn>
              </a:cxnLst>
              <a:rect l="0" t="0" r="r" b="b"/>
              <a:pathLst>
                <a:path w="42" h="70">
                  <a:moveTo>
                    <a:pt x="31" y="1"/>
                  </a:moveTo>
                  <a:lnTo>
                    <a:pt x="31" y="1"/>
                  </a:lnTo>
                  <a:lnTo>
                    <a:pt x="28" y="9"/>
                  </a:lnTo>
                  <a:lnTo>
                    <a:pt x="25" y="17"/>
                  </a:lnTo>
                  <a:lnTo>
                    <a:pt x="22" y="25"/>
                  </a:lnTo>
                  <a:lnTo>
                    <a:pt x="20" y="32"/>
                  </a:lnTo>
                  <a:lnTo>
                    <a:pt x="20" y="32"/>
                  </a:lnTo>
                  <a:lnTo>
                    <a:pt x="9" y="47"/>
                  </a:lnTo>
                  <a:lnTo>
                    <a:pt x="4" y="55"/>
                  </a:lnTo>
                  <a:lnTo>
                    <a:pt x="0" y="64"/>
                  </a:lnTo>
                  <a:lnTo>
                    <a:pt x="0" y="64"/>
                  </a:lnTo>
                  <a:lnTo>
                    <a:pt x="0" y="66"/>
                  </a:lnTo>
                  <a:lnTo>
                    <a:pt x="0" y="68"/>
                  </a:lnTo>
                  <a:lnTo>
                    <a:pt x="4" y="70"/>
                  </a:lnTo>
                  <a:lnTo>
                    <a:pt x="8" y="70"/>
                  </a:lnTo>
                  <a:lnTo>
                    <a:pt x="9" y="69"/>
                  </a:lnTo>
                  <a:lnTo>
                    <a:pt x="11" y="66"/>
                  </a:lnTo>
                  <a:lnTo>
                    <a:pt x="11" y="66"/>
                  </a:lnTo>
                  <a:lnTo>
                    <a:pt x="14" y="59"/>
                  </a:lnTo>
                  <a:lnTo>
                    <a:pt x="18" y="52"/>
                  </a:lnTo>
                  <a:lnTo>
                    <a:pt x="29" y="38"/>
                  </a:lnTo>
                  <a:lnTo>
                    <a:pt x="29" y="38"/>
                  </a:lnTo>
                  <a:lnTo>
                    <a:pt x="33" y="30"/>
                  </a:lnTo>
                  <a:lnTo>
                    <a:pt x="35" y="22"/>
                  </a:lnTo>
                  <a:lnTo>
                    <a:pt x="37" y="14"/>
                  </a:lnTo>
                  <a:lnTo>
                    <a:pt x="41" y="8"/>
                  </a:lnTo>
                  <a:lnTo>
                    <a:pt x="41" y="8"/>
                  </a:lnTo>
                  <a:lnTo>
                    <a:pt x="42" y="5"/>
                  </a:lnTo>
                  <a:lnTo>
                    <a:pt x="42" y="4"/>
                  </a:lnTo>
                  <a:lnTo>
                    <a:pt x="41" y="1"/>
                  </a:lnTo>
                  <a:lnTo>
                    <a:pt x="39" y="0"/>
                  </a:lnTo>
                  <a:lnTo>
                    <a:pt x="35" y="0"/>
                  </a:lnTo>
                  <a:lnTo>
                    <a:pt x="33" y="0"/>
                  </a:lnTo>
                  <a:lnTo>
                    <a:pt x="31" y="1"/>
                  </a:lnTo>
                  <a:lnTo>
                    <a:pt x="31"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2" name="Freeform 348"/>
            <p:cNvSpPr/>
            <p:nvPr/>
          </p:nvSpPr>
          <p:spPr bwMode="auto">
            <a:xfrm>
              <a:off x="2655889" y="1355726"/>
              <a:ext cx="15875" cy="26988"/>
            </a:xfrm>
            <a:custGeom>
              <a:avLst/>
              <a:gdLst/>
              <a:ahLst/>
              <a:cxnLst>
                <a:cxn ang="0">
                  <a:pos x="32" y="0"/>
                </a:cxn>
                <a:cxn ang="0">
                  <a:pos x="32" y="0"/>
                </a:cxn>
                <a:cxn ang="0">
                  <a:pos x="29" y="0"/>
                </a:cxn>
                <a:cxn ang="0">
                  <a:pos x="26" y="3"/>
                </a:cxn>
                <a:cxn ang="0">
                  <a:pos x="22" y="6"/>
                </a:cxn>
                <a:cxn ang="0">
                  <a:pos x="20" y="13"/>
                </a:cxn>
                <a:cxn ang="0">
                  <a:pos x="17" y="18"/>
                </a:cxn>
                <a:cxn ang="0">
                  <a:pos x="17" y="18"/>
                </a:cxn>
                <a:cxn ang="0">
                  <a:pos x="9" y="39"/>
                </a:cxn>
                <a:cxn ang="0">
                  <a:pos x="1" y="59"/>
                </a:cxn>
                <a:cxn ang="0">
                  <a:pos x="1" y="59"/>
                </a:cxn>
                <a:cxn ang="0">
                  <a:pos x="0" y="61"/>
                </a:cxn>
                <a:cxn ang="0">
                  <a:pos x="1" y="64"/>
                </a:cxn>
                <a:cxn ang="0">
                  <a:pos x="4" y="67"/>
                </a:cxn>
                <a:cxn ang="0">
                  <a:pos x="5" y="68"/>
                </a:cxn>
                <a:cxn ang="0">
                  <a:pos x="8" y="68"/>
                </a:cxn>
                <a:cxn ang="0">
                  <a:pos x="9" y="67"/>
                </a:cxn>
                <a:cxn ang="0">
                  <a:pos x="11" y="65"/>
                </a:cxn>
                <a:cxn ang="0">
                  <a:pos x="11" y="65"/>
                </a:cxn>
                <a:cxn ang="0">
                  <a:pos x="24" y="35"/>
                </a:cxn>
                <a:cxn ang="0">
                  <a:pos x="24" y="35"/>
                </a:cxn>
                <a:cxn ang="0">
                  <a:pos x="28" y="21"/>
                </a:cxn>
                <a:cxn ang="0">
                  <a:pos x="30" y="14"/>
                </a:cxn>
                <a:cxn ang="0">
                  <a:pos x="33" y="12"/>
                </a:cxn>
                <a:cxn ang="0">
                  <a:pos x="34" y="10"/>
                </a:cxn>
                <a:cxn ang="0">
                  <a:pos x="34" y="10"/>
                </a:cxn>
                <a:cxn ang="0">
                  <a:pos x="37" y="9"/>
                </a:cxn>
                <a:cxn ang="0">
                  <a:pos x="38" y="8"/>
                </a:cxn>
                <a:cxn ang="0">
                  <a:pos x="38" y="6"/>
                </a:cxn>
                <a:cxn ang="0">
                  <a:pos x="38" y="4"/>
                </a:cxn>
                <a:cxn ang="0">
                  <a:pos x="35" y="0"/>
                </a:cxn>
                <a:cxn ang="0">
                  <a:pos x="34" y="0"/>
                </a:cxn>
                <a:cxn ang="0">
                  <a:pos x="32" y="0"/>
                </a:cxn>
                <a:cxn ang="0">
                  <a:pos x="32" y="0"/>
                </a:cxn>
              </a:cxnLst>
              <a:rect l="0" t="0" r="r" b="b"/>
              <a:pathLst>
                <a:path w="38" h="68">
                  <a:moveTo>
                    <a:pt x="32" y="0"/>
                  </a:moveTo>
                  <a:lnTo>
                    <a:pt x="32" y="0"/>
                  </a:lnTo>
                  <a:lnTo>
                    <a:pt x="29" y="0"/>
                  </a:lnTo>
                  <a:lnTo>
                    <a:pt x="26" y="3"/>
                  </a:lnTo>
                  <a:lnTo>
                    <a:pt x="22" y="6"/>
                  </a:lnTo>
                  <a:lnTo>
                    <a:pt x="20" y="13"/>
                  </a:lnTo>
                  <a:lnTo>
                    <a:pt x="17" y="18"/>
                  </a:lnTo>
                  <a:lnTo>
                    <a:pt x="17" y="18"/>
                  </a:lnTo>
                  <a:lnTo>
                    <a:pt x="9" y="39"/>
                  </a:lnTo>
                  <a:lnTo>
                    <a:pt x="1" y="59"/>
                  </a:lnTo>
                  <a:lnTo>
                    <a:pt x="1" y="59"/>
                  </a:lnTo>
                  <a:lnTo>
                    <a:pt x="0" y="61"/>
                  </a:lnTo>
                  <a:lnTo>
                    <a:pt x="1" y="64"/>
                  </a:lnTo>
                  <a:lnTo>
                    <a:pt x="4" y="67"/>
                  </a:lnTo>
                  <a:lnTo>
                    <a:pt x="5" y="68"/>
                  </a:lnTo>
                  <a:lnTo>
                    <a:pt x="8" y="68"/>
                  </a:lnTo>
                  <a:lnTo>
                    <a:pt x="9" y="67"/>
                  </a:lnTo>
                  <a:lnTo>
                    <a:pt x="11" y="65"/>
                  </a:lnTo>
                  <a:lnTo>
                    <a:pt x="11" y="65"/>
                  </a:lnTo>
                  <a:lnTo>
                    <a:pt x="24" y="35"/>
                  </a:lnTo>
                  <a:lnTo>
                    <a:pt x="24" y="35"/>
                  </a:lnTo>
                  <a:lnTo>
                    <a:pt x="28" y="21"/>
                  </a:lnTo>
                  <a:lnTo>
                    <a:pt x="30" y="14"/>
                  </a:lnTo>
                  <a:lnTo>
                    <a:pt x="33" y="12"/>
                  </a:lnTo>
                  <a:lnTo>
                    <a:pt x="34" y="10"/>
                  </a:lnTo>
                  <a:lnTo>
                    <a:pt x="34" y="10"/>
                  </a:lnTo>
                  <a:lnTo>
                    <a:pt x="37" y="9"/>
                  </a:lnTo>
                  <a:lnTo>
                    <a:pt x="38" y="8"/>
                  </a:lnTo>
                  <a:lnTo>
                    <a:pt x="38" y="6"/>
                  </a:lnTo>
                  <a:lnTo>
                    <a:pt x="38" y="4"/>
                  </a:lnTo>
                  <a:lnTo>
                    <a:pt x="35" y="0"/>
                  </a:lnTo>
                  <a:lnTo>
                    <a:pt x="34" y="0"/>
                  </a:lnTo>
                  <a:lnTo>
                    <a:pt x="32" y="0"/>
                  </a:lnTo>
                  <a:lnTo>
                    <a:pt x="32"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3" name="Freeform 349"/>
            <p:cNvSpPr/>
            <p:nvPr/>
          </p:nvSpPr>
          <p:spPr bwMode="auto">
            <a:xfrm>
              <a:off x="2678114" y="1358901"/>
              <a:ext cx="11113" cy="28575"/>
            </a:xfrm>
            <a:custGeom>
              <a:avLst/>
              <a:gdLst/>
              <a:ahLst/>
              <a:cxnLst>
                <a:cxn ang="0">
                  <a:pos x="25" y="0"/>
                </a:cxn>
                <a:cxn ang="0">
                  <a:pos x="21" y="0"/>
                </a:cxn>
                <a:cxn ang="0">
                  <a:pos x="21" y="0"/>
                </a:cxn>
                <a:cxn ang="0">
                  <a:pos x="18" y="2"/>
                </a:cxn>
                <a:cxn ang="0">
                  <a:pos x="17" y="3"/>
                </a:cxn>
                <a:cxn ang="0">
                  <a:pos x="15" y="4"/>
                </a:cxn>
                <a:cxn ang="0">
                  <a:pos x="15" y="7"/>
                </a:cxn>
                <a:cxn ang="0">
                  <a:pos x="15" y="7"/>
                </a:cxn>
                <a:cxn ang="0">
                  <a:pos x="14" y="15"/>
                </a:cxn>
                <a:cxn ang="0">
                  <a:pos x="13" y="21"/>
                </a:cxn>
                <a:cxn ang="0">
                  <a:pos x="9" y="37"/>
                </a:cxn>
                <a:cxn ang="0">
                  <a:pos x="5" y="51"/>
                </a:cxn>
                <a:cxn ang="0">
                  <a:pos x="0" y="66"/>
                </a:cxn>
                <a:cxn ang="0">
                  <a:pos x="0" y="66"/>
                </a:cxn>
                <a:cxn ang="0">
                  <a:pos x="0" y="68"/>
                </a:cxn>
                <a:cxn ang="0">
                  <a:pos x="1" y="70"/>
                </a:cxn>
                <a:cxn ang="0">
                  <a:pos x="4" y="72"/>
                </a:cxn>
                <a:cxn ang="0">
                  <a:pos x="8" y="72"/>
                </a:cxn>
                <a:cxn ang="0">
                  <a:pos x="10" y="71"/>
                </a:cxn>
                <a:cxn ang="0">
                  <a:pos x="12" y="68"/>
                </a:cxn>
                <a:cxn ang="0">
                  <a:pos x="12" y="68"/>
                </a:cxn>
                <a:cxn ang="0">
                  <a:pos x="17" y="53"/>
                </a:cxn>
                <a:cxn ang="0">
                  <a:pos x="22" y="36"/>
                </a:cxn>
                <a:cxn ang="0">
                  <a:pos x="22" y="36"/>
                </a:cxn>
                <a:cxn ang="0">
                  <a:pos x="26" y="24"/>
                </a:cxn>
                <a:cxn ang="0">
                  <a:pos x="26" y="12"/>
                </a:cxn>
                <a:cxn ang="0">
                  <a:pos x="26" y="12"/>
                </a:cxn>
                <a:cxn ang="0">
                  <a:pos x="29" y="11"/>
                </a:cxn>
                <a:cxn ang="0">
                  <a:pos x="30" y="10"/>
                </a:cxn>
                <a:cxn ang="0">
                  <a:pos x="30" y="6"/>
                </a:cxn>
                <a:cxn ang="0">
                  <a:pos x="29" y="2"/>
                </a:cxn>
                <a:cxn ang="0">
                  <a:pos x="27" y="2"/>
                </a:cxn>
                <a:cxn ang="0">
                  <a:pos x="25" y="0"/>
                </a:cxn>
                <a:cxn ang="0">
                  <a:pos x="25" y="0"/>
                </a:cxn>
              </a:cxnLst>
              <a:rect l="0" t="0" r="r" b="b"/>
              <a:pathLst>
                <a:path w="30" h="72">
                  <a:moveTo>
                    <a:pt x="25" y="0"/>
                  </a:moveTo>
                  <a:lnTo>
                    <a:pt x="21" y="0"/>
                  </a:lnTo>
                  <a:lnTo>
                    <a:pt x="21" y="0"/>
                  </a:lnTo>
                  <a:lnTo>
                    <a:pt x="18" y="2"/>
                  </a:lnTo>
                  <a:lnTo>
                    <a:pt x="17" y="3"/>
                  </a:lnTo>
                  <a:lnTo>
                    <a:pt x="15" y="4"/>
                  </a:lnTo>
                  <a:lnTo>
                    <a:pt x="15" y="7"/>
                  </a:lnTo>
                  <a:lnTo>
                    <a:pt x="15" y="7"/>
                  </a:lnTo>
                  <a:lnTo>
                    <a:pt x="14" y="15"/>
                  </a:lnTo>
                  <a:lnTo>
                    <a:pt x="13" y="21"/>
                  </a:lnTo>
                  <a:lnTo>
                    <a:pt x="9" y="37"/>
                  </a:lnTo>
                  <a:lnTo>
                    <a:pt x="5" y="51"/>
                  </a:lnTo>
                  <a:lnTo>
                    <a:pt x="0" y="66"/>
                  </a:lnTo>
                  <a:lnTo>
                    <a:pt x="0" y="66"/>
                  </a:lnTo>
                  <a:lnTo>
                    <a:pt x="0" y="68"/>
                  </a:lnTo>
                  <a:lnTo>
                    <a:pt x="1" y="70"/>
                  </a:lnTo>
                  <a:lnTo>
                    <a:pt x="4" y="72"/>
                  </a:lnTo>
                  <a:lnTo>
                    <a:pt x="8" y="72"/>
                  </a:lnTo>
                  <a:lnTo>
                    <a:pt x="10" y="71"/>
                  </a:lnTo>
                  <a:lnTo>
                    <a:pt x="12" y="68"/>
                  </a:lnTo>
                  <a:lnTo>
                    <a:pt x="12" y="68"/>
                  </a:lnTo>
                  <a:lnTo>
                    <a:pt x="17" y="53"/>
                  </a:lnTo>
                  <a:lnTo>
                    <a:pt x="22" y="36"/>
                  </a:lnTo>
                  <a:lnTo>
                    <a:pt x="22" y="36"/>
                  </a:lnTo>
                  <a:lnTo>
                    <a:pt x="26" y="24"/>
                  </a:lnTo>
                  <a:lnTo>
                    <a:pt x="26" y="12"/>
                  </a:lnTo>
                  <a:lnTo>
                    <a:pt x="26" y="12"/>
                  </a:lnTo>
                  <a:lnTo>
                    <a:pt x="29" y="11"/>
                  </a:lnTo>
                  <a:lnTo>
                    <a:pt x="30" y="10"/>
                  </a:lnTo>
                  <a:lnTo>
                    <a:pt x="30" y="6"/>
                  </a:lnTo>
                  <a:lnTo>
                    <a:pt x="29" y="2"/>
                  </a:lnTo>
                  <a:lnTo>
                    <a:pt x="27" y="2"/>
                  </a:lnTo>
                  <a:lnTo>
                    <a:pt x="25" y="0"/>
                  </a:lnTo>
                  <a:lnTo>
                    <a:pt x="25"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4" name="Freeform 350"/>
            <p:cNvSpPr/>
            <p:nvPr/>
          </p:nvSpPr>
          <p:spPr bwMode="auto">
            <a:xfrm>
              <a:off x="2776539" y="1355726"/>
              <a:ext cx="11113" cy="28575"/>
            </a:xfrm>
            <a:custGeom>
              <a:avLst/>
              <a:gdLst/>
              <a:ahLst/>
              <a:cxnLst>
                <a:cxn ang="0">
                  <a:pos x="21" y="1"/>
                </a:cxn>
                <a:cxn ang="0">
                  <a:pos x="21" y="1"/>
                </a:cxn>
                <a:cxn ang="0">
                  <a:pos x="14" y="6"/>
                </a:cxn>
                <a:cxn ang="0">
                  <a:pos x="10" y="14"/>
                </a:cxn>
                <a:cxn ang="0">
                  <a:pos x="7" y="22"/>
                </a:cxn>
                <a:cxn ang="0">
                  <a:pos x="4" y="31"/>
                </a:cxn>
                <a:cxn ang="0">
                  <a:pos x="1" y="48"/>
                </a:cxn>
                <a:cxn ang="0">
                  <a:pos x="0" y="65"/>
                </a:cxn>
                <a:cxn ang="0">
                  <a:pos x="0" y="65"/>
                </a:cxn>
                <a:cxn ang="0">
                  <a:pos x="0" y="68"/>
                </a:cxn>
                <a:cxn ang="0">
                  <a:pos x="1" y="71"/>
                </a:cxn>
                <a:cxn ang="0">
                  <a:pos x="5" y="72"/>
                </a:cxn>
                <a:cxn ang="0">
                  <a:pos x="9" y="71"/>
                </a:cxn>
                <a:cxn ang="0">
                  <a:pos x="10" y="68"/>
                </a:cxn>
                <a:cxn ang="0">
                  <a:pos x="12" y="65"/>
                </a:cxn>
                <a:cxn ang="0">
                  <a:pos x="12" y="65"/>
                </a:cxn>
                <a:cxn ang="0">
                  <a:pos x="12" y="51"/>
                </a:cxn>
                <a:cxn ang="0">
                  <a:pos x="14" y="35"/>
                </a:cxn>
                <a:cxn ang="0">
                  <a:pos x="17" y="27"/>
                </a:cxn>
                <a:cxn ang="0">
                  <a:pos x="20" y="21"/>
                </a:cxn>
                <a:cxn ang="0">
                  <a:pos x="24" y="14"/>
                </a:cxn>
                <a:cxn ang="0">
                  <a:pos x="29" y="9"/>
                </a:cxn>
                <a:cxn ang="0">
                  <a:pos x="29" y="9"/>
                </a:cxn>
                <a:cxn ang="0">
                  <a:pos x="30" y="6"/>
                </a:cxn>
                <a:cxn ang="0">
                  <a:pos x="31" y="5"/>
                </a:cxn>
                <a:cxn ang="0">
                  <a:pos x="30" y="3"/>
                </a:cxn>
                <a:cxn ang="0">
                  <a:pos x="29" y="1"/>
                </a:cxn>
                <a:cxn ang="0">
                  <a:pos x="25" y="0"/>
                </a:cxn>
                <a:cxn ang="0">
                  <a:pos x="24" y="0"/>
                </a:cxn>
                <a:cxn ang="0">
                  <a:pos x="21" y="1"/>
                </a:cxn>
                <a:cxn ang="0">
                  <a:pos x="21" y="1"/>
                </a:cxn>
              </a:cxnLst>
              <a:rect l="0" t="0" r="r" b="b"/>
              <a:pathLst>
                <a:path w="31" h="72">
                  <a:moveTo>
                    <a:pt x="21" y="1"/>
                  </a:moveTo>
                  <a:lnTo>
                    <a:pt x="21" y="1"/>
                  </a:lnTo>
                  <a:lnTo>
                    <a:pt x="14" y="6"/>
                  </a:lnTo>
                  <a:lnTo>
                    <a:pt x="10" y="14"/>
                  </a:lnTo>
                  <a:lnTo>
                    <a:pt x="7" y="22"/>
                  </a:lnTo>
                  <a:lnTo>
                    <a:pt x="4" y="31"/>
                  </a:lnTo>
                  <a:lnTo>
                    <a:pt x="1" y="48"/>
                  </a:lnTo>
                  <a:lnTo>
                    <a:pt x="0" y="65"/>
                  </a:lnTo>
                  <a:lnTo>
                    <a:pt x="0" y="65"/>
                  </a:lnTo>
                  <a:lnTo>
                    <a:pt x="0" y="68"/>
                  </a:lnTo>
                  <a:lnTo>
                    <a:pt x="1" y="71"/>
                  </a:lnTo>
                  <a:lnTo>
                    <a:pt x="5" y="72"/>
                  </a:lnTo>
                  <a:lnTo>
                    <a:pt x="9" y="71"/>
                  </a:lnTo>
                  <a:lnTo>
                    <a:pt x="10" y="68"/>
                  </a:lnTo>
                  <a:lnTo>
                    <a:pt x="12" y="65"/>
                  </a:lnTo>
                  <a:lnTo>
                    <a:pt x="12" y="65"/>
                  </a:lnTo>
                  <a:lnTo>
                    <a:pt x="12" y="51"/>
                  </a:lnTo>
                  <a:lnTo>
                    <a:pt x="14" y="35"/>
                  </a:lnTo>
                  <a:lnTo>
                    <a:pt x="17" y="27"/>
                  </a:lnTo>
                  <a:lnTo>
                    <a:pt x="20" y="21"/>
                  </a:lnTo>
                  <a:lnTo>
                    <a:pt x="24" y="14"/>
                  </a:lnTo>
                  <a:lnTo>
                    <a:pt x="29" y="9"/>
                  </a:lnTo>
                  <a:lnTo>
                    <a:pt x="29" y="9"/>
                  </a:lnTo>
                  <a:lnTo>
                    <a:pt x="30" y="6"/>
                  </a:lnTo>
                  <a:lnTo>
                    <a:pt x="31" y="5"/>
                  </a:lnTo>
                  <a:lnTo>
                    <a:pt x="30" y="3"/>
                  </a:lnTo>
                  <a:lnTo>
                    <a:pt x="29" y="1"/>
                  </a:lnTo>
                  <a:lnTo>
                    <a:pt x="25" y="0"/>
                  </a:lnTo>
                  <a:lnTo>
                    <a:pt x="24" y="0"/>
                  </a:lnTo>
                  <a:lnTo>
                    <a:pt x="21" y="1"/>
                  </a:lnTo>
                  <a:lnTo>
                    <a:pt x="21"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5" name="Freeform 351"/>
            <p:cNvSpPr/>
            <p:nvPr/>
          </p:nvSpPr>
          <p:spPr bwMode="auto">
            <a:xfrm>
              <a:off x="2790826" y="1358901"/>
              <a:ext cx="12700" cy="22225"/>
            </a:xfrm>
            <a:custGeom>
              <a:avLst/>
              <a:gdLst/>
              <a:ahLst/>
              <a:cxnLst>
                <a:cxn ang="0">
                  <a:pos x="20" y="7"/>
                </a:cxn>
                <a:cxn ang="0">
                  <a:pos x="20" y="7"/>
                </a:cxn>
                <a:cxn ang="0">
                  <a:pos x="18" y="11"/>
                </a:cxn>
                <a:cxn ang="0">
                  <a:pos x="16" y="16"/>
                </a:cxn>
                <a:cxn ang="0">
                  <a:pos x="9" y="25"/>
                </a:cxn>
                <a:cxn ang="0">
                  <a:pos x="9" y="25"/>
                </a:cxn>
                <a:cxn ang="0">
                  <a:pos x="0" y="50"/>
                </a:cxn>
                <a:cxn ang="0">
                  <a:pos x="0" y="50"/>
                </a:cxn>
                <a:cxn ang="0">
                  <a:pos x="0" y="53"/>
                </a:cxn>
                <a:cxn ang="0">
                  <a:pos x="1" y="55"/>
                </a:cxn>
                <a:cxn ang="0">
                  <a:pos x="4" y="58"/>
                </a:cxn>
                <a:cxn ang="0">
                  <a:pos x="8" y="57"/>
                </a:cxn>
                <a:cxn ang="0">
                  <a:pos x="10" y="55"/>
                </a:cxn>
                <a:cxn ang="0">
                  <a:pos x="12" y="54"/>
                </a:cxn>
                <a:cxn ang="0">
                  <a:pos x="12" y="54"/>
                </a:cxn>
                <a:cxn ang="0">
                  <a:pos x="16" y="38"/>
                </a:cxn>
                <a:cxn ang="0">
                  <a:pos x="20" y="31"/>
                </a:cxn>
                <a:cxn ang="0">
                  <a:pos x="23" y="24"/>
                </a:cxn>
                <a:cxn ang="0">
                  <a:pos x="23" y="24"/>
                </a:cxn>
                <a:cxn ang="0">
                  <a:pos x="29" y="16"/>
                </a:cxn>
                <a:cxn ang="0">
                  <a:pos x="30" y="7"/>
                </a:cxn>
                <a:cxn ang="0">
                  <a:pos x="30" y="7"/>
                </a:cxn>
                <a:cxn ang="0">
                  <a:pos x="30" y="4"/>
                </a:cxn>
                <a:cxn ang="0">
                  <a:pos x="29" y="2"/>
                </a:cxn>
                <a:cxn ang="0">
                  <a:pos x="27" y="2"/>
                </a:cxn>
                <a:cxn ang="0">
                  <a:pos x="26" y="0"/>
                </a:cxn>
                <a:cxn ang="0">
                  <a:pos x="21" y="2"/>
                </a:cxn>
                <a:cxn ang="0">
                  <a:pos x="20" y="4"/>
                </a:cxn>
                <a:cxn ang="0">
                  <a:pos x="20" y="7"/>
                </a:cxn>
                <a:cxn ang="0">
                  <a:pos x="20" y="7"/>
                </a:cxn>
              </a:cxnLst>
              <a:rect l="0" t="0" r="r" b="b"/>
              <a:pathLst>
                <a:path w="30" h="58">
                  <a:moveTo>
                    <a:pt x="20" y="7"/>
                  </a:moveTo>
                  <a:lnTo>
                    <a:pt x="20" y="7"/>
                  </a:lnTo>
                  <a:lnTo>
                    <a:pt x="18" y="11"/>
                  </a:lnTo>
                  <a:lnTo>
                    <a:pt x="16" y="16"/>
                  </a:lnTo>
                  <a:lnTo>
                    <a:pt x="9" y="25"/>
                  </a:lnTo>
                  <a:lnTo>
                    <a:pt x="9" y="25"/>
                  </a:lnTo>
                  <a:lnTo>
                    <a:pt x="0" y="50"/>
                  </a:lnTo>
                  <a:lnTo>
                    <a:pt x="0" y="50"/>
                  </a:lnTo>
                  <a:lnTo>
                    <a:pt x="0" y="53"/>
                  </a:lnTo>
                  <a:lnTo>
                    <a:pt x="1" y="55"/>
                  </a:lnTo>
                  <a:lnTo>
                    <a:pt x="4" y="58"/>
                  </a:lnTo>
                  <a:lnTo>
                    <a:pt x="8" y="57"/>
                  </a:lnTo>
                  <a:lnTo>
                    <a:pt x="10" y="55"/>
                  </a:lnTo>
                  <a:lnTo>
                    <a:pt x="12" y="54"/>
                  </a:lnTo>
                  <a:lnTo>
                    <a:pt x="12" y="54"/>
                  </a:lnTo>
                  <a:lnTo>
                    <a:pt x="16" y="38"/>
                  </a:lnTo>
                  <a:lnTo>
                    <a:pt x="20" y="31"/>
                  </a:lnTo>
                  <a:lnTo>
                    <a:pt x="23" y="24"/>
                  </a:lnTo>
                  <a:lnTo>
                    <a:pt x="23" y="24"/>
                  </a:lnTo>
                  <a:lnTo>
                    <a:pt x="29" y="16"/>
                  </a:lnTo>
                  <a:lnTo>
                    <a:pt x="30" y="7"/>
                  </a:lnTo>
                  <a:lnTo>
                    <a:pt x="30" y="7"/>
                  </a:lnTo>
                  <a:lnTo>
                    <a:pt x="30" y="4"/>
                  </a:lnTo>
                  <a:lnTo>
                    <a:pt x="29" y="2"/>
                  </a:lnTo>
                  <a:lnTo>
                    <a:pt x="27" y="2"/>
                  </a:lnTo>
                  <a:lnTo>
                    <a:pt x="26" y="0"/>
                  </a:lnTo>
                  <a:lnTo>
                    <a:pt x="21" y="2"/>
                  </a:lnTo>
                  <a:lnTo>
                    <a:pt x="20" y="4"/>
                  </a:lnTo>
                  <a:lnTo>
                    <a:pt x="20" y="7"/>
                  </a:lnTo>
                  <a:lnTo>
                    <a:pt x="20"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6" name="Freeform 352"/>
            <p:cNvSpPr/>
            <p:nvPr/>
          </p:nvSpPr>
          <p:spPr bwMode="auto">
            <a:xfrm>
              <a:off x="2303464" y="1395413"/>
              <a:ext cx="7938" cy="19050"/>
            </a:xfrm>
            <a:custGeom>
              <a:avLst/>
              <a:gdLst/>
              <a:ahLst/>
              <a:cxnLst>
                <a:cxn ang="0">
                  <a:pos x="12" y="4"/>
                </a:cxn>
                <a:cxn ang="0">
                  <a:pos x="12" y="4"/>
                </a:cxn>
                <a:cxn ang="0">
                  <a:pos x="6" y="22"/>
                </a:cxn>
                <a:cxn ang="0">
                  <a:pos x="2" y="30"/>
                </a:cxn>
                <a:cxn ang="0">
                  <a:pos x="0" y="40"/>
                </a:cxn>
                <a:cxn ang="0">
                  <a:pos x="0" y="40"/>
                </a:cxn>
                <a:cxn ang="0">
                  <a:pos x="2" y="42"/>
                </a:cxn>
                <a:cxn ang="0">
                  <a:pos x="3" y="44"/>
                </a:cxn>
                <a:cxn ang="0">
                  <a:pos x="7" y="46"/>
                </a:cxn>
                <a:cxn ang="0">
                  <a:pos x="11" y="44"/>
                </a:cxn>
                <a:cxn ang="0">
                  <a:pos x="12" y="42"/>
                </a:cxn>
                <a:cxn ang="0">
                  <a:pos x="12" y="40"/>
                </a:cxn>
                <a:cxn ang="0">
                  <a:pos x="12" y="40"/>
                </a:cxn>
                <a:cxn ang="0">
                  <a:pos x="13" y="31"/>
                </a:cxn>
                <a:cxn ang="0">
                  <a:pos x="16" y="23"/>
                </a:cxn>
                <a:cxn ang="0">
                  <a:pos x="24" y="8"/>
                </a:cxn>
                <a:cxn ang="0">
                  <a:pos x="24" y="8"/>
                </a:cxn>
                <a:cxn ang="0">
                  <a:pos x="24" y="5"/>
                </a:cxn>
                <a:cxn ang="0">
                  <a:pos x="23" y="3"/>
                </a:cxn>
                <a:cxn ang="0">
                  <a:pos x="21" y="1"/>
                </a:cxn>
                <a:cxn ang="0">
                  <a:pos x="20" y="0"/>
                </a:cxn>
                <a:cxn ang="0">
                  <a:pos x="16" y="1"/>
                </a:cxn>
                <a:cxn ang="0">
                  <a:pos x="13" y="3"/>
                </a:cxn>
                <a:cxn ang="0">
                  <a:pos x="12" y="4"/>
                </a:cxn>
                <a:cxn ang="0">
                  <a:pos x="12" y="4"/>
                </a:cxn>
              </a:cxnLst>
              <a:rect l="0" t="0" r="r" b="b"/>
              <a:pathLst>
                <a:path w="24" h="46">
                  <a:moveTo>
                    <a:pt x="12" y="4"/>
                  </a:moveTo>
                  <a:lnTo>
                    <a:pt x="12" y="4"/>
                  </a:lnTo>
                  <a:lnTo>
                    <a:pt x="6" y="22"/>
                  </a:lnTo>
                  <a:lnTo>
                    <a:pt x="2" y="30"/>
                  </a:lnTo>
                  <a:lnTo>
                    <a:pt x="0" y="40"/>
                  </a:lnTo>
                  <a:lnTo>
                    <a:pt x="0" y="40"/>
                  </a:lnTo>
                  <a:lnTo>
                    <a:pt x="2" y="42"/>
                  </a:lnTo>
                  <a:lnTo>
                    <a:pt x="3" y="44"/>
                  </a:lnTo>
                  <a:lnTo>
                    <a:pt x="7" y="46"/>
                  </a:lnTo>
                  <a:lnTo>
                    <a:pt x="11" y="44"/>
                  </a:lnTo>
                  <a:lnTo>
                    <a:pt x="12" y="42"/>
                  </a:lnTo>
                  <a:lnTo>
                    <a:pt x="12" y="40"/>
                  </a:lnTo>
                  <a:lnTo>
                    <a:pt x="12" y="40"/>
                  </a:lnTo>
                  <a:lnTo>
                    <a:pt x="13" y="31"/>
                  </a:lnTo>
                  <a:lnTo>
                    <a:pt x="16" y="23"/>
                  </a:lnTo>
                  <a:lnTo>
                    <a:pt x="24" y="8"/>
                  </a:lnTo>
                  <a:lnTo>
                    <a:pt x="24" y="8"/>
                  </a:lnTo>
                  <a:lnTo>
                    <a:pt x="24" y="5"/>
                  </a:lnTo>
                  <a:lnTo>
                    <a:pt x="23" y="3"/>
                  </a:lnTo>
                  <a:lnTo>
                    <a:pt x="21" y="1"/>
                  </a:lnTo>
                  <a:lnTo>
                    <a:pt x="20" y="0"/>
                  </a:lnTo>
                  <a:lnTo>
                    <a:pt x="16" y="1"/>
                  </a:lnTo>
                  <a:lnTo>
                    <a:pt x="13" y="3"/>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7" name="Freeform 353"/>
            <p:cNvSpPr/>
            <p:nvPr/>
          </p:nvSpPr>
          <p:spPr bwMode="auto">
            <a:xfrm>
              <a:off x="2324101" y="1398588"/>
              <a:ext cx="9525" cy="17463"/>
            </a:xfrm>
            <a:custGeom>
              <a:avLst/>
              <a:gdLst/>
              <a:ahLst/>
              <a:cxnLst>
                <a:cxn ang="0">
                  <a:pos x="12" y="5"/>
                </a:cxn>
                <a:cxn ang="0">
                  <a:pos x="12" y="5"/>
                </a:cxn>
                <a:cxn ang="0">
                  <a:pos x="10" y="13"/>
                </a:cxn>
                <a:cxn ang="0">
                  <a:pos x="8" y="19"/>
                </a:cxn>
                <a:cxn ang="0">
                  <a:pos x="5" y="26"/>
                </a:cxn>
                <a:cxn ang="0">
                  <a:pos x="1" y="32"/>
                </a:cxn>
                <a:cxn ang="0">
                  <a:pos x="1" y="32"/>
                </a:cxn>
                <a:cxn ang="0">
                  <a:pos x="0" y="35"/>
                </a:cxn>
                <a:cxn ang="0">
                  <a:pos x="0" y="38"/>
                </a:cxn>
                <a:cxn ang="0">
                  <a:pos x="3" y="40"/>
                </a:cxn>
                <a:cxn ang="0">
                  <a:pos x="7" y="42"/>
                </a:cxn>
                <a:cxn ang="0">
                  <a:pos x="9" y="40"/>
                </a:cxn>
                <a:cxn ang="0">
                  <a:pos x="10" y="39"/>
                </a:cxn>
                <a:cxn ang="0">
                  <a:pos x="10" y="39"/>
                </a:cxn>
                <a:cxn ang="0">
                  <a:pos x="16" y="31"/>
                </a:cxn>
                <a:cxn ang="0">
                  <a:pos x="20" y="23"/>
                </a:cxn>
                <a:cxn ang="0">
                  <a:pos x="22" y="14"/>
                </a:cxn>
                <a:cxn ang="0">
                  <a:pos x="24" y="5"/>
                </a:cxn>
                <a:cxn ang="0">
                  <a:pos x="24" y="5"/>
                </a:cxn>
                <a:cxn ang="0">
                  <a:pos x="22" y="2"/>
                </a:cxn>
                <a:cxn ang="0">
                  <a:pos x="21" y="1"/>
                </a:cxn>
                <a:cxn ang="0">
                  <a:pos x="17" y="0"/>
                </a:cxn>
                <a:cxn ang="0">
                  <a:pos x="13" y="1"/>
                </a:cxn>
                <a:cxn ang="0">
                  <a:pos x="12" y="2"/>
                </a:cxn>
                <a:cxn ang="0">
                  <a:pos x="12" y="5"/>
                </a:cxn>
                <a:cxn ang="0">
                  <a:pos x="12" y="5"/>
                </a:cxn>
              </a:cxnLst>
              <a:rect l="0" t="0" r="r" b="b"/>
              <a:pathLst>
                <a:path w="24" h="42">
                  <a:moveTo>
                    <a:pt x="12" y="5"/>
                  </a:moveTo>
                  <a:lnTo>
                    <a:pt x="12" y="5"/>
                  </a:lnTo>
                  <a:lnTo>
                    <a:pt x="10" y="13"/>
                  </a:lnTo>
                  <a:lnTo>
                    <a:pt x="8" y="19"/>
                  </a:lnTo>
                  <a:lnTo>
                    <a:pt x="5" y="26"/>
                  </a:lnTo>
                  <a:lnTo>
                    <a:pt x="1" y="32"/>
                  </a:lnTo>
                  <a:lnTo>
                    <a:pt x="1" y="32"/>
                  </a:lnTo>
                  <a:lnTo>
                    <a:pt x="0" y="35"/>
                  </a:lnTo>
                  <a:lnTo>
                    <a:pt x="0" y="38"/>
                  </a:lnTo>
                  <a:lnTo>
                    <a:pt x="3" y="40"/>
                  </a:lnTo>
                  <a:lnTo>
                    <a:pt x="7" y="42"/>
                  </a:lnTo>
                  <a:lnTo>
                    <a:pt x="9" y="40"/>
                  </a:lnTo>
                  <a:lnTo>
                    <a:pt x="10" y="39"/>
                  </a:lnTo>
                  <a:lnTo>
                    <a:pt x="10" y="39"/>
                  </a:lnTo>
                  <a:lnTo>
                    <a:pt x="16" y="31"/>
                  </a:lnTo>
                  <a:lnTo>
                    <a:pt x="20" y="23"/>
                  </a:lnTo>
                  <a:lnTo>
                    <a:pt x="22" y="14"/>
                  </a:lnTo>
                  <a:lnTo>
                    <a:pt x="24" y="5"/>
                  </a:lnTo>
                  <a:lnTo>
                    <a:pt x="24" y="5"/>
                  </a:lnTo>
                  <a:lnTo>
                    <a:pt x="22" y="2"/>
                  </a:lnTo>
                  <a:lnTo>
                    <a:pt x="21" y="1"/>
                  </a:lnTo>
                  <a:lnTo>
                    <a:pt x="17" y="0"/>
                  </a:lnTo>
                  <a:lnTo>
                    <a:pt x="13" y="1"/>
                  </a:lnTo>
                  <a:lnTo>
                    <a:pt x="12" y="2"/>
                  </a:lnTo>
                  <a:lnTo>
                    <a:pt x="12" y="5"/>
                  </a:lnTo>
                  <a:lnTo>
                    <a:pt x="12"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8" name="Freeform 354"/>
            <p:cNvSpPr/>
            <p:nvPr/>
          </p:nvSpPr>
          <p:spPr bwMode="auto">
            <a:xfrm>
              <a:off x="2349501" y="1400176"/>
              <a:ext cx="6350" cy="14288"/>
            </a:xfrm>
            <a:custGeom>
              <a:avLst/>
              <a:gdLst/>
              <a:ahLst/>
              <a:cxnLst>
                <a:cxn ang="0">
                  <a:pos x="3" y="5"/>
                </a:cxn>
                <a:cxn ang="0">
                  <a:pos x="3" y="5"/>
                </a:cxn>
                <a:cxn ang="0">
                  <a:pos x="2" y="17"/>
                </a:cxn>
                <a:cxn ang="0">
                  <a:pos x="0" y="28"/>
                </a:cxn>
                <a:cxn ang="0">
                  <a:pos x="0" y="28"/>
                </a:cxn>
                <a:cxn ang="0">
                  <a:pos x="0" y="30"/>
                </a:cxn>
                <a:cxn ang="0">
                  <a:pos x="2" y="32"/>
                </a:cxn>
                <a:cxn ang="0">
                  <a:pos x="6" y="34"/>
                </a:cxn>
                <a:cxn ang="0">
                  <a:pos x="10" y="32"/>
                </a:cxn>
                <a:cxn ang="0">
                  <a:pos x="11" y="30"/>
                </a:cxn>
                <a:cxn ang="0">
                  <a:pos x="11" y="28"/>
                </a:cxn>
                <a:cxn ang="0">
                  <a:pos x="11" y="28"/>
                </a:cxn>
                <a:cxn ang="0">
                  <a:pos x="13" y="17"/>
                </a:cxn>
                <a:cxn ang="0">
                  <a:pos x="15" y="5"/>
                </a:cxn>
                <a:cxn ang="0">
                  <a:pos x="15" y="5"/>
                </a:cxn>
                <a:cxn ang="0">
                  <a:pos x="15" y="2"/>
                </a:cxn>
                <a:cxn ang="0">
                  <a:pos x="13" y="1"/>
                </a:cxn>
                <a:cxn ang="0">
                  <a:pos x="10" y="0"/>
                </a:cxn>
                <a:cxn ang="0">
                  <a:pos x="6" y="1"/>
                </a:cxn>
                <a:cxn ang="0">
                  <a:pos x="4" y="2"/>
                </a:cxn>
                <a:cxn ang="0">
                  <a:pos x="3" y="5"/>
                </a:cxn>
                <a:cxn ang="0">
                  <a:pos x="3" y="5"/>
                </a:cxn>
              </a:cxnLst>
              <a:rect l="0" t="0" r="r" b="b"/>
              <a:pathLst>
                <a:path w="15" h="34">
                  <a:moveTo>
                    <a:pt x="3" y="5"/>
                  </a:moveTo>
                  <a:lnTo>
                    <a:pt x="3" y="5"/>
                  </a:lnTo>
                  <a:lnTo>
                    <a:pt x="2" y="17"/>
                  </a:lnTo>
                  <a:lnTo>
                    <a:pt x="0" y="28"/>
                  </a:lnTo>
                  <a:lnTo>
                    <a:pt x="0" y="28"/>
                  </a:lnTo>
                  <a:lnTo>
                    <a:pt x="0" y="30"/>
                  </a:lnTo>
                  <a:lnTo>
                    <a:pt x="2" y="32"/>
                  </a:lnTo>
                  <a:lnTo>
                    <a:pt x="6" y="34"/>
                  </a:lnTo>
                  <a:lnTo>
                    <a:pt x="10" y="32"/>
                  </a:lnTo>
                  <a:lnTo>
                    <a:pt x="11" y="30"/>
                  </a:lnTo>
                  <a:lnTo>
                    <a:pt x="11" y="28"/>
                  </a:lnTo>
                  <a:lnTo>
                    <a:pt x="11" y="28"/>
                  </a:lnTo>
                  <a:lnTo>
                    <a:pt x="13" y="17"/>
                  </a:lnTo>
                  <a:lnTo>
                    <a:pt x="15" y="5"/>
                  </a:lnTo>
                  <a:lnTo>
                    <a:pt x="15" y="5"/>
                  </a:lnTo>
                  <a:lnTo>
                    <a:pt x="15" y="2"/>
                  </a:lnTo>
                  <a:lnTo>
                    <a:pt x="13" y="1"/>
                  </a:lnTo>
                  <a:lnTo>
                    <a:pt x="10" y="0"/>
                  </a:lnTo>
                  <a:lnTo>
                    <a:pt x="6" y="1"/>
                  </a:lnTo>
                  <a:lnTo>
                    <a:pt x="4" y="2"/>
                  </a:lnTo>
                  <a:lnTo>
                    <a:pt x="3" y="5"/>
                  </a:lnTo>
                  <a:lnTo>
                    <a:pt x="3"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9" name="Freeform 355"/>
            <p:cNvSpPr/>
            <p:nvPr/>
          </p:nvSpPr>
          <p:spPr bwMode="auto">
            <a:xfrm>
              <a:off x="2138364" y="1184276"/>
              <a:ext cx="11113" cy="20638"/>
            </a:xfrm>
            <a:custGeom>
              <a:avLst/>
              <a:gdLst/>
              <a:ahLst/>
              <a:cxnLst>
                <a:cxn ang="0">
                  <a:pos x="30" y="5"/>
                </a:cxn>
                <a:cxn ang="0">
                  <a:pos x="30" y="5"/>
                </a:cxn>
                <a:cxn ang="0">
                  <a:pos x="30" y="2"/>
                </a:cxn>
                <a:cxn ang="0">
                  <a:pos x="28" y="1"/>
                </a:cxn>
                <a:cxn ang="0">
                  <a:pos x="27" y="0"/>
                </a:cxn>
                <a:cxn ang="0">
                  <a:pos x="25" y="0"/>
                </a:cxn>
                <a:cxn ang="0">
                  <a:pos x="21" y="1"/>
                </a:cxn>
                <a:cxn ang="0">
                  <a:pos x="19" y="2"/>
                </a:cxn>
                <a:cxn ang="0">
                  <a:pos x="19" y="5"/>
                </a:cxn>
                <a:cxn ang="0">
                  <a:pos x="19" y="5"/>
                </a:cxn>
                <a:cxn ang="0">
                  <a:pos x="17" y="9"/>
                </a:cxn>
                <a:cxn ang="0">
                  <a:pos x="14" y="13"/>
                </a:cxn>
                <a:cxn ang="0">
                  <a:pos x="14" y="13"/>
                </a:cxn>
                <a:cxn ang="0">
                  <a:pos x="6" y="24"/>
                </a:cxn>
                <a:cxn ang="0">
                  <a:pos x="6" y="24"/>
                </a:cxn>
                <a:cxn ang="0">
                  <a:pos x="1" y="34"/>
                </a:cxn>
                <a:cxn ang="0">
                  <a:pos x="0" y="39"/>
                </a:cxn>
                <a:cxn ang="0">
                  <a:pos x="0" y="44"/>
                </a:cxn>
                <a:cxn ang="0">
                  <a:pos x="0" y="44"/>
                </a:cxn>
                <a:cxn ang="0">
                  <a:pos x="1" y="47"/>
                </a:cxn>
                <a:cxn ang="0">
                  <a:pos x="4" y="48"/>
                </a:cxn>
                <a:cxn ang="0">
                  <a:pos x="8" y="48"/>
                </a:cxn>
                <a:cxn ang="0">
                  <a:pos x="9" y="47"/>
                </a:cxn>
                <a:cxn ang="0">
                  <a:pos x="11" y="45"/>
                </a:cxn>
                <a:cxn ang="0">
                  <a:pos x="11" y="44"/>
                </a:cxn>
                <a:cxn ang="0">
                  <a:pos x="11" y="41"/>
                </a:cxn>
                <a:cxn ang="0">
                  <a:pos x="11" y="41"/>
                </a:cxn>
                <a:cxn ang="0">
                  <a:pos x="11" y="38"/>
                </a:cxn>
                <a:cxn ang="0">
                  <a:pos x="14" y="32"/>
                </a:cxn>
                <a:cxn ang="0">
                  <a:pos x="21" y="24"/>
                </a:cxn>
                <a:cxn ang="0">
                  <a:pos x="21" y="24"/>
                </a:cxn>
                <a:cxn ang="0">
                  <a:pos x="27" y="15"/>
                </a:cxn>
                <a:cxn ang="0">
                  <a:pos x="30" y="10"/>
                </a:cxn>
                <a:cxn ang="0">
                  <a:pos x="30" y="5"/>
                </a:cxn>
                <a:cxn ang="0">
                  <a:pos x="30" y="5"/>
                </a:cxn>
              </a:cxnLst>
              <a:rect l="0" t="0" r="r" b="b"/>
              <a:pathLst>
                <a:path w="30" h="48">
                  <a:moveTo>
                    <a:pt x="30" y="5"/>
                  </a:moveTo>
                  <a:lnTo>
                    <a:pt x="30" y="5"/>
                  </a:lnTo>
                  <a:lnTo>
                    <a:pt x="30" y="2"/>
                  </a:lnTo>
                  <a:lnTo>
                    <a:pt x="28" y="1"/>
                  </a:lnTo>
                  <a:lnTo>
                    <a:pt x="27" y="0"/>
                  </a:lnTo>
                  <a:lnTo>
                    <a:pt x="25" y="0"/>
                  </a:lnTo>
                  <a:lnTo>
                    <a:pt x="21" y="1"/>
                  </a:lnTo>
                  <a:lnTo>
                    <a:pt x="19" y="2"/>
                  </a:lnTo>
                  <a:lnTo>
                    <a:pt x="19" y="5"/>
                  </a:lnTo>
                  <a:lnTo>
                    <a:pt x="19" y="5"/>
                  </a:lnTo>
                  <a:lnTo>
                    <a:pt x="17" y="9"/>
                  </a:lnTo>
                  <a:lnTo>
                    <a:pt x="14" y="13"/>
                  </a:lnTo>
                  <a:lnTo>
                    <a:pt x="14" y="13"/>
                  </a:lnTo>
                  <a:lnTo>
                    <a:pt x="6" y="24"/>
                  </a:lnTo>
                  <a:lnTo>
                    <a:pt x="6" y="24"/>
                  </a:lnTo>
                  <a:lnTo>
                    <a:pt x="1" y="34"/>
                  </a:lnTo>
                  <a:lnTo>
                    <a:pt x="0" y="39"/>
                  </a:lnTo>
                  <a:lnTo>
                    <a:pt x="0" y="44"/>
                  </a:lnTo>
                  <a:lnTo>
                    <a:pt x="0" y="44"/>
                  </a:lnTo>
                  <a:lnTo>
                    <a:pt x="1" y="47"/>
                  </a:lnTo>
                  <a:lnTo>
                    <a:pt x="4" y="48"/>
                  </a:lnTo>
                  <a:lnTo>
                    <a:pt x="8" y="48"/>
                  </a:lnTo>
                  <a:lnTo>
                    <a:pt x="9" y="47"/>
                  </a:lnTo>
                  <a:lnTo>
                    <a:pt x="11" y="45"/>
                  </a:lnTo>
                  <a:lnTo>
                    <a:pt x="11" y="44"/>
                  </a:lnTo>
                  <a:lnTo>
                    <a:pt x="11" y="41"/>
                  </a:lnTo>
                  <a:lnTo>
                    <a:pt x="11" y="41"/>
                  </a:lnTo>
                  <a:lnTo>
                    <a:pt x="11" y="38"/>
                  </a:lnTo>
                  <a:lnTo>
                    <a:pt x="14" y="32"/>
                  </a:lnTo>
                  <a:lnTo>
                    <a:pt x="21" y="24"/>
                  </a:lnTo>
                  <a:lnTo>
                    <a:pt x="21" y="24"/>
                  </a:lnTo>
                  <a:lnTo>
                    <a:pt x="27" y="15"/>
                  </a:lnTo>
                  <a:lnTo>
                    <a:pt x="30" y="10"/>
                  </a:lnTo>
                  <a:lnTo>
                    <a:pt x="30" y="5"/>
                  </a:lnTo>
                  <a:lnTo>
                    <a:pt x="30"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0" name="Freeform 356"/>
            <p:cNvSpPr/>
            <p:nvPr/>
          </p:nvSpPr>
          <p:spPr bwMode="auto">
            <a:xfrm>
              <a:off x="2163764" y="1187451"/>
              <a:ext cx="7938" cy="15875"/>
            </a:xfrm>
            <a:custGeom>
              <a:avLst/>
              <a:gdLst/>
              <a:ahLst/>
              <a:cxnLst>
                <a:cxn ang="0">
                  <a:pos x="8" y="4"/>
                </a:cxn>
                <a:cxn ang="0">
                  <a:pos x="8" y="4"/>
                </a:cxn>
                <a:cxn ang="0">
                  <a:pos x="3" y="18"/>
                </a:cxn>
                <a:cxn ang="0">
                  <a:pos x="0" y="25"/>
                </a:cxn>
                <a:cxn ang="0">
                  <a:pos x="0" y="33"/>
                </a:cxn>
                <a:cxn ang="0">
                  <a:pos x="0" y="33"/>
                </a:cxn>
                <a:cxn ang="0">
                  <a:pos x="0" y="35"/>
                </a:cxn>
                <a:cxn ang="0">
                  <a:pos x="1" y="37"/>
                </a:cxn>
                <a:cxn ang="0">
                  <a:pos x="5" y="38"/>
                </a:cxn>
                <a:cxn ang="0">
                  <a:pos x="9" y="37"/>
                </a:cxn>
                <a:cxn ang="0">
                  <a:pos x="11" y="35"/>
                </a:cxn>
                <a:cxn ang="0">
                  <a:pos x="11" y="33"/>
                </a:cxn>
                <a:cxn ang="0">
                  <a:pos x="11" y="33"/>
                </a:cxn>
                <a:cxn ang="0">
                  <a:pos x="12" y="26"/>
                </a:cxn>
                <a:cxn ang="0">
                  <a:pos x="13" y="21"/>
                </a:cxn>
                <a:cxn ang="0">
                  <a:pos x="18" y="9"/>
                </a:cxn>
                <a:cxn ang="0">
                  <a:pos x="18" y="9"/>
                </a:cxn>
                <a:cxn ang="0">
                  <a:pos x="18" y="7"/>
                </a:cxn>
                <a:cxn ang="0">
                  <a:pos x="18" y="5"/>
                </a:cxn>
                <a:cxn ang="0">
                  <a:pos x="16" y="1"/>
                </a:cxn>
                <a:cxn ang="0">
                  <a:pos x="12" y="0"/>
                </a:cxn>
                <a:cxn ang="0">
                  <a:pos x="9" y="1"/>
                </a:cxn>
                <a:cxn ang="0">
                  <a:pos x="8" y="4"/>
                </a:cxn>
                <a:cxn ang="0">
                  <a:pos x="8" y="4"/>
                </a:cxn>
              </a:cxnLst>
              <a:rect l="0" t="0" r="r" b="b"/>
              <a:pathLst>
                <a:path w="18" h="38">
                  <a:moveTo>
                    <a:pt x="8" y="4"/>
                  </a:moveTo>
                  <a:lnTo>
                    <a:pt x="8" y="4"/>
                  </a:lnTo>
                  <a:lnTo>
                    <a:pt x="3" y="18"/>
                  </a:lnTo>
                  <a:lnTo>
                    <a:pt x="0" y="25"/>
                  </a:lnTo>
                  <a:lnTo>
                    <a:pt x="0" y="33"/>
                  </a:lnTo>
                  <a:lnTo>
                    <a:pt x="0" y="33"/>
                  </a:lnTo>
                  <a:lnTo>
                    <a:pt x="0" y="35"/>
                  </a:lnTo>
                  <a:lnTo>
                    <a:pt x="1" y="37"/>
                  </a:lnTo>
                  <a:lnTo>
                    <a:pt x="5" y="38"/>
                  </a:lnTo>
                  <a:lnTo>
                    <a:pt x="9" y="37"/>
                  </a:lnTo>
                  <a:lnTo>
                    <a:pt x="11" y="35"/>
                  </a:lnTo>
                  <a:lnTo>
                    <a:pt x="11" y="33"/>
                  </a:lnTo>
                  <a:lnTo>
                    <a:pt x="11" y="33"/>
                  </a:lnTo>
                  <a:lnTo>
                    <a:pt x="12" y="26"/>
                  </a:lnTo>
                  <a:lnTo>
                    <a:pt x="13" y="21"/>
                  </a:lnTo>
                  <a:lnTo>
                    <a:pt x="18" y="9"/>
                  </a:lnTo>
                  <a:lnTo>
                    <a:pt x="18" y="9"/>
                  </a:lnTo>
                  <a:lnTo>
                    <a:pt x="18" y="7"/>
                  </a:lnTo>
                  <a:lnTo>
                    <a:pt x="18" y="5"/>
                  </a:lnTo>
                  <a:lnTo>
                    <a:pt x="16" y="1"/>
                  </a:lnTo>
                  <a:lnTo>
                    <a:pt x="12" y="0"/>
                  </a:lnTo>
                  <a:lnTo>
                    <a:pt x="9" y="1"/>
                  </a:lnTo>
                  <a:lnTo>
                    <a:pt x="8" y="4"/>
                  </a:lnTo>
                  <a:lnTo>
                    <a:pt x="8"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1" name="Freeform 357"/>
            <p:cNvSpPr/>
            <p:nvPr/>
          </p:nvSpPr>
          <p:spPr bwMode="auto">
            <a:xfrm>
              <a:off x="2128839" y="1384301"/>
              <a:ext cx="9525" cy="17463"/>
            </a:xfrm>
            <a:custGeom>
              <a:avLst/>
              <a:gdLst/>
              <a:ahLst/>
              <a:cxnLst>
                <a:cxn ang="0">
                  <a:pos x="12" y="2"/>
                </a:cxn>
                <a:cxn ang="0">
                  <a:pos x="12" y="2"/>
                </a:cxn>
                <a:cxn ang="0">
                  <a:pos x="7" y="12"/>
                </a:cxn>
                <a:cxn ang="0">
                  <a:pos x="3" y="19"/>
                </a:cxn>
                <a:cxn ang="0">
                  <a:pos x="0" y="30"/>
                </a:cxn>
                <a:cxn ang="0">
                  <a:pos x="0" y="39"/>
                </a:cxn>
                <a:cxn ang="0">
                  <a:pos x="0" y="39"/>
                </a:cxn>
                <a:cxn ang="0">
                  <a:pos x="0" y="42"/>
                </a:cxn>
                <a:cxn ang="0">
                  <a:pos x="2" y="43"/>
                </a:cxn>
                <a:cxn ang="0">
                  <a:pos x="6" y="44"/>
                </a:cxn>
                <a:cxn ang="0">
                  <a:pos x="10" y="43"/>
                </a:cxn>
                <a:cxn ang="0">
                  <a:pos x="11" y="42"/>
                </a:cxn>
                <a:cxn ang="0">
                  <a:pos x="11" y="39"/>
                </a:cxn>
                <a:cxn ang="0">
                  <a:pos x="11" y="39"/>
                </a:cxn>
                <a:cxn ang="0">
                  <a:pos x="12" y="31"/>
                </a:cxn>
                <a:cxn ang="0">
                  <a:pos x="15" y="23"/>
                </a:cxn>
                <a:cxn ang="0">
                  <a:pos x="17" y="16"/>
                </a:cxn>
                <a:cxn ang="0">
                  <a:pos x="23" y="8"/>
                </a:cxn>
                <a:cxn ang="0">
                  <a:pos x="23" y="8"/>
                </a:cxn>
                <a:cxn ang="0">
                  <a:pos x="23" y="6"/>
                </a:cxn>
                <a:cxn ang="0">
                  <a:pos x="23" y="4"/>
                </a:cxn>
                <a:cxn ang="0">
                  <a:pos x="20" y="1"/>
                </a:cxn>
                <a:cxn ang="0">
                  <a:pos x="16" y="0"/>
                </a:cxn>
                <a:cxn ang="0">
                  <a:pos x="14" y="1"/>
                </a:cxn>
                <a:cxn ang="0">
                  <a:pos x="12" y="2"/>
                </a:cxn>
                <a:cxn ang="0">
                  <a:pos x="12" y="2"/>
                </a:cxn>
              </a:cxnLst>
              <a:rect l="0" t="0" r="r" b="b"/>
              <a:pathLst>
                <a:path w="23" h="44">
                  <a:moveTo>
                    <a:pt x="12" y="2"/>
                  </a:moveTo>
                  <a:lnTo>
                    <a:pt x="12" y="2"/>
                  </a:lnTo>
                  <a:lnTo>
                    <a:pt x="7" y="12"/>
                  </a:lnTo>
                  <a:lnTo>
                    <a:pt x="3" y="19"/>
                  </a:lnTo>
                  <a:lnTo>
                    <a:pt x="0" y="30"/>
                  </a:lnTo>
                  <a:lnTo>
                    <a:pt x="0" y="39"/>
                  </a:lnTo>
                  <a:lnTo>
                    <a:pt x="0" y="39"/>
                  </a:lnTo>
                  <a:lnTo>
                    <a:pt x="0" y="42"/>
                  </a:lnTo>
                  <a:lnTo>
                    <a:pt x="2" y="43"/>
                  </a:lnTo>
                  <a:lnTo>
                    <a:pt x="6" y="44"/>
                  </a:lnTo>
                  <a:lnTo>
                    <a:pt x="10" y="43"/>
                  </a:lnTo>
                  <a:lnTo>
                    <a:pt x="11" y="42"/>
                  </a:lnTo>
                  <a:lnTo>
                    <a:pt x="11" y="39"/>
                  </a:lnTo>
                  <a:lnTo>
                    <a:pt x="11" y="39"/>
                  </a:lnTo>
                  <a:lnTo>
                    <a:pt x="12" y="31"/>
                  </a:lnTo>
                  <a:lnTo>
                    <a:pt x="15" y="23"/>
                  </a:lnTo>
                  <a:lnTo>
                    <a:pt x="17" y="16"/>
                  </a:lnTo>
                  <a:lnTo>
                    <a:pt x="23" y="8"/>
                  </a:lnTo>
                  <a:lnTo>
                    <a:pt x="23" y="8"/>
                  </a:lnTo>
                  <a:lnTo>
                    <a:pt x="23" y="6"/>
                  </a:lnTo>
                  <a:lnTo>
                    <a:pt x="23" y="4"/>
                  </a:lnTo>
                  <a:lnTo>
                    <a:pt x="20" y="1"/>
                  </a:lnTo>
                  <a:lnTo>
                    <a:pt x="16" y="0"/>
                  </a:lnTo>
                  <a:lnTo>
                    <a:pt x="14" y="1"/>
                  </a:lnTo>
                  <a:lnTo>
                    <a:pt x="12" y="2"/>
                  </a:lnTo>
                  <a:lnTo>
                    <a:pt x="12"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2" name="Freeform 358"/>
            <p:cNvSpPr/>
            <p:nvPr/>
          </p:nvSpPr>
          <p:spPr bwMode="auto">
            <a:xfrm>
              <a:off x="2154239" y="1408113"/>
              <a:ext cx="4763" cy="12700"/>
            </a:xfrm>
            <a:custGeom>
              <a:avLst/>
              <a:gdLst/>
              <a:ahLst/>
              <a:cxnLst>
                <a:cxn ang="0">
                  <a:pos x="0" y="7"/>
                </a:cxn>
                <a:cxn ang="0">
                  <a:pos x="0" y="29"/>
                </a:cxn>
                <a:cxn ang="0">
                  <a:pos x="0" y="29"/>
                </a:cxn>
                <a:cxn ang="0">
                  <a:pos x="1" y="31"/>
                </a:cxn>
                <a:cxn ang="0">
                  <a:pos x="2" y="33"/>
                </a:cxn>
                <a:cxn ang="0">
                  <a:pos x="6" y="34"/>
                </a:cxn>
                <a:cxn ang="0">
                  <a:pos x="10" y="33"/>
                </a:cxn>
                <a:cxn ang="0">
                  <a:pos x="11" y="31"/>
                </a:cxn>
                <a:cxn ang="0">
                  <a:pos x="11" y="29"/>
                </a:cxn>
                <a:cxn ang="0">
                  <a:pos x="11" y="7"/>
                </a:cxn>
                <a:cxn ang="0">
                  <a:pos x="11" y="7"/>
                </a:cxn>
                <a:cxn ang="0">
                  <a:pos x="11" y="4"/>
                </a:cxn>
                <a:cxn ang="0">
                  <a:pos x="10" y="1"/>
                </a:cxn>
                <a:cxn ang="0">
                  <a:pos x="6" y="0"/>
                </a:cxn>
                <a:cxn ang="0">
                  <a:pos x="2" y="1"/>
                </a:cxn>
                <a:cxn ang="0">
                  <a:pos x="1" y="4"/>
                </a:cxn>
                <a:cxn ang="0">
                  <a:pos x="0" y="7"/>
                </a:cxn>
                <a:cxn ang="0">
                  <a:pos x="0" y="7"/>
                </a:cxn>
              </a:cxnLst>
              <a:rect l="0" t="0" r="r" b="b"/>
              <a:pathLst>
                <a:path w="11" h="34">
                  <a:moveTo>
                    <a:pt x="0" y="7"/>
                  </a:moveTo>
                  <a:lnTo>
                    <a:pt x="0" y="29"/>
                  </a:lnTo>
                  <a:lnTo>
                    <a:pt x="0" y="29"/>
                  </a:lnTo>
                  <a:lnTo>
                    <a:pt x="1" y="31"/>
                  </a:lnTo>
                  <a:lnTo>
                    <a:pt x="2" y="33"/>
                  </a:lnTo>
                  <a:lnTo>
                    <a:pt x="6" y="34"/>
                  </a:lnTo>
                  <a:lnTo>
                    <a:pt x="10" y="33"/>
                  </a:lnTo>
                  <a:lnTo>
                    <a:pt x="11" y="31"/>
                  </a:lnTo>
                  <a:lnTo>
                    <a:pt x="11" y="29"/>
                  </a:lnTo>
                  <a:lnTo>
                    <a:pt x="11" y="7"/>
                  </a:lnTo>
                  <a:lnTo>
                    <a:pt x="11" y="7"/>
                  </a:lnTo>
                  <a:lnTo>
                    <a:pt x="11" y="4"/>
                  </a:lnTo>
                  <a:lnTo>
                    <a:pt x="10" y="1"/>
                  </a:lnTo>
                  <a:lnTo>
                    <a:pt x="6" y="0"/>
                  </a:lnTo>
                  <a:lnTo>
                    <a:pt x="2" y="1"/>
                  </a:lnTo>
                  <a:lnTo>
                    <a:pt x="1" y="4"/>
                  </a:lnTo>
                  <a:lnTo>
                    <a:pt x="0" y="7"/>
                  </a:lnTo>
                  <a:lnTo>
                    <a:pt x="0"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3" name="Freeform 359"/>
            <p:cNvSpPr/>
            <p:nvPr/>
          </p:nvSpPr>
          <p:spPr bwMode="auto">
            <a:xfrm>
              <a:off x="2182814" y="1420813"/>
              <a:ext cx="4763" cy="17463"/>
            </a:xfrm>
            <a:custGeom>
              <a:avLst/>
              <a:gdLst/>
              <a:ahLst/>
              <a:cxnLst>
                <a:cxn ang="0">
                  <a:pos x="4" y="4"/>
                </a:cxn>
                <a:cxn ang="0">
                  <a:pos x="4" y="4"/>
                </a:cxn>
                <a:cxn ang="0">
                  <a:pos x="1" y="12"/>
                </a:cxn>
                <a:cxn ang="0">
                  <a:pos x="0" y="21"/>
                </a:cxn>
                <a:cxn ang="0">
                  <a:pos x="0" y="40"/>
                </a:cxn>
                <a:cxn ang="0">
                  <a:pos x="0" y="40"/>
                </a:cxn>
                <a:cxn ang="0">
                  <a:pos x="0" y="42"/>
                </a:cxn>
                <a:cxn ang="0">
                  <a:pos x="1" y="44"/>
                </a:cxn>
                <a:cxn ang="0">
                  <a:pos x="5" y="45"/>
                </a:cxn>
                <a:cxn ang="0">
                  <a:pos x="9" y="44"/>
                </a:cxn>
                <a:cxn ang="0">
                  <a:pos x="10" y="42"/>
                </a:cxn>
                <a:cxn ang="0">
                  <a:pos x="10" y="40"/>
                </a:cxn>
                <a:cxn ang="0">
                  <a:pos x="10" y="40"/>
                </a:cxn>
                <a:cxn ang="0">
                  <a:pos x="12" y="23"/>
                </a:cxn>
                <a:cxn ang="0">
                  <a:pos x="13" y="15"/>
                </a:cxn>
                <a:cxn ang="0">
                  <a:pos x="14" y="7"/>
                </a:cxn>
                <a:cxn ang="0">
                  <a:pos x="14" y="7"/>
                </a:cxn>
                <a:cxn ang="0">
                  <a:pos x="14" y="4"/>
                </a:cxn>
                <a:cxn ang="0">
                  <a:pos x="14" y="3"/>
                </a:cxn>
                <a:cxn ang="0">
                  <a:pos x="10" y="0"/>
                </a:cxn>
                <a:cxn ang="0">
                  <a:pos x="6" y="0"/>
                </a:cxn>
                <a:cxn ang="0">
                  <a:pos x="5" y="2"/>
                </a:cxn>
                <a:cxn ang="0">
                  <a:pos x="4" y="4"/>
                </a:cxn>
                <a:cxn ang="0">
                  <a:pos x="4" y="4"/>
                </a:cxn>
              </a:cxnLst>
              <a:rect l="0" t="0" r="r" b="b"/>
              <a:pathLst>
                <a:path w="14" h="45">
                  <a:moveTo>
                    <a:pt x="4" y="4"/>
                  </a:moveTo>
                  <a:lnTo>
                    <a:pt x="4" y="4"/>
                  </a:lnTo>
                  <a:lnTo>
                    <a:pt x="1" y="12"/>
                  </a:lnTo>
                  <a:lnTo>
                    <a:pt x="0" y="21"/>
                  </a:lnTo>
                  <a:lnTo>
                    <a:pt x="0" y="40"/>
                  </a:lnTo>
                  <a:lnTo>
                    <a:pt x="0" y="40"/>
                  </a:lnTo>
                  <a:lnTo>
                    <a:pt x="0" y="42"/>
                  </a:lnTo>
                  <a:lnTo>
                    <a:pt x="1" y="44"/>
                  </a:lnTo>
                  <a:lnTo>
                    <a:pt x="5" y="45"/>
                  </a:lnTo>
                  <a:lnTo>
                    <a:pt x="9" y="44"/>
                  </a:lnTo>
                  <a:lnTo>
                    <a:pt x="10" y="42"/>
                  </a:lnTo>
                  <a:lnTo>
                    <a:pt x="10" y="40"/>
                  </a:lnTo>
                  <a:lnTo>
                    <a:pt x="10" y="40"/>
                  </a:lnTo>
                  <a:lnTo>
                    <a:pt x="12" y="23"/>
                  </a:lnTo>
                  <a:lnTo>
                    <a:pt x="13" y="15"/>
                  </a:lnTo>
                  <a:lnTo>
                    <a:pt x="14" y="7"/>
                  </a:lnTo>
                  <a:lnTo>
                    <a:pt x="14" y="7"/>
                  </a:lnTo>
                  <a:lnTo>
                    <a:pt x="14" y="4"/>
                  </a:lnTo>
                  <a:lnTo>
                    <a:pt x="14" y="3"/>
                  </a:lnTo>
                  <a:lnTo>
                    <a:pt x="10" y="0"/>
                  </a:lnTo>
                  <a:lnTo>
                    <a:pt x="6" y="0"/>
                  </a:lnTo>
                  <a:lnTo>
                    <a:pt x="5" y="2"/>
                  </a:lnTo>
                  <a:lnTo>
                    <a:pt x="4" y="4"/>
                  </a:lnTo>
                  <a:lnTo>
                    <a:pt x="4"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4" name="Freeform 360"/>
            <p:cNvSpPr/>
            <p:nvPr/>
          </p:nvSpPr>
          <p:spPr bwMode="auto">
            <a:xfrm>
              <a:off x="2525714" y="1293813"/>
              <a:ext cx="9525" cy="19050"/>
            </a:xfrm>
            <a:custGeom>
              <a:avLst/>
              <a:gdLst/>
              <a:ahLst/>
              <a:cxnLst>
                <a:cxn ang="0">
                  <a:pos x="17" y="1"/>
                </a:cxn>
                <a:cxn ang="0">
                  <a:pos x="17" y="1"/>
                </a:cxn>
                <a:cxn ang="0">
                  <a:pos x="11" y="10"/>
                </a:cxn>
                <a:cxn ang="0">
                  <a:pos x="7" y="20"/>
                </a:cxn>
                <a:cxn ang="0">
                  <a:pos x="7" y="20"/>
                </a:cxn>
                <a:cxn ang="0">
                  <a:pos x="5" y="31"/>
                </a:cxn>
                <a:cxn ang="0">
                  <a:pos x="3" y="37"/>
                </a:cxn>
                <a:cxn ang="0">
                  <a:pos x="2" y="41"/>
                </a:cxn>
                <a:cxn ang="0">
                  <a:pos x="2" y="41"/>
                </a:cxn>
                <a:cxn ang="0">
                  <a:pos x="0" y="43"/>
                </a:cxn>
                <a:cxn ang="0">
                  <a:pos x="0" y="46"/>
                </a:cxn>
                <a:cxn ang="0">
                  <a:pos x="3" y="48"/>
                </a:cxn>
                <a:cxn ang="0">
                  <a:pos x="7" y="50"/>
                </a:cxn>
                <a:cxn ang="0">
                  <a:pos x="9" y="48"/>
                </a:cxn>
                <a:cxn ang="0">
                  <a:pos x="11" y="47"/>
                </a:cxn>
                <a:cxn ang="0">
                  <a:pos x="11" y="47"/>
                </a:cxn>
                <a:cxn ang="0">
                  <a:pos x="15" y="38"/>
                </a:cxn>
                <a:cxn ang="0">
                  <a:pos x="17" y="27"/>
                </a:cxn>
                <a:cxn ang="0">
                  <a:pos x="20" y="18"/>
                </a:cxn>
                <a:cxn ang="0">
                  <a:pos x="22" y="14"/>
                </a:cxn>
                <a:cxn ang="0">
                  <a:pos x="25" y="10"/>
                </a:cxn>
                <a:cxn ang="0">
                  <a:pos x="25" y="10"/>
                </a:cxn>
                <a:cxn ang="0">
                  <a:pos x="26" y="8"/>
                </a:cxn>
                <a:cxn ang="0">
                  <a:pos x="26" y="5"/>
                </a:cxn>
                <a:cxn ang="0">
                  <a:pos x="25" y="1"/>
                </a:cxn>
                <a:cxn ang="0">
                  <a:pos x="21" y="0"/>
                </a:cxn>
                <a:cxn ang="0">
                  <a:pos x="19" y="0"/>
                </a:cxn>
                <a:cxn ang="0">
                  <a:pos x="17" y="1"/>
                </a:cxn>
                <a:cxn ang="0">
                  <a:pos x="17" y="1"/>
                </a:cxn>
              </a:cxnLst>
              <a:rect l="0" t="0" r="r" b="b"/>
              <a:pathLst>
                <a:path w="26" h="50">
                  <a:moveTo>
                    <a:pt x="17" y="1"/>
                  </a:moveTo>
                  <a:lnTo>
                    <a:pt x="17" y="1"/>
                  </a:lnTo>
                  <a:lnTo>
                    <a:pt x="11" y="10"/>
                  </a:lnTo>
                  <a:lnTo>
                    <a:pt x="7" y="20"/>
                  </a:lnTo>
                  <a:lnTo>
                    <a:pt x="7" y="20"/>
                  </a:lnTo>
                  <a:lnTo>
                    <a:pt x="5" y="31"/>
                  </a:lnTo>
                  <a:lnTo>
                    <a:pt x="3" y="37"/>
                  </a:lnTo>
                  <a:lnTo>
                    <a:pt x="2" y="41"/>
                  </a:lnTo>
                  <a:lnTo>
                    <a:pt x="2" y="41"/>
                  </a:lnTo>
                  <a:lnTo>
                    <a:pt x="0" y="43"/>
                  </a:lnTo>
                  <a:lnTo>
                    <a:pt x="0" y="46"/>
                  </a:lnTo>
                  <a:lnTo>
                    <a:pt x="3" y="48"/>
                  </a:lnTo>
                  <a:lnTo>
                    <a:pt x="7" y="50"/>
                  </a:lnTo>
                  <a:lnTo>
                    <a:pt x="9" y="48"/>
                  </a:lnTo>
                  <a:lnTo>
                    <a:pt x="11" y="47"/>
                  </a:lnTo>
                  <a:lnTo>
                    <a:pt x="11" y="47"/>
                  </a:lnTo>
                  <a:lnTo>
                    <a:pt x="15" y="38"/>
                  </a:lnTo>
                  <a:lnTo>
                    <a:pt x="17" y="27"/>
                  </a:lnTo>
                  <a:lnTo>
                    <a:pt x="20" y="18"/>
                  </a:lnTo>
                  <a:lnTo>
                    <a:pt x="22" y="14"/>
                  </a:lnTo>
                  <a:lnTo>
                    <a:pt x="25" y="10"/>
                  </a:lnTo>
                  <a:lnTo>
                    <a:pt x="25" y="10"/>
                  </a:lnTo>
                  <a:lnTo>
                    <a:pt x="26" y="8"/>
                  </a:lnTo>
                  <a:lnTo>
                    <a:pt x="26" y="5"/>
                  </a:lnTo>
                  <a:lnTo>
                    <a:pt x="25" y="1"/>
                  </a:lnTo>
                  <a:lnTo>
                    <a:pt x="21" y="0"/>
                  </a:lnTo>
                  <a:lnTo>
                    <a:pt x="19" y="0"/>
                  </a:lnTo>
                  <a:lnTo>
                    <a:pt x="17" y="1"/>
                  </a:lnTo>
                  <a:lnTo>
                    <a:pt x="1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5" name="Freeform 361"/>
            <p:cNvSpPr/>
            <p:nvPr/>
          </p:nvSpPr>
          <p:spPr bwMode="auto">
            <a:xfrm>
              <a:off x="2547939" y="1300163"/>
              <a:ext cx="14288" cy="19050"/>
            </a:xfrm>
            <a:custGeom>
              <a:avLst/>
              <a:gdLst/>
              <a:ahLst/>
              <a:cxnLst>
                <a:cxn ang="0">
                  <a:pos x="27" y="2"/>
                </a:cxn>
                <a:cxn ang="0">
                  <a:pos x="27" y="2"/>
                </a:cxn>
                <a:cxn ang="0">
                  <a:pos x="12" y="21"/>
                </a:cxn>
                <a:cxn ang="0">
                  <a:pos x="5" y="31"/>
                </a:cxn>
                <a:cxn ang="0">
                  <a:pos x="0" y="42"/>
                </a:cxn>
                <a:cxn ang="0">
                  <a:pos x="0" y="42"/>
                </a:cxn>
                <a:cxn ang="0">
                  <a:pos x="0" y="44"/>
                </a:cxn>
                <a:cxn ang="0">
                  <a:pos x="0" y="45"/>
                </a:cxn>
                <a:cxn ang="0">
                  <a:pos x="1" y="48"/>
                </a:cxn>
                <a:cxn ang="0">
                  <a:pos x="4" y="48"/>
                </a:cxn>
                <a:cxn ang="0">
                  <a:pos x="8" y="48"/>
                </a:cxn>
                <a:cxn ang="0">
                  <a:pos x="9" y="47"/>
                </a:cxn>
                <a:cxn ang="0">
                  <a:pos x="10" y="44"/>
                </a:cxn>
                <a:cxn ang="0">
                  <a:pos x="10" y="44"/>
                </a:cxn>
                <a:cxn ang="0">
                  <a:pos x="15" y="35"/>
                </a:cxn>
                <a:cxn ang="0">
                  <a:pos x="22" y="26"/>
                </a:cxn>
                <a:cxn ang="0">
                  <a:pos x="30" y="17"/>
                </a:cxn>
                <a:cxn ang="0">
                  <a:pos x="36" y="8"/>
                </a:cxn>
                <a:cxn ang="0">
                  <a:pos x="36" y="8"/>
                </a:cxn>
                <a:cxn ang="0">
                  <a:pos x="38" y="6"/>
                </a:cxn>
                <a:cxn ang="0">
                  <a:pos x="38" y="4"/>
                </a:cxn>
                <a:cxn ang="0">
                  <a:pos x="36" y="2"/>
                </a:cxn>
                <a:cxn ang="0">
                  <a:pos x="35" y="1"/>
                </a:cxn>
                <a:cxn ang="0">
                  <a:pos x="31" y="0"/>
                </a:cxn>
                <a:cxn ang="0">
                  <a:pos x="29" y="1"/>
                </a:cxn>
                <a:cxn ang="0">
                  <a:pos x="27" y="2"/>
                </a:cxn>
                <a:cxn ang="0">
                  <a:pos x="27" y="2"/>
                </a:cxn>
              </a:cxnLst>
              <a:rect l="0" t="0" r="r" b="b"/>
              <a:pathLst>
                <a:path w="38" h="48">
                  <a:moveTo>
                    <a:pt x="27" y="2"/>
                  </a:moveTo>
                  <a:lnTo>
                    <a:pt x="27" y="2"/>
                  </a:lnTo>
                  <a:lnTo>
                    <a:pt x="12" y="21"/>
                  </a:lnTo>
                  <a:lnTo>
                    <a:pt x="5" y="31"/>
                  </a:lnTo>
                  <a:lnTo>
                    <a:pt x="0" y="42"/>
                  </a:lnTo>
                  <a:lnTo>
                    <a:pt x="0" y="42"/>
                  </a:lnTo>
                  <a:lnTo>
                    <a:pt x="0" y="44"/>
                  </a:lnTo>
                  <a:lnTo>
                    <a:pt x="0" y="45"/>
                  </a:lnTo>
                  <a:lnTo>
                    <a:pt x="1" y="48"/>
                  </a:lnTo>
                  <a:lnTo>
                    <a:pt x="4" y="48"/>
                  </a:lnTo>
                  <a:lnTo>
                    <a:pt x="8" y="48"/>
                  </a:lnTo>
                  <a:lnTo>
                    <a:pt x="9" y="47"/>
                  </a:lnTo>
                  <a:lnTo>
                    <a:pt x="10" y="44"/>
                  </a:lnTo>
                  <a:lnTo>
                    <a:pt x="10" y="44"/>
                  </a:lnTo>
                  <a:lnTo>
                    <a:pt x="15" y="35"/>
                  </a:lnTo>
                  <a:lnTo>
                    <a:pt x="22" y="26"/>
                  </a:lnTo>
                  <a:lnTo>
                    <a:pt x="30" y="17"/>
                  </a:lnTo>
                  <a:lnTo>
                    <a:pt x="36" y="8"/>
                  </a:lnTo>
                  <a:lnTo>
                    <a:pt x="36" y="8"/>
                  </a:lnTo>
                  <a:lnTo>
                    <a:pt x="38" y="6"/>
                  </a:lnTo>
                  <a:lnTo>
                    <a:pt x="38" y="4"/>
                  </a:lnTo>
                  <a:lnTo>
                    <a:pt x="36" y="2"/>
                  </a:lnTo>
                  <a:lnTo>
                    <a:pt x="35" y="1"/>
                  </a:lnTo>
                  <a:lnTo>
                    <a:pt x="31" y="0"/>
                  </a:lnTo>
                  <a:lnTo>
                    <a:pt x="29" y="1"/>
                  </a:lnTo>
                  <a:lnTo>
                    <a:pt x="27" y="2"/>
                  </a:lnTo>
                  <a:lnTo>
                    <a:pt x="27"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6" name="Freeform 362"/>
            <p:cNvSpPr/>
            <p:nvPr/>
          </p:nvSpPr>
          <p:spPr bwMode="auto">
            <a:xfrm>
              <a:off x="2674939" y="1311276"/>
              <a:ext cx="9525" cy="15875"/>
            </a:xfrm>
            <a:custGeom>
              <a:avLst/>
              <a:gdLst/>
              <a:ahLst/>
              <a:cxnLst>
                <a:cxn ang="0">
                  <a:pos x="12" y="5"/>
                </a:cxn>
                <a:cxn ang="0">
                  <a:pos x="12" y="5"/>
                </a:cxn>
                <a:cxn ang="0">
                  <a:pos x="10" y="9"/>
                </a:cxn>
                <a:cxn ang="0">
                  <a:pos x="9" y="13"/>
                </a:cxn>
                <a:cxn ang="0">
                  <a:pos x="6" y="19"/>
                </a:cxn>
                <a:cxn ang="0">
                  <a:pos x="3" y="25"/>
                </a:cxn>
                <a:cxn ang="0">
                  <a:pos x="1" y="29"/>
                </a:cxn>
                <a:cxn ang="0">
                  <a:pos x="0" y="32"/>
                </a:cxn>
                <a:cxn ang="0">
                  <a:pos x="0" y="32"/>
                </a:cxn>
                <a:cxn ang="0">
                  <a:pos x="0" y="35"/>
                </a:cxn>
                <a:cxn ang="0">
                  <a:pos x="1" y="36"/>
                </a:cxn>
                <a:cxn ang="0">
                  <a:pos x="4" y="38"/>
                </a:cxn>
                <a:cxn ang="0">
                  <a:pos x="5" y="38"/>
                </a:cxn>
                <a:cxn ang="0">
                  <a:pos x="9" y="36"/>
                </a:cxn>
                <a:cxn ang="0">
                  <a:pos x="10" y="35"/>
                </a:cxn>
                <a:cxn ang="0">
                  <a:pos x="12" y="32"/>
                </a:cxn>
                <a:cxn ang="0">
                  <a:pos x="12" y="32"/>
                </a:cxn>
                <a:cxn ang="0">
                  <a:pos x="13" y="29"/>
                </a:cxn>
                <a:cxn ang="0">
                  <a:pos x="14" y="26"/>
                </a:cxn>
                <a:cxn ang="0">
                  <a:pos x="18" y="21"/>
                </a:cxn>
                <a:cxn ang="0">
                  <a:pos x="18" y="21"/>
                </a:cxn>
                <a:cxn ang="0">
                  <a:pos x="21" y="13"/>
                </a:cxn>
                <a:cxn ang="0">
                  <a:pos x="23" y="5"/>
                </a:cxn>
                <a:cxn ang="0">
                  <a:pos x="23" y="5"/>
                </a:cxn>
                <a:cxn ang="0">
                  <a:pos x="22" y="4"/>
                </a:cxn>
                <a:cxn ang="0">
                  <a:pos x="21" y="1"/>
                </a:cxn>
                <a:cxn ang="0">
                  <a:pos x="17" y="0"/>
                </a:cxn>
                <a:cxn ang="0">
                  <a:pos x="13" y="1"/>
                </a:cxn>
                <a:cxn ang="0">
                  <a:pos x="12" y="4"/>
                </a:cxn>
                <a:cxn ang="0">
                  <a:pos x="12" y="5"/>
                </a:cxn>
                <a:cxn ang="0">
                  <a:pos x="12" y="5"/>
                </a:cxn>
              </a:cxnLst>
              <a:rect l="0" t="0" r="r" b="b"/>
              <a:pathLst>
                <a:path w="23" h="38">
                  <a:moveTo>
                    <a:pt x="12" y="5"/>
                  </a:moveTo>
                  <a:lnTo>
                    <a:pt x="12" y="5"/>
                  </a:lnTo>
                  <a:lnTo>
                    <a:pt x="10" y="9"/>
                  </a:lnTo>
                  <a:lnTo>
                    <a:pt x="9" y="13"/>
                  </a:lnTo>
                  <a:lnTo>
                    <a:pt x="6" y="19"/>
                  </a:lnTo>
                  <a:lnTo>
                    <a:pt x="3" y="25"/>
                  </a:lnTo>
                  <a:lnTo>
                    <a:pt x="1" y="29"/>
                  </a:lnTo>
                  <a:lnTo>
                    <a:pt x="0" y="32"/>
                  </a:lnTo>
                  <a:lnTo>
                    <a:pt x="0" y="32"/>
                  </a:lnTo>
                  <a:lnTo>
                    <a:pt x="0" y="35"/>
                  </a:lnTo>
                  <a:lnTo>
                    <a:pt x="1" y="36"/>
                  </a:lnTo>
                  <a:lnTo>
                    <a:pt x="4" y="38"/>
                  </a:lnTo>
                  <a:lnTo>
                    <a:pt x="5" y="38"/>
                  </a:lnTo>
                  <a:lnTo>
                    <a:pt x="9" y="36"/>
                  </a:lnTo>
                  <a:lnTo>
                    <a:pt x="10" y="35"/>
                  </a:lnTo>
                  <a:lnTo>
                    <a:pt x="12" y="32"/>
                  </a:lnTo>
                  <a:lnTo>
                    <a:pt x="12" y="32"/>
                  </a:lnTo>
                  <a:lnTo>
                    <a:pt x="13" y="29"/>
                  </a:lnTo>
                  <a:lnTo>
                    <a:pt x="14" y="26"/>
                  </a:lnTo>
                  <a:lnTo>
                    <a:pt x="18" y="21"/>
                  </a:lnTo>
                  <a:lnTo>
                    <a:pt x="18" y="21"/>
                  </a:lnTo>
                  <a:lnTo>
                    <a:pt x="21" y="13"/>
                  </a:lnTo>
                  <a:lnTo>
                    <a:pt x="23" y="5"/>
                  </a:lnTo>
                  <a:lnTo>
                    <a:pt x="23" y="5"/>
                  </a:lnTo>
                  <a:lnTo>
                    <a:pt x="22" y="4"/>
                  </a:lnTo>
                  <a:lnTo>
                    <a:pt x="21" y="1"/>
                  </a:lnTo>
                  <a:lnTo>
                    <a:pt x="17" y="0"/>
                  </a:lnTo>
                  <a:lnTo>
                    <a:pt x="13" y="1"/>
                  </a:lnTo>
                  <a:lnTo>
                    <a:pt x="12" y="4"/>
                  </a:lnTo>
                  <a:lnTo>
                    <a:pt x="12" y="5"/>
                  </a:lnTo>
                  <a:lnTo>
                    <a:pt x="12"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7" name="Freeform 363"/>
            <p:cNvSpPr/>
            <p:nvPr/>
          </p:nvSpPr>
          <p:spPr bwMode="auto">
            <a:xfrm>
              <a:off x="2708276" y="1312863"/>
              <a:ext cx="4763" cy="15875"/>
            </a:xfrm>
            <a:custGeom>
              <a:avLst/>
              <a:gdLst/>
              <a:ahLst/>
              <a:cxnLst>
                <a:cxn ang="0">
                  <a:pos x="11" y="5"/>
                </a:cxn>
                <a:cxn ang="0">
                  <a:pos x="11" y="5"/>
                </a:cxn>
                <a:cxn ang="0">
                  <a:pos x="10" y="2"/>
                </a:cxn>
                <a:cxn ang="0">
                  <a:pos x="9" y="1"/>
                </a:cxn>
                <a:cxn ang="0">
                  <a:pos x="5" y="0"/>
                </a:cxn>
                <a:cxn ang="0">
                  <a:pos x="1" y="1"/>
                </a:cxn>
                <a:cxn ang="0">
                  <a:pos x="0" y="2"/>
                </a:cxn>
                <a:cxn ang="0">
                  <a:pos x="0" y="5"/>
                </a:cxn>
                <a:cxn ang="0">
                  <a:pos x="0" y="5"/>
                </a:cxn>
                <a:cxn ang="0">
                  <a:pos x="1" y="21"/>
                </a:cxn>
                <a:cxn ang="0">
                  <a:pos x="1" y="27"/>
                </a:cxn>
                <a:cxn ang="0">
                  <a:pos x="0" y="34"/>
                </a:cxn>
                <a:cxn ang="0">
                  <a:pos x="0" y="34"/>
                </a:cxn>
                <a:cxn ang="0">
                  <a:pos x="0" y="36"/>
                </a:cxn>
                <a:cxn ang="0">
                  <a:pos x="0" y="39"/>
                </a:cxn>
                <a:cxn ang="0">
                  <a:pos x="1" y="40"/>
                </a:cxn>
                <a:cxn ang="0">
                  <a:pos x="4" y="40"/>
                </a:cxn>
                <a:cxn ang="0">
                  <a:pos x="8" y="40"/>
                </a:cxn>
                <a:cxn ang="0">
                  <a:pos x="10" y="39"/>
                </a:cxn>
                <a:cxn ang="0">
                  <a:pos x="11" y="38"/>
                </a:cxn>
                <a:cxn ang="0">
                  <a:pos x="11" y="38"/>
                </a:cxn>
                <a:cxn ang="0">
                  <a:pos x="13" y="30"/>
                </a:cxn>
                <a:cxn ang="0">
                  <a:pos x="13" y="22"/>
                </a:cxn>
                <a:cxn ang="0">
                  <a:pos x="11" y="5"/>
                </a:cxn>
                <a:cxn ang="0">
                  <a:pos x="11" y="5"/>
                </a:cxn>
              </a:cxnLst>
              <a:rect l="0" t="0" r="r" b="b"/>
              <a:pathLst>
                <a:path w="13" h="40">
                  <a:moveTo>
                    <a:pt x="11" y="5"/>
                  </a:moveTo>
                  <a:lnTo>
                    <a:pt x="11" y="5"/>
                  </a:lnTo>
                  <a:lnTo>
                    <a:pt x="10" y="2"/>
                  </a:lnTo>
                  <a:lnTo>
                    <a:pt x="9" y="1"/>
                  </a:lnTo>
                  <a:lnTo>
                    <a:pt x="5" y="0"/>
                  </a:lnTo>
                  <a:lnTo>
                    <a:pt x="1" y="1"/>
                  </a:lnTo>
                  <a:lnTo>
                    <a:pt x="0" y="2"/>
                  </a:lnTo>
                  <a:lnTo>
                    <a:pt x="0" y="5"/>
                  </a:lnTo>
                  <a:lnTo>
                    <a:pt x="0" y="5"/>
                  </a:lnTo>
                  <a:lnTo>
                    <a:pt x="1" y="21"/>
                  </a:lnTo>
                  <a:lnTo>
                    <a:pt x="1" y="27"/>
                  </a:lnTo>
                  <a:lnTo>
                    <a:pt x="0" y="34"/>
                  </a:lnTo>
                  <a:lnTo>
                    <a:pt x="0" y="34"/>
                  </a:lnTo>
                  <a:lnTo>
                    <a:pt x="0" y="36"/>
                  </a:lnTo>
                  <a:lnTo>
                    <a:pt x="0" y="39"/>
                  </a:lnTo>
                  <a:lnTo>
                    <a:pt x="1" y="40"/>
                  </a:lnTo>
                  <a:lnTo>
                    <a:pt x="4" y="40"/>
                  </a:lnTo>
                  <a:lnTo>
                    <a:pt x="8" y="40"/>
                  </a:lnTo>
                  <a:lnTo>
                    <a:pt x="10" y="39"/>
                  </a:lnTo>
                  <a:lnTo>
                    <a:pt x="11" y="38"/>
                  </a:lnTo>
                  <a:lnTo>
                    <a:pt x="11" y="38"/>
                  </a:lnTo>
                  <a:lnTo>
                    <a:pt x="13" y="30"/>
                  </a:lnTo>
                  <a:lnTo>
                    <a:pt x="13" y="22"/>
                  </a:lnTo>
                  <a:lnTo>
                    <a:pt x="11" y="5"/>
                  </a:lnTo>
                  <a:lnTo>
                    <a:pt x="11"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8" name="Freeform 364"/>
            <p:cNvSpPr/>
            <p:nvPr/>
          </p:nvSpPr>
          <p:spPr bwMode="auto">
            <a:xfrm>
              <a:off x="2751139" y="1300163"/>
              <a:ext cx="12700" cy="14288"/>
            </a:xfrm>
            <a:custGeom>
              <a:avLst/>
              <a:gdLst/>
              <a:ahLst/>
              <a:cxnLst>
                <a:cxn ang="0">
                  <a:pos x="18" y="5"/>
                </a:cxn>
                <a:cxn ang="0">
                  <a:pos x="18" y="5"/>
                </a:cxn>
                <a:cxn ang="0">
                  <a:pos x="18" y="9"/>
                </a:cxn>
                <a:cxn ang="0">
                  <a:pos x="17" y="11"/>
                </a:cxn>
                <a:cxn ang="0">
                  <a:pos x="12" y="18"/>
                </a:cxn>
                <a:cxn ang="0">
                  <a:pos x="1" y="27"/>
                </a:cxn>
                <a:cxn ang="0">
                  <a:pos x="1" y="27"/>
                </a:cxn>
                <a:cxn ang="0">
                  <a:pos x="0" y="30"/>
                </a:cxn>
                <a:cxn ang="0">
                  <a:pos x="0" y="32"/>
                </a:cxn>
                <a:cxn ang="0">
                  <a:pos x="1" y="35"/>
                </a:cxn>
                <a:cxn ang="0">
                  <a:pos x="5" y="38"/>
                </a:cxn>
                <a:cxn ang="0">
                  <a:pos x="6" y="38"/>
                </a:cxn>
                <a:cxn ang="0">
                  <a:pos x="9" y="36"/>
                </a:cxn>
                <a:cxn ang="0">
                  <a:pos x="9" y="36"/>
                </a:cxn>
                <a:cxn ang="0">
                  <a:pos x="16" y="30"/>
                </a:cxn>
                <a:cxn ang="0">
                  <a:pos x="22" y="22"/>
                </a:cxn>
                <a:cxn ang="0">
                  <a:pos x="27" y="14"/>
                </a:cxn>
                <a:cxn ang="0">
                  <a:pos x="29" y="10"/>
                </a:cxn>
                <a:cxn ang="0">
                  <a:pos x="30" y="5"/>
                </a:cxn>
                <a:cxn ang="0">
                  <a:pos x="30" y="5"/>
                </a:cxn>
                <a:cxn ang="0">
                  <a:pos x="30" y="2"/>
                </a:cxn>
                <a:cxn ang="0">
                  <a:pos x="29" y="1"/>
                </a:cxn>
                <a:cxn ang="0">
                  <a:pos x="25" y="0"/>
                </a:cxn>
                <a:cxn ang="0">
                  <a:pos x="21" y="1"/>
                </a:cxn>
                <a:cxn ang="0">
                  <a:pos x="19" y="2"/>
                </a:cxn>
                <a:cxn ang="0">
                  <a:pos x="18" y="5"/>
                </a:cxn>
                <a:cxn ang="0">
                  <a:pos x="18" y="5"/>
                </a:cxn>
              </a:cxnLst>
              <a:rect l="0" t="0" r="r" b="b"/>
              <a:pathLst>
                <a:path w="30" h="38">
                  <a:moveTo>
                    <a:pt x="18" y="5"/>
                  </a:moveTo>
                  <a:lnTo>
                    <a:pt x="18" y="5"/>
                  </a:lnTo>
                  <a:lnTo>
                    <a:pt x="18" y="9"/>
                  </a:lnTo>
                  <a:lnTo>
                    <a:pt x="17" y="11"/>
                  </a:lnTo>
                  <a:lnTo>
                    <a:pt x="12" y="18"/>
                  </a:lnTo>
                  <a:lnTo>
                    <a:pt x="1" y="27"/>
                  </a:lnTo>
                  <a:lnTo>
                    <a:pt x="1" y="27"/>
                  </a:lnTo>
                  <a:lnTo>
                    <a:pt x="0" y="30"/>
                  </a:lnTo>
                  <a:lnTo>
                    <a:pt x="0" y="32"/>
                  </a:lnTo>
                  <a:lnTo>
                    <a:pt x="1" y="35"/>
                  </a:lnTo>
                  <a:lnTo>
                    <a:pt x="5" y="38"/>
                  </a:lnTo>
                  <a:lnTo>
                    <a:pt x="6" y="38"/>
                  </a:lnTo>
                  <a:lnTo>
                    <a:pt x="9" y="36"/>
                  </a:lnTo>
                  <a:lnTo>
                    <a:pt x="9" y="36"/>
                  </a:lnTo>
                  <a:lnTo>
                    <a:pt x="16" y="30"/>
                  </a:lnTo>
                  <a:lnTo>
                    <a:pt x="22" y="22"/>
                  </a:lnTo>
                  <a:lnTo>
                    <a:pt x="27" y="14"/>
                  </a:lnTo>
                  <a:lnTo>
                    <a:pt x="29" y="10"/>
                  </a:lnTo>
                  <a:lnTo>
                    <a:pt x="30" y="5"/>
                  </a:lnTo>
                  <a:lnTo>
                    <a:pt x="30" y="5"/>
                  </a:lnTo>
                  <a:lnTo>
                    <a:pt x="30" y="2"/>
                  </a:lnTo>
                  <a:lnTo>
                    <a:pt x="29" y="1"/>
                  </a:lnTo>
                  <a:lnTo>
                    <a:pt x="25" y="0"/>
                  </a:lnTo>
                  <a:lnTo>
                    <a:pt x="21" y="1"/>
                  </a:lnTo>
                  <a:lnTo>
                    <a:pt x="19" y="2"/>
                  </a:lnTo>
                  <a:lnTo>
                    <a:pt x="18" y="5"/>
                  </a:lnTo>
                  <a:lnTo>
                    <a:pt x="18"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9" name="Freeform 365"/>
            <p:cNvSpPr/>
            <p:nvPr/>
          </p:nvSpPr>
          <p:spPr bwMode="auto">
            <a:xfrm>
              <a:off x="2608264" y="1257301"/>
              <a:ext cx="23813" cy="31750"/>
            </a:xfrm>
            <a:custGeom>
              <a:avLst/>
              <a:gdLst/>
              <a:ahLst/>
              <a:cxnLst>
                <a:cxn ang="0">
                  <a:pos x="54" y="0"/>
                </a:cxn>
                <a:cxn ang="0">
                  <a:pos x="54" y="0"/>
                </a:cxn>
                <a:cxn ang="0">
                  <a:pos x="47" y="3"/>
                </a:cxn>
                <a:cxn ang="0">
                  <a:pos x="40" y="8"/>
                </a:cxn>
                <a:cxn ang="0">
                  <a:pos x="35" y="15"/>
                </a:cxn>
                <a:cxn ang="0">
                  <a:pos x="30" y="21"/>
                </a:cxn>
                <a:cxn ang="0">
                  <a:pos x="30" y="21"/>
                </a:cxn>
                <a:cxn ang="0">
                  <a:pos x="15" y="46"/>
                </a:cxn>
                <a:cxn ang="0">
                  <a:pos x="1" y="72"/>
                </a:cxn>
                <a:cxn ang="0">
                  <a:pos x="1" y="72"/>
                </a:cxn>
                <a:cxn ang="0">
                  <a:pos x="0" y="75"/>
                </a:cxn>
                <a:cxn ang="0">
                  <a:pos x="0" y="76"/>
                </a:cxn>
                <a:cxn ang="0">
                  <a:pos x="3" y="80"/>
                </a:cxn>
                <a:cxn ang="0">
                  <a:pos x="7" y="80"/>
                </a:cxn>
                <a:cxn ang="0">
                  <a:pos x="9" y="80"/>
                </a:cxn>
                <a:cxn ang="0">
                  <a:pos x="10" y="78"/>
                </a:cxn>
                <a:cxn ang="0">
                  <a:pos x="10" y="78"/>
                </a:cxn>
                <a:cxn ang="0">
                  <a:pos x="22" y="59"/>
                </a:cxn>
                <a:cxn ang="0">
                  <a:pos x="32" y="41"/>
                </a:cxn>
                <a:cxn ang="0">
                  <a:pos x="32" y="41"/>
                </a:cxn>
                <a:cxn ang="0">
                  <a:pos x="41" y="24"/>
                </a:cxn>
                <a:cxn ang="0">
                  <a:pos x="44" y="20"/>
                </a:cxn>
                <a:cxn ang="0">
                  <a:pos x="47" y="16"/>
                </a:cxn>
                <a:cxn ang="0">
                  <a:pos x="51" y="13"/>
                </a:cxn>
                <a:cxn ang="0">
                  <a:pos x="54" y="12"/>
                </a:cxn>
                <a:cxn ang="0">
                  <a:pos x="54" y="12"/>
                </a:cxn>
                <a:cxn ang="0">
                  <a:pos x="57" y="11"/>
                </a:cxn>
                <a:cxn ang="0">
                  <a:pos x="58" y="10"/>
                </a:cxn>
                <a:cxn ang="0">
                  <a:pos x="60" y="6"/>
                </a:cxn>
                <a:cxn ang="0">
                  <a:pos x="60" y="4"/>
                </a:cxn>
                <a:cxn ang="0">
                  <a:pos x="58" y="2"/>
                </a:cxn>
                <a:cxn ang="0">
                  <a:pos x="57" y="0"/>
                </a:cxn>
                <a:cxn ang="0">
                  <a:pos x="54" y="0"/>
                </a:cxn>
                <a:cxn ang="0">
                  <a:pos x="54" y="0"/>
                </a:cxn>
              </a:cxnLst>
              <a:rect l="0" t="0" r="r" b="b"/>
              <a:pathLst>
                <a:path w="60" h="80">
                  <a:moveTo>
                    <a:pt x="54" y="0"/>
                  </a:moveTo>
                  <a:lnTo>
                    <a:pt x="54" y="0"/>
                  </a:lnTo>
                  <a:lnTo>
                    <a:pt x="47" y="3"/>
                  </a:lnTo>
                  <a:lnTo>
                    <a:pt x="40" y="8"/>
                  </a:lnTo>
                  <a:lnTo>
                    <a:pt x="35" y="15"/>
                  </a:lnTo>
                  <a:lnTo>
                    <a:pt x="30" y="21"/>
                  </a:lnTo>
                  <a:lnTo>
                    <a:pt x="30" y="21"/>
                  </a:lnTo>
                  <a:lnTo>
                    <a:pt x="15" y="46"/>
                  </a:lnTo>
                  <a:lnTo>
                    <a:pt x="1" y="72"/>
                  </a:lnTo>
                  <a:lnTo>
                    <a:pt x="1" y="72"/>
                  </a:lnTo>
                  <a:lnTo>
                    <a:pt x="0" y="75"/>
                  </a:lnTo>
                  <a:lnTo>
                    <a:pt x="0" y="76"/>
                  </a:lnTo>
                  <a:lnTo>
                    <a:pt x="3" y="80"/>
                  </a:lnTo>
                  <a:lnTo>
                    <a:pt x="7" y="80"/>
                  </a:lnTo>
                  <a:lnTo>
                    <a:pt x="9" y="80"/>
                  </a:lnTo>
                  <a:lnTo>
                    <a:pt x="10" y="78"/>
                  </a:lnTo>
                  <a:lnTo>
                    <a:pt x="10" y="78"/>
                  </a:lnTo>
                  <a:lnTo>
                    <a:pt x="22" y="59"/>
                  </a:lnTo>
                  <a:lnTo>
                    <a:pt x="32" y="41"/>
                  </a:lnTo>
                  <a:lnTo>
                    <a:pt x="32" y="41"/>
                  </a:lnTo>
                  <a:lnTo>
                    <a:pt x="41" y="24"/>
                  </a:lnTo>
                  <a:lnTo>
                    <a:pt x="44" y="20"/>
                  </a:lnTo>
                  <a:lnTo>
                    <a:pt x="47" y="16"/>
                  </a:lnTo>
                  <a:lnTo>
                    <a:pt x="51" y="13"/>
                  </a:lnTo>
                  <a:lnTo>
                    <a:pt x="54" y="12"/>
                  </a:lnTo>
                  <a:lnTo>
                    <a:pt x="54" y="12"/>
                  </a:lnTo>
                  <a:lnTo>
                    <a:pt x="57" y="11"/>
                  </a:lnTo>
                  <a:lnTo>
                    <a:pt x="58" y="10"/>
                  </a:lnTo>
                  <a:lnTo>
                    <a:pt x="60" y="6"/>
                  </a:lnTo>
                  <a:lnTo>
                    <a:pt x="60" y="4"/>
                  </a:lnTo>
                  <a:lnTo>
                    <a:pt x="58" y="2"/>
                  </a:lnTo>
                  <a:lnTo>
                    <a:pt x="57" y="0"/>
                  </a:lnTo>
                  <a:lnTo>
                    <a:pt x="54" y="0"/>
                  </a:lnTo>
                  <a:lnTo>
                    <a:pt x="54"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0" name="Freeform 366"/>
            <p:cNvSpPr/>
            <p:nvPr/>
          </p:nvSpPr>
          <p:spPr bwMode="auto">
            <a:xfrm>
              <a:off x="2662239" y="1262063"/>
              <a:ext cx="20638" cy="19050"/>
            </a:xfrm>
            <a:custGeom>
              <a:avLst/>
              <a:gdLst/>
              <a:ahLst/>
              <a:cxnLst>
                <a:cxn ang="0">
                  <a:pos x="39" y="3"/>
                </a:cxn>
                <a:cxn ang="0">
                  <a:pos x="39" y="3"/>
                </a:cxn>
                <a:cxn ang="0">
                  <a:pos x="30" y="13"/>
                </a:cxn>
                <a:cxn ang="0">
                  <a:pos x="21" y="22"/>
                </a:cxn>
                <a:cxn ang="0">
                  <a:pos x="1" y="39"/>
                </a:cxn>
                <a:cxn ang="0">
                  <a:pos x="1" y="39"/>
                </a:cxn>
                <a:cxn ang="0">
                  <a:pos x="0" y="42"/>
                </a:cxn>
                <a:cxn ang="0">
                  <a:pos x="0" y="45"/>
                </a:cxn>
                <a:cxn ang="0">
                  <a:pos x="1" y="47"/>
                </a:cxn>
                <a:cxn ang="0">
                  <a:pos x="5" y="50"/>
                </a:cxn>
                <a:cxn ang="0">
                  <a:pos x="8" y="50"/>
                </a:cxn>
                <a:cxn ang="0">
                  <a:pos x="9" y="49"/>
                </a:cxn>
                <a:cxn ang="0">
                  <a:pos x="9" y="49"/>
                </a:cxn>
                <a:cxn ang="0">
                  <a:pos x="30" y="29"/>
                </a:cxn>
                <a:cxn ang="0">
                  <a:pos x="39" y="20"/>
                </a:cxn>
                <a:cxn ang="0">
                  <a:pos x="48" y="9"/>
                </a:cxn>
                <a:cxn ang="0">
                  <a:pos x="48" y="9"/>
                </a:cxn>
                <a:cxn ang="0">
                  <a:pos x="50" y="7"/>
                </a:cxn>
                <a:cxn ang="0">
                  <a:pos x="50" y="4"/>
                </a:cxn>
                <a:cxn ang="0">
                  <a:pos x="48" y="3"/>
                </a:cxn>
                <a:cxn ang="0">
                  <a:pos x="47" y="1"/>
                </a:cxn>
                <a:cxn ang="0">
                  <a:pos x="43" y="0"/>
                </a:cxn>
                <a:cxn ang="0">
                  <a:pos x="40" y="1"/>
                </a:cxn>
                <a:cxn ang="0">
                  <a:pos x="39" y="3"/>
                </a:cxn>
                <a:cxn ang="0">
                  <a:pos x="39" y="3"/>
                </a:cxn>
              </a:cxnLst>
              <a:rect l="0" t="0" r="r" b="b"/>
              <a:pathLst>
                <a:path w="50" h="50">
                  <a:moveTo>
                    <a:pt x="39" y="3"/>
                  </a:moveTo>
                  <a:lnTo>
                    <a:pt x="39" y="3"/>
                  </a:lnTo>
                  <a:lnTo>
                    <a:pt x="30" y="13"/>
                  </a:lnTo>
                  <a:lnTo>
                    <a:pt x="21" y="22"/>
                  </a:lnTo>
                  <a:lnTo>
                    <a:pt x="1" y="39"/>
                  </a:lnTo>
                  <a:lnTo>
                    <a:pt x="1" y="39"/>
                  </a:lnTo>
                  <a:lnTo>
                    <a:pt x="0" y="42"/>
                  </a:lnTo>
                  <a:lnTo>
                    <a:pt x="0" y="45"/>
                  </a:lnTo>
                  <a:lnTo>
                    <a:pt x="1" y="47"/>
                  </a:lnTo>
                  <a:lnTo>
                    <a:pt x="5" y="50"/>
                  </a:lnTo>
                  <a:lnTo>
                    <a:pt x="8" y="50"/>
                  </a:lnTo>
                  <a:lnTo>
                    <a:pt x="9" y="49"/>
                  </a:lnTo>
                  <a:lnTo>
                    <a:pt x="9" y="49"/>
                  </a:lnTo>
                  <a:lnTo>
                    <a:pt x="30" y="29"/>
                  </a:lnTo>
                  <a:lnTo>
                    <a:pt x="39" y="20"/>
                  </a:lnTo>
                  <a:lnTo>
                    <a:pt x="48" y="9"/>
                  </a:lnTo>
                  <a:lnTo>
                    <a:pt x="48" y="9"/>
                  </a:lnTo>
                  <a:lnTo>
                    <a:pt x="50" y="7"/>
                  </a:lnTo>
                  <a:lnTo>
                    <a:pt x="50" y="4"/>
                  </a:lnTo>
                  <a:lnTo>
                    <a:pt x="48" y="3"/>
                  </a:lnTo>
                  <a:lnTo>
                    <a:pt x="47" y="1"/>
                  </a:lnTo>
                  <a:lnTo>
                    <a:pt x="43" y="0"/>
                  </a:lnTo>
                  <a:lnTo>
                    <a:pt x="40" y="1"/>
                  </a:lnTo>
                  <a:lnTo>
                    <a:pt x="39" y="3"/>
                  </a:lnTo>
                  <a:lnTo>
                    <a:pt x="39"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1" name="Freeform 367"/>
            <p:cNvSpPr/>
            <p:nvPr/>
          </p:nvSpPr>
          <p:spPr bwMode="auto">
            <a:xfrm>
              <a:off x="2436814" y="1260476"/>
              <a:ext cx="17463" cy="20638"/>
            </a:xfrm>
            <a:custGeom>
              <a:avLst/>
              <a:gdLst/>
              <a:ahLst/>
              <a:cxnLst>
                <a:cxn ang="0">
                  <a:pos x="32" y="3"/>
                </a:cxn>
                <a:cxn ang="0">
                  <a:pos x="32" y="3"/>
                </a:cxn>
                <a:cxn ang="0">
                  <a:pos x="24" y="13"/>
                </a:cxn>
                <a:cxn ang="0">
                  <a:pos x="15" y="24"/>
                </a:cxn>
                <a:cxn ang="0">
                  <a:pos x="7" y="34"/>
                </a:cxn>
                <a:cxn ang="0">
                  <a:pos x="3" y="39"/>
                </a:cxn>
                <a:cxn ang="0">
                  <a:pos x="0" y="46"/>
                </a:cxn>
                <a:cxn ang="0">
                  <a:pos x="0" y="46"/>
                </a:cxn>
                <a:cxn ang="0">
                  <a:pos x="0" y="49"/>
                </a:cxn>
                <a:cxn ang="0">
                  <a:pos x="1" y="51"/>
                </a:cxn>
                <a:cxn ang="0">
                  <a:pos x="4" y="54"/>
                </a:cxn>
                <a:cxn ang="0">
                  <a:pos x="9" y="53"/>
                </a:cxn>
                <a:cxn ang="0">
                  <a:pos x="11" y="51"/>
                </a:cxn>
                <a:cxn ang="0">
                  <a:pos x="12" y="50"/>
                </a:cxn>
                <a:cxn ang="0">
                  <a:pos x="12" y="50"/>
                </a:cxn>
                <a:cxn ang="0">
                  <a:pos x="15" y="43"/>
                </a:cxn>
                <a:cxn ang="0">
                  <a:pos x="17" y="38"/>
                </a:cxn>
                <a:cxn ang="0">
                  <a:pos x="25" y="28"/>
                </a:cxn>
                <a:cxn ang="0">
                  <a:pos x="33" y="19"/>
                </a:cxn>
                <a:cxn ang="0">
                  <a:pos x="42" y="9"/>
                </a:cxn>
                <a:cxn ang="0">
                  <a:pos x="42" y="9"/>
                </a:cxn>
                <a:cxn ang="0">
                  <a:pos x="43" y="7"/>
                </a:cxn>
                <a:cxn ang="0">
                  <a:pos x="42" y="4"/>
                </a:cxn>
                <a:cxn ang="0">
                  <a:pos x="42" y="3"/>
                </a:cxn>
                <a:cxn ang="0">
                  <a:pos x="41" y="2"/>
                </a:cxn>
                <a:cxn ang="0">
                  <a:pos x="35" y="0"/>
                </a:cxn>
                <a:cxn ang="0">
                  <a:pos x="34" y="2"/>
                </a:cxn>
                <a:cxn ang="0">
                  <a:pos x="32" y="3"/>
                </a:cxn>
                <a:cxn ang="0">
                  <a:pos x="32" y="3"/>
                </a:cxn>
              </a:cxnLst>
              <a:rect l="0" t="0" r="r" b="b"/>
              <a:pathLst>
                <a:path w="43" h="54">
                  <a:moveTo>
                    <a:pt x="32" y="3"/>
                  </a:moveTo>
                  <a:lnTo>
                    <a:pt x="32" y="3"/>
                  </a:lnTo>
                  <a:lnTo>
                    <a:pt x="24" y="13"/>
                  </a:lnTo>
                  <a:lnTo>
                    <a:pt x="15" y="24"/>
                  </a:lnTo>
                  <a:lnTo>
                    <a:pt x="7" y="34"/>
                  </a:lnTo>
                  <a:lnTo>
                    <a:pt x="3" y="39"/>
                  </a:lnTo>
                  <a:lnTo>
                    <a:pt x="0" y="46"/>
                  </a:lnTo>
                  <a:lnTo>
                    <a:pt x="0" y="46"/>
                  </a:lnTo>
                  <a:lnTo>
                    <a:pt x="0" y="49"/>
                  </a:lnTo>
                  <a:lnTo>
                    <a:pt x="1" y="51"/>
                  </a:lnTo>
                  <a:lnTo>
                    <a:pt x="4" y="54"/>
                  </a:lnTo>
                  <a:lnTo>
                    <a:pt x="9" y="53"/>
                  </a:lnTo>
                  <a:lnTo>
                    <a:pt x="11" y="51"/>
                  </a:lnTo>
                  <a:lnTo>
                    <a:pt x="12" y="50"/>
                  </a:lnTo>
                  <a:lnTo>
                    <a:pt x="12" y="50"/>
                  </a:lnTo>
                  <a:lnTo>
                    <a:pt x="15" y="43"/>
                  </a:lnTo>
                  <a:lnTo>
                    <a:pt x="17" y="38"/>
                  </a:lnTo>
                  <a:lnTo>
                    <a:pt x="25" y="28"/>
                  </a:lnTo>
                  <a:lnTo>
                    <a:pt x="33" y="19"/>
                  </a:lnTo>
                  <a:lnTo>
                    <a:pt x="42" y="9"/>
                  </a:lnTo>
                  <a:lnTo>
                    <a:pt x="42" y="9"/>
                  </a:lnTo>
                  <a:lnTo>
                    <a:pt x="43" y="7"/>
                  </a:lnTo>
                  <a:lnTo>
                    <a:pt x="42" y="4"/>
                  </a:lnTo>
                  <a:lnTo>
                    <a:pt x="42" y="3"/>
                  </a:lnTo>
                  <a:lnTo>
                    <a:pt x="41" y="2"/>
                  </a:lnTo>
                  <a:lnTo>
                    <a:pt x="35" y="0"/>
                  </a:lnTo>
                  <a:lnTo>
                    <a:pt x="34" y="2"/>
                  </a:lnTo>
                  <a:lnTo>
                    <a:pt x="32" y="3"/>
                  </a:lnTo>
                  <a:lnTo>
                    <a:pt x="32"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2" name="Freeform 368"/>
            <p:cNvSpPr/>
            <p:nvPr/>
          </p:nvSpPr>
          <p:spPr bwMode="auto">
            <a:xfrm>
              <a:off x="2460626" y="1262063"/>
              <a:ext cx="9525" cy="12700"/>
            </a:xfrm>
            <a:custGeom>
              <a:avLst/>
              <a:gdLst/>
              <a:ahLst/>
              <a:cxnLst>
                <a:cxn ang="0">
                  <a:pos x="15" y="3"/>
                </a:cxn>
                <a:cxn ang="0">
                  <a:pos x="15" y="3"/>
                </a:cxn>
                <a:cxn ang="0">
                  <a:pos x="9" y="15"/>
                </a:cxn>
                <a:cxn ang="0">
                  <a:pos x="1" y="25"/>
                </a:cxn>
                <a:cxn ang="0">
                  <a:pos x="1" y="25"/>
                </a:cxn>
                <a:cxn ang="0">
                  <a:pos x="0" y="26"/>
                </a:cxn>
                <a:cxn ang="0">
                  <a:pos x="0" y="29"/>
                </a:cxn>
                <a:cxn ang="0">
                  <a:pos x="1" y="33"/>
                </a:cxn>
                <a:cxn ang="0">
                  <a:pos x="5" y="34"/>
                </a:cxn>
                <a:cxn ang="0">
                  <a:pos x="8" y="34"/>
                </a:cxn>
                <a:cxn ang="0">
                  <a:pos x="9" y="33"/>
                </a:cxn>
                <a:cxn ang="0">
                  <a:pos x="9" y="33"/>
                </a:cxn>
                <a:cxn ang="0">
                  <a:pos x="18" y="21"/>
                </a:cxn>
                <a:cxn ang="0">
                  <a:pos x="26" y="9"/>
                </a:cxn>
                <a:cxn ang="0">
                  <a:pos x="26" y="9"/>
                </a:cxn>
                <a:cxn ang="0">
                  <a:pos x="26" y="7"/>
                </a:cxn>
                <a:cxn ang="0">
                  <a:pos x="26" y="4"/>
                </a:cxn>
                <a:cxn ang="0">
                  <a:pos x="23" y="1"/>
                </a:cxn>
                <a:cxn ang="0">
                  <a:pos x="19" y="0"/>
                </a:cxn>
                <a:cxn ang="0">
                  <a:pos x="17" y="1"/>
                </a:cxn>
                <a:cxn ang="0">
                  <a:pos x="15" y="3"/>
                </a:cxn>
                <a:cxn ang="0">
                  <a:pos x="15" y="3"/>
                </a:cxn>
              </a:cxnLst>
              <a:rect l="0" t="0" r="r" b="b"/>
              <a:pathLst>
                <a:path w="26" h="34">
                  <a:moveTo>
                    <a:pt x="15" y="3"/>
                  </a:moveTo>
                  <a:lnTo>
                    <a:pt x="15" y="3"/>
                  </a:lnTo>
                  <a:lnTo>
                    <a:pt x="9" y="15"/>
                  </a:lnTo>
                  <a:lnTo>
                    <a:pt x="1" y="25"/>
                  </a:lnTo>
                  <a:lnTo>
                    <a:pt x="1" y="25"/>
                  </a:lnTo>
                  <a:lnTo>
                    <a:pt x="0" y="26"/>
                  </a:lnTo>
                  <a:lnTo>
                    <a:pt x="0" y="29"/>
                  </a:lnTo>
                  <a:lnTo>
                    <a:pt x="1" y="33"/>
                  </a:lnTo>
                  <a:lnTo>
                    <a:pt x="5" y="34"/>
                  </a:lnTo>
                  <a:lnTo>
                    <a:pt x="8" y="34"/>
                  </a:lnTo>
                  <a:lnTo>
                    <a:pt x="9" y="33"/>
                  </a:lnTo>
                  <a:lnTo>
                    <a:pt x="9" y="33"/>
                  </a:lnTo>
                  <a:lnTo>
                    <a:pt x="18" y="21"/>
                  </a:lnTo>
                  <a:lnTo>
                    <a:pt x="26" y="9"/>
                  </a:lnTo>
                  <a:lnTo>
                    <a:pt x="26" y="9"/>
                  </a:lnTo>
                  <a:lnTo>
                    <a:pt x="26" y="7"/>
                  </a:lnTo>
                  <a:lnTo>
                    <a:pt x="26" y="4"/>
                  </a:lnTo>
                  <a:lnTo>
                    <a:pt x="23" y="1"/>
                  </a:lnTo>
                  <a:lnTo>
                    <a:pt x="19" y="0"/>
                  </a:lnTo>
                  <a:lnTo>
                    <a:pt x="17" y="1"/>
                  </a:lnTo>
                  <a:lnTo>
                    <a:pt x="15" y="3"/>
                  </a:lnTo>
                  <a:lnTo>
                    <a:pt x="15"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3" name="Freeform 369"/>
            <p:cNvSpPr/>
            <p:nvPr/>
          </p:nvSpPr>
          <p:spPr bwMode="auto">
            <a:xfrm>
              <a:off x="2274889" y="1141413"/>
              <a:ext cx="17463" cy="31750"/>
            </a:xfrm>
            <a:custGeom>
              <a:avLst/>
              <a:gdLst/>
              <a:ahLst/>
              <a:cxnLst>
                <a:cxn ang="0">
                  <a:pos x="34" y="7"/>
                </a:cxn>
                <a:cxn ang="0">
                  <a:pos x="34" y="7"/>
                </a:cxn>
                <a:cxn ang="0">
                  <a:pos x="33" y="16"/>
                </a:cxn>
                <a:cxn ang="0">
                  <a:pos x="30" y="24"/>
                </a:cxn>
                <a:cxn ang="0">
                  <a:pos x="27" y="33"/>
                </a:cxn>
                <a:cxn ang="0">
                  <a:pos x="21" y="41"/>
                </a:cxn>
                <a:cxn ang="0">
                  <a:pos x="11" y="57"/>
                </a:cxn>
                <a:cxn ang="0">
                  <a:pos x="2" y="72"/>
                </a:cxn>
                <a:cxn ang="0">
                  <a:pos x="2" y="72"/>
                </a:cxn>
                <a:cxn ang="0">
                  <a:pos x="0" y="75"/>
                </a:cxn>
                <a:cxn ang="0">
                  <a:pos x="0" y="76"/>
                </a:cxn>
                <a:cxn ang="0">
                  <a:pos x="3" y="80"/>
                </a:cxn>
                <a:cxn ang="0">
                  <a:pos x="8" y="80"/>
                </a:cxn>
                <a:cxn ang="0">
                  <a:pos x="10" y="80"/>
                </a:cxn>
                <a:cxn ang="0">
                  <a:pos x="11" y="78"/>
                </a:cxn>
                <a:cxn ang="0">
                  <a:pos x="11" y="78"/>
                </a:cxn>
                <a:cxn ang="0">
                  <a:pos x="21" y="61"/>
                </a:cxn>
                <a:cxn ang="0">
                  <a:pos x="33" y="44"/>
                </a:cxn>
                <a:cxn ang="0">
                  <a:pos x="37" y="34"/>
                </a:cxn>
                <a:cxn ang="0">
                  <a:pos x="42" y="25"/>
                </a:cxn>
                <a:cxn ang="0">
                  <a:pos x="45" y="16"/>
                </a:cxn>
                <a:cxn ang="0">
                  <a:pos x="46" y="7"/>
                </a:cxn>
                <a:cxn ang="0">
                  <a:pos x="46" y="7"/>
                </a:cxn>
                <a:cxn ang="0">
                  <a:pos x="46" y="4"/>
                </a:cxn>
                <a:cxn ang="0">
                  <a:pos x="45" y="2"/>
                </a:cxn>
                <a:cxn ang="0">
                  <a:pos x="41" y="0"/>
                </a:cxn>
                <a:cxn ang="0">
                  <a:pos x="37" y="2"/>
                </a:cxn>
                <a:cxn ang="0">
                  <a:pos x="36" y="4"/>
                </a:cxn>
                <a:cxn ang="0">
                  <a:pos x="34" y="7"/>
                </a:cxn>
                <a:cxn ang="0">
                  <a:pos x="34" y="7"/>
                </a:cxn>
              </a:cxnLst>
              <a:rect l="0" t="0" r="r" b="b"/>
              <a:pathLst>
                <a:path w="46" h="80">
                  <a:moveTo>
                    <a:pt x="34" y="7"/>
                  </a:moveTo>
                  <a:lnTo>
                    <a:pt x="34" y="7"/>
                  </a:lnTo>
                  <a:lnTo>
                    <a:pt x="33" y="16"/>
                  </a:lnTo>
                  <a:lnTo>
                    <a:pt x="30" y="24"/>
                  </a:lnTo>
                  <a:lnTo>
                    <a:pt x="27" y="33"/>
                  </a:lnTo>
                  <a:lnTo>
                    <a:pt x="21" y="41"/>
                  </a:lnTo>
                  <a:lnTo>
                    <a:pt x="11" y="57"/>
                  </a:lnTo>
                  <a:lnTo>
                    <a:pt x="2" y="72"/>
                  </a:lnTo>
                  <a:lnTo>
                    <a:pt x="2" y="72"/>
                  </a:lnTo>
                  <a:lnTo>
                    <a:pt x="0" y="75"/>
                  </a:lnTo>
                  <a:lnTo>
                    <a:pt x="0" y="76"/>
                  </a:lnTo>
                  <a:lnTo>
                    <a:pt x="3" y="80"/>
                  </a:lnTo>
                  <a:lnTo>
                    <a:pt x="8" y="80"/>
                  </a:lnTo>
                  <a:lnTo>
                    <a:pt x="10" y="80"/>
                  </a:lnTo>
                  <a:lnTo>
                    <a:pt x="11" y="78"/>
                  </a:lnTo>
                  <a:lnTo>
                    <a:pt x="11" y="78"/>
                  </a:lnTo>
                  <a:lnTo>
                    <a:pt x="21" y="61"/>
                  </a:lnTo>
                  <a:lnTo>
                    <a:pt x="33" y="44"/>
                  </a:lnTo>
                  <a:lnTo>
                    <a:pt x="37" y="34"/>
                  </a:lnTo>
                  <a:lnTo>
                    <a:pt x="42" y="25"/>
                  </a:lnTo>
                  <a:lnTo>
                    <a:pt x="45" y="16"/>
                  </a:lnTo>
                  <a:lnTo>
                    <a:pt x="46" y="7"/>
                  </a:lnTo>
                  <a:lnTo>
                    <a:pt x="46" y="7"/>
                  </a:lnTo>
                  <a:lnTo>
                    <a:pt x="46" y="4"/>
                  </a:lnTo>
                  <a:lnTo>
                    <a:pt x="45" y="2"/>
                  </a:lnTo>
                  <a:lnTo>
                    <a:pt x="41" y="0"/>
                  </a:lnTo>
                  <a:lnTo>
                    <a:pt x="37" y="2"/>
                  </a:lnTo>
                  <a:lnTo>
                    <a:pt x="36" y="4"/>
                  </a:lnTo>
                  <a:lnTo>
                    <a:pt x="34" y="7"/>
                  </a:lnTo>
                  <a:lnTo>
                    <a:pt x="34"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4" name="Freeform 370"/>
            <p:cNvSpPr/>
            <p:nvPr/>
          </p:nvSpPr>
          <p:spPr bwMode="auto">
            <a:xfrm>
              <a:off x="2300289" y="1150938"/>
              <a:ext cx="19050" cy="28575"/>
            </a:xfrm>
            <a:custGeom>
              <a:avLst/>
              <a:gdLst/>
              <a:ahLst/>
              <a:cxnLst>
                <a:cxn ang="0">
                  <a:pos x="40" y="3"/>
                </a:cxn>
                <a:cxn ang="0">
                  <a:pos x="40" y="3"/>
                </a:cxn>
                <a:cxn ang="0">
                  <a:pos x="31" y="17"/>
                </a:cxn>
                <a:cxn ang="0">
                  <a:pos x="21" y="33"/>
                </a:cxn>
                <a:cxn ang="0">
                  <a:pos x="12" y="48"/>
                </a:cxn>
                <a:cxn ang="0">
                  <a:pos x="2" y="63"/>
                </a:cxn>
                <a:cxn ang="0">
                  <a:pos x="2" y="63"/>
                </a:cxn>
                <a:cxn ang="0">
                  <a:pos x="0" y="65"/>
                </a:cxn>
                <a:cxn ang="0">
                  <a:pos x="0" y="68"/>
                </a:cxn>
                <a:cxn ang="0">
                  <a:pos x="2" y="69"/>
                </a:cxn>
                <a:cxn ang="0">
                  <a:pos x="3" y="71"/>
                </a:cxn>
                <a:cxn ang="0">
                  <a:pos x="8" y="72"/>
                </a:cxn>
                <a:cxn ang="0">
                  <a:pos x="10" y="71"/>
                </a:cxn>
                <a:cxn ang="0">
                  <a:pos x="12" y="69"/>
                </a:cxn>
                <a:cxn ang="0">
                  <a:pos x="12" y="69"/>
                </a:cxn>
                <a:cxn ang="0">
                  <a:pos x="21" y="54"/>
                </a:cxn>
                <a:cxn ang="0">
                  <a:pos x="31" y="38"/>
                </a:cxn>
                <a:cxn ang="0">
                  <a:pos x="40" y="23"/>
                </a:cxn>
                <a:cxn ang="0">
                  <a:pos x="50" y="8"/>
                </a:cxn>
                <a:cxn ang="0">
                  <a:pos x="50" y="8"/>
                </a:cxn>
                <a:cxn ang="0">
                  <a:pos x="52" y="6"/>
                </a:cxn>
                <a:cxn ang="0">
                  <a:pos x="50" y="4"/>
                </a:cxn>
                <a:cxn ang="0">
                  <a:pos x="50" y="3"/>
                </a:cxn>
                <a:cxn ang="0">
                  <a:pos x="49" y="1"/>
                </a:cxn>
                <a:cxn ang="0">
                  <a:pos x="44" y="0"/>
                </a:cxn>
                <a:cxn ang="0">
                  <a:pos x="42" y="1"/>
                </a:cxn>
                <a:cxn ang="0">
                  <a:pos x="40" y="3"/>
                </a:cxn>
                <a:cxn ang="0">
                  <a:pos x="40" y="3"/>
                </a:cxn>
              </a:cxnLst>
              <a:rect l="0" t="0" r="r" b="b"/>
              <a:pathLst>
                <a:path w="52" h="72">
                  <a:moveTo>
                    <a:pt x="40" y="3"/>
                  </a:moveTo>
                  <a:lnTo>
                    <a:pt x="40" y="3"/>
                  </a:lnTo>
                  <a:lnTo>
                    <a:pt x="31" y="17"/>
                  </a:lnTo>
                  <a:lnTo>
                    <a:pt x="21" y="33"/>
                  </a:lnTo>
                  <a:lnTo>
                    <a:pt x="12" y="48"/>
                  </a:lnTo>
                  <a:lnTo>
                    <a:pt x="2" y="63"/>
                  </a:lnTo>
                  <a:lnTo>
                    <a:pt x="2" y="63"/>
                  </a:lnTo>
                  <a:lnTo>
                    <a:pt x="0" y="65"/>
                  </a:lnTo>
                  <a:lnTo>
                    <a:pt x="0" y="68"/>
                  </a:lnTo>
                  <a:lnTo>
                    <a:pt x="2" y="69"/>
                  </a:lnTo>
                  <a:lnTo>
                    <a:pt x="3" y="71"/>
                  </a:lnTo>
                  <a:lnTo>
                    <a:pt x="8" y="72"/>
                  </a:lnTo>
                  <a:lnTo>
                    <a:pt x="10" y="71"/>
                  </a:lnTo>
                  <a:lnTo>
                    <a:pt x="12" y="69"/>
                  </a:lnTo>
                  <a:lnTo>
                    <a:pt x="12" y="69"/>
                  </a:lnTo>
                  <a:lnTo>
                    <a:pt x="21" y="54"/>
                  </a:lnTo>
                  <a:lnTo>
                    <a:pt x="31" y="38"/>
                  </a:lnTo>
                  <a:lnTo>
                    <a:pt x="40" y="23"/>
                  </a:lnTo>
                  <a:lnTo>
                    <a:pt x="50" y="8"/>
                  </a:lnTo>
                  <a:lnTo>
                    <a:pt x="50" y="8"/>
                  </a:lnTo>
                  <a:lnTo>
                    <a:pt x="52" y="6"/>
                  </a:lnTo>
                  <a:lnTo>
                    <a:pt x="50" y="4"/>
                  </a:lnTo>
                  <a:lnTo>
                    <a:pt x="50" y="3"/>
                  </a:lnTo>
                  <a:lnTo>
                    <a:pt x="49" y="1"/>
                  </a:lnTo>
                  <a:lnTo>
                    <a:pt x="44" y="0"/>
                  </a:lnTo>
                  <a:lnTo>
                    <a:pt x="42" y="1"/>
                  </a:lnTo>
                  <a:lnTo>
                    <a:pt x="40" y="3"/>
                  </a:lnTo>
                  <a:lnTo>
                    <a:pt x="40"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5" name="Freeform 371"/>
            <p:cNvSpPr/>
            <p:nvPr/>
          </p:nvSpPr>
          <p:spPr bwMode="auto">
            <a:xfrm>
              <a:off x="2400301" y="1366838"/>
              <a:ext cx="147638" cy="23813"/>
            </a:xfrm>
            <a:custGeom>
              <a:avLst/>
              <a:gdLst/>
              <a:ahLst/>
              <a:cxnLst>
                <a:cxn ang="0">
                  <a:pos x="346" y="15"/>
                </a:cxn>
                <a:cxn ang="0">
                  <a:pos x="346" y="15"/>
                </a:cxn>
                <a:cxn ang="0">
                  <a:pos x="289" y="13"/>
                </a:cxn>
                <a:cxn ang="0">
                  <a:pos x="245" y="11"/>
                </a:cxn>
                <a:cxn ang="0">
                  <a:pos x="213" y="7"/>
                </a:cxn>
                <a:cxn ang="0">
                  <a:pos x="184" y="4"/>
                </a:cxn>
                <a:cxn ang="0">
                  <a:pos x="155" y="2"/>
                </a:cxn>
                <a:cxn ang="0">
                  <a:pos x="123" y="0"/>
                </a:cxn>
                <a:cxn ang="0">
                  <a:pos x="79" y="0"/>
                </a:cxn>
                <a:cxn ang="0">
                  <a:pos x="22" y="4"/>
                </a:cxn>
                <a:cxn ang="0">
                  <a:pos x="22" y="4"/>
                </a:cxn>
                <a:cxn ang="0">
                  <a:pos x="17" y="6"/>
                </a:cxn>
                <a:cxn ang="0">
                  <a:pos x="13" y="7"/>
                </a:cxn>
                <a:cxn ang="0">
                  <a:pos x="9" y="10"/>
                </a:cxn>
                <a:cxn ang="0">
                  <a:pos x="6" y="13"/>
                </a:cxn>
                <a:cxn ang="0">
                  <a:pos x="3" y="16"/>
                </a:cxn>
                <a:cxn ang="0">
                  <a:pos x="1" y="20"/>
                </a:cxn>
                <a:cxn ang="0">
                  <a:pos x="0" y="29"/>
                </a:cxn>
                <a:cxn ang="0">
                  <a:pos x="1" y="37"/>
                </a:cxn>
                <a:cxn ang="0">
                  <a:pos x="3" y="41"/>
                </a:cxn>
                <a:cxn ang="0">
                  <a:pos x="6" y="45"/>
                </a:cxn>
                <a:cxn ang="0">
                  <a:pos x="9" y="47"/>
                </a:cxn>
                <a:cxn ang="0">
                  <a:pos x="13" y="49"/>
                </a:cxn>
                <a:cxn ang="0">
                  <a:pos x="17" y="50"/>
                </a:cxn>
                <a:cxn ang="0">
                  <a:pos x="22" y="50"/>
                </a:cxn>
                <a:cxn ang="0">
                  <a:pos x="22" y="50"/>
                </a:cxn>
                <a:cxn ang="0">
                  <a:pos x="79" y="46"/>
                </a:cxn>
                <a:cxn ang="0">
                  <a:pos x="123" y="46"/>
                </a:cxn>
                <a:cxn ang="0">
                  <a:pos x="155" y="47"/>
                </a:cxn>
                <a:cxn ang="0">
                  <a:pos x="184" y="50"/>
                </a:cxn>
                <a:cxn ang="0">
                  <a:pos x="213" y="53"/>
                </a:cxn>
                <a:cxn ang="0">
                  <a:pos x="245" y="57"/>
                </a:cxn>
                <a:cxn ang="0">
                  <a:pos x="289" y="59"/>
                </a:cxn>
                <a:cxn ang="0">
                  <a:pos x="346" y="61"/>
                </a:cxn>
                <a:cxn ang="0">
                  <a:pos x="346" y="61"/>
                </a:cxn>
                <a:cxn ang="0">
                  <a:pos x="351" y="59"/>
                </a:cxn>
                <a:cxn ang="0">
                  <a:pos x="357" y="58"/>
                </a:cxn>
                <a:cxn ang="0">
                  <a:pos x="361" y="55"/>
                </a:cxn>
                <a:cxn ang="0">
                  <a:pos x="363" y="53"/>
                </a:cxn>
                <a:cxn ang="0">
                  <a:pos x="366" y="50"/>
                </a:cxn>
                <a:cxn ang="0">
                  <a:pos x="367" y="46"/>
                </a:cxn>
                <a:cxn ang="0">
                  <a:pos x="368" y="37"/>
                </a:cxn>
                <a:cxn ang="0">
                  <a:pos x="367" y="29"/>
                </a:cxn>
                <a:cxn ang="0">
                  <a:pos x="366" y="25"/>
                </a:cxn>
                <a:cxn ang="0">
                  <a:pos x="363" y="21"/>
                </a:cxn>
                <a:cxn ang="0">
                  <a:pos x="361" y="19"/>
                </a:cxn>
                <a:cxn ang="0">
                  <a:pos x="357" y="16"/>
                </a:cxn>
                <a:cxn ang="0">
                  <a:pos x="351" y="15"/>
                </a:cxn>
                <a:cxn ang="0">
                  <a:pos x="346" y="15"/>
                </a:cxn>
                <a:cxn ang="0">
                  <a:pos x="346" y="15"/>
                </a:cxn>
              </a:cxnLst>
              <a:rect l="0" t="0" r="r" b="b"/>
              <a:pathLst>
                <a:path w="368" h="61">
                  <a:moveTo>
                    <a:pt x="346" y="15"/>
                  </a:moveTo>
                  <a:lnTo>
                    <a:pt x="346" y="15"/>
                  </a:lnTo>
                  <a:lnTo>
                    <a:pt x="289" y="13"/>
                  </a:lnTo>
                  <a:lnTo>
                    <a:pt x="245" y="11"/>
                  </a:lnTo>
                  <a:lnTo>
                    <a:pt x="213" y="7"/>
                  </a:lnTo>
                  <a:lnTo>
                    <a:pt x="184" y="4"/>
                  </a:lnTo>
                  <a:lnTo>
                    <a:pt x="155" y="2"/>
                  </a:lnTo>
                  <a:lnTo>
                    <a:pt x="123" y="0"/>
                  </a:lnTo>
                  <a:lnTo>
                    <a:pt x="79" y="0"/>
                  </a:lnTo>
                  <a:lnTo>
                    <a:pt x="22" y="4"/>
                  </a:lnTo>
                  <a:lnTo>
                    <a:pt x="22" y="4"/>
                  </a:lnTo>
                  <a:lnTo>
                    <a:pt x="17" y="6"/>
                  </a:lnTo>
                  <a:lnTo>
                    <a:pt x="13" y="7"/>
                  </a:lnTo>
                  <a:lnTo>
                    <a:pt x="9" y="10"/>
                  </a:lnTo>
                  <a:lnTo>
                    <a:pt x="6" y="13"/>
                  </a:lnTo>
                  <a:lnTo>
                    <a:pt x="3" y="16"/>
                  </a:lnTo>
                  <a:lnTo>
                    <a:pt x="1" y="20"/>
                  </a:lnTo>
                  <a:lnTo>
                    <a:pt x="0" y="29"/>
                  </a:lnTo>
                  <a:lnTo>
                    <a:pt x="1" y="37"/>
                  </a:lnTo>
                  <a:lnTo>
                    <a:pt x="3" y="41"/>
                  </a:lnTo>
                  <a:lnTo>
                    <a:pt x="6" y="45"/>
                  </a:lnTo>
                  <a:lnTo>
                    <a:pt x="9" y="47"/>
                  </a:lnTo>
                  <a:lnTo>
                    <a:pt x="13" y="49"/>
                  </a:lnTo>
                  <a:lnTo>
                    <a:pt x="17" y="50"/>
                  </a:lnTo>
                  <a:lnTo>
                    <a:pt x="22" y="50"/>
                  </a:lnTo>
                  <a:lnTo>
                    <a:pt x="22" y="50"/>
                  </a:lnTo>
                  <a:lnTo>
                    <a:pt x="79" y="46"/>
                  </a:lnTo>
                  <a:lnTo>
                    <a:pt x="123" y="46"/>
                  </a:lnTo>
                  <a:lnTo>
                    <a:pt x="155" y="47"/>
                  </a:lnTo>
                  <a:lnTo>
                    <a:pt x="184" y="50"/>
                  </a:lnTo>
                  <a:lnTo>
                    <a:pt x="213" y="53"/>
                  </a:lnTo>
                  <a:lnTo>
                    <a:pt x="245" y="57"/>
                  </a:lnTo>
                  <a:lnTo>
                    <a:pt x="289" y="59"/>
                  </a:lnTo>
                  <a:lnTo>
                    <a:pt x="346" y="61"/>
                  </a:lnTo>
                  <a:lnTo>
                    <a:pt x="346" y="61"/>
                  </a:lnTo>
                  <a:lnTo>
                    <a:pt x="351" y="59"/>
                  </a:lnTo>
                  <a:lnTo>
                    <a:pt x="357" y="58"/>
                  </a:lnTo>
                  <a:lnTo>
                    <a:pt x="361" y="55"/>
                  </a:lnTo>
                  <a:lnTo>
                    <a:pt x="363" y="53"/>
                  </a:lnTo>
                  <a:lnTo>
                    <a:pt x="366" y="50"/>
                  </a:lnTo>
                  <a:lnTo>
                    <a:pt x="367" y="46"/>
                  </a:lnTo>
                  <a:lnTo>
                    <a:pt x="368" y="37"/>
                  </a:lnTo>
                  <a:lnTo>
                    <a:pt x="367" y="29"/>
                  </a:lnTo>
                  <a:lnTo>
                    <a:pt x="366" y="25"/>
                  </a:lnTo>
                  <a:lnTo>
                    <a:pt x="363" y="21"/>
                  </a:lnTo>
                  <a:lnTo>
                    <a:pt x="361" y="19"/>
                  </a:lnTo>
                  <a:lnTo>
                    <a:pt x="357" y="16"/>
                  </a:lnTo>
                  <a:lnTo>
                    <a:pt x="351" y="15"/>
                  </a:lnTo>
                  <a:lnTo>
                    <a:pt x="346" y="15"/>
                  </a:lnTo>
                  <a:lnTo>
                    <a:pt x="346" y="1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6" name="Freeform 372"/>
            <p:cNvSpPr/>
            <p:nvPr/>
          </p:nvSpPr>
          <p:spPr bwMode="auto">
            <a:xfrm>
              <a:off x="2405064" y="1247776"/>
              <a:ext cx="425450" cy="144463"/>
            </a:xfrm>
            <a:custGeom>
              <a:avLst/>
              <a:gdLst/>
              <a:ahLst/>
              <a:cxnLst>
                <a:cxn ang="0">
                  <a:pos x="1057" y="106"/>
                </a:cxn>
                <a:cxn ang="0">
                  <a:pos x="1045" y="59"/>
                </a:cxn>
                <a:cxn ang="0">
                  <a:pos x="1033" y="40"/>
                </a:cxn>
                <a:cxn ang="0">
                  <a:pos x="1014" y="26"/>
                </a:cxn>
                <a:cxn ang="0">
                  <a:pos x="995" y="18"/>
                </a:cxn>
                <a:cxn ang="0">
                  <a:pos x="956" y="13"/>
                </a:cxn>
                <a:cxn ang="0">
                  <a:pos x="918" y="13"/>
                </a:cxn>
                <a:cxn ang="0">
                  <a:pos x="794" y="9"/>
                </a:cxn>
                <a:cxn ang="0">
                  <a:pos x="692" y="8"/>
                </a:cxn>
                <a:cxn ang="0">
                  <a:pos x="489" y="0"/>
                </a:cxn>
                <a:cxn ang="0">
                  <a:pos x="387" y="2"/>
                </a:cxn>
                <a:cxn ang="0">
                  <a:pos x="214" y="1"/>
                </a:cxn>
                <a:cxn ang="0">
                  <a:pos x="103" y="1"/>
                </a:cxn>
                <a:cxn ang="0">
                  <a:pos x="21" y="2"/>
                </a:cxn>
                <a:cxn ang="0">
                  <a:pos x="9" y="8"/>
                </a:cxn>
                <a:cxn ang="0">
                  <a:pos x="0" y="26"/>
                </a:cxn>
                <a:cxn ang="0">
                  <a:pos x="8" y="44"/>
                </a:cxn>
                <a:cxn ang="0">
                  <a:pos x="19" y="48"/>
                </a:cxn>
                <a:cxn ang="0">
                  <a:pos x="117" y="50"/>
                </a:cxn>
                <a:cxn ang="0">
                  <a:pos x="454" y="50"/>
                </a:cxn>
                <a:cxn ang="0">
                  <a:pos x="616" y="52"/>
                </a:cxn>
                <a:cxn ang="0">
                  <a:pos x="853" y="55"/>
                </a:cxn>
                <a:cxn ang="0">
                  <a:pos x="932" y="59"/>
                </a:cxn>
                <a:cxn ang="0">
                  <a:pos x="983" y="63"/>
                </a:cxn>
                <a:cxn ang="0">
                  <a:pos x="998" y="72"/>
                </a:cxn>
                <a:cxn ang="0">
                  <a:pos x="1008" y="89"/>
                </a:cxn>
                <a:cxn ang="0">
                  <a:pos x="1012" y="107"/>
                </a:cxn>
                <a:cxn ang="0">
                  <a:pos x="1020" y="199"/>
                </a:cxn>
                <a:cxn ang="0">
                  <a:pos x="1021" y="272"/>
                </a:cxn>
                <a:cxn ang="0">
                  <a:pos x="1016" y="298"/>
                </a:cxn>
                <a:cxn ang="0">
                  <a:pos x="1004" y="312"/>
                </a:cxn>
                <a:cxn ang="0">
                  <a:pos x="982" y="319"/>
                </a:cxn>
                <a:cxn ang="0">
                  <a:pos x="940" y="318"/>
                </a:cxn>
                <a:cxn ang="0">
                  <a:pos x="927" y="322"/>
                </a:cxn>
                <a:cxn ang="0">
                  <a:pos x="921" y="332"/>
                </a:cxn>
                <a:cxn ang="0">
                  <a:pos x="922" y="353"/>
                </a:cxn>
                <a:cxn ang="0">
                  <a:pos x="931" y="361"/>
                </a:cxn>
                <a:cxn ang="0">
                  <a:pos x="940" y="363"/>
                </a:cxn>
                <a:cxn ang="0">
                  <a:pos x="1008" y="361"/>
                </a:cxn>
                <a:cxn ang="0">
                  <a:pos x="1036" y="348"/>
                </a:cxn>
                <a:cxn ang="0">
                  <a:pos x="1053" y="329"/>
                </a:cxn>
                <a:cxn ang="0">
                  <a:pos x="1062" y="310"/>
                </a:cxn>
                <a:cxn ang="0">
                  <a:pos x="1068" y="275"/>
                </a:cxn>
                <a:cxn ang="0">
                  <a:pos x="1068" y="197"/>
                </a:cxn>
                <a:cxn ang="0">
                  <a:pos x="1059" y="125"/>
                </a:cxn>
              </a:cxnLst>
              <a:rect l="0" t="0" r="r" b="b"/>
              <a:pathLst>
                <a:path w="1071" h="363">
                  <a:moveTo>
                    <a:pt x="1059" y="125"/>
                  </a:moveTo>
                  <a:lnTo>
                    <a:pt x="1059" y="125"/>
                  </a:lnTo>
                  <a:lnTo>
                    <a:pt x="1057" y="106"/>
                  </a:lnTo>
                  <a:lnTo>
                    <a:pt x="1054" y="89"/>
                  </a:lnTo>
                  <a:lnTo>
                    <a:pt x="1050" y="73"/>
                  </a:lnTo>
                  <a:lnTo>
                    <a:pt x="1045" y="59"/>
                  </a:lnTo>
                  <a:lnTo>
                    <a:pt x="1042" y="52"/>
                  </a:lnTo>
                  <a:lnTo>
                    <a:pt x="1037" y="47"/>
                  </a:lnTo>
                  <a:lnTo>
                    <a:pt x="1033" y="40"/>
                  </a:lnTo>
                  <a:lnTo>
                    <a:pt x="1027" y="35"/>
                  </a:lnTo>
                  <a:lnTo>
                    <a:pt x="1020" y="30"/>
                  </a:lnTo>
                  <a:lnTo>
                    <a:pt x="1014" y="26"/>
                  </a:lnTo>
                  <a:lnTo>
                    <a:pt x="1004" y="22"/>
                  </a:lnTo>
                  <a:lnTo>
                    <a:pt x="995" y="18"/>
                  </a:lnTo>
                  <a:lnTo>
                    <a:pt x="995" y="18"/>
                  </a:lnTo>
                  <a:lnTo>
                    <a:pt x="985" y="16"/>
                  </a:lnTo>
                  <a:lnTo>
                    <a:pt x="976" y="14"/>
                  </a:lnTo>
                  <a:lnTo>
                    <a:pt x="956" y="13"/>
                  </a:lnTo>
                  <a:lnTo>
                    <a:pt x="938" y="13"/>
                  </a:lnTo>
                  <a:lnTo>
                    <a:pt x="918" y="13"/>
                  </a:lnTo>
                  <a:lnTo>
                    <a:pt x="918" y="13"/>
                  </a:lnTo>
                  <a:lnTo>
                    <a:pt x="887" y="10"/>
                  </a:lnTo>
                  <a:lnTo>
                    <a:pt x="855" y="10"/>
                  </a:lnTo>
                  <a:lnTo>
                    <a:pt x="794" y="9"/>
                  </a:lnTo>
                  <a:lnTo>
                    <a:pt x="794" y="9"/>
                  </a:lnTo>
                  <a:lnTo>
                    <a:pt x="743" y="9"/>
                  </a:lnTo>
                  <a:lnTo>
                    <a:pt x="692" y="8"/>
                  </a:lnTo>
                  <a:lnTo>
                    <a:pt x="590" y="4"/>
                  </a:lnTo>
                  <a:lnTo>
                    <a:pt x="540" y="1"/>
                  </a:lnTo>
                  <a:lnTo>
                    <a:pt x="489" y="0"/>
                  </a:lnTo>
                  <a:lnTo>
                    <a:pt x="438" y="1"/>
                  </a:lnTo>
                  <a:lnTo>
                    <a:pt x="387" y="2"/>
                  </a:lnTo>
                  <a:lnTo>
                    <a:pt x="387" y="2"/>
                  </a:lnTo>
                  <a:lnTo>
                    <a:pt x="329" y="4"/>
                  </a:lnTo>
                  <a:lnTo>
                    <a:pt x="272" y="2"/>
                  </a:lnTo>
                  <a:lnTo>
                    <a:pt x="214" y="1"/>
                  </a:lnTo>
                  <a:lnTo>
                    <a:pt x="157" y="1"/>
                  </a:lnTo>
                  <a:lnTo>
                    <a:pt x="157" y="1"/>
                  </a:lnTo>
                  <a:lnTo>
                    <a:pt x="103" y="1"/>
                  </a:lnTo>
                  <a:lnTo>
                    <a:pt x="59" y="1"/>
                  </a:lnTo>
                  <a:lnTo>
                    <a:pt x="21" y="2"/>
                  </a:lnTo>
                  <a:lnTo>
                    <a:pt x="21" y="2"/>
                  </a:lnTo>
                  <a:lnTo>
                    <a:pt x="17" y="4"/>
                  </a:lnTo>
                  <a:lnTo>
                    <a:pt x="13" y="5"/>
                  </a:lnTo>
                  <a:lnTo>
                    <a:pt x="9" y="8"/>
                  </a:lnTo>
                  <a:lnTo>
                    <a:pt x="6" y="10"/>
                  </a:lnTo>
                  <a:lnTo>
                    <a:pt x="2" y="18"/>
                  </a:lnTo>
                  <a:lnTo>
                    <a:pt x="0" y="26"/>
                  </a:lnTo>
                  <a:lnTo>
                    <a:pt x="1" y="35"/>
                  </a:lnTo>
                  <a:lnTo>
                    <a:pt x="5" y="42"/>
                  </a:lnTo>
                  <a:lnTo>
                    <a:pt x="8" y="44"/>
                  </a:lnTo>
                  <a:lnTo>
                    <a:pt x="10" y="47"/>
                  </a:lnTo>
                  <a:lnTo>
                    <a:pt x="14" y="48"/>
                  </a:lnTo>
                  <a:lnTo>
                    <a:pt x="19" y="48"/>
                  </a:lnTo>
                  <a:lnTo>
                    <a:pt x="22" y="48"/>
                  </a:lnTo>
                  <a:lnTo>
                    <a:pt x="22" y="48"/>
                  </a:lnTo>
                  <a:lnTo>
                    <a:pt x="117" y="50"/>
                  </a:lnTo>
                  <a:lnTo>
                    <a:pt x="293" y="50"/>
                  </a:lnTo>
                  <a:lnTo>
                    <a:pt x="293" y="50"/>
                  </a:lnTo>
                  <a:lnTo>
                    <a:pt x="454" y="50"/>
                  </a:lnTo>
                  <a:lnTo>
                    <a:pt x="535" y="50"/>
                  </a:lnTo>
                  <a:lnTo>
                    <a:pt x="616" y="52"/>
                  </a:lnTo>
                  <a:lnTo>
                    <a:pt x="616" y="52"/>
                  </a:lnTo>
                  <a:lnTo>
                    <a:pt x="694" y="53"/>
                  </a:lnTo>
                  <a:lnTo>
                    <a:pt x="774" y="55"/>
                  </a:lnTo>
                  <a:lnTo>
                    <a:pt x="853" y="55"/>
                  </a:lnTo>
                  <a:lnTo>
                    <a:pt x="893" y="56"/>
                  </a:lnTo>
                  <a:lnTo>
                    <a:pt x="932" y="59"/>
                  </a:lnTo>
                  <a:lnTo>
                    <a:pt x="932" y="59"/>
                  </a:lnTo>
                  <a:lnTo>
                    <a:pt x="959" y="60"/>
                  </a:lnTo>
                  <a:lnTo>
                    <a:pt x="972" y="60"/>
                  </a:lnTo>
                  <a:lnTo>
                    <a:pt x="983" y="63"/>
                  </a:lnTo>
                  <a:lnTo>
                    <a:pt x="989" y="65"/>
                  </a:lnTo>
                  <a:lnTo>
                    <a:pt x="994" y="68"/>
                  </a:lnTo>
                  <a:lnTo>
                    <a:pt x="998" y="72"/>
                  </a:lnTo>
                  <a:lnTo>
                    <a:pt x="1002" y="76"/>
                  </a:lnTo>
                  <a:lnTo>
                    <a:pt x="1006" y="82"/>
                  </a:lnTo>
                  <a:lnTo>
                    <a:pt x="1008" y="89"/>
                  </a:lnTo>
                  <a:lnTo>
                    <a:pt x="1011" y="98"/>
                  </a:lnTo>
                  <a:lnTo>
                    <a:pt x="1012" y="107"/>
                  </a:lnTo>
                  <a:lnTo>
                    <a:pt x="1012" y="107"/>
                  </a:lnTo>
                  <a:lnTo>
                    <a:pt x="1016" y="153"/>
                  </a:lnTo>
                  <a:lnTo>
                    <a:pt x="1020" y="199"/>
                  </a:lnTo>
                  <a:lnTo>
                    <a:pt x="1020" y="199"/>
                  </a:lnTo>
                  <a:lnTo>
                    <a:pt x="1021" y="235"/>
                  </a:lnTo>
                  <a:lnTo>
                    <a:pt x="1021" y="272"/>
                  </a:lnTo>
                  <a:lnTo>
                    <a:pt x="1021" y="272"/>
                  </a:lnTo>
                  <a:lnTo>
                    <a:pt x="1020" y="282"/>
                  </a:lnTo>
                  <a:lnTo>
                    <a:pt x="1019" y="290"/>
                  </a:lnTo>
                  <a:lnTo>
                    <a:pt x="1016" y="298"/>
                  </a:lnTo>
                  <a:lnTo>
                    <a:pt x="1014" y="303"/>
                  </a:lnTo>
                  <a:lnTo>
                    <a:pt x="1010" y="309"/>
                  </a:lnTo>
                  <a:lnTo>
                    <a:pt x="1004" y="312"/>
                  </a:lnTo>
                  <a:lnTo>
                    <a:pt x="1000" y="315"/>
                  </a:lnTo>
                  <a:lnTo>
                    <a:pt x="994" y="316"/>
                  </a:lnTo>
                  <a:lnTo>
                    <a:pt x="982" y="319"/>
                  </a:lnTo>
                  <a:lnTo>
                    <a:pt x="969" y="319"/>
                  </a:lnTo>
                  <a:lnTo>
                    <a:pt x="940" y="318"/>
                  </a:lnTo>
                  <a:lnTo>
                    <a:pt x="940" y="318"/>
                  </a:lnTo>
                  <a:lnTo>
                    <a:pt x="935" y="318"/>
                  </a:lnTo>
                  <a:lnTo>
                    <a:pt x="931" y="320"/>
                  </a:lnTo>
                  <a:lnTo>
                    <a:pt x="927" y="322"/>
                  </a:lnTo>
                  <a:lnTo>
                    <a:pt x="925" y="326"/>
                  </a:lnTo>
                  <a:lnTo>
                    <a:pt x="922" y="328"/>
                  </a:lnTo>
                  <a:lnTo>
                    <a:pt x="921" y="332"/>
                  </a:lnTo>
                  <a:lnTo>
                    <a:pt x="919" y="341"/>
                  </a:lnTo>
                  <a:lnTo>
                    <a:pt x="921" y="349"/>
                  </a:lnTo>
                  <a:lnTo>
                    <a:pt x="922" y="353"/>
                  </a:lnTo>
                  <a:lnTo>
                    <a:pt x="925" y="357"/>
                  </a:lnTo>
                  <a:lnTo>
                    <a:pt x="927" y="360"/>
                  </a:lnTo>
                  <a:lnTo>
                    <a:pt x="931" y="361"/>
                  </a:lnTo>
                  <a:lnTo>
                    <a:pt x="935" y="363"/>
                  </a:lnTo>
                  <a:lnTo>
                    <a:pt x="940" y="363"/>
                  </a:lnTo>
                  <a:lnTo>
                    <a:pt x="940" y="363"/>
                  </a:lnTo>
                  <a:lnTo>
                    <a:pt x="977" y="363"/>
                  </a:lnTo>
                  <a:lnTo>
                    <a:pt x="993" y="363"/>
                  </a:lnTo>
                  <a:lnTo>
                    <a:pt x="1008" y="361"/>
                  </a:lnTo>
                  <a:lnTo>
                    <a:pt x="1023" y="356"/>
                  </a:lnTo>
                  <a:lnTo>
                    <a:pt x="1029" y="353"/>
                  </a:lnTo>
                  <a:lnTo>
                    <a:pt x="1036" y="348"/>
                  </a:lnTo>
                  <a:lnTo>
                    <a:pt x="1042" y="343"/>
                  </a:lnTo>
                  <a:lnTo>
                    <a:pt x="1048" y="336"/>
                  </a:lnTo>
                  <a:lnTo>
                    <a:pt x="1053" y="329"/>
                  </a:lnTo>
                  <a:lnTo>
                    <a:pt x="1057" y="320"/>
                  </a:lnTo>
                  <a:lnTo>
                    <a:pt x="1057" y="320"/>
                  </a:lnTo>
                  <a:lnTo>
                    <a:pt x="1062" y="310"/>
                  </a:lnTo>
                  <a:lnTo>
                    <a:pt x="1065" y="298"/>
                  </a:lnTo>
                  <a:lnTo>
                    <a:pt x="1067" y="286"/>
                  </a:lnTo>
                  <a:lnTo>
                    <a:pt x="1068" y="275"/>
                  </a:lnTo>
                  <a:lnTo>
                    <a:pt x="1071" y="250"/>
                  </a:lnTo>
                  <a:lnTo>
                    <a:pt x="1070" y="224"/>
                  </a:lnTo>
                  <a:lnTo>
                    <a:pt x="1068" y="197"/>
                  </a:lnTo>
                  <a:lnTo>
                    <a:pt x="1065" y="173"/>
                  </a:lnTo>
                  <a:lnTo>
                    <a:pt x="1059" y="125"/>
                  </a:lnTo>
                  <a:lnTo>
                    <a:pt x="1059" y="12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7" name="Freeform 373"/>
            <p:cNvSpPr/>
            <p:nvPr/>
          </p:nvSpPr>
          <p:spPr bwMode="auto">
            <a:xfrm>
              <a:off x="2532064" y="1370013"/>
              <a:ext cx="119063" cy="141288"/>
            </a:xfrm>
            <a:custGeom>
              <a:avLst/>
              <a:gdLst/>
              <a:ahLst/>
              <a:cxnLst>
                <a:cxn ang="0">
                  <a:pos x="297" y="44"/>
                </a:cxn>
                <a:cxn ang="0">
                  <a:pos x="295" y="35"/>
                </a:cxn>
                <a:cxn ang="0">
                  <a:pos x="289" y="29"/>
                </a:cxn>
                <a:cxn ang="0">
                  <a:pos x="283" y="25"/>
                </a:cxn>
                <a:cxn ang="0">
                  <a:pos x="266" y="25"/>
                </a:cxn>
                <a:cxn ang="0">
                  <a:pos x="258" y="29"/>
                </a:cxn>
                <a:cxn ang="0">
                  <a:pos x="253" y="35"/>
                </a:cxn>
                <a:cxn ang="0">
                  <a:pos x="251" y="44"/>
                </a:cxn>
                <a:cxn ang="0">
                  <a:pos x="251" y="196"/>
                </a:cxn>
                <a:cxn ang="0">
                  <a:pos x="253" y="242"/>
                </a:cxn>
                <a:cxn ang="0">
                  <a:pos x="247" y="273"/>
                </a:cxn>
                <a:cxn ang="0">
                  <a:pos x="241" y="286"/>
                </a:cxn>
                <a:cxn ang="0">
                  <a:pos x="230" y="297"/>
                </a:cxn>
                <a:cxn ang="0">
                  <a:pos x="216" y="303"/>
                </a:cxn>
                <a:cxn ang="0">
                  <a:pos x="199" y="306"/>
                </a:cxn>
                <a:cxn ang="0">
                  <a:pos x="173" y="305"/>
                </a:cxn>
                <a:cxn ang="0">
                  <a:pos x="156" y="305"/>
                </a:cxn>
                <a:cxn ang="0">
                  <a:pos x="117" y="302"/>
                </a:cxn>
                <a:cxn ang="0">
                  <a:pos x="89" y="295"/>
                </a:cxn>
                <a:cxn ang="0">
                  <a:pos x="72" y="286"/>
                </a:cxn>
                <a:cxn ang="0">
                  <a:pos x="64" y="276"/>
                </a:cxn>
                <a:cxn ang="0">
                  <a:pos x="62" y="271"/>
                </a:cxn>
                <a:cxn ang="0">
                  <a:pos x="55" y="238"/>
                </a:cxn>
                <a:cxn ang="0">
                  <a:pos x="55" y="204"/>
                </a:cxn>
                <a:cxn ang="0">
                  <a:pos x="54" y="161"/>
                </a:cxn>
                <a:cxn ang="0">
                  <a:pos x="47" y="74"/>
                </a:cxn>
                <a:cxn ang="0">
                  <a:pos x="46" y="33"/>
                </a:cxn>
                <a:cxn ang="0">
                  <a:pos x="49" y="21"/>
                </a:cxn>
                <a:cxn ang="0">
                  <a:pos x="46" y="10"/>
                </a:cxn>
                <a:cxn ang="0">
                  <a:pos x="38" y="2"/>
                </a:cxn>
                <a:cxn ang="0">
                  <a:pos x="26" y="0"/>
                </a:cxn>
                <a:cxn ang="0">
                  <a:pos x="24" y="0"/>
                </a:cxn>
                <a:cxn ang="0">
                  <a:pos x="15" y="1"/>
                </a:cxn>
                <a:cxn ang="0">
                  <a:pos x="7" y="6"/>
                </a:cxn>
                <a:cxn ang="0">
                  <a:pos x="3" y="13"/>
                </a:cxn>
                <a:cxn ang="0">
                  <a:pos x="0" y="22"/>
                </a:cxn>
                <a:cxn ang="0">
                  <a:pos x="0" y="48"/>
                </a:cxn>
                <a:cxn ang="0">
                  <a:pos x="2" y="104"/>
                </a:cxn>
                <a:cxn ang="0">
                  <a:pos x="4" y="131"/>
                </a:cxn>
                <a:cxn ang="0">
                  <a:pos x="7" y="163"/>
                </a:cxn>
                <a:cxn ang="0">
                  <a:pos x="8" y="230"/>
                </a:cxn>
                <a:cxn ang="0">
                  <a:pos x="12" y="263"/>
                </a:cxn>
                <a:cxn ang="0">
                  <a:pos x="15" y="274"/>
                </a:cxn>
                <a:cxn ang="0">
                  <a:pos x="24" y="295"/>
                </a:cxn>
                <a:cxn ang="0">
                  <a:pos x="36" y="311"/>
                </a:cxn>
                <a:cxn ang="0">
                  <a:pos x="51" y="324"/>
                </a:cxn>
                <a:cxn ang="0">
                  <a:pos x="68" y="333"/>
                </a:cxn>
                <a:cxn ang="0">
                  <a:pos x="98" y="344"/>
                </a:cxn>
                <a:cxn ang="0">
                  <a:pos x="143" y="350"/>
                </a:cxn>
                <a:cxn ang="0">
                  <a:pos x="164" y="353"/>
                </a:cxn>
                <a:cxn ang="0">
                  <a:pos x="206" y="353"/>
                </a:cxn>
                <a:cxn ang="0">
                  <a:pos x="236" y="349"/>
                </a:cxn>
                <a:cxn ang="0">
                  <a:pos x="253" y="341"/>
                </a:cxn>
                <a:cxn ang="0">
                  <a:pos x="268" y="328"/>
                </a:cxn>
                <a:cxn ang="0">
                  <a:pos x="281" y="311"/>
                </a:cxn>
                <a:cxn ang="0">
                  <a:pos x="285" y="301"/>
                </a:cxn>
                <a:cxn ang="0">
                  <a:pos x="295" y="271"/>
                </a:cxn>
                <a:cxn ang="0">
                  <a:pos x="300" y="240"/>
                </a:cxn>
                <a:cxn ang="0">
                  <a:pos x="302" y="174"/>
                </a:cxn>
                <a:cxn ang="0">
                  <a:pos x="298" y="108"/>
                </a:cxn>
                <a:cxn ang="0">
                  <a:pos x="297" y="44"/>
                </a:cxn>
              </a:cxnLst>
              <a:rect l="0" t="0" r="r" b="b"/>
              <a:pathLst>
                <a:path w="302" h="354">
                  <a:moveTo>
                    <a:pt x="297" y="44"/>
                  </a:moveTo>
                  <a:lnTo>
                    <a:pt x="297" y="44"/>
                  </a:lnTo>
                  <a:lnTo>
                    <a:pt x="296" y="39"/>
                  </a:lnTo>
                  <a:lnTo>
                    <a:pt x="295" y="35"/>
                  </a:lnTo>
                  <a:lnTo>
                    <a:pt x="292" y="31"/>
                  </a:lnTo>
                  <a:lnTo>
                    <a:pt x="289" y="29"/>
                  </a:lnTo>
                  <a:lnTo>
                    <a:pt x="287" y="26"/>
                  </a:lnTo>
                  <a:lnTo>
                    <a:pt x="283" y="25"/>
                  </a:lnTo>
                  <a:lnTo>
                    <a:pt x="274" y="23"/>
                  </a:lnTo>
                  <a:lnTo>
                    <a:pt x="266" y="25"/>
                  </a:lnTo>
                  <a:lnTo>
                    <a:pt x="262" y="26"/>
                  </a:lnTo>
                  <a:lnTo>
                    <a:pt x="258" y="29"/>
                  </a:lnTo>
                  <a:lnTo>
                    <a:pt x="255" y="31"/>
                  </a:lnTo>
                  <a:lnTo>
                    <a:pt x="253" y="35"/>
                  </a:lnTo>
                  <a:lnTo>
                    <a:pt x="251" y="39"/>
                  </a:lnTo>
                  <a:lnTo>
                    <a:pt x="251" y="44"/>
                  </a:lnTo>
                  <a:lnTo>
                    <a:pt x="251" y="196"/>
                  </a:lnTo>
                  <a:lnTo>
                    <a:pt x="251" y="196"/>
                  </a:lnTo>
                  <a:lnTo>
                    <a:pt x="253" y="225"/>
                  </a:lnTo>
                  <a:lnTo>
                    <a:pt x="253" y="242"/>
                  </a:lnTo>
                  <a:lnTo>
                    <a:pt x="251" y="257"/>
                  </a:lnTo>
                  <a:lnTo>
                    <a:pt x="247" y="273"/>
                  </a:lnTo>
                  <a:lnTo>
                    <a:pt x="245" y="281"/>
                  </a:lnTo>
                  <a:lnTo>
                    <a:pt x="241" y="286"/>
                  </a:lnTo>
                  <a:lnTo>
                    <a:pt x="237" y="293"/>
                  </a:lnTo>
                  <a:lnTo>
                    <a:pt x="230" y="297"/>
                  </a:lnTo>
                  <a:lnTo>
                    <a:pt x="224" y="301"/>
                  </a:lnTo>
                  <a:lnTo>
                    <a:pt x="216" y="303"/>
                  </a:lnTo>
                  <a:lnTo>
                    <a:pt x="216" y="303"/>
                  </a:lnTo>
                  <a:lnTo>
                    <a:pt x="199" y="306"/>
                  </a:lnTo>
                  <a:lnTo>
                    <a:pt x="186" y="306"/>
                  </a:lnTo>
                  <a:lnTo>
                    <a:pt x="173" y="305"/>
                  </a:lnTo>
                  <a:lnTo>
                    <a:pt x="156" y="305"/>
                  </a:lnTo>
                  <a:lnTo>
                    <a:pt x="156" y="305"/>
                  </a:lnTo>
                  <a:lnTo>
                    <a:pt x="131" y="303"/>
                  </a:lnTo>
                  <a:lnTo>
                    <a:pt x="117" y="302"/>
                  </a:lnTo>
                  <a:lnTo>
                    <a:pt x="102" y="299"/>
                  </a:lnTo>
                  <a:lnTo>
                    <a:pt x="89" y="295"/>
                  </a:lnTo>
                  <a:lnTo>
                    <a:pt x="77" y="290"/>
                  </a:lnTo>
                  <a:lnTo>
                    <a:pt x="72" y="286"/>
                  </a:lnTo>
                  <a:lnTo>
                    <a:pt x="68" y="281"/>
                  </a:lnTo>
                  <a:lnTo>
                    <a:pt x="64" y="276"/>
                  </a:lnTo>
                  <a:lnTo>
                    <a:pt x="62" y="271"/>
                  </a:lnTo>
                  <a:lnTo>
                    <a:pt x="62" y="271"/>
                  </a:lnTo>
                  <a:lnTo>
                    <a:pt x="56" y="254"/>
                  </a:lnTo>
                  <a:lnTo>
                    <a:pt x="55" y="238"/>
                  </a:lnTo>
                  <a:lnTo>
                    <a:pt x="55" y="221"/>
                  </a:lnTo>
                  <a:lnTo>
                    <a:pt x="55" y="204"/>
                  </a:lnTo>
                  <a:lnTo>
                    <a:pt x="55" y="204"/>
                  </a:lnTo>
                  <a:lnTo>
                    <a:pt x="54" y="161"/>
                  </a:lnTo>
                  <a:lnTo>
                    <a:pt x="50" y="118"/>
                  </a:lnTo>
                  <a:lnTo>
                    <a:pt x="47" y="74"/>
                  </a:lnTo>
                  <a:lnTo>
                    <a:pt x="46" y="33"/>
                  </a:lnTo>
                  <a:lnTo>
                    <a:pt x="46" y="33"/>
                  </a:lnTo>
                  <a:lnTo>
                    <a:pt x="47" y="27"/>
                  </a:lnTo>
                  <a:lnTo>
                    <a:pt x="49" y="21"/>
                  </a:lnTo>
                  <a:lnTo>
                    <a:pt x="47" y="16"/>
                  </a:lnTo>
                  <a:lnTo>
                    <a:pt x="46" y="10"/>
                  </a:lnTo>
                  <a:lnTo>
                    <a:pt x="42" y="6"/>
                  </a:lnTo>
                  <a:lnTo>
                    <a:pt x="38" y="2"/>
                  </a:lnTo>
                  <a:lnTo>
                    <a:pt x="33" y="0"/>
                  </a:lnTo>
                  <a:lnTo>
                    <a:pt x="26" y="0"/>
                  </a:lnTo>
                  <a:lnTo>
                    <a:pt x="24" y="0"/>
                  </a:lnTo>
                  <a:lnTo>
                    <a:pt x="24" y="0"/>
                  </a:lnTo>
                  <a:lnTo>
                    <a:pt x="19" y="0"/>
                  </a:lnTo>
                  <a:lnTo>
                    <a:pt x="15" y="1"/>
                  </a:lnTo>
                  <a:lnTo>
                    <a:pt x="11" y="4"/>
                  </a:lnTo>
                  <a:lnTo>
                    <a:pt x="7" y="6"/>
                  </a:lnTo>
                  <a:lnTo>
                    <a:pt x="4" y="9"/>
                  </a:lnTo>
                  <a:lnTo>
                    <a:pt x="3" y="13"/>
                  </a:lnTo>
                  <a:lnTo>
                    <a:pt x="2" y="17"/>
                  </a:lnTo>
                  <a:lnTo>
                    <a:pt x="0" y="22"/>
                  </a:lnTo>
                  <a:lnTo>
                    <a:pt x="0" y="22"/>
                  </a:lnTo>
                  <a:lnTo>
                    <a:pt x="0" y="48"/>
                  </a:lnTo>
                  <a:lnTo>
                    <a:pt x="0" y="77"/>
                  </a:lnTo>
                  <a:lnTo>
                    <a:pt x="2" y="104"/>
                  </a:lnTo>
                  <a:lnTo>
                    <a:pt x="4" y="131"/>
                  </a:lnTo>
                  <a:lnTo>
                    <a:pt x="4" y="131"/>
                  </a:lnTo>
                  <a:lnTo>
                    <a:pt x="5" y="148"/>
                  </a:lnTo>
                  <a:lnTo>
                    <a:pt x="7" y="163"/>
                  </a:lnTo>
                  <a:lnTo>
                    <a:pt x="7" y="197"/>
                  </a:lnTo>
                  <a:lnTo>
                    <a:pt x="8" y="230"/>
                  </a:lnTo>
                  <a:lnTo>
                    <a:pt x="9" y="246"/>
                  </a:lnTo>
                  <a:lnTo>
                    <a:pt x="12" y="263"/>
                  </a:lnTo>
                  <a:lnTo>
                    <a:pt x="12" y="263"/>
                  </a:lnTo>
                  <a:lnTo>
                    <a:pt x="15" y="274"/>
                  </a:lnTo>
                  <a:lnTo>
                    <a:pt x="19" y="285"/>
                  </a:lnTo>
                  <a:lnTo>
                    <a:pt x="24" y="295"/>
                  </a:lnTo>
                  <a:lnTo>
                    <a:pt x="29" y="303"/>
                  </a:lnTo>
                  <a:lnTo>
                    <a:pt x="36" y="311"/>
                  </a:lnTo>
                  <a:lnTo>
                    <a:pt x="43" y="318"/>
                  </a:lnTo>
                  <a:lnTo>
                    <a:pt x="51" y="324"/>
                  </a:lnTo>
                  <a:lnTo>
                    <a:pt x="59" y="329"/>
                  </a:lnTo>
                  <a:lnTo>
                    <a:pt x="68" y="333"/>
                  </a:lnTo>
                  <a:lnTo>
                    <a:pt x="79" y="337"/>
                  </a:lnTo>
                  <a:lnTo>
                    <a:pt x="98" y="344"/>
                  </a:lnTo>
                  <a:lnTo>
                    <a:pt x="121" y="348"/>
                  </a:lnTo>
                  <a:lnTo>
                    <a:pt x="143" y="350"/>
                  </a:lnTo>
                  <a:lnTo>
                    <a:pt x="143" y="350"/>
                  </a:lnTo>
                  <a:lnTo>
                    <a:pt x="164" y="353"/>
                  </a:lnTo>
                  <a:lnTo>
                    <a:pt x="185" y="354"/>
                  </a:lnTo>
                  <a:lnTo>
                    <a:pt x="206" y="353"/>
                  </a:lnTo>
                  <a:lnTo>
                    <a:pt x="227" y="350"/>
                  </a:lnTo>
                  <a:lnTo>
                    <a:pt x="236" y="349"/>
                  </a:lnTo>
                  <a:lnTo>
                    <a:pt x="245" y="345"/>
                  </a:lnTo>
                  <a:lnTo>
                    <a:pt x="253" y="341"/>
                  </a:lnTo>
                  <a:lnTo>
                    <a:pt x="262" y="336"/>
                  </a:lnTo>
                  <a:lnTo>
                    <a:pt x="268" y="328"/>
                  </a:lnTo>
                  <a:lnTo>
                    <a:pt x="275" y="320"/>
                  </a:lnTo>
                  <a:lnTo>
                    <a:pt x="281" y="311"/>
                  </a:lnTo>
                  <a:lnTo>
                    <a:pt x="285" y="301"/>
                  </a:lnTo>
                  <a:lnTo>
                    <a:pt x="285" y="301"/>
                  </a:lnTo>
                  <a:lnTo>
                    <a:pt x="291" y="286"/>
                  </a:lnTo>
                  <a:lnTo>
                    <a:pt x="295" y="271"/>
                  </a:lnTo>
                  <a:lnTo>
                    <a:pt x="297" y="256"/>
                  </a:lnTo>
                  <a:lnTo>
                    <a:pt x="300" y="240"/>
                  </a:lnTo>
                  <a:lnTo>
                    <a:pt x="301" y="208"/>
                  </a:lnTo>
                  <a:lnTo>
                    <a:pt x="302" y="174"/>
                  </a:lnTo>
                  <a:lnTo>
                    <a:pt x="301" y="141"/>
                  </a:lnTo>
                  <a:lnTo>
                    <a:pt x="298" y="108"/>
                  </a:lnTo>
                  <a:lnTo>
                    <a:pt x="297" y="76"/>
                  </a:lnTo>
                  <a:lnTo>
                    <a:pt x="297" y="44"/>
                  </a:lnTo>
                  <a:lnTo>
                    <a:pt x="297" y="4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8" name="Freeform 374"/>
            <p:cNvSpPr/>
            <p:nvPr/>
          </p:nvSpPr>
          <p:spPr bwMode="auto">
            <a:xfrm>
              <a:off x="2630489" y="1373188"/>
              <a:ext cx="52388" cy="20638"/>
            </a:xfrm>
            <a:custGeom>
              <a:avLst/>
              <a:gdLst/>
              <a:ahLst/>
              <a:cxnLst>
                <a:cxn ang="0">
                  <a:pos x="110" y="2"/>
                </a:cxn>
                <a:cxn ang="0">
                  <a:pos x="110" y="2"/>
                </a:cxn>
                <a:cxn ang="0">
                  <a:pos x="63" y="0"/>
                </a:cxn>
                <a:cxn ang="0">
                  <a:pos x="40" y="2"/>
                </a:cxn>
                <a:cxn ang="0">
                  <a:pos x="28" y="3"/>
                </a:cxn>
                <a:cxn ang="0">
                  <a:pos x="16" y="6"/>
                </a:cxn>
                <a:cxn ang="0">
                  <a:pos x="16" y="6"/>
                </a:cxn>
                <a:cxn ang="0">
                  <a:pos x="11" y="7"/>
                </a:cxn>
                <a:cxn ang="0">
                  <a:pos x="7" y="10"/>
                </a:cxn>
                <a:cxn ang="0">
                  <a:pos x="4" y="12"/>
                </a:cxn>
                <a:cxn ang="0">
                  <a:pos x="2" y="16"/>
                </a:cxn>
                <a:cxn ang="0">
                  <a:pos x="0" y="20"/>
                </a:cxn>
                <a:cxn ang="0">
                  <a:pos x="0" y="24"/>
                </a:cxn>
                <a:cxn ang="0">
                  <a:pos x="0" y="33"/>
                </a:cxn>
                <a:cxn ang="0">
                  <a:pos x="4" y="41"/>
                </a:cxn>
                <a:cxn ang="0">
                  <a:pos x="7" y="44"/>
                </a:cxn>
                <a:cxn ang="0">
                  <a:pos x="10" y="46"/>
                </a:cxn>
                <a:cxn ang="0">
                  <a:pos x="14" y="49"/>
                </a:cxn>
                <a:cxn ang="0">
                  <a:pos x="19" y="50"/>
                </a:cxn>
                <a:cxn ang="0">
                  <a:pos x="23" y="50"/>
                </a:cxn>
                <a:cxn ang="0">
                  <a:pos x="28" y="50"/>
                </a:cxn>
                <a:cxn ang="0">
                  <a:pos x="28" y="50"/>
                </a:cxn>
                <a:cxn ang="0">
                  <a:pos x="38" y="47"/>
                </a:cxn>
                <a:cxn ang="0">
                  <a:pos x="48" y="46"/>
                </a:cxn>
                <a:cxn ang="0">
                  <a:pos x="68" y="46"/>
                </a:cxn>
                <a:cxn ang="0">
                  <a:pos x="110" y="47"/>
                </a:cxn>
                <a:cxn ang="0">
                  <a:pos x="110" y="47"/>
                </a:cxn>
                <a:cxn ang="0">
                  <a:pos x="116" y="47"/>
                </a:cxn>
                <a:cxn ang="0">
                  <a:pos x="121" y="45"/>
                </a:cxn>
                <a:cxn ang="0">
                  <a:pos x="125" y="44"/>
                </a:cxn>
                <a:cxn ang="0">
                  <a:pos x="127" y="41"/>
                </a:cxn>
                <a:cxn ang="0">
                  <a:pos x="130" y="37"/>
                </a:cxn>
                <a:cxn ang="0">
                  <a:pos x="131" y="33"/>
                </a:cxn>
                <a:cxn ang="0">
                  <a:pos x="133" y="25"/>
                </a:cxn>
                <a:cxn ang="0">
                  <a:pos x="131" y="16"/>
                </a:cxn>
                <a:cxn ang="0">
                  <a:pos x="130" y="12"/>
                </a:cxn>
                <a:cxn ang="0">
                  <a:pos x="127" y="10"/>
                </a:cxn>
                <a:cxn ang="0">
                  <a:pos x="125" y="6"/>
                </a:cxn>
                <a:cxn ang="0">
                  <a:pos x="121" y="4"/>
                </a:cxn>
                <a:cxn ang="0">
                  <a:pos x="116" y="2"/>
                </a:cxn>
                <a:cxn ang="0">
                  <a:pos x="110" y="2"/>
                </a:cxn>
                <a:cxn ang="0">
                  <a:pos x="110" y="2"/>
                </a:cxn>
              </a:cxnLst>
              <a:rect l="0" t="0" r="r" b="b"/>
              <a:pathLst>
                <a:path w="133" h="50">
                  <a:moveTo>
                    <a:pt x="110" y="2"/>
                  </a:moveTo>
                  <a:lnTo>
                    <a:pt x="110" y="2"/>
                  </a:lnTo>
                  <a:lnTo>
                    <a:pt x="63" y="0"/>
                  </a:lnTo>
                  <a:lnTo>
                    <a:pt x="40" y="2"/>
                  </a:lnTo>
                  <a:lnTo>
                    <a:pt x="28" y="3"/>
                  </a:lnTo>
                  <a:lnTo>
                    <a:pt x="16" y="6"/>
                  </a:lnTo>
                  <a:lnTo>
                    <a:pt x="16" y="6"/>
                  </a:lnTo>
                  <a:lnTo>
                    <a:pt x="11" y="7"/>
                  </a:lnTo>
                  <a:lnTo>
                    <a:pt x="7" y="10"/>
                  </a:lnTo>
                  <a:lnTo>
                    <a:pt x="4" y="12"/>
                  </a:lnTo>
                  <a:lnTo>
                    <a:pt x="2" y="16"/>
                  </a:lnTo>
                  <a:lnTo>
                    <a:pt x="0" y="20"/>
                  </a:lnTo>
                  <a:lnTo>
                    <a:pt x="0" y="24"/>
                  </a:lnTo>
                  <a:lnTo>
                    <a:pt x="0" y="33"/>
                  </a:lnTo>
                  <a:lnTo>
                    <a:pt x="4" y="41"/>
                  </a:lnTo>
                  <a:lnTo>
                    <a:pt x="7" y="44"/>
                  </a:lnTo>
                  <a:lnTo>
                    <a:pt x="10" y="46"/>
                  </a:lnTo>
                  <a:lnTo>
                    <a:pt x="14" y="49"/>
                  </a:lnTo>
                  <a:lnTo>
                    <a:pt x="19" y="50"/>
                  </a:lnTo>
                  <a:lnTo>
                    <a:pt x="23" y="50"/>
                  </a:lnTo>
                  <a:lnTo>
                    <a:pt x="28" y="50"/>
                  </a:lnTo>
                  <a:lnTo>
                    <a:pt x="28" y="50"/>
                  </a:lnTo>
                  <a:lnTo>
                    <a:pt x="38" y="47"/>
                  </a:lnTo>
                  <a:lnTo>
                    <a:pt x="48" y="46"/>
                  </a:lnTo>
                  <a:lnTo>
                    <a:pt x="68" y="46"/>
                  </a:lnTo>
                  <a:lnTo>
                    <a:pt x="110" y="47"/>
                  </a:lnTo>
                  <a:lnTo>
                    <a:pt x="110" y="47"/>
                  </a:lnTo>
                  <a:lnTo>
                    <a:pt x="116" y="47"/>
                  </a:lnTo>
                  <a:lnTo>
                    <a:pt x="121" y="45"/>
                  </a:lnTo>
                  <a:lnTo>
                    <a:pt x="125" y="44"/>
                  </a:lnTo>
                  <a:lnTo>
                    <a:pt x="127" y="41"/>
                  </a:lnTo>
                  <a:lnTo>
                    <a:pt x="130" y="37"/>
                  </a:lnTo>
                  <a:lnTo>
                    <a:pt x="131" y="33"/>
                  </a:lnTo>
                  <a:lnTo>
                    <a:pt x="133" y="25"/>
                  </a:lnTo>
                  <a:lnTo>
                    <a:pt x="131" y="16"/>
                  </a:lnTo>
                  <a:lnTo>
                    <a:pt x="130" y="12"/>
                  </a:lnTo>
                  <a:lnTo>
                    <a:pt x="127" y="10"/>
                  </a:lnTo>
                  <a:lnTo>
                    <a:pt x="125" y="6"/>
                  </a:lnTo>
                  <a:lnTo>
                    <a:pt x="121" y="4"/>
                  </a:lnTo>
                  <a:lnTo>
                    <a:pt x="116" y="2"/>
                  </a:lnTo>
                  <a:lnTo>
                    <a:pt x="110" y="2"/>
                  </a:lnTo>
                  <a:lnTo>
                    <a:pt x="110"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9" name="Freeform 375"/>
            <p:cNvSpPr/>
            <p:nvPr/>
          </p:nvSpPr>
          <p:spPr bwMode="auto">
            <a:xfrm>
              <a:off x="2667001" y="1373188"/>
              <a:ext cx="122238" cy="166688"/>
            </a:xfrm>
            <a:custGeom>
              <a:avLst/>
              <a:gdLst/>
              <a:ahLst/>
              <a:cxnLst>
                <a:cxn ang="0">
                  <a:pos x="301" y="22"/>
                </a:cxn>
                <a:cxn ang="0">
                  <a:pos x="299" y="13"/>
                </a:cxn>
                <a:cxn ang="0">
                  <a:pos x="293" y="7"/>
                </a:cxn>
                <a:cxn ang="0">
                  <a:pos x="287" y="3"/>
                </a:cxn>
                <a:cxn ang="0">
                  <a:pos x="270" y="3"/>
                </a:cxn>
                <a:cxn ang="0">
                  <a:pos x="262" y="7"/>
                </a:cxn>
                <a:cxn ang="0">
                  <a:pos x="257" y="13"/>
                </a:cxn>
                <a:cxn ang="0">
                  <a:pos x="255" y="22"/>
                </a:cxn>
                <a:cxn ang="0">
                  <a:pos x="257" y="73"/>
                </a:cxn>
                <a:cxn ang="0">
                  <a:pos x="262" y="175"/>
                </a:cxn>
                <a:cxn ang="0">
                  <a:pos x="265" y="225"/>
                </a:cxn>
                <a:cxn ang="0">
                  <a:pos x="266" y="300"/>
                </a:cxn>
                <a:cxn ang="0">
                  <a:pos x="263" y="326"/>
                </a:cxn>
                <a:cxn ang="0">
                  <a:pos x="258" y="345"/>
                </a:cxn>
                <a:cxn ang="0">
                  <a:pos x="246" y="360"/>
                </a:cxn>
                <a:cxn ang="0">
                  <a:pos x="231" y="369"/>
                </a:cxn>
                <a:cxn ang="0">
                  <a:pos x="212" y="373"/>
                </a:cxn>
                <a:cxn ang="0">
                  <a:pos x="172" y="374"/>
                </a:cxn>
                <a:cxn ang="0">
                  <a:pos x="135" y="369"/>
                </a:cxn>
                <a:cxn ang="0">
                  <a:pos x="123" y="368"/>
                </a:cxn>
                <a:cxn ang="0">
                  <a:pos x="108" y="368"/>
                </a:cxn>
                <a:cxn ang="0">
                  <a:pos x="96" y="364"/>
                </a:cxn>
                <a:cxn ang="0">
                  <a:pos x="87" y="360"/>
                </a:cxn>
                <a:cxn ang="0">
                  <a:pos x="76" y="348"/>
                </a:cxn>
                <a:cxn ang="0">
                  <a:pos x="67" y="331"/>
                </a:cxn>
                <a:cxn ang="0">
                  <a:pos x="59" y="297"/>
                </a:cxn>
                <a:cxn ang="0">
                  <a:pos x="54" y="250"/>
                </a:cxn>
                <a:cxn ang="0">
                  <a:pos x="50" y="201"/>
                </a:cxn>
                <a:cxn ang="0">
                  <a:pos x="45" y="113"/>
                </a:cxn>
                <a:cxn ang="0">
                  <a:pos x="47" y="22"/>
                </a:cxn>
                <a:cxn ang="0">
                  <a:pos x="46" y="17"/>
                </a:cxn>
                <a:cxn ang="0">
                  <a:pos x="43" y="9"/>
                </a:cxn>
                <a:cxn ang="0">
                  <a:pos x="37" y="4"/>
                </a:cxn>
                <a:cxn ang="0">
                  <a:pos x="25" y="1"/>
                </a:cxn>
                <a:cxn ang="0">
                  <a:pos x="13" y="4"/>
                </a:cxn>
                <a:cxn ang="0">
                  <a:pos x="6" y="9"/>
                </a:cxn>
                <a:cxn ang="0">
                  <a:pos x="2" y="17"/>
                </a:cxn>
                <a:cxn ang="0">
                  <a:pos x="2" y="22"/>
                </a:cxn>
                <a:cxn ang="0">
                  <a:pos x="0" y="92"/>
                </a:cxn>
                <a:cxn ang="0">
                  <a:pos x="4" y="160"/>
                </a:cxn>
                <a:cxn ang="0">
                  <a:pos x="12" y="263"/>
                </a:cxn>
                <a:cxn ang="0">
                  <a:pos x="13" y="297"/>
                </a:cxn>
                <a:cxn ang="0">
                  <a:pos x="16" y="322"/>
                </a:cxn>
                <a:cxn ang="0">
                  <a:pos x="24" y="347"/>
                </a:cxn>
                <a:cxn ang="0">
                  <a:pos x="34" y="370"/>
                </a:cxn>
                <a:cxn ang="0">
                  <a:pos x="50" y="390"/>
                </a:cxn>
                <a:cxn ang="0">
                  <a:pos x="55" y="395"/>
                </a:cxn>
                <a:cxn ang="0">
                  <a:pos x="74" y="405"/>
                </a:cxn>
                <a:cxn ang="0">
                  <a:pos x="101" y="413"/>
                </a:cxn>
                <a:cxn ang="0">
                  <a:pos x="144" y="417"/>
                </a:cxn>
                <a:cxn ang="0">
                  <a:pos x="157" y="419"/>
                </a:cxn>
                <a:cxn ang="0">
                  <a:pos x="183" y="421"/>
                </a:cxn>
                <a:cxn ang="0">
                  <a:pos x="210" y="420"/>
                </a:cxn>
                <a:cxn ang="0">
                  <a:pos x="234" y="415"/>
                </a:cxn>
                <a:cxn ang="0">
                  <a:pos x="258" y="405"/>
                </a:cxn>
                <a:cxn ang="0">
                  <a:pos x="278" y="391"/>
                </a:cxn>
                <a:cxn ang="0">
                  <a:pos x="293" y="374"/>
                </a:cxn>
                <a:cxn ang="0">
                  <a:pos x="304" y="352"/>
                </a:cxn>
                <a:cxn ang="0">
                  <a:pos x="309" y="326"/>
                </a:cxn>
                <a:cxn ang="0">
                  <a:pos x="310" y="288"/>
                </a:cxn>
                <a:cxn ang="0">
                  <a:pos x="309" y="212"/>
                </a:cxn>
                <a:cxn ang="0">
                  <a:pos x="302" y="98"/>
                </a:cxn>
                <a:cxn ang="0">
                  <a:pos x="301" y="22"/>
                </a:cxn>
              </a:cxnLst>
              <a:rect l="0" t="0" r="r" b="b"/>
              <a:pathLst>
                <a:path w="310" h="421">
                  <a:moveTo>
                    <a:pt x="301" y="22"/>
                  </a:moveTo>
                  <a:lnTo>
                    <a:pt x="301" y="22"/>
                  </a:lnTo>
                  <a:lnTo>
                    <a:pt x="300" y="17"/>
                  </a:lnTo>
                  <a:lnTo>
                    <a:pt x="299" y="13"/>
                  </a:lnTo>
                  <a:lnTo>
                    <a:pt x="297" y="9"/>
                  </a:lnTo>
                  <a:lnTo>
                    <a:pt x="293" y="7"/>
                  </a:lnTo>
                  <a:lnTo>
                    <a:pt x="291" y="4"/>
                  </a:lnTo>
                  <a:lnTo>
                    <a:pt x="287" y="3"/>
                  </a:lnTo>
                  <a:lnTo>
                    <a:pt x="278" y="0"/>
                  </a:lnTo>
                  <a:lnTo>
                    <a:pt x="270" y="3"/>
                  </a:lnTo>
                  <a:lnTo>
                    <a:pt x="266" y="4"/>
                  </a:lnTo>
                  <a:lnTo>
                    <a:pt x="262" y="7"/>
                  </a:lnTo>
                  <a:lnTo>
                    <a:pt x="259" y="9"/>
                  </a:lnTo>
                  <a:lnTo>
                    <a:pt x="257" y="13"/>
                  </a:lnTo>
                  <a:lnTo>
                    <a:pt x="255" y="17"/>
                  </a:lnTo>
                  <a:lnTo>
                    <a:pt x="255" y="22"/>
                  </a:lnTo>
                  <a:lnTo>
                    <a:pt x="255" y="22"/>
                  </a:lnTo>
                  <a:lnTo>
                    <a:pt x="257" y="73"/>
                  </a:lnTo>
                  <a:lnTo>
                    <a:pt x="259" y="124"/>
                  </a:lnTo>
                  <a:lnTo>
                    <a:pt x="262" y="175"/>
                  </a:lnTo>
                  <a:lnTo>
                    <a:pt x="265" y="225"/>
                  </a:lnTo>
                  <a:lnTo>
                    <a:pt x="265" y="225"/>
                  </a:lnTo>
                  <a:lnTo>
                    <a:pt x="266" y="276"/>
                  </a:lnTo>
                  <a:lnTo>
                    <a:pt x="266" y="300"/>
                  </a:lnTo>
                  <a:lnTo>
                    <a:pt x="263" y="326"/>
                  </a:lnTo>
                  <a:lnTo>
                    <a:pt x="263" y="326"/>
                  </a:lnTo>
                  <a:lnTo>
                    <a:pt x="262" y="336"/>
                  </a:lnTo>
                  <a:lnTo>
                    <a:pt x="258" y="345"/>
                  </a:lnTo>
                  <a:lnTo>
                    <a:pt x="253" y="353"/>
                  </a:lnTo>
                  <a:lnTo>
                    <a:pt x="246" y="360"/>
                  </a:lnTo>
                  <a:lnTo>
                    <a:pt x="240" y="365"/>
                  </a:lnTo>
                  <a:lnTo>
                    <a:pt x="231" y="369"/>
                  </a:lnTo>
                  <a:lnTo>
                    <a:pt x="223" y="371"/>
                  </a:lnTo>
                  <a:lnTo>
                    <a:pt x="212" y="373"/>
                  </a:lnTo>
                  <a:lnTo>
                    <a:pt x="193" y="374"/>
                  </a:lnTo>
                  <a:lnTo>
                    <a:pt x="172" y="374"/>
                  </a:lnTo>
                  <a:lnTo>
                    <a:pt x="152" y="371"/>
                  </a:lnTo>
                  <a:lnTo>
                    <a:pt x="135" y="369"/>
                  </a:lnTo>
                  <a:lnTo>
                    <a:pt x="135" y="369"/>
                  </a:lnTo>
                  <a:lnTo>
                    <a:pt x="123" y="368"/>
                  </a:lnTo>
                  <a:lnTo>
                    <a:pt x="113" y="368"/>
                  </a:lnTo>
                  <a:lnTo>
                    <a:pt x="108" y="368"/>
                  </a:lnTo>
                  <a:lnTo>
                    <a:pt x="102" y="366"/>
                  </a:lnTo>
                  <a:lnTo>
                    <a:pt x="96" y="364"/>
                  </a:lnTo>
                  <a:lnTo>
                    <a:pt x="87" y="360"/>
                  </a:lnTo>
                  <a:lnTo>
                    <a:pt x="87" y="360"/>
                  </a:lnTo>
                  <a:lnTo>
                    <a:pt x="81" y="356"/>
                  </a:lnTo>
                  <a:lnTo>
                    <a:pt x="76" y="348"/>
                  </a:lnTo>
                  <a:lnTo>
                    <a:pt x="71" y="340"/>
                  </a:lnTo>
                  <a:lnTo>
                    <a:pt x="67" y="331"/>
                  </a:lnTo>
                  <a:lnTo>
                    <a:pt x="62" y="313"/>
                  </a:lnTo>
                  <a:lnTo>
                    <a:pt x="59" y="297"/>
                  </a:lnTo>
                  <a:lnTo>
                    <a:pt x="59" y="297"/>
                  </a:lnTo>
                  <a:lnTo>
                    <a:pt x="54" y="250"/>
                  </a:lnTo>
                  <a:lnTo>
                    <a:pt x="50" y="201"/>
                  </a:lnTo>
                  <a:lnTo>
                    <a:pt x="50" y="201"/>
                  </a:lnTo>
                  <a:lnTo>
                    <a:pt x="47" y="157"/>
                  </a:lnTo>
                  <a:lnTo>
                    <a:pt x="45" y="113"/>
                  </a:lnTo>
                  <a:lnTo>
                    <a:pt x="45" y="67"/>
                  </a:lnTo>
                  <a:lnTo>
                    <a:pt x="47" y="22"/>
                  </a:lnTo>
                  <a:lnTo>
                    <a:pt x="47" y="22"/>
                  </a:lnTo>
                  <a:lnTo>
                    <a:pt x="46" y="17"/>
                  </a:lnTo>
                  <a:lnTo>
                    <a:pt x="45" y="13"/>
                  </a:lnTo>
                  <a:lnTo>
                    <a:pt x="43" y="9"/>
                  </a:lnTo>
                  <a:lnTo>
                    <a:pt x="41" y="7"/>
                  </a:lnTo>
                  <a:lnTo>
                    <a:pt x="37" y="4"/>
                  </a:lnTo>
                  <a:lnTo>
                    <a:pt x="33" y="3"/>
                  </a:lnTo>
                  <a:lnTo>
                    <a:pt x="25" y="1"/>
                  </a:lnTo>
                  <a:lnTo>
                    <a:pt x="17" y="3"/>
                  </a:lnTo>
                  <a:lnTo>
                    <a:pt x="13" y="4"/>
                  </a:lnTo>
                  <a:lnTo>
                    <a:pt x="9" y="7"/>
                  </a:lnTo>
                  <a:lnTo>
                    <a:pt x="6" y="9"/>
                  </a:lnTo>
                  <a:lnTo>
                    <a:pt x="4" y="13"/>
                  </a:lnTo>
                  <a:lnTo>
                    <a:pt x="2" y="17"/>
                  </a:lnTo>
                  <a:lnTo>
                    <a:pt x="2" y="22"/>
                  </a:lnTo>
                  <a:lnTo>
                    <a:pt x="2" y="22"/>
                  </a:lnTo>
                  <a:lnTo>
                    <a:pt x="0" y="56"/>
                  </a:lnTo>
                  <a:lnTo>
                    <a:pt x="0" y="92"/>
                  </a:lnTo>
                  <a:lnTo>
                    <a:pt x="2" y="126"/>
                  </a:lnTo>
                  <a:lnTo>
                    <a:pt x="4" y="160"/>
                  </a:lnTo>
                  <a:lnTo>
                    <a:pt x="9" y="228"/>
                  </a:lnTo>
                  <a:lnTo>
                    <a:pt x="12" y="263"/>
                  </a:lnTo>
                  <a:lnTo>
                    <a:pt x="13" y="297"/>
                  </a:lnTo>
                  <a:lnTo>
                    <a:pt x="13" y="297"/>
                  </a:lnTo>
                  <a:lnTo>
                    <a:pt x="13" y="309"/>
                  </a:lnTo>
                  <a:lnTo>
                    <a:pt x="16" y="322"/>
                  </a:lnTo>
                  <a:lnTo>
                    <a:pt x="19" y="334"/>
                  </a:lnTo>
                  <a:lnTo>
                    <a:pt x="24" y="347"/>
                  </a:lnTo>
                  <a:lnTo>
                    <a:pt x="29" y="358"/>
                  </a:lnTo>
                  <a:lnTo>
                    <a:pt x="34" y="370"/>
                  </a:lnTo>
                  <a:lnTo>
                    <a:pt x="42" y="381"/>
                  </a:lnTo>
                  <a:lnTo>
                    <a:pt x="50" y="390"/>
                  </a:lnTo>
                  <a:lnTo>
                    <a:pt x="50" y="390"/>
                  </a:lnTo>
                  <a:lnTo>
                    <a:pt x="55" y="395"/>
                  </a:lnTo>
                  <a:lnTo>
                    <a:pt x="60" y="399"/>
                  </a:lnTo>
                  <a:lnTo>
                    <a:pt x="74" y="405"/>
                  </a:lnTo>
                  <a:lnTo>
                    <a:pt x="87" y="411"/>
                  </a:lnTo>
                  <a:lnTo>
                    <a:pt x="101" y="413"/>
                  </a:lnTo>
                  <a:lnTo>
                    <a:pt x="130" y="416"/>
                  </a:lnTo>
                  <a:lnTo>
                    <a:pt x="144" y="417"/>
                  </a:lnTo>
                  <a:lnTo>
                    <a:pt x="157" y="419"/>
                  </a:lnTo>
                  <a:lnTo>
                    <a:pt x="157" y="419"/>
                  </a:lnTo>
                  <a:lnTo>
                    <a:pt x="170" y="420"/>
                  </a:lnTo>
                  <a:lnTo>
                    <a:pt x="183" y="421"/>
                  </a:lnTo>
                  <a:lnTo>
                    <a:pt x="197" y="421"/>
                  </a:lnTo>
                  <a:lnTo>
                    <a:pt x="210" y="420"/>
                  </a:lnTo>
                  <a:lnTo>
                    <a:pt x="223" y="417"/>
                  </a:lnTo>
                  <a:lnTo>
                    <a:pt x="234" y="415"/>
                  </a:lnTo>
                  <a:lnTo>
                    <a:pt x="246" y="411"/>
                  </a:lnTo>
                  <a:lnTo>
                    <a:pt x="258" y="405"/>
                  </a:lnTo>
                  <a:lnTo>
                    <a:pt x="268" y="399"/>
                  </a:lnTo>
                  <a:lnTo>
                    <a:pt x="278" y="391"/>
                  </a:lnTo>
                  <a:lnTo>
                    <a:pt x="285" y="383"/>
                  </a:lnTo>
                  <a:lnTo>
                    <a:pt x="293" y="374"/>
                  </a:lnTo>
                  <a:lnTo>
                    <a:pt x="300" y="364"/>
                  </a:lnTo>
                  <a:lnTo>
                    <a:pt x="304" y="352"/>
                  </a:lnTo>
                  <a:lnTo>
                    <a:pt x="308" y="339"/>
                  </a:lnTo>
                  <a:lnTo>
                    <a:pt x="309" y="326"/>
                  </a:lnTo>
                  <a:lnTo>
                    <a:pt x="309" y="326"/>
                  </a:lnTo>
                  <a:lnTo>
                    <a:pt x="310" y="288"/>
                  </a:lnTo>
                  <a:lnTo>
                    <a:pt x="310" y="250"/>
                  </a:lnTo>
                  <a:lnTo>
                    <a:pt x="309" y="212"/>
                  </a:lnTo>
                  <a:lnTo>
                    <a:pt x="308" y="174"/>
                  </a:lnTo>
                  <a:lnTo>
                    <a:pt x="302" y="98"/>
                  </a:lnTo>
                  <a:lnTo>
                    <a:pt x="301" y="60"/>
                  </a:lnTo>
                  <a:lnTo>
                    <a:pt x="301" y="22"/>
                  </a:lnTo>
                  <a:lnTo>
                    <a:pt x="301" y="2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80" name="Freeform 376"/>
            <p:cNvSpPr/>
            <p:nvPr/>
          </p:nvSpPr>
          <p:spPr bwMode="auto">
            <a:xfrm>
              <a:off x="2009776" y="1122363"/>
              <a:ext cx="414338" cy="409575"/>
            </a:xfrm>
            <a:custGeom>
              <a:avLst/>
              <a:gdLst/>
              <a:ahLst/>
              <a:cxnLst>
                <a:cxn ang="0">
                  <a:pos x="1028" y="278"/>
                </a:cxn>
                <a:cxn ang="0">
                  <a:pos x="975" y="197"/>
                </a:cxn>
                <a:cxn ang="0">
                  <a:pos x="860" y="98"/>
                </a:cxn>
                <a:cxn ang="0">
                  <a:pos x="745" y="40"/>
                </a:cxn>
                <a:cxn ang="0">
                  <a:pos x="576" y="2"/>
                </a:cxn>
                <a:cxn ang="0">
                  <a:pos x="458" y="4"/>
                </a:cxn>
                <a:cxn ang="0">
                  <a:pos x="279" y="53"/>
                </a:cxn>
                <a:cxn ang="0">
                  <a:pos x="186" y="110"/>
                </a:cxn>
                <a:cxn ang="0">
                  <a:pos x="76" y="212"/>
                </a:cxn>
                <a:cxn ang="0">
                  <a:pos x="41" y="274"/>
                </a:cxn>
                <a:cxn ang="0">
                  <a:pos x="2" y="445"/>
                </a:cxn>
                <a:cxn ang="0">
                  <a:pos x="4" y="543"/>
                </a:cxn>
                <a:cxn ang="0">
                  <a:pos x="21" y="616"/>
                </a:cxn>
                <a:cxn ang="0">
                  <a:pos x="55" y="721"/>
                </a:cxn>
                <a:cxn ang="0">
                  <a:pos x="151" y="860"/>
                </a:cxn>
                <a:cxn ang="0">
                  <a:pos x="279" y="971"/>
                </a:cxn>
                <a:cxn ang="0">
                  <a:pos x="436" y="1023"/>
                </a:cxn>
                <a:cxn ang="0">
                  <a:pos x="605" y="1030"/>
                </a:cxn>
                <a:cxn ang="0">
                  <a:pos x="694" y="1018"/>
                </a:cxn>
                <a:cxn ang="0">
                  <a:pos x="844" y="950"/>
                </a:cxn>
                <a:cxn ang="0">
                  <a:pos x="971" y="819"/>
                </a:cxn>
                <a:cxn ang="0">
                  <a:pos x="1038" y="649"/>
                </a:cxn>
                <a:cxn ang="0">
                  <a:pos x="1034" y="631"/>
                </a:cxn>
                <a:cxn ang="0">
                  <a:pos x="1004" y="623"/>
                </a:cxn>
                <a:cxn ang="0">
                  <a:pos x="993" y="637"/>
                </a:cxn>
                <a:cxn ang="0">
                  <a:pos x="949" y="763"/>
                </a:cxn>
                <a:cxn ang="0">
                  <a:pos x="895" y="848"/>
                </a:cxn>
                <a:cxn ang="0">
                  <a:pos x="826" y="909"/>
                </a:cxn>
                <a:cxn ang="0">
                  <a:pos x="686" y="969"/>
                </a:cxn>
                <a:cxn ang="0">
                  <a:pos x="559" y="990"/>
                </a:cxn>
                <a:cxn ang="0">
                  <a:pos x="402" y="969"/>
                </a:cxn>
                <a:cxn ang="0">
                  <a:pos x="291" y="921"/>
                </a:cxn>
                <a:cxn ang="0">
                  <a:pos x="196" y="845"/>
                </a:cxn>
                <a:cxn ang="0">
                  <a:pos x="93" y="694"/>
                </a:cxn>
                <a:cxn ang="0">
                  <a:pos x="64" y="607"/>
                </a:cxn>
                <a:cxn ang="0">
                  <a:pos x="49" y="462"/>
                </a:cxn>
                <a:cxn ang="0">
                  <a:pos x="63" y="356"/>
                </a:cxn>
                <a:cxn ang="0">
                  <a:pos x="92" y="272"/>
                </a:cxn>
                <a:cxn ang="0">
                  <a:pos x="151" y="199"/>
                </a:cxn>
                <a:cxn ang="0">
                  <a:pos x="268" y="110"/>
                </a:cxn>
                <a:cxn ang="0">
                  <a:pos x="363" y="68"/>
                </a:cxn>
                <a:cxn ang="0">
                  <a:pos x="533" y="46"/>
                </a:cxn>
                <a:cxn ang="0">
                  <a:pos x="663" y="63"/>
                </a:cxn>
                <a:cxn ang="0">
                  <a:pos x="786" y="109"/>
                </a:cxn>
                <a:cxn ang="0">
                  <a:pos x="882" y="172"/>
                </a:cxn>
                <a:cxn ang="0">
                  <a:pos x="954" y="246"/>
                </a:cxn>
                <a:cxn ang="0">
                  <a:pos x="997" y="321"/>
                </a:cxn>
                <a:cxn ang="0">
                  <a:pos x="1004" y="352"/>
                </a:cxn>
                <a:cxn ang="0">
                  <a:pos x="1032" y="364"/>
                </a:cxn>
                <a:cxn ang="0">
                  <a:pos x="1045" y="348"/>
                </a:cxn>
                <a:cxn ang="0">
                  <a:pos x="1044" y="330"/>
                </a:cxn>
              </a:cxnLst>
              <a:rect l="0" t="0" r="r" b="b"/>
              <a:pathLst>
                <a:path w="1047" h="1032">
                  <a:moveTo>
                    <a:pt x="1044" y="330"/>
                  </a:moveTo>
                  <a:lnTo>
                    <a:pt x="1044" y="330"/>
                  </a:lnTo>
                  <a:lnTo>
                    <a:pt x="1040" y="312"/>
                  </a:lnTo>
                  <a:lnTo>
                    <a:pt x="1035" y="295"/>
                  </a:lnTo>
                  <a:lnTo>
                    <a:pt x="1028" y="278"/>
                  </a:lnTo>
                  <a:lnTo>
                    <a:pt x="1021" y="261"/>
                  </a:lnTo>
                  <a:lnTo>
                    <a:pt x="1010" y="244"/>
                  </a:lnTo>
                  <a:lnTo>
                    <a:pt x="1000" y="228"/>
                  </a:lnTo>
                  <a:lnTo>
                    <a:pt x="988" y="212"/>
                  </a:lnTo>
                  <a:lnTo>
                    <a:pt x="975" y="197"/>
                  </a:lnTo>
                  <a:lnTo>
                    <a:pt x="962" y="182"/>
                  </a:lnTo>
                  <a:lnTo>
                    <a:pt x="947" y="168"/>
                  </a:lnTo>
                  <a:lnTo>
                    <a:pt x="919" y="142"/>
                  </a:lnTo>
                  <a:lnTo>
                    <a:pt x="890" y="119"/>
                  </a:lnTo>
                  <a:lnTo>
                    <a:pt x="860" y="98"/>
                  </a:lnTo>
                  <a:lnTo>
                    <a:pt x="860" y="98"/>
                  </a:lnTo>
                  <a:lnTo>
                    <a:pt x="841" y="87"/>
                  </a:lnTo>
                  <a:lnTo>
                    <a:pt x="823" y="76"/>
                  </a:lnTo>
                  <a:lnTo>
                    <a:pt x="784" y="57"/>
                  </a:lnTo>
                  <a:lnTo>
                    <a:pt x="745" y="40"/>
                  </a:lnTo>
                  <a:lnTo>
                    <a:pt x="703" y="27"/>
                  </a:lnTo>
                  <a:lnTo>
                    <a:pt x="661" y="15"/>
                  </a:lnTo>
                  <a:lnTo>
                    <a:pt x="618" y="7"/>
                  </a:lnTo>
                  <a:lnTo>
                    <a:pt x="597" y="4"/>
                  </a:lnTo>
                  <a:lnTo>
                    <a:pt x="576" y="2"/>
                  </a:lnTo>
                  <a:lnTo>
                    <a:pt x="554" y="0"/>
                  </a:lnTo>
                  <a:lnTo>
                    <a:pt x="533" y="0"/>
                  </a:lnTo>
                  <a:lnTo>
                    <a:pt x="533" y="0"/>
                  </a:lnTo>
                  <a:lnTo>
                    <a:pt x="495" y="2"/>
                  </a:lnTo>
                  <a:lnTo>
                    <a:pt x="458" y="4"/>
                  </a:lnTo>
                  <a:lnTo>
                    <a:pt x="420" y="8"/>
                  </a:lnTo>
                  <a:lnTo>
                    <a:pt x="384" y="16"/>
                  </a:lnTo>
                  <a:lnTo>
                    <a:pt x="348" y="25"/>
                  </a:lnTo>
                  <a:lnTo>
                    <a:pt x="313" y="37"/>
                  </a:lnTo>
                  <a:lnTo>
                    <a:pt x="279" y="53"/>
                  </a:lnTo>
                  <a:lnTo>
                    <a:pt x="262" y="61"/>
                  </a:lnTo>
                  <a:lnTo>
                    <a:pt x="246" y="70"/>
                  </a:lnTo>
                  <a:lnTo>
                    <a:pt x="246" y="70"/>
                  </a:lnTo>
                  <a:lnTo>
                    <a:pt x="216" y="89"/>
                  </a:lnTo>
                  <a:lnTo>
                    <a:pt x="186" y="110"/>
                  </a:lnTo>
                  <a:lnTo>
                    <a:pt x="156" y="132"/>
                  </a:lnTo>
                  <a:lnTo>
                    <a:pt x="127" y="157"/>
                  </a:lnTo>
                  <a:lnTo>
                    <a:pt x="101" y="183"/>
                  </a:lnTo>
                  <a:lnTo>
                    <a:pt x="88" y="198"/>
                  </a:lnTo>
                  <a:lnTo>
                    <a:pt x="76" y="212"/>
                  </a:lnTo>
                  <a:lnTo>
                    <a:pt x="66" y="227"/>
                  </a:lnTo>
                  <a:lnTo>
                    <a:pt x="57" y="242"/>
                  </a:lnTo>
                  <a:lnTo>
                    <a:pt x="49" y="258"/>
                  </a:lnTo>
                  <a:lnTo>
                    <a:pt x="41" y="274"/>
                  </a:lnTo>
                  <a:lnTo>
                    <a:pt x="41" y="274"/>
                  </a:lnTo>
                  <a:lnTo>
                    <a:pt x="28" y="309"/>
                  </a:lnTo>
                  <a:lnTo>
                    <a:pt x="17" y="346"/>
                  </a:lnTo>
                  <a:lnTo>
                    <a:pt x="8" y="385"/>
                  </a:lnTo>
                  <a:lnTo>
                    <a:pt x="3" y="425"/>
                  </a:lnTo>
                  <a:lnTo>
                    <a:pt x="2" y="445"/>
                  </a:lnTo>
                  <a:lnTo>
                    <a:pt x="0" y="465"/>
                  </a:lnTo>
                  <a:lnTo>
                    <a:pt x="0" y="484"/>
                  </a:lnTo>
                  <a:lnTo>
                    <a:pt x="0" y="504"/>
                  </a:lnTo>
                  <a:lnTo>
                    <a:pt x="2" y="524"/>
                  </a:lnTo>
                  <a:lnTo>
                    <a:pt x="4" y="543"/>
                  </a:lnTo>
                  <a:lnTo>
                    <a:pt x="8" y="561"/>
                  </a:lnTo>
                  <a:lnTo>
                    <a:pt x="13" y="578"/>
                  </a:lnTo>
                  <a:lnTo>
                    <a:pt x="13" y="578"/>
                  </a:lnTo>
                  <a:lnTo>
                    <a:pt x="17" y="598"/>
                  </a:lnTo>
                  <a:lnTo>
                    <a:pt x="21" y="616"/>
                  </a:lnTo>
                  <a:lnTo>
                    <a:pt x="29" y="652"/>
                  </a:lnTo>
                  <a:lnTo>
                    <a:pt x="33" y="669"/>
                  </a:lnTo>
                  <a:lnTo>
                    <a:pt x="38" y="686"/>
                  </a:lnTo>
                  <a:lnTo>
                    <a:pt x="45" y="704"/>
                  </a:lnTo>
                  <a:lnTo>
                    <a:pt x="55" y="721"/>
                  </a:lnTo>
                  <a:lnTo>
                    <a:pt x="55" y="721"/>
                  </a:lnTo>
                  <a:lnTo>
                    <a:pt x="77" y="756"/>
                  </a:lnTo>
                  <a:lnTo>
                    <a:pt x="101" y="792"/>
                  </a:lnTo>
                  <a:lnTo>
                    <a:pt x="151" y="860"/>
                  </a:lnTo>
                  <a:lnTo>
                    <a:pt x="151" y="860"/>
                  </a:lnTo>
                  <a:lnTo>
                    <a:pt x="173" y="887"/>
                  </a:lnTo>
                  <a:lnTo>
                    <a:pt x="198" y="912"/>
                  </a:lnTo>
                  <a:lnTo>
                    <a:pt x="223" y="934"/>
                  </a:lnTo>
                  <a:lnTo>
                    <a:pt x="250" y="954"/>
                  </a:lnTo>
                  <a:lnTo>
                    <a:pt x="279" y="971"/>
                  </a:lnTo>
                  <a:lnTo>
                    <a:pt x="308" y="985"/>
                  </a:lnTo>
                  <a:lnTo>
                    <a:pt x="339" y="998"/>
                  </a:lnTo>
                  <a:lnTo>
                    <a:pt x="370" y="1009"/>
                  </a:lnTo>
                  <a:lnTo>
                    <a:pt x="403" y="1017"/>
                  </a:lnTo>
                  <a:lnTo>
                    <a:pt x="436" y="1023"/>
                  </a:lnTo>
                  <a:lnTo>
                    <a:pt x="469" y="1028"/>
                  </a:lnTo>
                  <a:lnTo>
                    <a:pt x="503" y="1031"/>
                  </a:lnTo>
                  <a:lnTo>
                    <a:pt x="537" y="1032"/>
                  </a:lnTo>
                  <a:lnTo>
                    <a:pt x="571" y="1032"/>
                  </a:lnTo>
                  <a:lnTo>
                    <a:pt x="605" y="1030"/>
                  </a:lnTo>
                  <a:lnTo>
                    <a:pt x="639" y="1027"/>
                  </a:lnTo>
                  <a:lnTo>
                    <a:pt x="639" y="1027"/>
                  </a:lnTo>
                  <a:lnTo>
                    <a:pt x="657" y="1024"/>
                  </a:lnTo>
                  <a:lnTo>
                    <a:pt x="675" y="1022"/>
                  </a:lnTo>
                  <a:lnTo>
                    <a:pt x="694" y="1018"/>
                  </a:lnTo>
                  <a:lnTo>
                    <a:pt x="712" y="1013"/>
                  </a:lnTo>
                  <a:lnTo>
                    <a:pt x="747" y="1001"/>
                  </a:lnTo>
                  <a:lnTo>
                    <a:pt x="781" y="986"/>
                  </a:lnTo>
                  <a:lnTo>
                    <a:pt x="814" y="969"/>
                  </a:lnTo>
                  <a:lnTo>
                    <a:pt x="844" y="950"/>
                  </a:lnTo>
                  <a:lnTo>
                    <a:pt x="874" y="928"/>
                  </a:lnTo>
                  <a:lnTo>
                    <a:pt x="900" y="904"/>
                  </a:lnTo>
                  <a:lnTo>
                    <a:pt x="926" y="878"/>
                  </a:lnTo>
                  <a:lnTo>
                    <a:pt x="950" y="849"/>
                  </a:lnTo>
                  <a:lnTo>
                    <a:pt x="971" y="819"/>
                  </a:lnTo>
                  <a:lnTo>
                    <a:pt x="989" y="788"/>
                  </a:lnTo>
                  <a:lnTo>
                    <a:pt x="1005" y="755"/>
                  </a:lnTo>
                  <a:lnTo>
                    <a:pt x="1019" y="721"/>
                  </a:lnTo>
                  <a:lnTo>
                    <a:pt x="1030" y="686"/>
                  </a:lnTo>
                  <a:lnTo>
                    <a:pt x="1038" y="649"/>
                  </a:lnTo>
                  <a:lnTo>
                    <a:pt x="1038" y="649"/>
                  </a:lnTo>
                  <a:lnTo>
                    <a:pt x="1038" y="644"/>
                  </a:lnTo>
                  <a:lnTo>
                    <a:pt x="1038" y="640"/>
                  </a:lnTo>
                  <a:lnTo>
                    <a:pt x="1036" y="635"/>
                  </a:lnTo>
                  <a:lnTo>
                    <a:pt x="1034" y="631"/>
                  </a:lnTo>
                  <a:lnTo>
                    <a:pt x="1027" y="626"/>
                  </a:lnTo>
                  <a:lnTo>
                    <a:pt x="1019" y="622"/>
                  </a:lnTo>
                  <a:lnTo>
                    <a:pt x="1011" y="620"/>
                  </a:lnTo>
                  <a:lnTo>
                    <a:pt x="1008" y="622"/>
                  </a:lnTo>
                  <a:lnTo>
                    <a:pt x="1004" y="623"/>
                  </a:lnTo>
                  <a:lnTo>
                    <a:pt x="1000" y="626"/>
                  </a:lnTo>
                  <a:lnTo>
                    <a:pt x="997" y="628"/>
                  </a:lnTo>
                  <a:lnTo>
                    <a:pt x="996" y="632"/>
                  </a:lnTo>
                  <a:lnTo>
                    <a:pt x="993" y="637"/>
                  </a:lnTo>
                  <a:lnTo>
                    <a:pt x="993" y="637"/>
                  </a:lnTo>
                  <a:lnTo>
                    <a:pt x="988" y="663"/>
                  </a:lnTo>
                  <a:lnTo>
                    <a:pt x="980" y="690"/>
                  </a:lnTo>
                  <a:lnTo>
                    <a:pt x="971" y="714"/>
                  </a:lnTo>
                  <a:lnTo>
                    <a:pt x="960" y="739"/>
                  </a:lnTo>
                  <a:lnTo>
                    <a:pt x="949" y="763"/>
                  </a:lnTo>
                  <a:lnTo>
                    <a:pt x="936" y="785"/>
                  </a:lnTo>
                  <a:lnTo>
                    <a:pt x="922" y="809"/>
                  </a:lnTo>
                  <a:lnTo>
                    <a:pt x="907" y="832"/>
                  </a:lnTo>
                  <a:lnTo>
                    <a:pt x="907" y="832"/>
                  </a:lnTo>
                  <a:lnTo>
                    <a:pt x="895" y="848"/>
                  </a:lnTo>
                  <a:lnTo>
                    <a:pt x="883" y="862"/>
                  </a:lnTo>
                  <a:lnTo>
                    <a:pt x="870" y="875"/>
                  </a:lnTo>
                  <a:lnTo>
                    <a:pt x="856" y="887"/>
                  </a:lnTo>
                  <a:lnTo>
                    <a:pt x="841" y="899"/>
                  </a:lnTo>
                  <a:lnTo>
                    <a:pt x="826" y="909"/>
                  </a:lnTo>
                  <a:lnTo>
                    <a:pt x="809" y="920"/>
                  </a:lnTo>
                  <a:lnTo>
                    <a:pt x="793" y="929"/>
                  </a:lnTo>
                  <a:lnTo>
                    <a:pt x="758" y="945"/>
                  </a:lnTo>
                  <a:lnTo>
                    <a:pt x="722" y="958"/>
                  </a:lnTo>
                  <a:lnTo>
                    <a:pt x="686" y="969"/>
                  </a:lnTo>
                  <a:lnTo>
                    <a:pt x="650" y="980"/>
                  </a:lnTo>
                  <a:lnTo>
                    <a:pt x="650" y="980"/>
                  </a:lnTo>
                  <a:lnTo>
                    <a:pt x="622" y="985"/>
                  </a:lnTo>
                  <a:lnTo>
                    <a:pt x="590" y="989"/>
                  </a:lnTo>
                  <a:lnTo>
                    <a:pt x="559" y="990"/>
                  </a:lnTo>
                  <a:lnTo>
                    <a:pt x="525" y="990"/>
                  </a:lnTo>
                  <a:lnTo>
                    <a:pt x="492" y="989"/>
                  </a:lnTo>
                  <a:lnTo>
                    <a:pt x="459" y="984"/>
                  </a:lnTo>
                  <a:lnTo>
                    <a:pt x="429" y="979"/>
                  </a:lnTo>
                  <a:lnTo>
                    <a:pt x="402" y="969"/>
                  </a:lnTo>
                  <a:lnTo>
                    <a:pt x="402" y="969"/>
                  </a:lnTo>
                  <a:lnTo>
                    <a:pt x="372" y="959"/>
                  </a:lnTo>
                  <a:lnTo>
                    <a:pt x="343" y="949"/>
                  </a:lnTo>
                  <a:lnTo>
                    <a:pt x="317" y="935"/>
                  </a:lnTo>
                  <a:lnTo>
                    <a:pt x="291" y="921"/>
                  </a:lnTo>
                  <a:lnTo>
                    <a:pt x="266" y="905"/>
                  </a:lnTo>
                  <a:lnTo>
                    <a:pt x="242" y="888"/>
                  </a:lnTo>
                  <a:lnTo>
                    <a:pt x="219" y="867"/>
                  </a:lnTo>
                  <a:lnTo>
                    <a:pt x="196" y="845"/>
                  </a:lnTo>
                  <a:lnTo>
                    <a:pt x="196" y="845"/>
                  </a:lnTo>
                  <a:lnTo>
                    <a:pt x="173" y="818"/>
                  </a:lnTo>
                  <a:lnTo>
                    <a:pt x="151" y="788"/>
                  </a:lnTo>
                  <a:lnTo>
                    <a:pt x="130" y="758"/>
                  </a:lnTo>
                  <a:lnTo>
                    <a:pt x="110" y="726"/>
                  </a:lnTo>
                  <a:lnTo>
                    <a:pt x="93" y="694"/>
                  </a:lnTo>
                  <a:lnTo>
                    <a:pt x="85" y="677"/>
                  </a:lnTo>
                  <a:lnTo>
                    <a:pt x="79" y="660"/>
                  </a:lnTo>
                  <a:lnTo>
                    <a:pt x="72" y="643"/>
                  </a:lnTo>
                  <a:lnTo>
                    <a:pt x="68" y="626"/>
                  </a:lnTo>
                  <a:lnTo>
                    <a:pt x="64" y="607"/>
                  </a:lnTo>
                  <a:lnTo>
                    <a:pt x="62" y="590"/>
                  </a:lnTo>
                  <a:lnTo>
                    <a:pt x="62" y="590"/>
                  </a:lnTo>
                  <a:lnTo>
                    <a:pt x="53" y="526"/>
                  </a:lnTo>
                  <a:lnTo>
                    <a:pt x="50" y="495"/>
                  </a:lnTo>
                  <a:lnTo>
                    <a:pt x="49" y="462"/>
                  </a:lnTo>
                  <a:lnTo>
                    <a:pt x="49" y="462"/>
                  </a:lnTo>
                  <a:lnTo>
                    <a:pt x="50" y="444"/>
                  </a:lnTo>
                  <a:lnTo>
                    <a:pt x="51" y="427"/>
                  </a:lnTo>
                  <a:lnTo>
                    <a:pt x="57" y="391"/>
                  </a:lnTo>
                  <a:lnTo>
                    <a:pt x="63" y="356"/>
                  </a:lnTo>
                  <a:lnTo>
                    <a:pt x="72" y="322"/>
                  </a:lnTo>
                  <a:lnTo>
                    <a:pt x="72" y="322"/>
                  </a:lnTo>
                  <a:lnTo>
                    <a:pt x="77" y="305"/>
                  </a:lnTo>
                  <a:lnTo>
                    <a:pt x="84" y="288"/>
                  </a:lnTo>
                  <a:lnTo>
                    <a:pt x="92" y="272"/>
                  </a:lnTo>
                  <a:lnTo>
                    <a:pt x="102" y="257"/>
                  </a:lnTo>
                  <a:lnTo>
                    <a:pt x="113" y="241"/>
                  </a:lnTo>
                  <a:lnTo>
                    <a:pt x="125" y="227"/>
                  </a:lnTo>
                  <a:lnTo>
                    <a:pt x="138" y="212"/>
                  </a:lnTo>
                  <a:lnTo>
                    <a:pt x="151" y="199"/>
                  </a:lnTo>
                  <a:lnTo>
                    <a:pt x="179" y="174"/>
                  </a:lnTo>
                  <a:lnTo>
                    <a:pt x="210" y="151"/>
                  </a:lnTo>
                  <a:lnTo>
                    <a:pt x="240" y="130"/>
                  </a:lnTo>
                  <a:lnTo>
                    <a:pt x="268" y="110"/>
                  </a:lnTo>
                  <a:lnTo>
                    <a:pt x="268" y="110"/>
                  </a:lnTo>
                  <a:lnTo>
                    <a:pt x="283" y="101"/>
                  </a:lnTo>
                  <a:lnTo>
                    <a:pt x="299" y="93"/>
                  </a:lnTo>
                  <a:lnTo>
                    <a:pt x="314" y="85"/>
                  </a:lnTo>
                  <a:lnTo>
                    <a:pt x="330" y="79"/>
                  </a:lnTo>
                  <a:lnTo>
                    <a:pt x="363" y="68"/>
                  </a:lnTo>
                  <a:lnTo>
                    <a:pt x="395" y="59"/>
                  </a:lnTo>
                  <a:lnTo>
                    <a:pt x="429" y="53"/>
                  </a:lnTo>
                  <a:lnTo>
                    <a:pt x="465" y="49"/>
                  </a:lnTo>
                  <a:lnTo>
                    <a:pt x="499" y="46"/>
                  </a:lnTo>
                  <a:lnTo>
                    <a:pt x="533" y="46"/>
                  </a:lnTo>
                  <a:lnTo>
                    <a:pt x="533" y="46"/>
                  </a:lnTo>
                  <a:lnTo>
                    <a:pt x="565" y="47"/>
                  </a:lnTo>
                  <a:lnTo>
                    <a:pt x="598" y="50"/>
                  </a:lnTo>
                  <a:lnTo>
                    <a:pt x="631" y="55"/>
                  </a:lnTo>
                  <a:lnTo>
                    <a:pt x="663" y="63"/>
                  </a:lnTo>
                  <a:lnTo>
                    <a:pt x="695" y="72"/>
                  </a:lnTo>
                  <a:lnTo>
                    <a:pt x="726" y="83"/>
                  </a:lnTo>
                  <a:lnTo>
                    <a:pt x="756" y="96"/>
                  </a:lnTo>
                  <a:lnTo>
                    <a:pt x="786" y="109"/>
                  </a:lnTo>
                  <a:lnTo>
                    <a:pt x="786" y="109"/>
                  </a:lnTo>
                  <a:lnTo>
                    <a:pt x="820" y="127"/>
                  </a:lnTo>
                  <a:lnTo>
                    <a:pt x="836" y="138"/>
                  </a:lnTo>
                  <a:lnTo>
                    <a:pt x="852" y="148"/>
                  </a:lnTo>
                  <a:lnTo>
                    <a:pt x="868" y="160"/>
                  </a:lnTo>
                  <a:lnTo>
                    <a:pt x="882" y="172"/>
                  </a:lnTo>
                  <a:lnTo>
                    <a:pt x="896" y="183"/>
                  </a:lnTo>
                  <a:lnTo>
                    <a:pt x="909" y="198"/>
                  </a:lnTo>
                  <a:lnTo>
                    <a:pt x="909" y="198"/>
                  </a:lnTo>
                  <a:lnTo>
                    <a:pt x="939" y="229"/>
                  </a:lnTo>
                  <a:lnTo>
                    <a:pt x="954" y="246"/>
                  </a:lnTo>
                  <a:lnTo>
                    <a:pt x="967" y="263"/>
                  </a:lnTo>
                  <a:lnTo>
                    <a:pt x="980" y="282"/>
                  </a:lnTo>
                  <a:lnTo>
                    <a:pt x="989" y="301"/>
                  </a:lnTo>
                  <a:lnTo>
                    <a:pt x="993" y="312"/>
                  </a:lnTo>
                  <a:lnTo>
                    <a:pt x="997" y="321"/>
                  </a:lnTo>
                  <a:lnTo>
                    <a:pt x="1000" y="331"/>
                  </a:lnTo>
                  <a:lnTo>
                    <a:pt x="1001" y="343"/>
                  </a:lnTo>
                  <a:lnTo>
                    <a:pt x="1001" y="343"/>
                  </a:lnTo>
                  <a:lnTo>
                    <a:pt x="1001" y="348"/>
                  </a:lnTo>
                  <a:lnTo>
                    <a:pt x="1004" y="352"/>
                  </a:lnTo>
                  <a:lnTo>
                    <a:pt x="1006" y="356"/>
                  </a:lnTo>
                  <a:lnTo>
                    <a:pt x="1009" y="359"/>
                  </a:lnTo>
                  <a:lnTo>
                    <a:pt x="1017" y="363"/>
                  </a:lnTo>
                  <a:lnTo>
                    <a:pt x="1025" y="365"/>
                  </a:lnTo>
                  <a:lnTo>
                    <a:pt x="1032" y="364"/>
                  </a:lnTo>
                  <a:lnTo>
                    <a:pt x="1036" y="361"/>
                  </a:lnTo>
                  <a:lnTo>
                    <a:pt x="1039" y="359"/>
                  </a:lnTo>
                  <a:lnTo>
                    <a:pt x="1043" y="356"/>
                  </a:lnTo>
                  <a:lnTo>
                    <a:pt x="1044" y="352"/>
                  </a:lnTo>
                  <a:lnTo>
                    <a:pt x="1045" y="348"/>
                  </a:lnTo>
                  <a:lnTo>
                    <a:pt x="1047" y="343"/>
                  </a:lnTo>
                  <a:lnTo>
                    <a:pt x="1047" y="339"/>
                  </a:lnTo>
                  <a:lnTo>
                    <a:pt x="1047" y="339"/>
                  </a:lnTo>
                  <a:lnTo>
                    <a:pt x="1045" y="334"/>
                  </a:lnTo>
                  <a:lnTo>
                    <a:pt x="1044" y="330"/>
                  </a:lnTo>
                  <a:lnTo>
                    <a:pt x="1044" y="33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81" name="Freeform 377"/>
            <p:cNvSpPr>
              <a:spLocks noEditPoints="1"/>
            </p:cNvSpPr>
            <p:nvPr/>
          </p:nvSpPr>
          <p:spPr bwMode="auto">
            <a:xfrm>
              <a:off x="2130426" y="1239838"/>
              <a:ext cx="184150" cy="166688"/>
            </a:xfrm>
            <a:custGeom>
              <a:avLst/>
              <a:gdLst/>
              <a:ahLst/>
              <a:cxnLst>
                <a:cxn ang="0">
                  <a:pos x="397" y="75"/>
                </a:cxn>
                <a:cxn ang="0">
                  <a:pos x="335" y="26"/>
                </a:cxn>
                <a:cxn ang="0">
                  <a:pos x="315" y="17"/>
                </a:cxn>
                <a:cxn ang="0">
                  <a:pos x="255" y="3"/>
                </a:cxn>
                <a:cxn ang="0">
                  <a:pos x="243" y="0"/>
                </a:cxn>
                <a:cxn ang="0">
                  <a:pos x="242" y="0"/>
                </a:cxn>
                <a:cxn ang="0">
                  <a:pos x="214" y="0"/>
                </a:cxn>
                <a:cxn ang="0">
                  <a:pos x="153" y="11"/>
                </a:cxn>
                <a:cxn ang="0">
                  <a:pos x="97" y="33"/>
                </a:cxn>
                <a:cxn ang="0">
                  <a:pos x="51" y="70"/>
                </a:cxn>
                <a:cxn ang="0">
                  <a:pos x="17" y="118"/>
                </a:cxn>
                <a:cxn ang="0">
                  <a:pos x="1" y="179"/>
                </a:cxn>
                <a:cxn ang="0">
                  <a:pos x="0" y="230"/>
                </a:cxn>
                <a:cxn ang="0">
                  <a:pos x="13" y="292"/>
                </a:cxn>
                <a:cxn ang="0">
                  <a:pos x="51" y="352"/>
                </a:cxn>
                <a:cxn ang="0">
                  <a:pos x="69" y="370"/>
                </a:cxn>
                <a:cxn ang="0">
                  <a:pos x="99" y="391"/>
                </a:cxn>
                <a:cxn ang="0">
                  <a:pos x="158" y="412"/>
                </a:cxn>
                <a:cxn ang="0">
                  <a:pos x="233" y="419"/>
                </a:cxn>
                <a:cxn ang="0">
                  <a:pos x="282" y="416"/>
                </a:cxn>
                <a:cxn ang="0">
                  <a:pos x="348" y="400"/>
                </a:cxn>
                <a:cxn ang="0">
                  <a:pos x="407" y="359"/>
                </a:cxn>
                <a:cxn ang="0">
                  <a:pos x="431" y="329"/>
                </a:cxn>
                <a:cxn ang="0">
                  <a:pos x="456" y="278"/>
                </a:cxn>
                <a:cxn ang="0">
                  <a:pos x="464" y="221"/>
                </a:cxn>
                <a:cxn ang="0">
                  <a:pos x="462" y="183"/>
                </a:cxn>
                <a:cxn ang="0">
                  <a:pos x="447" y="138"/>
                </a:cxn>
                <a:cxn ang="0">
                  <a:pos x="416" y="94"/>
                </a:cxn>
                <a:cxn ang="0">
                  <a:pos x="399" y="293"/>
                </a:cxn>
                <a:cxn ang="0">
                  <a:pos x="361" y="338"/>
                </a:cxn>
                <a:cxn ang="0">
                  <a:pos x="311" y="365"/>
                </a:cxn>
                <a:cxn ang="0">
                  <a:pos x="272" y="373"/>
                </a:cxn>
                <a:cxn ang="0">
                  <a:pos x="193" y="372"/>
                </a:cxn>
                <a:cxn ang="0">
                  <a:pos x="136" y="357"/>
                </a:cxn>
                <a:cxn ang="0">
                  <a:pos x="99" y="332"/>
                </a:cxn>
                <a:cxn ang="0">
                  <a:pos x="76" y="309"/>
                </a:cxn>
                <a:cxn ang="0">
                  <a:pos x="60" y="281"/>
                </a:cxn>
                <a:cxn ang="0">
                  <a:pos x="46" y="219"/>
                </a:cxn>
                <a:cxn ang="0">
                  <a:pos x="47" y="176"/>
                </a:cxn>
                <a:cxn ang="0">
                  <a:pos x="64" y="127"/>
                </a:cxn>
                <a:cxn ang="0">
                  <a:pos x="95" y="90"/>
                </a:cxn>
                <a:cxn ang="0">
                  <a:pos x="137" y="64"/>
                </a:cxn>
                <a:cxn ang="0">
                  <a:pos x="186" y="50"/>
                </a:cxn>
                <a:cxn ang="0">
                  <a:pos x="237" y="46"/>
                </a:cxn>
                <a:cxn ang="0">
                  <a:pos x="293" y="62"/>
                </a:cxn>
                <a:cxn ang="0">
                  <a:pos x="333" y="81"/>
                </a:cxn>
                <a:cxn ang="0">
                  <a:pos x="361" y="104"/>
                </a:cxn>
                <a:cxn ang="0">
                  <a:pos x="392" y="142"/>
                </a:cxn>
                <a:cxn ang="0">
                  <a:pos x="400" y="157"/>
                </a:cxn>
                <a:cxn ang="0">
                  <a:pos x="416" y="176"/>
                </a:cxn>
                <a:cxn ang="0">
                  <a:pos x="421" y="185"/>
                </a:cxn>
                <a:cxn ang="0">
                  <a:pos x="421" y="216"/>
                </a:cxn>
                <a:cxn ang="0">
                  <a:pos x="408" y="271"/>
                </a:cxn>
                <a:cxn ang="0">
                  <a:pos x="399" y="293"/>
                </a:cxn>
              </a:cxnLst>
              <a:rect l="0" t="0" r="r" b="b"/>
              <a:pathLst>
                <a:path w="464" h="419">
                  <a:moveTo>
                    <a:pt x="416" y="94"/>
                  </a:moveTo>
                  <a:lnTo>
                    <a:pt x="416" y="94"/>
                  </a:lnTo>
                  <a:lnTo>
                    <a:pt x="397" y="75"/>
                  </a:lnTo>
                  <a:lnTo>
                    <a:pt x="378" y="58"/>
                  </a:lnTo>
                  <a:lnTo>
                    <a:pt x="357" y="41"/>
                  </a:lnTo>
                  <a:lnTo>
                    <a:pt x="335" y="26"/>
                  </a:lnTo>
                  <a:lnTo>
                    <a:pt x="335" y="26"/>
                  </a:lnTo>
                  <a:lnTo>
                    <a:pt x="325" y="21"/>
                  </a:lnTo>
                  <a:lnTo>
                    <a:pt x="315" y="17"/>
                  </a:lnTo>
                  <a:lnTo>
                    <a:pt x="295" y="12"/>
                  </a:lnTo>
                  <a:lnTo>
                    <a:pt x="276" y="8"/>
                  </a:lnTo>
                  <a:lnTo>
                    <a:pt x="255" y="3"/>
                  </a:lnTo>
                  <a:lnTo>
                    <a:pt x="255" y="3"/>
                  </a:lnTo>
                  <a:lnTo>
                    <a:pt x="250" y="2"/>
                  </a:lnTo>
                  <a:lnTo>
                    <a:pt x="243" y="0"/>
                  </a:lnTo>
                  <a:lnTo>
                    <a:pt x="243" y="0"/>
                  </a:lnTo>
                  <a:lnTo>
                    <a:pt x="242" y="0"/>
                  </a:lnTo>
                  <a:lnTo>
                    <a:pt x="242" y="0"/>
                  </a:lnTo>
                  <a:lnTo>
                    <a:pt x="235" y="0"/>
                  </a:lnTo>
                  <a:lnTo>
                    <a:pt x="235" y="0"/>
                  </a:lnTo>
                  <a:lnTo>
                    <a:pt x="214" y="0"/>
                  </a:lnTo>
                  <a:lnTo>
                    <a:pt x="193" y="3"/>
                  </a:lnTo>
                  <a:lnTo>
                    <a:pt x="172" y="5"/>
                  </a:lnTo>
                  <a:lnTo>
                    <a:pt x="153" y="11"/>
                  </a:lnTo>
                  <a:lnTo>
                    <a:pt x="133" y="16"/>
                  </a:lnTo>
                  <a:lnTo>
                    <a:pt x="115" y="24"/>
                  </a:lnTo>
                  <a:lnTo>
                    <a:pt x="97" y="33"/>
                  </a:lnTo>
                  <a:lnTo>
                    <a:pt x="80" y="43"/>
                  </a:lnTo>
                  <a:lnTo>
                    <a:pt x="64" y="55"/>
                  </a:lnTo>
                  <a:lnTo>
                    <a:pt x="51" y="70"/>
                  </a:lnTo>
                  <a:lnTo>
                    <a:pt x="38" y="84"/>
                  </a:lnTo>
                  <a:lnTo>
                    <a:pt x="26" y="100"/>
                  </a:lnTo>
                  <a:lnTo>
                    <a:pt x="17" y="118"/>
                  </a:lnTo>
                  <a:lnTo>
                    <a:pt x="9" y="138"/>
                  </a:lnTo>
                  <a:lnTo>
                    <a:pt x="4" y="159"/>
                  </a:lnTo>
                  <a:lnTo>
                    <a:pt x="1" y="179"/>
                  </a:lnTo>
                  <a:lnTo>
                    <a:pt x="1" y="179"/>
                  </a:lnTo>
                  <a:lnTo>
                    <a:pt x="0" y="207"/>
                  </a:lnTo>
                  <a:lnTo>
                    <a:pt x="0" y="230"/>
                  </a:lnTo>
                  <a:lnTo>
                    <a:pt x="2" y="251"/>
                  </a:lnTo>
                  <a:lnTo>
                    <a:pt x="6" y="272"/>
                  </a:lnTo>
                  <a:lnTo>
                    <a:pt x="13" y="292"/>
                  </a:lnTo>
                  <a:lnTo>
                    <a:pt x="23" y="312"/>
                  </a:lnTo>
                  <a:lnTo>
                    <a:pt x="35" y="331"/>
                  </a:lnTo>
                  <a:lnTo>
                    <a:pt x="51" y="352"/>
                  </a:lnTo>
                  <a:lnTo>
                    <a:pt x="51" y="352"/>
                  </a:lnTo>
                  <a:lnTo>
                    <a:pt x="60" y="363"/>
                  </a:lnTo>
                  <a:lnTo>
                    <a:pt x="69" y="370"/>
                  </a:lnTo>
                  <a:lnTo>
                    <a:pt x="78" y="378"/>
                  </a:lnTo>
                  <a:lnTo>
                    <a:pt x="89" y="385"/>
                  </a:lnTo>
                  <a:lnTo>
                    <a:pt x="99" y="391"/>
                  </a:lnTo>
                  <a:lnTo>
                    <a:pt x="111" y="397"/>
                  </a:lnTo>
                  <a:lnTo>
                    <a:pt x="134" y="406"/>
                  </a:lnTo>
                  <a:lnTo>
                    <a:pt x="158" y="412"/>
                  </a:lnTo>
                  <a:lnTo>
                    <a:pt x="183" y="416"/>
                  </a:lnTo>
                  <a:lnTo>
                    <a:pt x="208" y="417"/>
                  </a:lnTo>
                  <a:lnTo>
                    <a:pt x="233" y="419"/>
                  </a:lnTo>
                  <a:lnTo>
                    <a:pt x="233" y="419"/>
                  </a:lnTo>
                  <a:lnTo>
                    <a:pt x="257" y="419"/>
                  </a:lnTo>
                  <a:lnTo>
                    <a:pt x="282" y="416"/>
                  </a:lnTo>
                  <a:lnTo>
                    <a:pt x="305" y="414"/>
                  </a:lnTo>
                  <a:lnTo>
                    <a:pt x="327" y="408"/>
                  </a:lnTo>
                  <a:lnTo>
                    <a:pt x="348" y="400"/>
                  </a:lnTo>
                  <a:lnTo>
                    <a:pt x="367" y="390"/>
                  </a:lnTo>
                  <a:lnTo>
                    <a:pt x="387" y="376"/>
                  </a:lnTo>
                  <a:lnTo>
                    <a:pt x="407" y="359"/>
                  </a:lnTo>
                  <a:lnTo>
                    <a:pt x="407" y="359"/>
                  </a:lnTo>
                  <a:lnTo>
                    <a:pt x="420" y="344"/>
                  </a:lnTo>
                  <a:lnTo>
                    <a:pt x="431" y="329"/>
                  </a:lnTo>
                  <a:lnTo>
                    <a:pt x="441" y="313"/>
                  </a:lnTo>
                  <a:lnTo>
                    <a:pt x="450" y="296"/>
                  </a:lnTo>
                  <a:lnTo>
                    <a:pt x="456" y="278"/>
                  </a:lnTo>
                  <a:lnTo>
                    <a:pt x="460" y="259"/>
                  </a:lnTo>
                  <a:lnTo>
                    <a:pt x="463" y="240"/>
                  </a:lnTo>
                  <a:lnTo>
                    <a:pt x="464" y="221"/>
                  </a:lnTo>
                  <a:lnTo>
                    <a:pt x="464" y="221"/>
                  </a:lnTo>
                  <a:lnTo>
                    <a:pt x="464" y="202"/>
                  </a:lnTo>
                  <a:lnTo>
                    <a:pt x="462" y="183"/>
                  </a:lnTo>
                  <a:lnTo>
                    <a:pt x="459" y="168"/>
                  </a:lnTo>
                  <a:lnTo>
                    <a:pt x="454" y="153"/>
                  </a:lnTo>
                  <a:lnTo>
                    <a:pt x="447" y="138"/>
                  </a:lnTo>
                  <a:lnTo>
                    <a:pt x="438" y="123"/>
                  </a:lnTo>
                  <a:lnTo>
                    <a:pt x="427" y="109"/>
                  </a:lnTo>
                  <a:lnTo>
                    <a:pt x="416" y="94"/>
                  </a:lnTo>
                  <a:lnTo>
                    <a:pt x="416" y="94"/>
                  </a:lnTo>
                  <a:close/>
                  <a:moveTo>
                    <a:pt x="399" y="293"/>
                  </a:moveTo>
                  <a:lnTo>
                    <a:pt x="399" y="293"/>
                  </a:lnTo>
                  <a:lnTo>
                    <a:pt x="387" y="309"/>
                  </a:lnTo>
                  <a:lnTo>
                    <a:pt x="375" y="325"/>
                  </a:lnTo>
                  <a:lnTo>
                    <a:pt x="361" y="338"/>
                  </a:lnTo>
                  <a:lnTo>
                    <a:pt x="345" y="349"/>
                  </a:lnTo>
                  <a:lnTo>
                    <a:pt x="329" y="359"/>
                  </a:lnTo>
                  <a:lnTo>
                    <a:pt x="311" y="365"/>
                  </a:lnTo>
                  <a:lnTo>
                    <a:pt x="293" y="370"/>
                  </a:lnTo>
                  <a:lnTo>
                    <a:pt x="272" y="373"/>
                  </a:lnTo>
                  <a:lnTo>
                    <a:pt x="272" y="373"/>
                  </a:lnTo>
                  <a:lnTo>
                    <a:pt x="234" y="374"/>
                  </a:lnTo>
                  <a:lnTo>
                    <a:pt x="213" y="373"/>
                  </a:lnTo>
                  <a:lnTo>
                    <a:pt x="193" y="372"/>
                  </a:lnTo>
                  <a:lnTo>
                    <a:pt x="174" y="369"/>
                  </a:lnTo>
                  <a:lnTo>
                    <a:pt x="154" y="364"/>
                  </a:lnTo>
                  <a:lnTo>
                    <a:pt x="136" y="357"/>
                  </a:lnTo>
                  <a:lnTo>
                    <a:pt x="119" y="348"/>
                  </a:lnTo>
                  <a:lnTo>
                    <a:pt x="119" y="348"/>
                  </a:lnTo>
                  <a:lnTo>
                    <a:pt x="99" y="332"/>
                  </a:lnTo>
                  <a:lnTo>
                    <a:pt x="90" y="325"/>
                  </a:lnTo>
                  <a:lnTo>
                    <a:pt x="82" y="317"/>
                  </a:lnTo>
                  <a:lnTo>
                    <a:pt x="76" y="309"/>
                  </a:lnTo>
                  <a:lnTo>
                    <a:pt x="69" y="300"/>
                  </a:lnTo>
                  <a:lnTo>
                    <a:pt x="64" y="291"/>
                  </a:lnTo>
                  <a:lnTo>
                    <a:pt x="60" y="281"/>
                  </a:lnTo>
                  <a:lnTo>
                    <a:pt x="52" y="262"/>
                  </a:lnTo>
                  <a:lnTo>
                    <a:pt x="48" y="241"/>
                  </a:lnTo>
                  <a:lnTo>
                    <a:pt x="46" y="219"/>
                  </a:lnTo>
                  <a:lnTo>
                    <a:pt x="46" y="194"/>
                  </a:lnTo>
                  <a:lnTo>
                    <a:pt x="46" y="194"/>
                  </a:lnTo>
                  <a:lnTo>
                    <a:pt x="47" y="176"/>
                  </a:lnTo>
                  <a:lnTo>
                    <a:pt x="51" y="159"/>
                  </a:lnTo>
                  <a:lnTo>
                    <a:pt x="56" y="142"/>
                  </a:lnTo>
                  <a:lnTo>
                    <a:pt x="64" y="127"/>
                  </a:lnTo>
                  <a:lnTo>
                    <a:pt x="73" y="114"/>
                  </a:lnTo>
                  <a:lnTo>
                    <a:pt x="83" y="101"/>
                  </a:lnTo>
                  <a:lnTo>
                    <a:pt x="95" y="90"/>
                  </a:lnTo>
                  <a:lnTo>
                    <a:pt x="108" y="81"/>
                  </a:lnTo>
                  <a:lnTo>
                    <a:pt x="121" y="72"/>
                  </a:lnTo>
                  <a:lnTo>
                    <a:pt x="137" y="64"/>
                  </a:lnTo>
                  <a:lnTo>
                    <a:pt x="153" y="59"/>
                  </a:lnTo>
                  <a:lnTo>
                    <a:pt x="168" y="54"/>
                  </a:lnTo>
                  <a:lnTo>
                    <a:pt x="186" y="50"/>
                  </a:lnTo>
                  <a:lnTo>
                    <a:pt x="203" y="47"/>
                  </a:lnTo>
                  <a:lnTo>
                    <a:pt x="220" y="46"/>
                  </a:lnTo>
                  <a:lnTo>
                    <a:pt x="237" y="46"/>
                  </a:lnTo>
                  <a:lnTo>
                    <a:pt x="237" y="46"/>
                  </a:lnTo>
                  <a:lnTo>
                    <a:pt x="265" y="54"/>
                  </a:lnTo>
                  <a:lnTo>
                    <a:pt x="293" y="62"/>
                  </a:lnTo>
                  <a:lnTo>
                    <a:pt x="307" y="67"/>
                  </a:lnTo>
                  <a:lnTo>
                    <a:pt x="320" y="73"/>
                  </a:lnTo>
                  <a:lnTo>
                    <a:pt x="333" y="81"/>
                  </a:lnTo>
                  <a:lnTo>
                    <a:pt x="346" y="90"/>
                  </a:lnTo>
                  <a:lnTo>
                    <a:pt x="346" y="90"/>
                  </a:lnTo>
                  <a:lnTo>
                    <a:pt x="361" y="104"/>
                  </a:lnTo>
                  <a:lnTo>
                    <a:pt x="375" y="118"/>
                  </a:lnTo>
                  <a:lnTo>
                    <a:pt x="387" y="134"/>
                  </a:lnTo>
                  <a:lnTo>
                    <a:pt x="392" y="142"/>
                  </a:lnTo>
                  <a:lnTo>
                    <a:pt x="396" y="151"/>
                  </a:lnTo>
                  <a:lnTo>
                    <a:pt x="396" y="151"/>
                  </a:lnTo>
                  <a:lnTo>
                    <a:pt x="400" y="157"/>
                  </a:lnTo>
                  <a:lnTo>
                    <a:pt x="404" y="164"/>
                  </a:lnTo>
                  <a:lnTo>
                    <a:pt x="409" y="170"/>
                  </a:lnTo>
                  <a:lnTo>
                    <a:pt x="416" y="176"/>
                  </a:lnTo>
                  <a:lnTo>
                    <a:pt x="416" y="176"/>
                  </a:lnTo>
                  <a:lnTo>
                    <a:pt x="418" y="179"/>
                  </a:lnTo>
                  <a:lnTo>
                    <a:pt x="421" y="185"/>
                  </a:lnTo>
                  <a:lnTo>
                    <a:pt x="422" y="191"/>
                  </a:lnTo>
                  <a:lnTo>
                    <a:pt x="422" y="199"/>
                  </a:lnTo>
                  <a:lnTo>
                    <a:pt x="421" y="216"/>
                  </a:lnTo>
                  <a:lnTo>
                    <a:pt x="418" y="236"/>
                  </a:lnTo>
                  <a:lnTo>
                    <a:pt x="413" y="254"/>
                  </a:lnTo>
                  <a:lnTo>
                    <a:pt x="408" y="271"/>
                  </a:lnTo>
                  <a:lnTo>
                    <a:pt x="403" y="285"/>
                  </a:lnTo>
                  <a:lnTo>
                    <a:pt x="399" y="293"/>
                  </a:lnTo>
                  <a:lnTo>
                    <a:pt x="399" y="29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83" name="任意多边形 82"/>
          <p:cNvSpPr/>
          <p:nvPr/>
        </p:nvSpPr>
        <p:spPr bwMode="auto">
          <a:xfrm>
            <a:off x="901312" y="1470732"/>
            <a:ext cx="3356635" cy="2416214"/>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rgbClr val="78B832"/>
          </a:solidFill>
          <a:ln>
            <a:noFill/>
          </a:ln>
        </p:spPr>
        <p:txBody>
          <a:bodyPr vert="horz" wrap="square" lIns="68568" tIns="34285" rIns="68568" bIns="34285" numCol="1" anchor="t" anchorCtr="0" compatLnSpc="1">
            <a:noAutofit/>
          </a:bodyPr>
          <a:lstStyle/>
          <a:p>
            <a:pPr defTabSz="913765">
              <a:defRPr/>
            </a:pPr>
            <a:endParaRPr lang="zh-CN" altLang="en-US" sz="1800" kern="0">
              <a:solidFill>
                <a:sysClr val="windowText" lastClr="000000"/>
              </a:solidFill>
              <a:cs typeface="+mn-ea"/>
              <a:sym typeface="+mn-lt"/>
            </a:endParaRPr>
          </a:p>
        </p:txBody>
      </p:sp>
      <p:pic>
        <p:nvPicPr>
          <p:cNvPr id="84" name="图片 83"/>
          <p:cNvPicPr>
            <a:picLocks noChangeAspect="1"/>
          </p:cNvPicPr>
          <p:nvPr/>
        </p:nvPicPr>
        <p:blipFill>
          <a:blip r:embed="rId1" cstate="screen"/>
          <a:stretch>
            <a:fillRect/>
          </a:stretch>
        </p:blipFill>
        <p:spPr>
          <a:xfrm>
            <a:off x="1116728" y="1713735"/>
            <a:ext cx="2925801" cy="1950057"/>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sp>
        <p:nvSpPr>
          <p:cNvPr id="85" name="文本框 333"/>
          <p:cNvSpPr txBox="1"/>
          <p:nvPr/>
        </p:nvSpPr>
        <p:spPr>
          <a:xfrm>
            <a:off x="5074682" y="2735051"/>
            <a:ext cx="1590562" cy="392304"/>
          </a:xfrm>
          <a:prstGeom prst="rect">
            <a:avLst/>
          </a:prstGeom>
          <a:noFill/>
        </p:spPr>
        <p:txBody>
          <a:bodyPr wrap="none" lIns="68568" tIns="34285" rIns="68568" bIns="34285" rtlCol="0">
            <a:spAutoFit/>
          </a:bodyPr>
          <a:lstStyle/>
          <a:p>
            <a:r>
              <a:rPr lang="zh-CN" altLang="en-US" sz="2100" b="1" spc="-225" dirty="0">
                <a:solidFill>
                  <a:schemeClr val="accent1"/>
                </a:solidFill>
                <a:cs typeface="+mn-ea"/>
                <a:sym typeface="+mn-lt"/>
              </a:rPr>
              <a:t>文字标题内容</a:t>
            </a:r>
            <a:endParaRPr lang="zh-CN" altLang="en-US" sz="2100" b="1" spc="-225" dirty="0">
              <a:solidFill>
                <a:schemeClr val="accent1"/>
              </a:solidFill>
              <a:cs typeface="+mn-ea"/>
              <a:sym typeface="+mn-lt"/>
            </a:endParaRPr>
          </a:p>
        </p:txBody>
      </p:sp>
      <p:sp>
        <p:nvSpPr>
          <p:cNvPr id="86" name="文本框 334"/>
          <p:cNvSpPr txBox="1"/>
          <p:nvPr/>
        </p:nvSpPr>
        <p:spPr>
          <a:xfrm>
            <a:off x="5126603" y="3068715"/>
            <a:ext cx="2986455" cy="819445"/>
          </a:xfrm>
          <a:prstGeom prst="rect">
            <a:avLst/>
          </a:prstGeom>
          <a:noFill/>
        </p:spPr>
        <p:txBody>
          <a:bodyPr wrap="square" lIns="68568" tIns="34285" rIns="68568" bIns="3428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lang="zh-CN" altLang="en-US" sz="1300" dirty="0">
                <a:solidFill>
                  <a:schemeClr val="tx1">
                    <a:lumMod val="65000"/>
                    <a:lumOff val="35000"/>
                  </a:schemeClr>
                </a:solidFill>
                <a:latin typeface="+mn-lt"/>
                <a:ea typeface="+mn-ea"/>
                <a:cs typeface="+mn-ea"/>
                <a:sym typeface="+mn-lt"/>
              </a:rPr>
              <a:t>请在这里输入文字请在这里输入文字请在这里输入文字请在这里输入文字请在这里输入</a:t>
            </a:r>
            <a:r>
              <a:rPr lang="zh-CN" altLang="en-US" sz="1300" dirty="0" smtClean="0">
                <a:solidFill>
                  <a:schemeClr val="tx1">
                    <a:lumMod val="65000"/>
                    <a:lumOff val="35000"/>
                  </a:schemeClr>
                </a:solidFill>
                <a:latin typeface="+mn-lt"/>
                <a:ea typeface="+mn-ea"/>
                <a:cs typeface="+mn-ea"/>
                <a:sym typeface="+mn-lt"/>
              </a:rPr>
              <a:t>文字</a:t>
            </a:r>
            <a:endParaRPr lang="zh-CN" altLang="en-US" sz="1300" dirty="0">
              <a:solidFill>
                <a:schemeClr val="tx1">
                  <a:lumMod val="65000"/>
                  <a:lumOff val="35000"/>
                </a:schemeClr>
              </a:solidFill>
              <a:latin typeface="+mn-lt"/>
              <a:ea typeface="+mn-ea"/>
              <a:cs typeface="+mn-ea"/>
              <a:sym typeface="+mn-lt"/>
            </a:endParaRPr>
          </a:p>
        </p:txBody>
      </p:sp>
      <p:grpSp>
        <p:nvGrpSpPr>
          <p:cNvPr id="87" name="组合 1277"/>
          <p:cNvGrpSpPr/>
          <p:nvPr/>
        </p:nvGrpSpPr>
        <p:grpSpPr>
          <a:xfrm rot="16011297">
            <a:off x="4705409" y="2844811"/>
            <a:ext cx="479126" cy="243734"/>
            <a:chOff x="2009776" y="1122363"/>
            <a:chExt cx="820738" cy="417513"/>
          </a:xfrm>
          <a:solidFill>
            <a:schemeClr val="accent1"/>
          </a:solidFill>
        </p:grpSpPr>
        <p:sp>
          <p:nvSpPr>
            <p:cNvPr id="88" name="Freeform 318"/>
            <p:cNvSpPr/>
            <p:nvPr/>
          </p:nvSpPr>
          <p:spPr bwMode="auto">
            <a:xfrm>
              <a:off x="2036764" y="1366838"/>
              <a:ext cx="26988" cy="36513"/>
            </a:xfrm>
            <a:custGeom>
              <a:avLst/>
              <a:gdLst/>
              <a:ahLst/>
              <a:cxnLst>
                <a:cxn ang="0">
                  <a:pos x="58" y="1"/>
                </a:cxn>
                <a:cxn ang="0">
                  <a:pos x="58" y="1"/>
                </a:cxn>
                <a:cxn ang="0">
                  <a:pos x="55" y="5"/>
                </a:cxn>
                <a:cxn ang="0">
                  <a:pos x="55" y="5"/>
                </a:cxn>
                <a:cxn ang="0">
                  <a:pos x="55" y="5"/>
                </a:cxn>
                <a:cxn ang="0">
                  <a:pos x="55" y="5"/>
                </a:cxn>
                <a:cxn ang="0">
                  <a:pos x="38" y="22"/>
                </a:cxn>
                <a:cxn ang="0">
                  <a:pos x="22" y="42"/>
                </a:cxn>
                <a:cxn ang="0">
                  <a:pos x="14" y="51"/>
                </a:cxn>
                <a:cxn ang="0">
                  <a:pos x="9" y="61"/>
                </a:cxn>
                <a:cxn ang="0">
                  <a:pos x="4" y="72"/>
                </a:cxn>
                <a:cxn ang="0">
                  <a:pos x="0" y="84"/>
                </a:cxn>
                <a:cxn ang="0">
                  <a:pos x="0" y="84"/>
                </a:cxn>
                <a:cxn ang="0">
                  <a:pos x="0" y="86"/>
                </a:cxn>
                <a:cxn ang="0">
                  <a:pos x="1" y="88"/>
                </a:cxn>
                <a:cxn ang="0">
                  <a:pos x="5" y="90"/>
                </a:cxn>
                <a:cxn ang="0">
                  <a:pos x="9" y="90"/>
                </a:cxn>
                <a:cxn ang="0">
                  <a:pos x="10" y="89"/>
                </a:cxn>
                <a:cxn ang="0">
                  <a:pos x="11" y="86"/>
                </a:cxn>
                <a:cxn ang="0">
                  <a:pos x="11" y="86"/>
                </a:cxn>
                <a:cxn ang="0">
                  <a:pos x="14" y="76"/>
                </a:cxn>
                <a:cxn ang="0">
                  <a:pos x="19" y="65"/>
                </a:cxn>
                <a:cxn ang="0">
                  <a:pos x="26" y="55"/>
                </a:cxn>
                <a:cxn ang="0">
                  <a:pos x="34" y="44"/>
                </a:cxn>
                <a:cxn ang="0">
                  <a:pos x="51" y="26"/>
                </a:cxn>
                <a:cxn ang="0">
                  <a:pos x="66" y="9"/>
                </a:cxn>
                <a:cxn ang="0">
                  <a:pos x="66" y="9"/>
                </a:cxn>
                <a:cxn ang="0">
                  <a:pos x="68" y="8"/>
                </a:cxn>
                <a:cxn ang="0">
                  <a:pos x="69" y="5"/>
                </a:cxn>
                <a:cxn ang="0">
                  <a:pos x="66" y="1"/>
                </a:cxn>
                <a:cxn ang="0">
                  <a:pos x="62" y="0"/>
                </a:cxn>
                <a:cxn ang="0">
                  <a:pos x="61" y="0"/>
                </a:cxn>
                <a:cxn ang="0">
                  <a:pos x="58" y="1"/>
                </a:cxn>
                <a:cxn ang="0">
                  <a:pos x="58" y="1"/>
                </a:cxn>
              </a:cxnLst>
              <a:rect l="0" t="0" r="r" b="b"/>
              <a:pathLst>
                <a:path w="69" h="90">
                  <a:moveTo>
                    <a:pt x="58" y="1"/>
                  </a:moveTo>
                  <a:lnTo>
                    <a:pt x="58" y="1"/>
                  </a:lnTo>
                  <a:lnTo>
                    <a:pt x="55" y="5"/>
                  </a:lnTo>
                  <a:lnTo>
                    <a:pt x="55" y="5"/>
                  </a:lnTo>
                  <a:lnTo>
                    <a:pt x="55" y="5"/>
                  </a:lnTo>
                  <a:lnTo>
                    <a:pt x="55" y="5"/>
                  </a:lnTo>
                  <a:lnTo>
                    <a:pt x="38" y="22"/>
                  </a:lnTo>
                  <a:lnTo>
                    <a:pt x="22" y="42"/>
                  </a:lnTo>
                  <a:lnTo>
                    <a:pt x="14" y="51"/>
                  </a:lnTo>
                  <a:lnTo>
                    <a:pt x="9" y="61"/>
                  </a:lnTo>
                  <a:lnTo>
                    <a:pt x="4" y="72"/>
                  </a:lnTo>
                  <a:lnTo>
                    <a:pt x="0" y="84"/>
                  </a:lnTo>
                  <a:lnTo>
                    <a:pt x="0" y="84"/>
                  </a:lnTo>
                  <a:lnTo>
                    <a:pt x="0" y="86"/>
                  </a:lnTo>
                  <a:lnTo>
                    <a:pt x="1" y="88"/>
                  </a:lnTo>
                  <a:lnTo>
                    <a:pt x="5" y="90"/>
                  </a:lnTo>
                  <a:lnTo>
                    <a:pt x="9" y="90"/>
                  </a:lnTo>
                  <a:lnTo>
                    <a:pt x="10" y="89"/>
                  </a:lnTo>
                  <a:lnTo>
                    <a:pt x="11" y="86"/>
                  </a:lnTo>
                  <a:lnTo>
                    <a:pt x="11" y="86"/>
                  </a:lnTo>
                  <a:lnTo>
                    <a:pt x="14" y="76"/>
                  </a:lnTo>
                  <a:lnTo>
                    <a:pt x="19" y="65"/>
                  </a:lnTo>
                  <a:lnTo>
                    <a:pt x="26" y="55"/>
                  </a:lnTo>
                  <a:lnTo>
                    <a:pt x="34" y="44"/>
                  </a:lnTo>
                  <a:lnTo>
                    <a:pt x="51" y="26"/>
                  </a:lnTo>
                  <a:lnTo>
                    <a:pt x="66" y="9"/>
                  </a:lnTo>
                  <a:lnTo>
                    <a:pt x="66" y="9"/>
                  </a:lnTo>
                  <a:lnTo>
                    <a:pt x="68" y="8"/>
                  </a:lnTo>
                  <a:lnTo>
                    <a:pt x="69" y="5"/>
                  </a:lnTo>
                  <a:lnTo>
                    <a:pt x="66" y="1"/>
                  </a:lnTo>
                  <a:lnTo>
                    <a:pt x="62" y="0"/>
                  </a:lnTo>
                  <a:lnTo>
                    <a:pt x="61" y="0"/>
                  </a:lnTo>
                  <a:lnTo>
                    <a:pt x="58" y="1"/>
                  </a:lnTo>
                  <a:lnTo>
                    <a:pt x="58"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6" name="Freeform 319"/>
            <p:cNvSpPr/>
            <p:nvPr/>
          </p:nvSpPr>
          <p:spPr bwMode="auto">
            <a:xfrm>
              <a:off x="2063751" y="1393826"/>
              <a:ext cx="23813" cy="34925"/>
            </a:xfrm>
            <a:custGeom>
              <a:avLst/>
              <a:gdLst/>
              <a:ahLst/>
              <a:cxnLst>
                <a:cxn ang="0">
                  <a:pos x="46" y="3"/>
                </a:cxn>
                <a:cxn ang="0">
                  <a:pos x="46" y="3"/>
                </a:cxn>
                <a:cxn ang="0">
                  <a:pos x="35" y="26"/>
                </a:cxn>
                <a:cxn ang="0">
                  <a:pos x="29" y="38"/>
                </a:cxn>
                <a:cxn ang="0">
                  <a:pos x="21" y="48"/>
                </a:cxn>
                <a:cxn ang="0">
                  <a:pos x="21" y="48"/>
                </a:cxn>
                <a:cxn ang="0">
                  <a:pos x="16" y="56"/>
                </a:cxn>
                <a:cxn ang="0">
                  <a:pos x="10" y="65"/>
                </a:cxn>
                <a:cxn ang="0">
                  <a:pos x="6" y="73"/>
                </a:cxn>
                <a:cxn ang="0">
                  <a:pos x="1" y="82"/>
                </a:cxn>
                <a:cxn ang="0">
                  <a:pos x="1" y="82"/>
                </a:cxn>
                <a:cxn ang="0">
                  <a:pos x="0" y="84"/>
                </a:cxn>
                <a:cxn ang="0">
                  <a:pos x="0" y="86"/>
                </a:cxn>
                <a:cxn ang="0">
                  <a:pos x="1" y="90"/>
                </a:cxn>
                <a:cxn ang="0">
                  <a:pos x="4" y="92"/>
                </a:cxn>
                <a:cxn ang="0">
                  <a:pos x="5" y="92"/>
                </a:cxn>
                <a:cxn ang="0">
                  <a:pos x="8" y="92"/>
                </a:cxn>
                <a:cxn ang="0">
                  <a:pos x="9" y="90"/>
                </a:cxn>
                <a:cxn ang="0">
                  <a:pos x="9" y="90"/>
                </a:cxn>
                <a:cxn ang="0">
                  <a:pos x="14" y="84"/>
                </a:cxn>
                <a:cxn ang="0">
                  <a:pos x="18" y="76"/>
                </a:cxn>
                <a:cxn ang="0">
                  <a:pos x="18" y="76"/>
                </a:cxn>
                <a:cxn ang="0">
                  <a:pos x="21" y="69"/>
                </a:cxn>
                <a:cxn ang="0">
                  <a:pos x="23" y="64"/>
                </a:cxn>
                <a:cxn ang="0">
                  <a:pos x="31" y="54"/>
                </a:cxn>
                <a:cxn ang="0">
                  <a:pos x="31" y="54"/>
                </a:cxn>
                <a:cxn ang="0">
                  <a:pos x="39" y="43"/>
                </a:cxn>
                <a:cxn ang="0">
                  <a:pos x="46" y="31"/>
                </a:cxn>
                <a:cxn ang="0">
                  <a:pos x="56" y="9"/>
                </a:cxn>
                <a:cxn ang="0">
                  <a:pos x="56" y="9"/>
                </a:cxn>
                <a:cxn ang="0">
                  <a:pos x="56" y="7"/>
                </a:cxn>
                <a:cxn ang="0">
                  <a:pos x="56" y="4"/>
                </a:cxn>
                <a:cxn ang="0">
                  <a:pos x="54" y="1"/>
                </a:cxn>
                <a:cxn ang="0">
                  <a:pos x="50" y="0"/>
                </a:cxn>
                <a:cxn ang="0">
                  <a:pos x="47" y="1"/>
                </a:cxn>
                <a:cxn ang="0">
                  <a:pos x="46" y="3"/>
                </a:cxn>
                <a:cxn ang="0">
                  <a:pos x="46" y="3"/>
                </a:cxn>
              </a:cxnLst>
              <a:rect l="0" t="0" r="r" b="b"/>
              <a:pathLst>
                <a:path w="56" h="92">
                  <a:moveTo>
                    <a:pt x="46" y="3"/>
                  </a:moveTo>
                  <a:lnTo>
                    <a:pt x="46" y="3"/>
                  </a:lnTo>
                  <a:lnTo>
                    <a:pt x="35" y="26"/>
                  </a:lnTo>
                  <a:lnTo>
                    <a:pt x="29" y="38"/>
                  </a:lnTo>
                  <a:lnTo>
                    <a:pt x="21" y="48"/>
                  </a:lnTo>
                  <a:lnTo>
                    <a:pt x="21" y="48"/>
                  </a:lnTo>
                  <a:lnTo>
                    <a:pt x="16" y="56"/>
                  </a:lnTo>
                  <a:lnTo>
                    <a:pt x="10" y="65"/>
                  </a:lnTo>
                  <a:lnTo>
                    <a:pt x="6" y="73"/>
                  </a:lnTo>
                  <a:lnTo>
                    <a:pt x="1" y="82"/>
                  </a:lnTo>
                  <a:lnTo>
                    <a:pt x="1" y="82"/>
                  </a:lnTo>
                  <a:lnTo>
                    <a:pt x="0" y="84"/>
                  </a:lnTo>
                  <a:lnTo>
                    <a:pt x="0" y="86"/>
                  </a:lnTo>
                  <a:lnTo>
                    <a:pt x="1" y="90"/>
                  </a:lnTo>
                  <a:lnTo>
                    <a:pt x="4" y="92"/>
                  </a:lnTo>
                  <a:lnTo>
                    <a:pt x="5" y="92"/>
                  </a:lnTo>
                  <a:lnTo>
                    <a:pt x="8" y="92"/>
                  </a:lnTo>
                  <a:lnTo>
                    <a:pt x="9" y="90"/>
                  </a:lnTo>
                  <a:lnTo>
                    <a:pt x="9" y="90"/>
                  </a:lnTo>
                  <a:lnTo>
                    <a:pt x="14" y="84"/>
                  </a:lnTo>
                  <a:lnTo>
                    <a:pt x="18" y="76"/>
                  </a:lnTo>
                  <a:lnTo>
                    <a:pt x="18" y="76"/>
                  </a:lnTo>
                  <a:lnTo>
                    <a:pt x="21" y="69"/>
                  </a:lnTo>
                  <a:lnTo>
                    <a:pt x="23" y="64"/>
                  </a:lnTo>
                  <a:lnTo>
                    <a:pt x="31" y="54"/>
                  </a:lnTo>
                  <a:lnTo>
                    <a:pt x="31" y="54"/>
                  </a:lnTo>
                  <a:lnTo>
                    <a:pt x="39" y="43"/>
                  </a:lnTo>
                  <a:lnTo>
                    <a:pt x="46" y="31"/>
                  </a:lnTo>
                  <a:lnTo>
                    <a:pt x="56" y="9"/>
                  </a:lnTo>
                  <a:lnTo>
                    <a:pt x="56" y="9"/>
                  </a:lnTo>
                  <a:lnTo>
                    <a:pt x="56" y="7"/>
                  </a:lnTo>
                  <a:lnTo>
                    <a:pt x="56" y="4"/>
                  </a:lnTo>
                  <a:lnTo>
                    <a:pt x="54" y="1"/>
                  </a:lnTo>
                  <a:lnTo>
                    <a:pt x="50" y="0"/>
                  </a:lnTo>
                  <a:lnTo>
                    <a:pt x="47" y="1"/>
                  </a:lnTo>
                  <a:lnTo>
                    <a:pt x="46" y="3"/>
                  </a:lnTo>
                  <a:lnTo>
                    <a:pt x="46"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7" name="Freeform 320"/>
            <p:cNvSpPr/>
            <p:nvPr/>
          </p:nvSpPr>
          <p:spPr bwMode="auto">
            <a:xfrm>
              <a:off x="2084389" y="1422401"/>
              <a:ext cx="22225" cy="36513"/>
            </a:xfrm>
            <a:custGeom>
              <a:avLst/>
              <a:gdLst/>
              <a:ahLst/>
              <a:cxnLst>
                <a:cxn ang="0">
                  <a:pos x="47" y="3"/>
                </a:cxn>
                <a:cxn ang="0">
                  <a:pos x="47" y="3"/>
                </a:cxn>
                <a:cxn ang="0">
                  <a:pos x="32" y="25"/>
                </a:cxn>
                <a:cxn ang="0">
                  <a:pos x="17" y="49"/>
                </a:cxn>
                <a:cxn ang="0">
                  <a:pos x="17" y="49"/>
                </a:cxn>
                <a:cxn ang="0">
                  <a:pos x="11" y="58"/>
                </a:cxn>
                <a:cxn ang="0">
                  <a:pos x="6" y="67"/>
                </a:cxn>
                <a:cxn ang="0">
                  <a:pos x="3" y="77"/>
                </a:cxn>
                <a:cxn ang="0">
                  <a:pos x="0" y="89"/>
                </a:cxn>
                <a:cxn ang="0">
                  <a:pos x="0" y="89"/>
                </a:cxn>
                <a:cxn ang="0">
                  <a:pos x="2" y="92"/>
                </a:cxn>
                <a:cxn ang="0">
                  <a:pos x="3" y="93"/>
                </a:cxn>
                <a:cxn ang="0">
                  <a:pos x="7" y="94"/>
                </a:cxn>
                <a:cxn ang="0">
                  <a:pos x="11" y="93"/>
                </a:cxn>
                <a:cxn ang="0">
                  <a:pos x="12" y="92"/>
                </a:cxn>
                <a:cxn ang="0">
                  <a:pos x="12" y="89"/>
                </a:cxn>
                <a:cxn ang="0">
                  <a:pos x="12" y="89"/>
                </a:cxn>
                <a:cxn ang="0">
                  <a:pos x="13" y="83"/>
                </a:cxn>
                <a:cxn ang="0">
                  <a:pos x="15" y="76"/>
                </a:cxn>
                <a:cxn ang="0">
                  <a:pos x="20" y="66"/>
                </a:cxn>
                <a:cxn ang="0">
                  <a:pos x="26" y="57"/>
                </a:cxn>
                <a:cxn ang="0">
                  <a:pos x="33" y="46"/>
                </a:cxn>
                <a:cxn ang="0">
                  <a:pos x="33" y="46"/>
                </a:cxn>
                <a:cxn ang="0">
                  <a:pos x="45" y="28"/>
                </a:cxn>
                <a:cxn ang="0">
                  <a:pos x="57" y="8"/>
                </a:cxn>
                <a:cxn ang="0">
                  <a:pos x="57" y="8"/>
                </a:cxn>
                <a:cxn ang="0">
                  <a:pos x="58" y="6"/>
                </a:cxn>
                <a:cxn ang="0">
                  <a:pos x="58" y="4"/>
                </a:cxn>
                <a:cxn ang="0">
                  <a:pos x="57" y="2"/>
                </a:cxn>
                <a:cxn ang="0">
                  <a:pos x="55" y="0"/>
                </a:cxn>
                <a:cxn ang="0">
                  <a:pos x="51" y="0"/>
                </a:cxn>
                <a:cxn ang="0">
                  <a:pos x="49" y="0"/>
                </a:cxn>
                <a:cxn ang="0">
                  <a:pos x="47" y="3"/>
                </a:cxn>
                <a:cxn ang="0">
                  <a:pos x="47" y="3"/>
                </a:cxn>
              </a:cxnLst>
              <a:rect l="0" t="0" r="r" b="b"/>
              <a:pathLst>
                <a:path w="58" h="94">
                  <a:moveTo>
                    <a:pt x="47" y="3"/>
                  </a:moveTo>
                  <a:lnTo>
                    <a:pt x="47" y="3"/>
                  </a:lnTo>
                  <a:lnTo>
                    <a:pt x="32" y="25"/>
                  </a:lnTo>
                  <a:lnTo>
                    <a:pt x="17" y="49"/>
                  </a:lnTo>
                  <a:lnTo>
                    <a:pt x="17" y="49"/>
                  </a:lnTo>
                  <a:lnTo>
                    <a:pt x="11" y="58"/>
                  </a:lnTo>
                  <a:lnTo>
                    <a:pt x="6" y="67"/>
                  </a:lnTo>
                  <a:lnTo>
                    <a:pt x="3" y="77"/>
                  </a:lnTo>
                  <a:lnTo>
                    <a:pt x="0" y="89"/>
                  </a:lnTo>
                  <a:lnTo>
                    <a:pt x="0" y="89"/>
                  </a:lnTo>
                  <a:lnTo>
                    <a:pt x="2" y="92"/>
                  </a:lnTo>
                  <a:lnTo>
                    <a:pt x="3" y="93"/>
                  </a:lnTo>
                  <a:lnTo>
                    <a:pt x="7" y="94"/>
                  </a:lnTo>
                  <a:lnTo>
                    <a:pt x="11" y="93"/>
                  </a:lnTo>
                  <a:lnTo>
                    <a:pt x="12" y="92"/>
                  </a:lnTo>
                  <a:lnTo>
                    <a:pt x="12" y="89"/>
                  </a:lnTo>
                  <a:lnTo>
                    <a:pt x="12" y="89"/>
                  </a:lnTo>
                  <a:lnTo>
                    <a:pt x="13" y="83"/>
                  </a:lnTo>
                  <a:lnTo>
                    <a:pt x="15" y="76"/>
                  </a:lnTo>
                  <a:lnTo>
                    <a:pt x="20" y="66"/>
                  </a:lnTo>
                  <a:lnTo>
                    <a:pt x="26" y="57"/>
                  </a:lnTo>
                  <a:lnTo>
                    <a:pt x="33" y="46"/>
                  </a:lnTo>
                  <a:lnTo>
                    <a:pt x="33" y="46"/>
                  </a:lnTo>
                  <a:lnTo>
                    <a:pt x="45" y="28"/>
                  </a:lnTo>
                  <a:lnTo>
                    <a:pt x="57" y="8"/>
                  </a:lnTo>
                  <a:lnTo>
                    <a:pt x="57" y="8"/>
                  </a:lnTo>
                  <a:lnTo>
                    <a:pt x="58" y="6"/>
                  </a:lnTo>
                  <a:lnTo>
                    <a:pt x="58" y="4"/>
                  </a:lnTo>
                  <a:lnTo>
                    <a:pt x="57" y="2"/>
                  </a:lnTo>
                  <a:lnTo>
                    <a:pt x="55" y="0"/>
                  </a:lnTo>
                  <a:lnTo>
                    <a:pt x="51" y="0"/>
                  </a:lnTo>
                  <a:lnTo>
                    <a:pt x="49" y="0"/>
                  </a:lnTo>
                  <a:lnTo>
                    <a:pt x="47" y="3"/>
                  </a:lnTo>
                  <a:lnTo>
                    <a:pt x="47"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8" name="Freeform 321"/>
            <p:cNvSpPr/>
            <p:nvPr/>
          </p:nvSpPr>
          <p:spPr bwMode="auto">
            <a:xfrm>
              <a:off x="2108201" y="1452563"/>
              <a:ext cx="20638" cy="38100"/>
            </a:xfrm>
            <a:custGeom>
              <a:avLst/>
              <a:gdLst/>
              <a:ahLst/>
              <a:cxnLst>
                <a:cxn ang="0">
                  <a:pos x="43" y="1"/>
                </a:cxn>
                <a:cxn ang="0">
                  <a:pos x="43" y="1"/>
                </a:cxn>
                <a:cxn ang="0">
                  <a:pos x="35" y="11"/>
                </a:cxn>
                <a:cxn ang="0">
                  <a:pos x="27" y="21"/>
                </a:cxn>
                <a:cxn ang="0">
                  <a:pos x="19" y="32"/>
                </a:cxn>
                <a:cxn ang="0">
                  <a:pos x="14" y="43"/>
                </a:cxn>
                <a:cxn ang="0">
                  <a:pos x="14" y="43"/>
                </a:cxn>
                <a:cxn ang="0">
                  <a:pos x="5" y="68"/>
                </a:cxn>
                <a:cxn ang="0">
                  <a:pos x="1" y="80"/>
                </a:cxn>
                <a:cxn ang="0">
                  <a:pos x="0" y="93"/>
                </a:cxn>
                <a:cxn ang="0">
                  <a:pos x="0" y="93"/>
                </a:cxn>
                <a:cxn ang="0">
                  <a:pos x="0" y="96"/>
                </a:cxn>
                <a:cxn ang="0">
                  <a:pos x="1" y="97"/>
                </a:cxn>
                <a:cxn ang="0">
                  <a:pos x="2" y="98"/>
                </a:cxn>
                <a:cxn ang="0">
                  <a:pos x="5" y="98"/>
                </a:cxn>
                <a:cxn ang="0">
                  <a:pos x="9" y="97"/>
                </a:cxn>
                <a:cxn ang="0">
                  <a:pos x="10" y="96"/>
                </a:cxn>
                <a:cxn ang="0">
                  <a:pos x="12" y="93"/>
                </a:cxn>
                <a:cxn ang="0">
                  <a:pos x="12" y="93"/>
                </a:cxn>
                <a:cxn ang="0">
                  <a:pos x="13" y="83"/>
                </a:cxn>
                <a:cxn ang="0">
                  <a:pos x="17" y="72"/>
                </a:cxn>
                <a:cxn ang="0">
                  <a:pos x="21" y="62"/>
                </a:cxn>
                <a:cxn ang="0">
                  <a:pos x="23" y="51"/>
                </a:cxn>
                <a:cxn ang="0">
                  <a:pos x="23" y="51"/>
                </a:cxn>
                <a:cxn ang="0">
                  <a:pos x="29" y="39"/>
                </a:cxn>
                <a:cxn ang="0">
                  <a:pos x="35" y="29"/>
                </a:cxn>
                <a:cxn ang="0">
                  <a:pos x="43" y="18"/>
                </a:cxn>
                <a:cxn ang="0">
                  <a:pos x="51" y="9"/>
                </a:cxn>
                <a:cxn ang="0">
                  <a:pos x="51" y="9"/>
                </a:cxn>
                <a:cxn ang="0">
                  <a:pos x="52" y="8"/>
                </a:cxn>
                <a:cxn ang="0">
                  <a:pos x="53" y="5"/>
                </a:cxn>
                <a:cxn ang="0">
                  <a:pos x="51" y="1"/>
                </a:cxn>
                <a:cxn ang="0">
                  <a:pos x="47" y="0"/>
                </a:cxn>
                <a:cxn ang="0">
                  <a:pos x="46" y="0"/>
                </a:cxn>
                <a:cxn ang="0">
                  <a:pos x="43" y="1"/>
                </a:cxn>
                <a:cxn ang="0">
                  <a:pos x="43" y="1"/>
                </a:cxn>
              </a:cxnLst>
              <a:rect l="0" t="0" r="r" b="b"/>
              <a:pathLst>
                <a:path w="53" h="98">
                  <a:moveTo>
                    <a:pt x="43" y="1"/>
                  </a:moveTo>
                  <a:lnTo>
                    <a:pt x="43" y="1"/>
                  </a:lnTo>
                  <a:lnTo>
                    <a:pt x="35" y="11"/>
                  </a:lnTo>
                  <a:lnTo>
                    <a:pt x="27" y="21"/>
                  </a:lnTo>
                  <a:lnTo>
                    <a:pt x="19" y="32"/>
                  </a:lnTo>
                  <a:lnTo>
                    <a:pt x="14" y="43"/>
                  </a:lnTo>
                  <a:lnTo>
                    <a:pt x="14" y="43"/>
                  </a:lnTo>
                  <a:lnTo>
                    <a:pt x="5" y="68"/>
                  </a:lnTo>
                  <a:lnTo>
                    <a:pt x="1" y="80"/>
                  </a:lnTo>
                  <a:lnTo>
                    <a:pt x="0" y="93"/>
                  </a:lnTo>
                  <a:lnTo>
                    <a:pt x="0" y="93"/>
                  </a:lnTo>
                  <a:lnTo>
                    <a:pt x="0" y="96"/>
                  </a:lnTo>
                  <a:lnTo>
                    <a:pt x="1" y="97"/>
                  </a:lnTo>
                  <a:lnTo>
                    <a:pt x="2" y="98"/>
                  </a:lnTo>
                  <a:lnTo>
                    <a:pt x="5" y="98"/>
                  </a:lnTo>
                  <a:lnTo>
                    <a:pt x="9" y="97"/>
                  </a:lnTo>
                  <a:lnTo>
                    <a:pt x="10" y="96"/>
                  </a:lnTo>
                  <a:lnTo>
                    <a:pt x="12" y="93"/>
                  </a:lnTo>
                  <a:lnTo>
                    <a:pt x="12" y="93"/>
                  </a:lnTo>
                  <a:lnTo>
                    <a:pt x="13" y="83"/>
                  </a:lnTo>
                  <a:lnTo>
                    <a:pt x="17" y="72"/>
                  </a:lnTo>
                  <a:lnTo>
                    <a:pt x="21" y="62"/>
                  </a:lnTo>
                  <a:lnTo>
                    <a:pt x="23" y="51"/>
                  </a:lnTo>
                  <a:lnTo>
                    <a:pt x="23" y="51"/>
                  </a:lnTo>
                  <a:lnTo>
                    <a:pt x="29" y="39"/>
                  </a:lnTo>
                  <a:lnTo>
                    <a:pt x="35" y="29"/>
                  </a:lnTo>
                  <a:lnTo>
                    <a:pt x="43" y="18"/>
                  </a:lnTo>
                  <a:lnTo>
                    <a:pt x="51" y="9"/>
                  </a:lnTo>
                  <a:lnTo>
                    <a:pt x="51" y="9"/>
                  </a:lnTo>
                  <a:lnTo>
                    <a:pt x="52" y="8"/>
                  </a:lnTo>
                  <a:lnTo>
                    <a:pt x="53" y="5"/>
                  </a:lnTo>
                  <a:lnTo>
                    <a:pt x="51" y="1"/>
                  </a:lnTo>
                  <a:lnTo>
                    <a:pt x="47" y="0"/>
                  </a:lnTo>
                  <a:lnTo>
                    <a:pt x="46" y="0"/>
                  </a:lnTo>
                  <a:lnTo>
                    <a:pt x="43" y="1"/>
                  </a:lnTo>
                  <a:lnTo>
                    <a:pt x="43"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9" name="Freeform 322"/>
            <p:cNvSpPr/>
            <p:nvPr/>
          </p:nvSpPr>
          <p:spPr bwMode="auto">
            <a:xfrm>
              <a:off x="2133601" y="1479551"/>
              <a:ext cx="15875" cy="34925"/>
            </a:xfrm>
            <a:custGeom>
              <a:avLst/>
              <a:gdLst/>
              <a:ahLst/>
              <a:cxnLst>
                <a:cxn ang="0">
                  <a:pos x="26" y="3"/>
                </a:cxn>
                <a:cxn ang="0">
                  <a:pos x="26" y="3"/>
                </a:cxn>
                <a:cxn ang="0">
                  <a:pos x="22" y="13"/>
                </a:cxn>
                <a:cxn ang="0">
                  <a:pos x="20" y="22"/>
                </a:cxn>
                <a:cxn ang="0">
                  <a:pos x="16" y="33"/>
                </a:cxn>
                <a:cxn ang="0">
                  <a:pos x="13" y="43"/>
                </a:cxn>
                <a:cxn ang="0">
                  <a:pos x="13" y="43"/>
                </a:cxn>
                <a:cxn ang="0">
                  <a:pos x="9" y="55"/>
                </a:cxn>
                <a:cxn ang="0">
                  <a:pos x="5" y="67"/>
                </a:cxn>
                <a:cxn ang="0">
                  <a:pos x="5" y="67"/>
                </a:cxn>
                <a:cxn ang="0">
                  <a:pos x="3" y="73"/>
                </a:cxn>
                <a:cxn ang="0">
                  <a:pos x="0" y="77"/>
                </a:cxn>
                <a:cxn ang="0">
                  <a:pos x="0" y="80"/>
                </a:cxn>
                <a:cxn ang="0">
                  <a:pos x="0" y="80"/>
                </a:cxn>
                <a:cxn ang="0">
                  <a:pos x="0" y="83"/>
                </a:cxn>
                <a:cxn ang="0">
                  <a:pos x="0" y="85"/>
                </a:cxn>
                <a:cxn ang="0">
                  <a:pos x="4" y="88"/>
                </a:cxn>
                <a:cxn ang="0">
                  <a:pos x="7" y="88"/>
                </a:cxn>
                <a:cxn ang="0">
                  <a:pos x="8" y="88"/>
                </a:cxn>
                <a:cxn ang="0">
                  <a:pos x="9" y="85"/>
                </a:cxn>
                <a:cxn ang="0">
                  <a:pos x="11" y="84"/>
                </a:cxn>
                <a:cxn ang="0">
                  <a:pos x="11" y="84"/>
                </a:cxn>
                <a:cxn ang="0">
                  <a:pos x="12" y="76"/>
                </a:cxn>
                <a:cxn ang="0">
                  <a:pos x="16" y="69"/>
                </a:cxn>
                <a:cxn ang="0">
                  <a:pos x="19" y="63"/>
                </a:cxn>
                <a:cxn ang="0">
                  <a:pos x="21" y="55"/>
                </a:cxn>
                <a:cxn ang="0">
                  <a:pos x="21" y="55"/>
                </a:cxn>
                <a:cxn ang="0">
                  <a:pos x="28" y="32"/>
                </a:cxn>
                <a:cxn ang="0">
                  <a:pos x="32" y="20"/>
                </a:cxn>
                <a:cxn ang="0">
                  <a:pos x="37" y="9"/>
                </a:cxn>
                <a:cxn ang="0">
                  <a:pos x="37" y="9"/>
                </a:cxn>
                <a:cxn ang="0">
                  <a:pos x="38" y="7"/>
                </a:cxn>
                <a:cxn ang="0">
                  <a:pos x="37" y="4"/>
                </a:cxn>
                <a:cxn ang="0">
                  <a:pos x="34" y="1"/>
                </a:cxn>
                <a:cxn ang="0">
                  <a:pos x="30" y="0"/>
                </a:cxn>
                <a:cxn ang="0">
                  <a:pos x="29" y="1"/>
                </a:cxn>
                <a:cxn ang="0">
                  <a:pos x="26" y="3"/>
                </a:cxn>
                <a:cxn ang="0">
                  <a:pos x="26" y="3"/>
                </a:cxn>
              </a:cxnLst>
              <a:rect l="0" t="0" r="r" b="b"/>
              <a:pathLst>
                <a:path w="38" h="88">
                  <a:moveTo>
                    <a:pt x="26" y="3"/>
                  </a:moveTo>
                  <a:lnTo>
                    <a:pt x="26" y="3"/>
                  </a:lnTo>
                  <a:lnTo>
                    <a:pt x="22" y="13"/>
                  </a:lnTo>
                  <a:lnTo>
                    <a:pt x="20" y="22"/>
                  </a:lnTo>
                  <a:lnTo>
                    <a:pt x="16" y="33"/>
                  </a:lnTo>
                  <a:lnTo>
                    <a:pt x="13" y="43"/>
                  </a:lnTo>
                  <a:lnTo>
                    <a:pt x="13" y="43"/>
                  </a:lnTo>
                  <a:lnTo>
                    <a:pt x="9" y="55"/>
                  </a:lnTo>
                  <a:lnTo>
                    <a:pt x="5" y="67"/>
                  </a:lnTo>
                  <a:lnTo>
                    <a:pt x="5" y="67"/>
                  </a:lnTo>
                  <a:lnTo>
                    <a:pt x="3" y="73"/>
                  </a:lnTo>
                  <a:lnTo>
                    <a:pt x="0" y="77"/>
                  </a:lnTo>
                  <a:lnTo>
                    <a:pt x="0" y="80"/>
                  </a:lnTo>
                  <a:lnTo>
                    <a:pt x="0" y="80"/>
                  </a:lnTo>
                  <a:lnTo>
                    <a:pt x="0" y="83"/>
                  </a:lnTo>
                  <a:lnTo>
                    <a:pt x="0" y="85"/>
                  </a:lnTo>
                  <a:lnTo>
                    <a:pt x="4" y="88"/>
                  </a:lnTo>
                  <a:lnTo>
                    <a:pt x="7" y="88"/>
                  </a:lnTo>
                  <a:lnTo>
                    <a:pt x="8" y="88"/>
                  </a:lnTo>
                  <a:lnTo>
                    <a:pt x="9" y="85"/>
                  </a:lnTo>
                  <a:lnTo>
                    <a:pt x="11" y="84"/>
                  </a:lnTo>
                  <a:lnTo>
                    <a:pt x="11" y="84"/>
                  </a:lnTo>
                  <a:lnTo>
                    <a:pt x="12" y="76"/>
                  </a:lnTo>
                  <a:lnTo>
                    <a:pt x="16" y="69"/>
                  </a:lnTo>
                  <a:lnTo>
                    <a:pt x="19" y="63"/>
                  </a:lnTo>
                  <a:lnTo>
                    <a:pt x="21" y="55"/>
                  </a:lnTo>
                  <a:lnTo>
                    <a:pt x="21" y="55"/>
                  </a:lnTo>
                  <a:lnTo>
                    <a:pt x="28" y="32"/>
                  </a:lnTo>
                  <a:lnTo>
                    <a:pt x="32" y="20"/>
                  </a:lnTo>
                  <a:lnTo>
                    <a:pt x="37" y="9"/>
                  </a:lnTo>
                  <a:lnTo>
                    <a:pt x="37" y="9"/>
                  </a:lnTo>
                  <a:lnTo>
                    <a:pt x="38" y="7"/>
                  </a:lnTo>
                  <a:lnTo>
                    <a:pt x="37" y="4"/>
                  </a:lnTo>
                  <a:lnTo>
                    <a:pt x="34" y="1"/>
                  </a:lnTo>
                  <a:lnTo>
                    <a:pt x="30" y="0"/>
                  </a:lnTo>
                  <a:lnTo>
                    <a:pt x="29" y="1"/>
                  </a:lnTo>
                  <a:lnTo>
                    <a:pt x="26" y="3"/>
                  </a:lnTo>
                  <a:lnTo>
                    <a:pt x="26"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0" name="Freeform 323"/>
            <p:cNvSpPr/>
            <p:nvPr/>
          </p:nvSpPr>
          <p:spPr bwMode="auto">
            <a:xfrm>
              <a:off x="2168526" y="1484313"/>
              <a:ext cx="14288" cy="34925"/>
            </a:xfrm>
            <a:custGeom>
              <a:avLst/>
              <a:gdLst/>
              <a:ahLst/>
              <a:cxnLst>
                <a:cxn ang="0">
                  <a:pos x="23" y="5"/>
                </a:cxn>
                <a:cxn ang="0">
                  <a:pos x="23" y="5"/>
                </a:cxn>
                <a:cxn ang="0">
                  <a:pos x="22" y="10"/>
                </a:cxn>
                <a:cxn ang="0">
                  <a:pos x="19" y="13"/>
                </a:cxn>
                <a:cxn ang="0">
                  <a:pos x="17" y="15"/>
                </a:cxn>
                <a:cxn ang="0">
                  <a:pos x="16" y="18"/>
                </a:cxn>
                <a:cxn ang="0">
                  <a:pos x="16" y="18"/>
                </a:cxn>
                <a:cxn ang="0">
                  <a:pos x="13" y="28"/>
                </a:cxn>
                <a:cxn ang="0">
                  <a:pos x="12" y="39"/>
                </a:cxn>
                <a:cxn ang="0">
                  <a:pos x="12" y="39"/>
                </a:cxn>
                <a:cxn ang="0">
                  <a:pos x="9" y="49"/>
                </a:cxn>
                <a:cxn ang="0">
                  <a:pos x="6" y="60"/>
                </a:cxn>
                <a:cxn ang="0">
                  <a:pos x="2" y="70"/>
                </a:cxn>
                <a:cxn ang="0">
                  <a:pos x="0" y="81"/>
                </a:cxn>
                <a:cxn ang="0">
                  <a:pos x="0" y="81"/>
                </a:cxn>
                <a:cxn ang="0">
                  <a:pos x="0" y="83"/>
                </a:cxn>
                <a:cxn ang="0">
                  <a:pos x="1" y="85"/>
                </a:cxn>
                <a:cxn ang="0">
                  <a:pos x="4" y="86"/>
                </a:cxn>
                <a:cxn ang="0">
                  <a:pos x="5" y="86"/>
                </a:cxn>
                <a:cxn ang="0">
                  <a:pos x="9" y="85"/>
                </a:cxn>
                <a:cxn ang="0">
                  <a:pos x="10" y="83"/>
                </a:cxn>
                <a:cxn ang="0">
                  <a:pos x="12" y="81"/>
                </a:cxn>
                <a:cxn ang="0">
                  <a:pos x="12" y="81"/>
                </a:cxn>
                <a:cxn ang="0">
                  <a:pos x="13" y="73"/>
                </a:cxn>
                <a:cxn ang="0">
                  <a:pos x="16" y="66"/>
                </a:cxn>
                <a:cxn ang="0">
                  <a:pos x="21" y="53"/>
                </a:cxn>
                <a:cxn ang="0">
                  <a:pos x="21" y="53"/>
                </a:cxn>
                <a:cxn ang="0">
                  <a:pos x="22" y="47"/>
                </a:cxn>
                <a:cxn ang="0">
                  <a:pos x="23" y="41"/>
                </a:cxn>
                <a:cxn ang="0">
                  <a:pos x="26" y="28"/>
                </a:cxn>
                <a:cxn ang="0">
                  <a:pos x="26" y="28"/>
                </a:cxn>
                <a:cxn ang="0">
                  <a:pos x="27" y="23"/>
                </a:cxn>
                <a:cxn ang="0">
                  <a:pos x="30" y="17"/>
                </a:cxn>
                <a:cxn ang="0">
                  <a:pos x="33" y="11"/>
                </a:cxn>
                <a:cxn ang="0">
                  <a:pos x="34" y="5"/>
                </a:cxn>
                <a:cxn ang="0">
                  <a:pos x="34" y="5"/>
                </a:cxn>
                <a:cxn ang="0">
                  <a:pos x="34" y="2"/>
                </a:cxn>
                <a:cxn ang="0">
                  <a:pos x="33" y="1"/>
                </a:cxn>
                <a:cxn ang="0">
                  <a:pos x="31" y="0"/>
                </a:cxn>
                <a:cxn ang="0">
                  <a:pos x="30" y="0"/>
                </a:cxn>
                <a:cxn ang="0">
                  <a:pos x="25" y="1"/>
                </a:cxn>
                <a:cxn ang="0">
                  <a:pos x="23" y="2"/>
                </a:cxn>
                <a:cxn ang="0">
                  <a:pos x="23" y="5"/>
                </a:cxn>
                <a:cxn ang="0">
                  <a:pos x="23" y="5"/>
                </a:cxn>
              </a:cxnLst>
              <a:rect l="0" t="0" r="r" b="b"/>
              <a:pathLst>
                <a:path w="34" h="86">
                  <a:moveTo>
                    <a:pt x="23" y="5"/>
                  </a:moveTo>
                  <a:lnTo>
                    <a:pt x="23" y="5"/>
                  </a:lnTo>
                  <a:lnTo>
                    <a:pt x="22" y="10"/>
                  </a:lnTo>
                  <a:lnTo>
                    <a:pt x="19" y="13"/>
                  </a:lnTo>
                  <a:lnTo>
                    <a:pt x="17" y="15"/>
                  </a:lnTo>
                  <a:lnTo>
                    <a:pt x="16" y="18"/>
                  </a:lnTo>
                  <a:lnTo>
                    <a:pt x="16" y="18"/>
                  </a:lnTo>
                  <a:lnTo>
                    <a:pt x="13" y="28"/>
                  </a:lnTo>
                  <a:lnTo>
                    <a:pt x="12" y="39"/>
                  </a:lnTo>
                  <a:lnTo>
                    <a:pt x="12" y="39"/>
                  </a:lnTo>
                  <a:lnTo>
                    <a:pt x="9" y="49"/>
                  </a:lnTo>
                  <a:lnTo>
                    <a:pt x="6" y="60"/>
                  </a:lnTo>
                  <a:lnTo>
                    <a:pt x="2" y="70"/>
                  </a:lnTo>
                  <a:lnTo>
                    <a:pt x="0" y="81"/>
                  </a:lnTo>
                  <a:lnTo>
                    <a:pt x="0" y="81"/>
                  </a:lnTo>
                  <a:lnTo>
                    <a:pt x="0" y="83"/>
                  </a:lnTo>
                  <a:lnTo>
                    <a:pt x="1" y="85"/>
                  </a:lnTo>
                  <a:lnTo>
                    <a:pt x="4" y="86"/>
                  </a:lnTo>
                  <a:lnTo>
                    <a:pt x="5" y="86"/>
                  </a:lnTo>
                  <a:lnTo>
                    <a:pt x="9" y="85"/>
                  </a:lnTo>
                  <a:lnTo>
                    <a:pt x="10" y="83"/>
                  </a:lnTo>
                  <a:lnTo>
                    <a:pt x="12" y="81"/>
                  </a:lnTo>
                  <a:lnTo>
                    <a:pt x="12" y="81"/>
                  </a:lnTo>
                  <a:lnTo>
                    <a:pt x="13" y="73"/>
                  </a:lnTo>
                  <a:lnTo>
                    <a:pt x="16" y="66"/>
                  </a:lnTo>
                  <a:lnTo>
                    <a:pt x="21" y="53"/>
                  </a:lnTo>
                  <a:lnTo>
                    <a:pt x="21" y="53"/>
                  </a:lnTo>
                  <a:lnTo>
                    <a:pt x="22" y="47"/>
                  </a:lnTo>
                  <a:lnTo>
                    <a:pt x="23" y="41"/>
                  </a:lnTo>
                  <a:lnTo>
                    <a:pt x="26" y="28"/>
                  </a:lnTo>
                  <a:lnTo>
                    <a:pt x="26" y="28"/>
                  </a:lnTo>
                  <a:lnTo>
                    <a:pt x="27" y="23"/>
                  </a:lnTo>
                  <a:lnTo>
                    <a:pt x="30" y="17"/>
                  </a:lnTo>
                  <a:lnTo>
                    <a:pt x="33" y="11"/>
                  </a:lnTo>
                  <a:lnTo>
                    <a:pt x="34" y="5"/>
                  </a:lnTo>
                  <a:lnTo>
                    <a:pt x="34" y="5"/>
                  </a:lnTo>
                  <a:lnTo>
                    <a:pt x="34" y="2"/>
                  </a:lnTo>
                  <a:lnTo>
                    <a:pt x="33" y="1"/>
                  </a:lnTo>
                  <a:lnTo>
                    <a:pt x="31" y="0"/>
                  </a:lnTo>
                  <a:lnTo>
                    <a:pt x="30" y="0"/>
                  </a:lnTo>
                  <a:lnTo>
                    <a:pt x="25" y="1"/>
                  </a:lnTo>
                  <a:lnTo>
                    <a:pt x="23" y="2"/>
                  </a:lnTo>
                  <a:lnTo>
                    <a:pt x="23" y="5"/>
                  </a:lnTo>
                  <a:lnTo>
                    <a:pt x="23"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1" name="Freeform 324"/>
            <p:cNvSpPr/>
            <p:nvPr/>
          </p:nvSpPr>
          <p:spPr bwMode="auto">
            <a:xfrm>
              <a:off x="2206626" y="1493838"/>
              <a:ext cx="17463" cy="31750"/>
            </a:xfrm>
            <a:custGeom>
              <a:avLst/>
              <a:gdLst/>
              <a:ahLst/>
              <a:cxnLst>
                <a:cxn ang="0">
                  <a:pos x="34" y="7"/>
                </a:cxn>
                <a:cxn ang="0">
                  <a:pos x="34" y="7"/>
                </a:cxn>
                <a:cxn ang="0">
                  <a:pos x="33" y="14"/>
                </a:cxn>
                <a:cxn ang="0">
                  <a:pos x="31" y="24"/>
                </a:cxn>
                <a:cxn ang="0">
                  <a:pos x="28" y="31"/>
                </a:cxn>
                <a:cxn ang="0">
                  <a:pos x="24" y="41"/>
                </a:cxn>
                <a:cxn ang="0">
                  <a:pos x="13" y="56"/>
                </a:cxn>
                <a:cxn ang="0">
                  <a:pos x="1" y="71"/>
                </a:cxn>
                <a:cxn ang="0">
                  <a:pos x="1" y="71"/>
                </a:cxn>
                <a:cxn ang="0">
                  <a:pos x="0" y="72"/>
                </a:cxn>
                <a:cxn ang="0">
                  <a:pos x="0" y="75"/>
                </a:cxn>
                <a:cxn ang="0">
                  <a:pos x="3" y="79"/>
                </a:cxn>
                <a:cxn ang="0">
                  <a:pos x="5" y="80"/>
                </a:cxn>
                <a:cxn ang="0">
                  <a:pos x="8" y="80"/>
                </a:cxn>
                <a:cxn ang="0">
                  <a:pos x="11" y="79"/>
                </a:cxn>
                <a:cxn ang="0">
                  <a:pos x="11" y="79"/>
                </a:cxn>
                <a:cxn ang="0">
                  <a:pos x="22" y="63"/>
                </a:cxn>
                <a:cxn ang="0">
                  <a:pos x="34" y="45"/>
                </a:cxn>
                <a:cxn ang="0">
                  <a:pos x="38" y="35"/>
                </a:cxn>
                <a:cxn ang="0">
                  <a:pos x="42" y="26"/>
                </a:cxn>
                <a:cxn ang="0">
                  <a:pos x="45" y="16"/>
                </a:cxn>
                <a:cxn ang="0">
                  <a:pos x="46" y="7"/>
                </a:cxn>
                <a:cxn ang="0">
                  <a:pos x="46" y="7"/>
                </a:cxn>
                <a:cxn ang="0">
                  <a:pos x="46" y="4"/>
                </a:cxn>
                <a:cxn ang="0">
                  <a:pos x="45" y="1"/>
                </a:cxn>
                <a:cxn ang="0">
                  <a:pos x="41" y="0"/>
                </a:cxn>
                <a:cxn ang="0">
                  <a:pos x="37" y="1"/>
                </a:cxn>
                <a:cxn ang="0">
                  <a:pos x="35" y="4"/>
                </a:cxn>
                <a:cxn ang="0">
                  <a:pos x="34" y="7"/>
                </a:cxn>
                <a:cxn ang="0">
                  <a:pos x="34" y="7"/>
                </a:cxn>
              </a:cxnLst>
              <a:rect l="0" t="0" r="r" b="b"/>
              <a:pathLst>
                <a:path w="46" h="80">
                  <a:moveTo>
                    <a:pt x="34" y="7"/>
                  </a:moveTo>
                  <a:lnTo>
                    <a:pt x="34" y="7"/>
                  </a:lnTo>
                  <a:lnTo>
                    <a:pt x="33" y="14"/>
                  </a:lnTo>
                  <a:lnTo>
                    <a:pt x="31" y="24"/>
                  </a:lnTo>
                  <a:lnTo>
                    <a:pt x="28" y="31"/>
                  </a:lnTo>
                  <a:lnTo>
                    <a:pt x="24" y="41"/>
                  </a:lnTo>
                  <a:lnTo>
                    <a:pt x="13" y="56"/>
                  </a:lnTo>
                  <a:lnTo>
                    <a:pt x="1" y="71"/>
                  </a:lnTo>
                  <a:lnTo>
                    <a:pt x="1" y="71"/>
                  </a:lnTo>
                  <a:lnTo>
                    <a:pt x="0" y="72"/>
                  </a:lnTo>
                  <a:lnTo>
                    <a:pt x="0" y="75"/>
                  </a:lnTo>
                  <a:lnTo>
                    <a:pt x="3" y="79"/>
                  </a:lnTo>
                  <a:lnTo>
                    <a:pt x="5" y="80"/>
                  </a:lnTo>
                  <a:lnTo>
                    <a:pt x="8" y="80"/>
                  </a:lnTo>
                  <a:lnTo>
                    <a:pt x="11" y="79"/>
                  </a:lnTo>
                  <a:lnTo>
                    <a:pt x="11" y="79"/>
                  </a:lnTo>
                  <a:lnTo>
                    <a:pt x="22" y="63"/>
                  </a:lnTo>
                  <a:lnTo>
                    <a:pt x="34" y="45"/>
                  </a:lnTo>
                  <a:lnTo>
                    <a:pt x="38" y="35"/>
                  </a:lnTo>
                  <a:lnTo>
                    <a:pt x="42" y="26"/>
                  </a:lnTo>
                  <a:lnTo>
                    <a:pt x="45" y="16"/>
                  </a:lnTo>
                  <a:lnTo>
                    <a:pt x="46" y="7"/>
                  </a:lnTo>
                  <a:lnTo>
                    <a:pt x="46" y="7"/>
                  </a:lnTo>
                  <a:lnTo>
                    <a:pt x="46" y="4"/>
                  </a:lnTo>
                  <a:lnTo>
                    <a:pt x="45" y="1"/>
                  </a:lnTo>
                  <a:lnTo>
                    <a:pt x="41" y="0"/>
                  </a:lnTo>
                  <a:lnTo>
                    <a:pt x="37" y="1"/>
                  </a:lnTo>
                  <a:lnTo>
                    <a:pt x="35" y="4"/>
                  </a:lnTo>
                  <a:lnTo>
                    <a:pt x="34" y="7"/>
                  </a:lnTo>
                  <a:lnTo>
                    <a:pt x="34"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2" name="Freeform 325"/>
            <p:cNvSpPr/>
            <p:nvPr/>
          </p:nvSpPr>
          <p:spPr bwMode="auto">
            <a:xfrm>
              <a:off x="2244726" y="1489076"/>
              <a:ext cx="23813" cy="34925"/>
            </a:xfrm>
            <a:custGeom>
              <a:avLst/>
              <a:gdLst/>
              <a:ahLst/>
              <a:cxnLst>
                <a:cxn ang="0">
                  <a:pos x="51" y="3"/>
                </a:cxn>
                <a:cxn ang="0">
                  <a:pos x="51" y="3"/>
                </a:cxn>
                <a:cxn ang="0">
                  <a:pos x="43" y="12"/>
                </a:cxn>
                <a:cxn ang="0">
                  <a:pos x="37" y="21"/>
                </a:cxn>
                <a:cxn ang="0">
                  <a:pos x="27" y="42"/>
                </a:cxn>
                <a:cxn ang="0">
                  <a:pos x="27" y="42"/>
                </a:cxn>
                <a:cxn ang="0">
                  <a:pos x="20" y="51"/>
                </a:cxn>
                <a:cxn ang="0">
                  <a:pos x="14" y="60"/>
                </a:cxn>
                <a:cxn ang="0">
                  <a:pos x="6" y="70"/>
                </a:cxn>
                <a:cxn ang="0">
                  <a:pos x="0" y="80"/>
                </a:cxn>
                <a:cxn ang="0">
                  <a:pos x="0" y="80"/>
                </a:cxn>
                <a:cxn ang="0">
                  <a:pos x="0" y="83"/>
                </a:cxn>
                <a:cxn ang="0">
                  <a:pos x="0" y="84"/>
                </a:cxn>
                <a:cxn ang="0">
                  <a:pos x="2" y="88"/>
                </a:cxn>
                <a:cxn ang="0">
                  <a:pos x="6" y="88"/>
                </a:cxn>
                <a:cxn ang="0">
                  <a:pos x="9" y="88"/>
                </a:cxn>
                <a:cxn ang="0">
                  <a:pos x="10" y="85"/>
                </a:cxn>
                <a:cxn ang="0">
                  <a:pos x="10" y="85"/>
                </a:cxn>
                <a:cxn ang="0">
                  <a:pos x="15" y="76"/>
                </a:cxn>
                <a:cxn ang="0">
                  <a:pos x="22" y="68"/>
                </a:cxn>
                <a:cxn ang="0">
                  <a:pos x="28" y="60"/>
                </a:cxn>
                <a:cxn ang="0">
                  <a:pos x="35" y="51"/>
                </a:cxn>
                <a:cxn ang="0">
                  <a:pos x="35" y="51"/>
                </a:cxn>
                <a:cxn ang="0">
                  <a:pos x="45" y="30"/>
                </a:cxn>
                <a:cxn ang="0">
                  <a:pos x="51" y="20"/>
                </a:cxn>
                <a:cxn ang="0">
                  <a:pos x="58" y="11"/>
                </a:cxn>
                <a:cxn ang="0">
                  <a:pos x="58" y="11"/>
                </a:cxn>
                <a:cxn ang="0">
                  <a:pos x="60" y="8"/>
                </a:cxn>
                <a:cxn ang="0">
                  <a:pos x="60" y="7"/>
                </a:cxn>
                <a:cxn ang="0">
                  <a:pos x="58" y="3"/>
                </a:cxn>
                <a:cxn ang="0">
                  <a:pos x="54" y="0"/>
                </a:cxn>
                <a:cxn ang="0">
                  <a:pos x="52" y="2"/>
                </a:cxn>
                <a:cxn ang="0">
                  <a:pos x="51" y="3"/>
                </a:cxn>
                <a:cxn ang="0">
                  <a:pos x="51" y="3"/>
                </a:cxn>
              </a:cxnLst>
              <a:rect l="0" t="0" r="r" b="b"/>
              <a:pathLst>
                <a:path w="60" h="88">
                  <a:moveTo>
                    <a:pt x="51" y="3"/>
                  </a:moveTo>
                  <a:lnTo>
                    <a:pt x="51" y="3"/>
                  </a:lnTo>
                  <a:lnTo>
                    <a:pt x="43" y="12"/>
                  </a:lnTo>
                  <a:lnTo>
                    <a:pt x="37" y="21"/>
                  </a:lnTo>
                  <a:lnTo>
                    <a:pt x="27" y="42"/>
                  </a:lnTo>
                  <a:lnTo>
                    <a:pt x="27" y="42"/>
                  </a:lnTo>
                  <a:lnTo>
                    <a:pt x="20" y="51"/>
                  </a:lnTo>
                  <a:lnTo>
                    <a:pt x="14" y="60"/>
                  </a:lnTo>
                  <a:lnTo>
                    <a:pt x="6" y="70"/>
                  </a:lnTo>
                  <a:lnTo>
                    <a:pt x="0" y="80"/>
                  </a:lnTo>
                  <a:lnTo>
                    <a:pt x="0" y="80"/>
                  </a:lnTo>
                  <a:lnTo>
                    <a:pt x="0" y="83"/>
                  </a:lnTo>
                  <a:lnTo>
                    <a:pt x="0" y="84"/>
                  </a:lnTo>
                  <a:lnTo>
                    <a:pt x="2" y="88"/>
                  </a:lnTo>
                  <a:lnTo>
                    <a:pt x="6" y="88"/>
                  </a:lnTo>
                  <a:lnTo>
                    <a:pt x="9" y="88"/>
                  </a:lnTo>
                  <a:lnTo>
                    <a:pt x="10" y="85"/>
                  </a:lnTo>
                  <a:lnTo>
                    <a:pt x="10" y="85"/>
                  </a:lnTo>
                  <a:lnTo>
                    <a:pt x="15" y="76"/>
                  </a:lnTo>
                  <a:lnTo>
                    <a:pt x="22" y="68"/>
                  </a:lnTo>
                  <a:lnTo>
                    <a:pt x="28" y="60"/>
                  </a:lnTo>
                  <a:lnTo>
                    <a:pt x="35" y="51"/>
                  </a:lnTo>
                  <a:lnTo>
                    <a:pt x="35" y="51"/>
                  </a:lnTo>
                  <a:lnTo>
                    <a:pt x="45" y="30"/>
                  </a:lnTo>
                  <a:lnTo>
                    <a:pt x="51" y="20"/>
                  </a:lnTo>
                  <a:lnTo>
                    <a:pt x="58" y="11"/>
                  </a:lnTo>
                  <a:lnTo>
                    <a:pt x="58" y="11"/>
                  </a:lnTo>
                  <a:lnTo>
                    <a:pt x="60" y="8"/>
                  </a:lnTo>
                  <a:lnTo>
                    <a:pt x="60" y="7"/>
                  </a:lnTo>
                  <a:lnTo>
                    <a:pt x="58" y="3"/>
                  </a:lnTo>
                  <a:lnTo>
                    <a:pt x="54" y="0"/>
                  </a:lnTo>
                  <a:lnTo>
                    <a:pt x="52" y="2"/>
                  </a:lnTo>
                  <a:lnTo>
                    <a:pt x="51" y="3"/>
                  </a:lnTo>
                  <a:lnTo>
                    <a:pt x="51"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3" name="Freeform 326"/>
            <p:cNvSpPr/>
            <p:nvPr/>
          </p:nvSpPr>
          <p:spPr bwMode="auto">
            <a:xfrm>
              <a:off x="2284414" y="1479551"/>
              <a:ext cx="22225" cy="39688"/>
            </a:xfrm>
            <a:custGeom>
              <a:avLst/>
              <a:gdLst/>
              <a:ahLst/>
              <a:cxnLst>
                <a:cxn ang="0">
                  <a:pos x="43" y="2"/>
                </a:cxn>
                <a:cxn ang="0">
                  <a:pos x="43" y="2"/>
                </a:cxn>
                <a:cxn ang="0">
                  <a:pos x="33" y="21"/>
                </a:cxn>
                <a:cxn ang="0">
                  <a:pos x="27" y="30"/>
                </a:cxn>
                <a:cxn ang="0">
                  <a:pos x="23" y="40"/>
                </a:cxn>
                <a:cxn ang="0">
                  <a:pos x="23" y="40"/>
                </a:cxn>
                <a:cxn ang="0">
                  <a:pos x="16" y="61"/>
                </a:cxn>
                <a:cxn ang="0">
                  <a:pos x="16" y="61"/>
                </a:cxn>
                <a:cxn ang="0">
                  <a:pos x="13" y="69"/>
                </a:cxn>
                <a:cxn ang="0">
                  <a:pos x="9" y="77"/>
                </a:cxn>
                <a:cxn ang="0">
                  <a:pos x="1" y="90"/>
                </a:cxn>
                <a:cxn ang="0">
                  <a:pos x="1" y="90"/>
                </a:cxn>
                <a:cxn ang="0">
                  <a:pos x="0" y="93"/>
                </a:cxn>
                <a:cxn ang="0">
                  <a:pos x="0" y="95"/>
                </a:cxn>
                <a:cxn ang="0">
                  <a:pos x="4" y="98"/>
                </a:cxn>
                <a:cxn ang="0">
                  <a:pos x="8" y="99"/>
                </a:cxn>
                <a:cxn ang="0">
                  <a:pos x="9" y="98"/>
                </a:cxn>
                <a:cxn ang="0">
                  <a:pos x="10" y="97"/>
                </a:cxn>
                <a:cxn ang="0">
                  <a:pos x="10" y="97"/>
                </a:cxn>
                <a:cxn ang="0">
                  <a:pos x="21" y="78"/>
                </a:cxn>
                <a:cxn ang="0">
                  <a:pos x="25" y="69"/>
                </a:cxn>
                <a:cxn ang="0">
                  <a:pos x="29" y="59"/>
                </a:cxn>
                <a:cxn ang="0">
                  <a:pos x="29" y="59"/>
                </a:cxn>
                <a:cxn ang="0">
                  <a:pos x="33" y="46"/>
                </a:cxn>
                <a:cxn ang="0">
                  <a:pos x="39" y="32"/>
                </a:cxn>
                <a:cxn ang="0">
                  <a:pos x="52" y="9"/>
                </a:cxn>
                <a:cxn ang="0">
                  <a:pos x="52" y="9"/>
                </a:cxn>
                <a:cxn ang="0">
                  <a:pos x="54" y="6"/>
                </a:cxn>
                <a:cxn ang="0">
                  <a:pos x="54" y="4"/>
                </a:cxn>
                <a:cxn ang="0">
                  <a:pos x="51" y="1"/>
                </a:cxn>
                <a:cxn ang="0">
                  <a:pos x="47" y="0"/>
                </a:cxn>
                <a:cxn ang="0">
                  <a:pos x="44" y="1"/>
                </a:cxn>
                <a:cxn ang="0">
                  <a:pos x="43" y="2"/>
                </a:cxn>
                <a:cxn ang="0">
                  <a:pos x="43" y="2"/>
                </a:cxn>
              </a:cxnLst>
              <a:rect l="0" t="0" r="r" b="b"/>
              <a:pathLst>
                <a:path w="54" h="99">
                  <a:moveTo>
                    <a:pt x="43" y="2"/>
                  </a:moveTo>
                  <a:lnTo>
                    <a:pt x="43" y="2"/>
                  </a:lnTo>
                  <a:lnTo>
                    <a:pt x="33" y="21"/>
                  </a:lnTo>
                  <a:lnTo>
                    <a:pt x="27" y="30"/>
                  </a:lnTo>
                  <a:lnTo>
                    <a:pt x="23" y="40"/>
                  </a:lnTo>
                  <a:lnTo>
                    <a:pt x="23" y="40"/>
                  </a:lnTo>
                  <a:lnTo>
                    <a:pt x="16" y="61"/>
                  </a:lnTo>
                  <a:lnTo>
                    <a:pt x="16" y="61"/>
                  </a:lnTo>
                  <a:lnTo>
                    <a:pt x="13" y="69"/>
                  </a:lnTo>
                  <a:lnTo>
                    <a:pt x="9" y="77"/>
                  </a:lnTo>
                  <a:lnTo>
                    <a:pt x="1" y="90"/>
                  </a:lnTo>
                  <a:lnTo>
                    <a:pt x="1" y="90"/>
                  </a:lnTo>
                  <a:lnTo>
                    <a:pt x="0" y="93"/>
                  </a:lnTo>
                  <a:lnTo>
                    <a:pt x="0" y="95"/>
                  </a:lnTo>
                  <a:lnTo>
                    <a:pt x="4" y="98"/>
                  </a:lnTo>
                  <a:lnTo>
                    <a:pt x="8" y="99"/>
                  </a:lnTo>
                  <a:lnTo>
                    <a:pt x="9" y="98"/>
                  </a:lnTo>
                  <a:lnTo>
                    <a:pt x="10" y="97"/>
                  </a:lnTo>
                  <a:lnTo>
                    <a:pt x="10" y="97"/>
                  </a:lnTo>
                  <a:lnTo>
                    <a:pt x="21" y="78"/>
                  </a:lnTo>
                  <a:lnTo>
                    <a:pt x="25" y="69"/>
                  </a:lnTo>
                  <a:lnTo>
                    <a:pt x="29" y="59"/>
                  </a:lnTo>
                  <a:lnTo>
                    <a:pt x="29" y="59"/>
                  </a:lnTo>
                  <a:lnTo>
                    <a:pt x="33" y="46"/>
                  </a:lnTo>
                  <a:lnTo>
                    <a:pt x="39" y="32"/>
                  </a:lnTo>
                  <a:lnTo>
                    <a:pt x="52" y="9"/>
                  </a:lnTo>
                  <a:lnTo>
                    <a:pt x="52" y="9"/>
                  </a:lnTo>
                  <a:lnTo>
                    <a:pt x="54" y="6"/>
                  </a:lnTo>
                  <a:lnTo>
                    <a:pt x="54" y="4"/>
                  </a:lnTo>
                  <a:lnTo>
                    <a:pt x="51" y="1"/>
                  </a:lnTo>
                  <a:lnTo>
                    <a:pt x="47" y="0"/>
                  </a:lnTo>
                  <a:lnTo>
                    <a:pt x="44" y="1"/>
                  </a:lnTo>
                  <a:lnTo>
                    <a:pt x="43" y="2"/>
                  </a:lnTo>
                  <a:lnTo>
                    <a:pt x="43"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4" name="Freeform 327"/>
            <p:cNvSpPr/>
            <p:nvPr/>
          </p:nvSpPr>
          <p:spPr bwMode="auto">
            <a:xfrm>
              <a:off x="2322514" y="1460501"/>
              <a:ext cx="11113" cy="34925"/>
            </a:xfrm>
            <a:custGeom>
              <a:avLst/>
              <a:gdLst/>
              <a:ahLst/>
              <a:cxnLst>
                <a:cxn ang="0">
                  <a:pos x="16" y="6"/>
                </a:cxn>
                <a:cxn ang="0">
                  <a:pos x="16" y="6"/>
                </a:cxn>
                <a:cxn ang="0">
                  <a:pos x="13" y="25"/>
                </a:cxn>
                <a:cxn ang="0">
                  <a:pos x="11" y="44"/>
                </a:cxn>
                <a:cxn ang="0">
                  <a:pos x="0" y="81"/>
                </a:cxn>
                <a:cxn ang="0">
                  <a:pos x="0" y="81"/>
                </a:cxn>
                <a:cxn ang="0">
                  <a:pos x="0" y="83"/>
                </a:cxn>
                <a:cxn ang="0">
                  <a:pos x="1" y="85"/>
                </a:cxn>
                <a:cxn ang="0">
                  <a:pos x="4" y="88"/>
                </a:cxn>
                <a:cxn ang="0">
                  <a:pos x="9" y="88"/>
                </a:cxn>
                <a:cxn ang="0">
                  <a:pos x="11" y="87"/>
                </a:cxn>
                <a:cxn ang="0">
                  <a:pos x="12" y="84"/>
                </a:cxn>
                <a:cxn ang="0">
                  <a:pos x="12" y="84"/>
                </a:cxn>
                <a:cxn ang="0">
                  <a:pos x="21" y="45"/>
                </a:cxn>
                <a:cxn ang="0">
                  <a:pos x="25" y="27"/>
                </a:cxn>
                <a:cxn ang="0">
                  <a:pos x="28" y="6"/>
                </a:cxn>
                <a:cxn ang="0">
                  <a:pos x="28" y="6"/>
                </a:cxn>
                <a:cxn ang="0">
                  <a:pos x="26" y="4"/>
                </a:cxn>
                <a:cxn ang="0">
                  <a:pos x="25" y="2"/>
                </a:cxn>
                <a:cxn ang="0">
                  <a:pos x="21" y="0"/>
                </a:cxn>
                <a:cxn ang="0">
                  <a:pos x="17" y="2"/>
                </a:cxn>
                <a:cxn ang="0">
                  <a:pos x="16" y="4"/>
                </a:cxn>
                <a:cxn ang="0">
                  <a:pos x="16" y="6"/>
                </a:cxn>
                <a:cxn ang="0">
                  <a:pos x="16" y="6"/>
                </a:cxn>
              </a:cxnLst>
              <a:rect l="0" t="0" r="r" b="b"/>
              <a:pathLst>
                <a:path w="28" h="88">
                  <a:moveTo>
                    <a:pt x="16" y="6"/>
                  </a:moveTo>
                  <a:lnTo>
                    <a:pt x="16" y="6"/>
                  </a:lnTo>
                  <a:lnTo>
                    <a:pt x="13" y="25"/>
                  </a:lnTo>
                  <a:lnTo>
                    <a:pt x="11" y="44"/>
                  </a:lnTo>
                  <a:lnTo>
                    <a:pt x="0" y="81"/>
                  </a:lnTo>
                  <a:lnTo>
                    <a:pt x="0" y="81"/>
                  </a:lnTo>
                  <a:lnTo>
                    <a:pt x="0" y="83"/>
                  </a:lnTo>
                  <a:lnTo>
                    <a:pt x="1" y="85"/>
                  </a:lnTo>
                  <a:lnTo>
                    <a:pt x="4" y="88"/>
                  </a:lnTo>
                  <a:lnTo>
                    <a:pt x="9" y="88"/>
                  </a:lnTo>
                  <a:lnTo>
                    <a:pt x="11" y="87"/>
                  </a:lnTo>
                  <a:lnTo>
                    <a:pt x="12" y="84"/>
                  </a:lnTo>
                  <a:lnTo>
                    <a:pt x="12" y="84"/>
                  </a:lnTo>
                  <a:lnTo>
                    <a:pt x="21" y="45"/>
                  </a:lnTo>
                  <a:lnTo>
                    <a:pt x="25" y="27"/>
                  </a:lnTo>
                  <a:lnTo>
                    <a:pt x="28" y="6"/>
                  </a:lnTo>
                  <a:lnTo>
                    <a:pt x="28" y="6"/>
                  </a:lnTo>
                  <a:lnTo>
                    <a:pt x="26" y="4"/>
                  </a:lnTo>
                  <a:lnTo>
                    <a:pt x="25" y="2"/>
                  </a:lnTo>
                  <a:lnTo>
                    <a:pt x="21" y="0"/>
                  </a:lnTo>
                  <a:lnTo>
                    <a:pt x="17" y="2"/>
                  </a:lnTo>
                  <a:lnTo>
                    <a:pt x="16" y="4"/>
                  </a:lnTo>
                  <a:lnTo>
                    <a:pt x="16" y="6"/>
                  </a:lnTo>
                  <a:lnTo>
                    <a:pt x="16" y="6"/>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5" name="Freeform 328"/>
            <p:cNvSpPr/>
            <p:nvPr/>
          </p:nvSpPr>
          <p:spPr bwMode="auto">
            <a:xfrm>
              <a:off x="2166939" y="1236663"/>
              <a:ext cx="15875" cy="23813"/>
            </a:xfrm>
            <a:custGeom>
              <a:avLst/>
              <a:gdLst/>
              <a:ahLst/>
              <a:cxnLst>
                <a:cxn ang="0">
                  <a:pos x="36" y="0"/>
                </a:cxn>
                <a:cxn ang="0">
                  <a:pos x="32" y="0"/>
                </a:cxn>
                <a:cxn ang="0">
                  <a:pos x="32" y="0"/>
                </a:cxn>
                <a:cxn ang="0">
                  <a:pos x="30" y="0"/>
                </a:cxn>
                <a:cxn ang="0">
                  <a:pos x="28" y="3"/>
                </a:cxn>
                <a:cxn ang="0">
                  <a:pos x="27" y="5"/>
                </a:cxn>
                <a:cxn ang="0">
                  <a:pos x="27" y="8"/>
                </a:cxn>
                <a:cxn ang="0">
                  <a:pos x="27" y="8"/>
                </a:cxn>
                <a:cxn ang="0">
                  <a:pos x="21" y="21"/>
                </a:cxn>
                <a:cxn ang="0">
                  <a:pos x="11" y="33"/>
                </a:cxn>
                <a:cxn ang="0">
                  <a:pos x="11" y="33"/>
                </a:cxn>
                <a:cxn ang="0">
                  <a:pos x="7" y="38"/>
                </a:cxn>
                <a:cxn ang="0">
                  <a:pos x="4" y="45"/>
                </a:cxn>
                <a:cxn ang="0">
                  <a:pos x="0" y="51"/>
                </a:cxn>
                <a:cxn ang="0">
                  <a:pos x="0" y="55"/>
                </a:cxn>
                <a:cxn ang="0">
                  <a:pos x="1" y="58"/>
                </a:cxn>
                <a:cxn ang="0">
                  <a:pos x="1" y="58"/>
                </a:cxn>
                <a:cxn ang="0">
                  <a:pos x="2" y="59"/>
                </a:cxn>
                <a:cxn ang="0">
                  <a:pos x="5" y="60"/>
                </a:cxn>
                <a:cxn ang="0">
                  <a:pos x="7" y="60"/>
                </a:cxn>
                <a:cxn ang="0">
                  <a:pos x="11" y="58"/>
                </a:cxn>
                <a:cxn ang="0">
                  <a:pos x="11" y="55"/>
                </a:cxn>
                <a:cxn ang="0">
                  <a:pos x="11" y="54"/>
                </a:cxn>
                <a:cxn ang="0">
                  <a:pos x="11" y="54"/>
                </a:cxn>
                <a:cxn ang="0">
                  <a:pos x="11" y="52"/>
                </a:cxn>
                <a:cxn ang="0">
                  <a:pos x="11" y="52"/>
                </a:cxn>
                <a:cxn ang="0">
                  <a:pos x="15" y="46"/>
                </a:cxn>
                <a:cxn ang="0">
                  <a:pos x="15" y="46"/>
                </a:cxn>
                <a:cxn ang="0">
                  <a:pos x="24" y="35"/>
                </a:cxn>
                <a:cxn ang="0">
                  <a:pos x="24" y="35"/>
                </a:cxn>
                <a:cxn ang="0">
                  <a:pos x="28" y="29"/>
                </a:cxn>
                <a:cxn ang="0">
                  <a:pos x="32" y="22"/>
                </a:cxn>
                <a:cxn ang="0">
                  <a:pos x="36" y="16"/>
                </a:cxn>
                <a:cxn ang="0">
                  <a:pos x="40" y="9"/>
                </a:cxn>
                <a:cxn ang="0">
                  <a:pos x="40" y="9"/>
                </a:cxn>
                <a:cxn ang="0">
                  <a:pos x="41" y="7"/>
                </a:cxn>
                <a:cxn ang="0">
                  <a:pos x="41" y="3"/>
                </a:cxn>
                <a:cxn ang="0">
                  <a:pos x="40" y="0"/>
                </a:cxn>
                <a:cxn ang="0">
                  <a:pos x="36" y="0"/>
                </a:cxn>
                <a:cxn ang="0">
                  <a:pos x="36" y="0"/>
                </a:cxn>
              </a:cxnLst>
              <a:rect l="0" t="0" r="r" b="b"/>
              <a:pathLst>
                <a:path w="41" h="60">
                  <a:moveTo>
                    <a:pt x="36" y="0"/>
                  </a:moveTo>
                  <a:lnTo>
                    <a:pt x="32" y="0"/>
                  </a:lnTo>
                  <a:lnTo>
                    <a:pt x="32" y="0"/>
                  </a:lnTo>
                  <a:lnTo>
                    <a:pt x="30" y="0"/>
                  </a:lnTo>
                  <a:lnTo>
                    <a:pt x="28" y="3"/>
                  </a:lnTo>
                  <a:lnTo>
                    <a:pt x="27" y="5"/>
                  </a:lnTo>
                  <a:lnTo>
                    <a:pt x="27" y="8"/>
                  </a:lnTo>
                  <a:lnTo>
                    <a:pt x="27" y="8"/>
                  </a:lnTo>
                  <a:lnTo>
                    <a:pt x="21" y="21"/>
                  </a:lnTo>
                  <a:lnTo>
                    <a:pt x="11" y="33"/>
                  </a:lnTo>
                  <a:lnTo>
                    <a:pt x="11" y="33"/>
                  </a:lnTo>
                  <a:lnTo>
                    <a:pt x="7" y="38"/>
                  </a:lnTo>
                  <a:lnTo>
                    <a:pt x="4" y="45"/>
                  </a:lnTo>
                  <a:lnTo>
                    <a:pt x="0" y="51"/>
                  </a:lnTo>
                  <a:lnTo>
                    <a:pt x="0" y="55"/>
                  </a:lnTo>
                  <a:lnTo>
                    <a:pt x="1" y="58"/>
                  </a:lnTo>
                  <a:lnTo>
                    <a:pt x="1" y="58"/>
                  </a:lnTo>
                  <a:lnTo>
                    <a:pt x="2" y="59"/>
                  </a:lnTo>
                  <a:lnTo>
                    <a:pt x="5" y="60"/>
                  </a:lnTo>
                  <a:lnTo>
                    <a:pt x="7" y="60"/>
                  </a:lnTo>
                  <a:lnTo>
                    <a:pt x="11" y="58"/>
                  </a:lnTo>
                  <a:lnTo>
                    <a:pt x="11" y="55"/>
                  </a:lnTo>
                  <a:lnTo>
                    <a:pt x="11" y="54"/>
                  </a:lnTo>
                  <a:lnTo>
                    <a:pt x="11" y="54"/>
                  </a:lnTo>
                  <a:lnTo>
                    <a:pt x="11" y="52"/>
                  </a:lnTo>
                  <a:lnTo>
                    <a:pt x="11" y="52"/>
                  </a:lnTo>
                  <a:lnTo>
                    <a:pt x="15" y="46"/>
                  </a:lnTo>
                  <a:lnTo>
                    <a:pt x="15" y="46"/>
                  </a:lnTo>
                  <a:lnTo>
                    <a:pt x="24" y="35"/>
                  </a:lnTo>
                  <a:lnTo>
                    <a:pt x="24" y="35"/>
                  </a:lnTo>
                  <a:lnTo>
                    <a:pt x="28" y="29"/>
                  </a:lnTo>
                  <a:lnTo>
                    <a:pt x="32" y="22"/>
                  </a:lnTo>
                  <a:lnTo>
                    <a:pt x="36" y="16"/>
                  </a:lnTo>
                  <a:lnTo>
                    <a:pt x="40" y="9"/>
                  </a:lnTo>
                  <a:lnTo>
                    <a:pt x="40" y="9"/>
                  </a:lnTo>
                  <a:lnTo>
                    <a:pt x="41" y="7"/>
                  </a:lnTo>
                  <a:lnTo>
                    <a:pt x="41" y="3"/>
                  </a:lnTo>
                  <a:lnTo>
                    <a:pt x="40" y="0"/>
                  </a:lnTo>
                  <a:lnTo>
                    <a:pt x="36" y="0"/>
                  </a:lnTo>
                  <a:lnTo>
                    <a:pt x="36"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6" name="Freeform 329"/>
            <p:cNvSpPr/>
            <p:nvPr/>
          </p:nvSpPr>
          <p:spPr bwMode="auto">
            <a:xfrm>
              <a:off x="2209801" y="1217613"/>
              <a:ext cx="17463" cy="30163"/>
            </a:xfrm>
            <a:custGeom>
              <a:avLst/>
              <a:gdLst/>
              <a:ahLst/>
              <a:cxnLst>
                <a:cxn ang="0">
                  <a:pos x="35" y="3"/>
                </a:cxn>
                <a:cxn ang="0">
                  <a:pos x="35" y="3"/>
                </a:cxn>
                <a:cxn ang="0">
                  <a:pos x="31" y="8"/>
                </a:cxn>
                <a:cxn ang="0">
                  <a:pos x="29" y="14"/>
                </a:cxn>
                <a:cxn ang="0">
                  <a:pos x="29" y="14"/>
                </a:cxn>
                <a:cxn ang="0">
                  <a:pos x="23" y="24"/>
                </a:cxn>
                <a:cxn ang="0">
                  <a:pos x="21" y="27"/>
                </a:cxn>
                <a:cxn ang="0">
                  <a:pos x="20" y="31"/>
                </a:cxn>
                <a:cxn ang="0">
                  <a:pos x="20" y="31"/>
                </a:cxn>
                <a:cxn ang="0">
                  <a:pos x="16" y="42"/>
                </a:cxn>
                <a:cxn ang="0">
                  <a:pos x="13" y="51"/>
                </a:cxn>
                <a:cxn ang="0">
                  <a:pos x="8" y="59"/>
                </a:cxn>
                <a:cxn ang="0">
                  <a:pos x="1" y="67"/>
                </a:cxn>
                <a:cxn ang="0">
                  <a:pos x="1" y="67"/>
                </a:cxn>
                <a:cxn ang="0">
                  <a:pos x="0" y="69"/>
                </a:cxn>
                <a:cxn ang="0">
                  <a:pos x="0" y="72"/>
                </a:cxn>
                <a:cxn ang="0">
                  <a:pos x="1" y="76"/>
                </a:cxn>
                <a:cxn ang="0">
                  <a:pos x="5" y="77"/>
                </a:cxn>
                <a:cxn ang="0">
                  <a:pos x="8" y="77"/>
                </a:cxn>
                <a:cxn ang="0">
                  <a:pos x="9" y="76"/>
                </a:cxn>
                <a:cxn ang="0">
                  <a:pos x="9" y="76"/>
                </a:cxn>
                <a:cxn ang="0">
                  <a:pos x="14" y="69"/>
                </a:cxn>
                <a:cxn ang="0">
                  <a:pos x="20" y="63"/>
                </a:cxn>
                <a:cxn ang="0">
                  <a:pos x="26" y="48"/>
                </a:cxn>
                <a:cxn ang="0">
                  <a:pos x="26" y="48"/>
                </a:cxn>
                <a:cxn ang="0">
                  <a:pos x="34" y="29"/>
                </a:cxn>
                <a:cxn ang="0">
                  <a:pos x="38" y="20"/>
                </a:cxn>
                <a:cxn ang="0">
                  <a:pos x="44" y="10"/>
                </a:cxn>
                <a:cxn ang="0">
                  <a:pos x="44" y="10"/>
                </a:cxn>
                <a:cxn ang="0">
                  <a:pos x="44" y="8"/>
                </a:cxn>
                <a:cxn ang="0">
                  <a:pos x="46" y="7"/>
                </a:cxn>
                <a:cxn ang="0">
                  <a:pos x="43" y="3"/>
                </a:cxn>
                <a:cxn ang="0">
                  <a:pos x="42" y="1"/>
                </a:cxn>
                <a:cxn ang="0">
                  <a:pos x="39" y="0"/>
                </a:cxn>
                <a:cxn ang="0">
                  <a:pos x="38" y="1"/>
                </a:cxn>
                <a:cxn ang="0">
                  <a:pos x="35" y="3"/>
                </a:cxn>
                <a:cxn ang="0">
                  <a:pos x="35" y="3"/>
                </a:cxn>
              </a:cxnLst>
              <a:rect l="0" t="0" r="r" b="b"/>
              <a:pathLst>
                <a:path w="46" h="77">
                  <a:moveTo>
                    <a:pt x="35" y="3"/>
                  </a:moveTo>
                  <a:lnTo>
                    <a:pt x="35" y="3"/>
                  </a:lnTo>
                  <a:lnTo>
                    <a:pt x="31" y="8"/>
                  </a:lnTo>
                  <a:lnTo>
                    <a:pt x="29" y="14"/>
                  </a:lnTo>
                  <a:lnTo>
                    <a:pt x="29" y="14"/>
                  </a:lnTo>
                  <a:lnTo>
                    <a:pt x="23" y="24"/>
                  </a:lnTo>
                  <a:lnTo>
                    <a:pt x="21" y="27"/>
                  </a:lnTo>
                  <a:lnTo>
                    <a:pt x="20" y="31"/>
                  </a:lnTo>
                  <a:lnTo>
                    <a:pt x="20" y="31"/>
                  </a:lnTo>
                  <a:lnTo>
                    <a:pt x="16" y="42"/>
                  </a:lnTo>
                  <a:lnTo>
                    <a:pt x="13" y="51"/>
                  </a:lnTo>
                  <a:lnTo>
                    <a:pt x="8" y="59"/>
                  </a:lnTo>
                  <a:lnTo>
                    <a:pt x="1" y="67"/>
                  </a:lnTo>
                  <a:lnTo>
                    <a:pt x="1" y="67"/>
                  </a:lnTo>
                  <a:lnTo>
                    <a:pt x="0" y="69"/>
                  </a:lnTo>
                  <a:lnTo>
                    <a:pt x="0" y="72"/>
                  </a:lnTo>
                  <a:lnTo>
                    <a:pt x="1" y="76"/>
                  </a:lnTo>
                  <a:lnTo>
                    <a:pt x="5" y="77"/>
                  </a:lnTo>
                  <a:lnTo>
                    <a:pt x="8" y="77"/>
                  </a:lnTo>
                  <a:lnTo>
                    <a:pt x="9" y="76"/>
                  </a:lnTo>
                  <a:lnTo>
                    <a:pt x="9" y="76"/>
                  </a:lnTo>
                  <a:lnTo>
                    <a:pt x="14" y="69"/>
                  </a:lnTo>
                  <a:lnTo>
                    <a:pt x="20" y="63"/>
                  </a:lnTo>
                  <a:lnTo>
                    <a:pt x="26" y="48"/>
                  </a:lnTo>
                  <a:lnTo>
                    <a:pt x="26" y="48"/>
                  </a:lnTo>
                  <a:lnTo>
                    <a:pt x="34" y="29"/>
                  </a:lnTo>
                  <a:lnTo>
                    <a:pt x="38" y="20"/>
                  </a:lnTo>
                  <a:lnTo>
                    <a:pt x="44" y="10"/>
                  </a:lnTo>
                  <a:lnTo>
                    <a:pt x="44" y="10"/>
                  </a:lnTo>
                  <a:lnTo>
                    <a:pt x="44" y="8"/>
                  </a:lnTo>
                  <a:lnTo>
                    <a:pt x="46" y="7"/>
                  </a:lnTo>
                  <a:lnTo>
                    <a:pt x="43" y="3"/>
                  </a:lnTo>
                  <a:lnTo>
                    <a:pt x="42" y="1"/>
                  </a:lnTo>
                  <a:lnTo>
                    <a:pt x="39" y="0"/>
                  </a:lnTo>
                  <a:lnTo>
                    <a:pt x="38" y="1"/>
                  </a:lnTo>
                  <a:lnTo>
                    <a:pt x="35" y="3"/>
                  </a:lnTo>
                  <a:lnTo>
                    <a:pt x="35"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7" name="Freeform 330"/>
            <p:cNvSpPr/>
            <p:nvPr/>
          </p:nvSpPr>
          <p:spPr bwMode="auto">
            <a:xfrm>
              <a:off x="2243139" y="1220788"/>
              <a:ext cx="17463" cy="31750"/>
            </a:xfrm>
            <a:custGeom>
              <a:avLst/>
              <a:gdLst/>
              <a:ahLst/>
              <a:cxnLst>
                <a:cxn ang="0">
                  <a:pos x="38" y="0"/>
                </a:cxn>
                <a:cxn ang="0">
                  <a:pos x="38" y="0"/>
                </a:cxn>
                <a:cxn ang="0">
                  <a:pos x="35" y="0"/>
                </a:cxn>
                <a:cxn ang="0">
                  <a:pos x="32" y="0"/>
                </a:cxn>
                <a:cxn ang="0">
                  <a:pos x="30" y="4"/>
                </a:cxn>
                <a:cxn ang="0">
                  <a:pos x="31" y="8"/>
                </a:cxn>
                <a:cxn ang="0">
                  <a:pos x="32" y="9"/>
                </a:cxn>
                <a:cxn ang="0">
                  <a:pos x="34" y="11"/>
                </a:cxn>
                <a:cxn ang="0">
                  <a:pos x="34" y="11"/>
                </a:cxn>
                <a:cxn ang="0">
                  <a:pos x="32" y="11"/>
                </a:cxn>
                <a:cxn ang="0">
                  <a:pos x="31" y="13"/>
                </a:cxn>
                <a:cxn ang="0">
                  <a:pos x="28" y="18"/>
                </a:cxn>
                <a:cxn ang="0">
                  <a:pos x="24" y="29"/>
                </a:cxn>
                <a:cxn ang="0">
                  <a:pos x="24" y="29"/>
                </a:cxn>
                <a:cxn ang="0">
                  <a:pos x="13" y="50"/>
                </a:cxn>
                <a:cxn ang="0">
                  <a:pos x="1" y="71"/>
                </a:cxn>
                <a:cxn ang="0">
                  <a:pos x="1" y="71"/>
                </a:cxn>
                <a:cxn ang="0">
                  <a:pos x="0" y="73"/>
                </a:cxn>
                <a:cxn ang="0">
                  <a:pos x="0" y="75"/>
                </a:cxn>
                <a:cxn ang="0">
                  <a:pos x="2" y="79"/>
                </a:cxn>
                <a:cxn ang="0">
                  <a:pos x="6" y="80"/>
                </a:cxn>
                <a:cxn ang="0">
                  <a:pos x="9" y="79"/>
                </a:cxn>
                <a:cxn ang="0">
                  <a:pos x="10" y="76"/>
                </a:cxn>
                <a:cxn ang="0">
                  <a:pos x="10" y="76"/>
                </a:cxn>
                <a:cxn ang="0">
                  <a:pos x="19" y="63"/>
                </a:cxn>
                <a:cxn ang="0">
                  <a:pos x="34" y="38"/>
                </a:cxn>
                <a:cxn ang="0">
                  <a:pos x="40" y="25"/>
                </a:cxn>
                <a:cxn ang="0">
                  <a:pos x="43" y="13"/>
                </a:cxn>
                <a:cxn ang="0">
                  <a:pos x="44" y="8"/>
                </a:cxn>
                <a:cxn ang="0">
                  <a:pos x="43" y="4"/>
                </a:cxn>
                <a:cxn ang="0">
                  <a:pos x="40" y="1"/>
                </a:cxn>
                <a:cxn ang="0">
                  <a:pos x="38" y="0"/>
                </a:cxn>
                <a:cxn ang="0">
                  <a:pos x="38" y="0"/>
                </a:cxn>
              </a:cxnLst>
              <a:rect l="0" t="0" r="r" b="b"/>
              <a:pathLst>
                <a:path w="44" h="80">
                  <a:moveTo>
                    <a:pt x="38" y="0"/>
                  </a:moveTo>
                  <a:lnTo>
                    <a:pt x="38" y="0"/>
                  </a:lnTo>
                  <a:lnTo>
                    <a:pt x="35" y="0"/>
                  </a:lnTo>
                  <a:lnTo>
                    <a:pt x="32" y="0"/>
                  </a:lnTo>
                  <a:lnTo>
                    <a:pt x="30" y="4"/>
                  </a:lnTo>
                  <a:lnTo>
                    <a:pt x="31" y="8"/>
                  </a:lnTo>
                  <a:lnTo>
                    <a:pt x="32" y="9"/>
                  </a:lnTo>
                  <a:lnTo>
                    <a:pt x="34" y="11"/>
                  </a:lnTo>
                  <a:lnTo>
                    <a:pt x="34" y="11"/>
                  </a:lnTo>
                  <a:lnTo>
                    <a:pt x="32" y="11"/>
                  </a:lnTo>
                  <a:lnTo>
                    <a:pt x="31" y="13"/>
                  </a:lnTo>
                  <a:lnTo>
                    <a:pt x="28" y="18"/>
                  </a:lnTo>
                  <a:lnTo>
                    <a:pt x="24" y="29"/>
                  </a:lnTo>
                  <a:lnTo>
                    <a:pt x="24" y="29"/>
                  </a:lnTo>
                  <a:lnTo>
                    <a:pt x="13" y="50"/>
                  </a:lnTo>
                  <a:lnTo>
                    <a:pt x="1" y="71"/>
                  </a:lnTo>
                  <a:lnTo>
                    <a:pt x="1" y="71"/>
                  </a:lnTo>
                  <a:lnTo>
                    <a:pt x="0" y="73"/>
                  </a:lnTo>
                  <a:lnTo>
                    <a:pt x="0" y="75"/>
                  </a:lnTo>
                  <a:lnTo>
                    <a:pt x="2" y="79"/>
                  </a:lnTo>
                  <a:lnTo>
                    <a:pt x="6" y="80"/>
                  </a:lnTo>
                  <a:lnTo>
                    <a:pt x="9" y="79"/>
                  </a:lnTo>
                  <a:lnTo>
                    <a:pt x="10" y="76"/>
                  </a:lnTo>
                  <a:lnTo>
                    <a:pt x="10" y="76"/>
                  </a:lnTo>
                  <a:lnTo>
                    <a:pt x="19" y="63"/>
                  </a:lnTo>
                  <a:lnTo>
                    <a:pt x="34" y="38"/>
                  </a:lnTo>
                  <a:lnTo>
                    <a:pt x="40" y="25"/>
                  </a:lnTo>
                  <a:lnTo>
                    <a:pt x="43" y="13"/>
                  </a:lnTo>
                  <a:lnTo>
                    <a:pt x="44" y="8"/>
                  </a:lnTo>
                  <a:lnTo>
                    <a:pt x="43" y="4"/>
                  </a:lnTo>
                  <a:lnTo>
                    <a:pt x="40" y="1"/>
                  </a:lnTo>
                  <a:lnTo>
                    <a:pt x="38" y="0"/>
                  </a:lnTo>
                  <a:lnTo>
                    <a:pt x="38"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8" name="Freeform 331"/>
            <p:cNvSpPr/>
            <p:nvPr/>
          </p:nvSpPr>
          <p:spPr bwMode="auto">
            <a:xfrm>
              <a:off x="2271714" y="1236663"/>
              <a:ext cx="19050" cy="30163"/>
            </a:xfrm>
            <a:custGeom>
              <a:avLst/>
              <a:gdLst/>
              <a:ahLst/>
              <a:cxnLst>
                <a:cxn ang="0">
                  <a:pos x="40" y="1"/>
                </a:cxn>
                <a:cxn ang="0">
                  <a:pos x="40" y="1"/>
                </a:cxn>
                <a:cxn ang="0">
                  <a:pos x="34" y="9"/>
                </a:cxn>
                <a:cxn ang="0">
                  <a:pos x="31" y="17"/>
                </a:cxn>
                <a:cxn ang="0">
                  <a:pos x="31" y="17"/>
                </a:cxn>
                <a:cxn ang="0">
                  <a:pos x="27" y="21"/>
                </a:cxn>
                <a:cxn ang="0">
                  <a:pos x="24" y="26"/>
                </a:cxn>
                <a:cxn ang="0">
                  <a:pos x="22" y="35"/>
                </a:cxn>
                <a:cxn ang="0">
                  <a:pos x="22" y="35"/>
                </a:cxn>
                <a:cxn ang="0">
                  <a:pos x="17" y="45"/>
                </a:cxn>
                <a:cxn ang="0">
                  <a:pos x="11" y="54"/>
                </a:cxn>
                <a:cxn ang="0">
                  <a:pos x="5" y="63"/>
                </a:cxn>
                <a:cxn ang="0">
                  <a:pos x="0" y="72"/>
                </a:cxn>
                <a:cxn ang="0">
                  <a:pos x="0" y="72"/>
                </a:cxn>
                <a:cxn ang="0">
                  <a:pos x="0" y="75"/>
                </a:cxn>
                <a:cxn ang="0">
                  <a:pos x="1" y="76"/>
                </a:cxn>
                <a:cxn ang="0">
                  <a:pos x="2" y="79"/>
                </a:cxn>
                <a:cxn ang="0">
                  <a:pos x="3" y="79"/>
                </a:cxn>
                <a:cxn ang="0">
                  <a:pos x="7" y="79"/>
                </a:cxn>
                <a:cxn ang="0">
                  <a:pos x="10" y="77"/>
                </a:cxn>
                <a:cxn ang="0">
                  <a:pos x="11" y="75"/>
                </a:cxn>
                <a:cxn ang="0">
                  <a:pos x="11" y="75"/>
                </a:cxn>
                <a:cxn ang="0">
                  <a:pos x="15" y="67"/>
                </a:cxn>
                <a:cxn ang="0">
                  <a:pos x="22" y="59"/>
                </a:cxn>
                <a:cxn ang="0">
                  <a:pos x="27" y="51"/>
                </a:cxn>
                <a:cxn ang="0">
                  <a:pos x="31" y="42"/>
                </a:cxn>
                <a:cxn ang="0">
                  <a:pos x="31" y="42"/>
                </a:cxn>
                <a:cxn ang="0">
                  <a:pos x="35" y="33"/>
                </a:cxn>
                <a:cxn ang="0">
                  <a:pos x="36" y="29"/>
                </a:cxn>
                <a:cxn ang="0">
                  <a:pos x="40" y="25"/>
                </a:cxn>
                <a:cxn ang="0">
                  <a:pos x="40" y="25"/>
                </a:cxn>
                <a:cxn ang="0">
                  <a:pos x="43" y="21"/>
                </a:cxn>
                <a:cxn ang="0">
                  <a:pos x="44" y="17"/>
                </a:cxn>
                <a:cxn ang="0">
                  <a:pos x="45" y="13"/>
                </a:cxn>
                <a:cxn ang="0">
                  <a:pos x="48" y="9"/>
                </a:cxn>
                <a:cxn ang="0">
                  <a:pos x="48" y="9"/>
                </a:cxn>
                <a:cxn ang="0">
                  <a:pos x="49" y="7"/>
                </a:cxn>
                <a:cxn ang="0">
                  <a:pos x="49" y="5"/>
                </a:cxn>
                <a:cxn ang="0">
                  <a:pos x="48" y="1"/>
                </a:cxn>
                <a:cxn ang="0">
                  <a:pos x="44" y="0"/>
                </a:cxn>
                <a:cxn ang="0">
                  <a:pos x="41" y="0"/>
                </a:cxn>
                <a:cxn ang="0">
                  <a:pos x="40" y="1"/>
                </a:cxn>
                <a:cxn ang="0">
                  <a:pos x="40" y="1"/>
                </a:cxn>
              </a:cxnLst>
              <a:rect l="0" t="0" r="r" b="b"/>
              <a:pathLst>
                <a:path w="49" h="79">
                  <a:moveTo>
                    <a:pt x="40" y="1"/>
                  </a:moveTo>
                  <a:lnTo>
                    <a:pt x="40" y="1"/>
                  </a:lnTo>
                  <a:lnTo>
                    <a:pt x="34" y="9"/>
                  </a:lnTo>
                  <a:lnTo>
                    <a:pt x="31" y="17"/>
                  </a:lnTo>
                  <a:lnTo>
                    <a:pt x="31" y="17"/>
                  </a:lnTo>
                  <a:lnTo>
                    <a:pt x="27" y="21"/>
                  </a:lnTo>
                  <a:lnTo>
                    <a:pt x="24" y="26"/>
                  </a:lnTo>
                  <a:lnTo>
                    <a:pt x="22" y="35"/>
                  </a:lnTo>
                  <a:lnTo>
                    <a:pt x="22" y="35"/>
                  </a:lnTo>
                  <a:lnTo>
                    <a:pt x="17" y="45"/>
                  </a:lnTo>
                  <a:lnTo>
                    <a:pt x="11" y="54"/>
                  </a:lnTo>
                  <a:lnTo>
                    <a:pt x="5" y="63"/>
                  </a:lnTo>
                  <a:lnTo>
                    <a:pt x="0" y="72"/>
                  </a:lnTo>
                  <a:lnTo>
                    <a:pt x="0" y="72"/>
                  </a:lnTo>
                  <a:lnTo>
                    <a:pt x="0" y="75"/>
                  </a:lnTo>
                  <a:lnTo>
                    <a:pt x="1" y="76"/>
                  </a:lnTo>
                  <a:lnTo>
                    <a:pt x="2" y="79"/>
                  </a:lnTo>
                  <a:lnTo>
                    <a:pt x="3" y="79"/>
                  </a:lnTo>
                  <a:lnTo>
                    <a:pt x="7" y="79"/>
                  </a:lnTo>
                  <a:lnTo>
                    <a:pt x="10" y="77"/>
                  </a:lnTo>
                  <a:lnTo>
                    <a:pt x="11" y="75"/>
                  </a:lnTo>
                  <a:lnTo>
                    <a:pt x="11" y="75"/>
                  </a:lnTo>
                  <a:lnTo>
                    <a:pt x="15" y="67"/>
                  </a:lnTo>
                  <a:lnTo>
                    <a:pt x="22" y="59"/>
                  </a:lnTo>
                  <a:lnTo>
                    <a:pt x="27" y="51"/>
                  </a:lnTo>
                  <a:lnTo>
                    <a:pt x="31" y="42"/>
                  </a:lnTo>
                  <a:lnTo>
                    <a:pt x="31" y="42"/>
                  </a:lnTo>
                  <a:lnTo>
                    <a:pt x="35" y="33"/>
                  </a:lnTo>
                  <a:lnTo>
                    <a:pt x="36" y="29"/>
                  </a:lnTo>
                  <a:lnTo>
                    <a:pt x="40" y="25"/>
                  </a:lnTo>
                  <a:lnTo>
                    <a:pt x="40" y="25"/>
                  </a:lnTo>
                  <a:lnTo>
                    <a:pt x="43" y="21"/>
                  </a:lnTo>
                  <a:lnTo>
                    <a:pt x="44" y="17"/>
                  </a:lnTo>
                  <a:lnTo>
                    <a:pt x="45" y="13"/>
                  </a:lnTo>
                  <a:lnTo>
                    <a:pt x="48" y="9"/>
                  </a:lnTo>
                  <a:lnTo>
                    <a:pt x="48" y="9"/>
                  </a:lnTo>
                  <a:lnTo>
                    <a:pt x="49" y="7"/>
                  </a:lnTo>
                  <a:lnTo>
                    <a:pt x="49" y="5"/>
                  </a:lnTo>
                  <a:lnTo>
                    <a:pt x="48" y="1"/>
                  </a:lnTo>
                  <a:lnTo>
                    <a:pt x="44" y="0"/>
                  </a:lnTo>
                  <a:lnTo>
                    <a:pt x="41" y="0"/>
                  </a:lnTo>
                  <a:lnTo>
                    <a:pt x="40" y="1"/>
                  </a:lnTo>
                  <a:lnTo>
                    <a:pt x="40"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9" name="Freeform 332"/>
            <p:cNvSpPr/>
            <p:nvPr/>
          </p:nvSpPr>
          <p:spPr bwMode="auto">
            <a:xfrm>
              <a:off x="2284414" y="1263651"/>
              <a:ext cx="22225" cy="34925"/>
            </a:xfrm>
            <a:custGeom>
              <a:avLst/>
              <a:gdLst/>
              <a:ahLst/>
              <a:cxnLst>
                <a:cxn ang="0">
                  <a:pos x="43" y="3"/>
                </a:cxn>
                <a:cxn ang="0">
                  <a:pos x="43" y="3"/>
                </a:cxn>
                <a:cxn ang="0">
                  <a:pos x="32" y="22"/>
                </a:cxn>
                <a:cxn ang="0">
                  <a:pos x="22" y="42"/>
                </a:cxn>
                <a:cxn ang="0">
                  <a:pos x="22" y="42"/>
                </a:cxn>
                <a:cxn ang="0">
                  <a:pos x="10" y="60"/>
                </a:cxn>
                <a:cxn ang="0">
                  <a:pos x="5" y="69"/>
                </a:cxn>
                <a:cxn ang="0">
                  <a:pos x="1" y="80"/>
                </a:cxn>
                <a:cxn ang="0">
                  <a:pos x="1" y="80"/>
                </a:cxn>
                <a:cxn ang="0">
                  <a:pos x="0" y="83"/>
                </a:cxn>
                <a:cxn ang="0">
                  <a:pos x="1" y="85"/>
                </a:cxn>
                <a:cxn ang="0">
                  <a:pos x="5" y="88"/>
                </a:cxn>
                <a:cxn ang="0">
                  <a:pos x="9" y="86"/>
                </a:cxn>
                <a:cxn ang="0">
                  <a:pos x="10" y="85"/>
                </a:cxn>
                <a:cxn ang="0">
                  <a:pos x="11" y="84"/>
                </a:cxn>
                <a:cxn ang="0">
                  <a:pos x="11" y="84"/>
                </a:cxn>
                <a:cxn ang="0">
                  <a:pos x="15" y="72"/>
                </a:cxn>
                <a:cxn ang="0">
                  <a:pos x="22" y="62"/>
                </a:cxn>
                <a:cxn ang="0">
                  <a:pos x="28" y="51"/>
                </a:cxn>
                <a:cxn ang="0">
                  <a:pos x="35" y="41"/>
                </a:cxn>
                <a:cxn ang="0">
                  <a:pos x="35" y="41"/>
                </a:cxn>
                <a:cxn ang="0">
                  <a:pos x="40" y="34"/>
                </a:cxn>
                <a:cxn ang="0">
                  <a:pos x="44" y="25"/>
                </a:cxn>
                <a:cxn ang="0">
                  <a:pos x="48" y="17"/>
                </a:cxn>
                <a:cxn ang="0">
                  <a:pos x="53" y="8"/>
                </a:cxn>
                <a:cxn ang="0">
                  <a:pos x="53" y="8"/>
                </a:cxn>
                <a:cxn ang="0">
                  <a:pos x="53" y="7"/>
                </a:cxn>
                <a:cxn ang="0">
                  <a:pos x="53" y="4"/>
                </a:cxn>
                <a:cxn ang="0">
                  <a:pos x="51" y="1"/>
                </a:cxn>
                <a:cxn ang="0">
                  <a:pos x="47" y="0"/>
                </a:cxn>
                <a:cxn ang="0">
                  <a:pos x="44" y="1"/>
                </a:cxn>
                <a:cxn ang="0">
                  <a:pos x="43" y="3"/>
                </a:cxn>
                <a:cxn ang="0">
                  <a:pos x="43" y="3"/>
                </a:cxn>
              </a:cxnLst>
              <a:rect l="0" t="0" r="r" b="b"/>
              <a:pathLst>
                <a:path w="53" h="88">
                  <a:moveTo>
                    <a:pt x="43" y="3"/>
                  </a:moveTo>
                  <a:lnTo>
                    <a:pt x="43" y="3"/>
                  </a:lnTo>
                  <a:lnTo>
                    <a:pt x="32" y="22"/>
                  </a:lnTo>
                  <a:lnTo>
                    <a:pt x="22" y="42"/>
                  </a:lnTo>
                  <a:lnTo>
                    <a:pt x="22" y="42"/>
                  </a:lnTo>
                  <a:lnTo>
                    <a:pt x="10" y="60"/>
                  </a:lnTo>
                  <a:lnTo>
                    <a:pt x="5" y="69"/>
                  </a:lnTo>
                  <a:lnTo>
                    <a:pt x="1" y="80"/>
                  </a:lnTo>
                  <a:lnTo>
                    <a:pt x="1" y="80"/>
                  </a:lnTo>
                  <a:lnTo>
                    <a:pt x="0" y="83"/>
                  </a:lnTo>
                  <a:lnTo>
                    <a:pt x="1" y="85"/>
                  </a:lnTo>
                  <a:lnTo>
                    <a:pt x="5" y="88"/>
                  </a:lnTo>
                  <a:lnTo>
                    <a:pt x="9" y="86"/>
                  </a:lnTo>
                  <a:lnTo>
                    <a:pt x="10" y="85"/>
                  </a:lnTo>
                  <a:lnTo>
                    <a:pt x="11" y="84"/>
                  </a:lnTo>
                  <a:lnTo>
                    <a:pt x="11" y="84"/>
                  </a:lnTo>
                  <a:lnTo>
                    <a:pt x="15" y="72"/>
                  </a:lnTo>
                  <a:lnTo>
                    <a:pt x="22" y="62"/>
                  </a:lnTo>
                  <a:lnTo>
                    <a:pt x="28" y="51"/>
                  </a:lnTo>
                  <a:lnTo>
                    <a:pt x="35" y="41"/>
                  </a:lnTo>
                  <a:lnTo>
                    <a:pt x="35" y="41"/>
                  </a:lnTo>
                  <a:lnTo>
                    <a:pt x="40" y="34"/>
                  </a:lnTo>
                  <a:lnTo>
                    <a:pt x="44" y="25"/>
                  </a:lnTo>
                  <a:lnTo>
                    <a:pt x="48" y="17"/>
                  </a:lnTo>
                  <a:lnTo>
                    <a:pt x="53" y="8"/>
                  </a:lnTo>
                  <a:lnTo>
                    <a:pt x="53" y="8"/>
                  </a:lnTo>
                  <a:lnTo>
                    <a:pt x="53" y="7"/>
                  </a:lnTo>
                  <a:lnTo>
                    <a:pt x="53" y="4"/>
                  </a:lnTo>
                  <a:lnTo>
                    <a:pt x="51" y="1"/>
                  </a:lnTo>
                  <a:lnTo>
                    <a:pt x="47" y="0"/>
                  </a:lnTo>
                  <a:lnTo>
                    <a:pt x="44" y="1"/>
                  </a:lnTo>
                  <a:lnTo>
                    <a:pt x="43" y="3"/>
                  </a:lnTo>
                  <a:lnTo>
                    <a:pt x="43"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0" name="Freeform 333"/>
            <p:cNvSpPr/>
            <p:nvPr/>
          </p:nvSpPr>
          <p:spPr bwMode="auto">
            <a:xfrm>
              <a:off x="2301876" y="1290638"/>
              <a:ext cx="12700" cy="25400"/>
            </a:xfrm>
            <a:custGeom>
              <a:avLst/>
              <a:gdLst/>
              <a:ahLst/>
              <a:cxnLst>
                <a:cxn ang="0">
                  <a:pos x="24" y="3"/>
                </a:cxn>
                <a:cxn ang="0">
                  <a:pos x="24" y="3"/>
                </a:cxn>
                <a:cxn ang="0">
                  <a:pos x="11" y="30"/>
                </a:cxn>
                <a:cxn ang="0">
                  <a:pos x="6" y="43"/>
                </a:cxn>
                <a:cxn ang="0">
                  <a:pos x="2" y="58"/>
                </a:cxn>
                <a:cxn ang="0">
                  <a:pos x="2" y="58"/>
                </a:cxn>
                <a:cxn ang="0">
                  <a:pos x="0" y="60"/>
                </a:cxn>
                <a:cxn ang="0">
                  <a:pos x="2" y="63"/>
                </a:cxn>
                <a:cxn ang="0">
                  <a:pos x="6" y="64"/>
                </a:cxn>
                <a:cxn ang="0">
                  <a:pos x="10" y="64"/>
                </a:cxn>
                <a:cxn ang="0">
                  <a:pos x="11" y="63"/>
                </a:cxn>
                <a:cxn ang="0">
                  <a:pos x="12" y="62"/>
                </a:cxn>
                <a:cxn ang="0">
                  <a:pos x="12" y="62"/>
                </a:cxn>
                <a:cxn ang="0">
                  <a:pos x="16" y="47"/>
                </a:cxn>
                <a:cxn ang="0">
                  <a:pos x="23" y="34"/>
                </a:cxn>
                <a:cxn ang="0">
                  <a:pos x="34" y="9"/>
                </a:cxn>
                <a:cxn ang="0">
                  <a:pos x="34" y="9"/>
                </a:cxn>
                <a:cxn ang="0">
                  <a:pos x="36" y="7"/>
                </a:cxn>
                <a:cxn ang="0">
                  <a:pos x="34" y="4"/>
                </a:cxn>
                <a:cxn ang="0">
                  <a:pos x="32" y="1"/>
                </a:cxn>
                <a:cxn ang="0">
                  <a:pos x="28" y="0"/>
                </a:cxn>
                <a:cxn ang="0">
                  <a:pos x="27" y="1"/>
                </a:cxn>
                <a:cxn ang="0">
                  <a:pos x="24" y="3"/>
                </a:cxn>
                <a:cxn ang="0">
                  <a:pos x="24" y="3"/>
                </a:cxn>
              </a:cxnLst>
              <a:rect l="0" t="0" r="r" b="b"/>
              <a:pathLst>
                <a:path w="36" h="64">
                  <a:moveTo>
                    <a:pt x="24" y="3"/>
                  </a:moveTo>
                  <a:lnTo>
                    <a:pt x="24" y="3"/>
                  </a:lnTo>
                  <a:lnTo>
                    <a:pt x="11" y="30"/>
                  </a:lnTo>
                  <a:lnTo>
                    <a:pt x="6" y="43"/>
                  </a:lnTo>
                  <a:lnTo>
                    <a:pt x="2" y="58"/>
                  </a:lnTo>
                  <a:lnTo>
                    <a:pt x="2" y="58"/>
                  </a:lnTo>
                  <a:lnTo>
                    <a:pt x="0" y="60"/>
                  </a:lnTo>
                  <a:lnTo>
                    <a:pt x="2" y="63"/>
                  </a:lnTo>
                  <a:lnTo>
                    <a:pt x="6" y="64"/>
                  </a:lnTo>
                  <a:lnTo>
                    <a:pt x="10" y="64"/>
                  </a:lnTo>
                  <a:lnTo>
                    <a:pt x="11" y="63"/>
                  </a:lnTo>
                  <a:lnTo>
                    <a:pt x="12" y="62"/>
                  </a:lnTo>
                  <a:lnTo>
                    <a:pt x="12" y="62"/>
                  </a:lnTo>
                  <a:lnTo>
                    <a:pt x="16" y="47"/>
                  </a:lnTo>
                  <a:lnTo>
                    <a:pt x="23" y="34"/>
                  </a:lnTo>
                  <a:lnTo>
                    <a:pt x="34" y="9"/>
                  </a:lnTo>
                  <a:lnTo>
                    <a:pt x="34" y="9"/>
                  </a:lnTo>
                  <a:lnTo>
                    <a:pt x="36" y="7"/>
                  </a:lnTo>
                  <a:lnTo>
                    <a:pt x="34" y="4"/>
                  </a:lnTo>
                  <a:lnTo>
                    <a:pt x="32" y="1"/>
                  </a:lnTo>
                  <a:lnTo>
                    <a:pt x="28" y="0"/>
                  </a:lnTo>
                  <a:lnTo>
                    <a:pt x="27" y="1"/>
                  </a:lnTo>
                  <a:lnTo>
                    <a:pt x="24" y="3"/>
                  </a:lnTo>
                  <a:lnTo>
                    <a:pt x="24"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1" name="Freeform 334"/>
            <p:cNvSpPr/>
            <p:nvPr/>
          </p:nvSpPr>
          <p:spPr bwMode="auto">
            <a:xfrm>
              <a:off x="2309814" y="1316038"/>
              <a:ext cx="19050" cy="28575"/>
            </a:xfrm>
            <a:custGeom>
              <a:avLst/>
              <a:gdLst/>
              <a:ahLst/>
              <a:cxnLst>
                <a:cxn ang="0">
                  <a:pos x="34" y="5"/>
                </a:cxn>
                <a:cxn ang="0">
                  <a:pos x="34" y="5"/>
                </a:cxn>
                <a:cxn ang="0">
                  <a:pos x="31" y="13"/>
                </a:cxn>
                <a:cxn ang="0">
                  <a:pos x="27" y="20"/>
                </a:cxn>
                <a:cxn ang="0">
                  <a:pos x="17" y="35"/>
                </a:cxn>
                <a:cxn ang="0">
                  <a:pos x="17" y="35"/>
                </a:cxn>
                <a:cxn ang="0">
                  <a:pos x="0" y="62"/>
                </a:cxn>
                <a:cxn ang="0">
                  <a:pos x="0" y="62"/>
                </a:cxn>
                <a:cxn ang="0">
                  <a:pos x="0" y="65"/>
                </a:cxn>
                <a:cxn ang="0">
                  <a:pos x="0" y="68"/>
                </a:cxn>
                <a:cxn ang="0">
                  <a:pos x="3" y="70"/>
                </a:cxn>
                <a:cxn ang="0">
                  <a:pos x="7" y="71"/>
                </a:cxn>
                <a:cxn ang="0">
                  <a:pos x="9" y="70"/>
                </a:cxn>
                <a:cxn ang="0">
                  <a:pos x="10" y="69"/>
                </a:cxn>
                <a:cxn ang="0">
                  <a:pos x="10" y="69"/>
                </a:cxn>
                <a:cxn ang="0">
                  <a:pos x="31" y="34"/>
                </a:cxn>
                <a:cxn ang="0">
                  <a:pos x="31" y="34"/>
                </a:cxn>
                <a:cxn ang="0">
                  <a:pos x="41" y="20"/>
                </a:cxn>
                <a:cxn ang="0">
                  <a:pos x="43" y="13"/>
                </a:cxn>
                <a:cxn ang="0">
                  <a:pos x="46" y="5"/>
                </a:cxn>
                <a:cxn ang="0">
                  <a:pos x="46" y="5"/>
                </a:cxn>
                <a:cxn ang="0">
                  <a:pos x="46" y="2"/>
                </a:cxn>
                <a:cxn ang="0">
                  <a:pos x="44" y="1"/>
                </a:cxn>
                <a:cxn ang="0">
                  <a:pos x="43" y="0"/>
                </a:cxn>
                <a:cxn ang="0">
                  <a:pos x="41" y="0"/>
                </a:cxn>
                <a:cxn ang="0">
                  <a:pos x="37" y="1"/>
                </a:cxn>
                <a:cxn ang="0">
                  <a:pos x="35" y="2"/>
                </a:cxn>
                <a:cxn ang="0">
                  <a:pos x="34" y="5"/>
                </a:cxn>
                <a:cxn ang="0">
                  <a:pos x="34" y="5"/>
                </a:cxn>
              </a:cxnLst>
              <a:rect l="0" t="0" r="r" b="b"/>
              <a:pathLst>
                <a:path w="46" h="71">
                  <a:moveTo>
                    <a:pt x="34" y="5"/>
                  </a:moveTo>
                  <a:lnTo>
                    <a:pt x="34" y="5"/>
                  </a:lnTo>
                  <a:lnTo>
                    <a:pt x="31" y="13"/>
                  </a:lnTo>
                  <a:lnTo>
                    <a:pt x="27" y="20"/>
                  </a:lnTo>
                  <a:lnTo>
                    <a:pt x="17" y="35"/>
                  </a:lnTo>
                  <a:lnTo>
                    <a:pt x="17" y="35"/>
                  </a:lnTo>
                  <a:lnTo>
                    <a:pt x="0" y="62"/>
                  </a:lnTo>
                  <a:lnTo>
                    <a:pt x="0" y="62"/>
                  </a:lnTo>
                  <a:lnTo>
                    <a:pt x="0" y="65"/>
                  </a:lnTo>
                  <a:lnTo>
                    <a:pt x="0" y="68"/>
                  </a:lnTo>
                  <a:lnTo>
                    <a:pt x="3" y="70"/>
                  </a:lnTo>
                  <a:lnTo>
                    <a:pt x="7" y="71"/>
                  </a:lnTo>
                  <a:lnTo>
                    <a:pt x="9" y="70"/>
                  </a:lnTo>
                  <a:lnTo>
                    <a:pt x="10" y="69"/>
                  </a:lnTo>
                  <a:lnTo>
                    <a:pt x="10" y="69"/>
                  </a:lnTo>
                  <a:lnTo>
                    <a:pt x="31" y="34"/>
                  </a:lnTo>
                  <a:lnTo>
                    <a:pt x="31" y="34"/>
                  </a:lnTo>
                  <a:lnTo>
                    <a:pt x="41" y="20"/>
                  </a:lnTo>
                  <a:lnTo>
                    <a:pt x="43" y="13"/>
                  </a:lnTo>
                  <a:lnTo>
                    <a:pt x="46" y="5"/>
                  </a:lnTo>
                  <a:lnTo>
                    <a:pt x="46" y="5"/>
                  </a:lnTo>
                  <a:lnTo>
                    <a:pt x="46" y="2"/>
                  </a:lnTo>
                  <a:lnTo>
                    <a:pt x="44" y="1"/>
                  </a:lnTo>
                  <a:lnTo>
                    <a:pt x="43" y="0"/>
                  </a:lnTo>
                  <a:lnTo>
                    <a:pt x="41" y="0"/>
                  </a:lnTo>
                  <a:lnTo>
                    <a:pt x="37" y="1"/>
                  </a:lnTo>
                  <a:lnTo>
                    <a:pt x="35" y="2"/>
                  </a:lnTo>
                  <a:lnTo>
                    <a:pt x="34" y="5"/>
                  </a:lnTo>
                  <a:lnTo>
                    <a:pt x="34"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2" name="Freeform 335"/>
            <p:cNvSpPr/>
            <p:nvPr/>
          </p:nvSpPr>
          <p:spPr bwMode="auto">
            <a:xfrm>
              <a:off x="2414589" y="1349376"/>
              <a:ext cx="20638" cy="33338"/>
            </a:xfrm>
            <a:custGeom>
              <a:avLst/>
              <a:gdLst/>
              <a:ahLst/>
              <a:cxnLst>
                <a:cxn ang="0">
                  <a:pos x="44" y="0"/>
                </a:cxn>
                <a:cxn ang="0">
                  <a:pos x="44" y="0"/>
                </a:cxn>
                <a:cxn ang="0">
                  <a:pos x="34" y="7"/>
                </a:cxn>
                <a:cxn ang="0">
                  <a:pos x="26" y="15"/>
                </a:cxn>
                <a:cxn ang="0">
                  <a:pos x="18" y="22"/>
                </a:cxn>
                <a:cxn ang="0">
                  <a:pos x="13" y="33"/>
                </a:cxn>
                <a:cxn ang="0">
                  <a:pos x="8" y="43"/>
                </a:cxn>
                <a:cxn ang="0">
                  <a:pos x="4" y="54"/>
                </a:cxn>
                <a:cxn ang="0">
                  <a:pos x="1" y="66"/>
                </a:cxn>
                <a:cxn ang="0">
                  <a:pos x="0" y="76"/>
                </a:cxn>
                <a:cxn ang="0">
                  <a:pos x="0" y="76"/>
                </a:cxn>
                <a:cxn ang="0">
                  <a:pos x="0" y="79"/>
                </a:cxn>
                <a:cxn ang="0">
                  <a:pos x="1" y="81"/>
                </a:cxn>
                <a:cxn ang="0">
                  <a:pos x="4" y="84"/>
                </a:cxn>
                <a:cxn ang="0">
                  <a:pos x="6" y="84"/>
                </a:cxn>
                <a:cxn ang="0">
                  <a:pos x="8" y="83"/>
                </a:cxn>
                <a:cxn ang="0">
                  <a:pos x="10" y="81"/>
                </a:cxn>
                <a:cxn ang="0">
                  <a:pos x="10" y="80"/>
                </a:cxn>
                <a:cxn ang="0">
                  <a:pos x="10" y="80"/>
                </a:cxn>
                <a:cxn ang="0">
                  <a:pos x="14" y="59"/>
                </a:cxn>
                <a:cxn ang="0">
                  <a:pos x="18" y="50"/>
                </a:cxn>
                <a:cxn ang="0">
                  <a:pos x="22" y="39"/>
                </a:cxn>
                <a:cxn ang="0">
                  <a:pos x="27" y="30"/>
                </a:cxn>
                <a:cxn ang="0">
                  <a:pos x="34" y="22"/>
                </a:cxn>
                <a:cxn ang="0">
                  <a:pos x="40" y="16"/>
                </a:cxn>
                <a:cxn ang="0">
                  <a:pos x="50" y="11"/>
                </a:cxn>
                <a:cxn ang="0">
                  <a:pos x="50" y="11"/>
                </a:cxn>
                <a:cxn ang="0">
                  <a:pos x="52" y="9"/>
                </a:cxn>
                <a:cxn ang="0">
                  <a:pos x="52" y="7"/>
                </a:cxn>
                <a:cxn ang="0">
                  <a:pos x="52" y="5"/>
                </a:cxn>
                <a:cxn ang="0">
                  <a:pos x="52" y="3"/>
                </a:cxn>
                <a:cxn ang="0">
                  <a:pos x="48" y="0"/>
                </a:cxn>
                <a:cxn ang="0">
                  <a:pos x="47" y="0"/>
                </a:cxn>
                <a:cxn ang="0">
                  <a:pos x="44" y="0"/>
                </a:cxn>
                <a:cxn ang="0">
                  <a:pos x="44" y="0"/>
                </a:cxn>
              </a:cxnLst>
              <a:rect l="0" t="0" r="r" b="b"/>
              <a:pathLst>
                <a:path w="52" h="84">
                  <a:moveTo>
                    <a:pt x="44" y="0"/>
                  </a:moveTo>
                  <a:lnTo>
                    <a:pt x="44" y="0"/>
                  </a:lnTo>
                  <a:lnTo>
                    <a:pt x="34" y="7"/>
                  </a:lnTo>
                  <a:lnTo>
                    <a:pt x="26" y="15"/>
                  </a:lnTo>
                  <a:lnTo>
                    <a:pt x="18" y="22"/>
                  </a:lnTo>
                  <a:lnTo>
                    <a:pt x="13" y="33"/>
                  </a:lnTo>
                  <a:lnTo>
                    <a:pt x="8" y="43"/>
                  </a:lnTo>
                  <a:lnTo>
                    <a:pt x="4" y="54"/>
                  </a:lnTo>
                  <a:lnTo>
                    <a:pt x="1" y="66"/>
                  </a:lnTo>
                  <a:lnTo>
                    <a:pt x="0" y="76"/>
                  </a:lnTo>
                  <a:lnTo>
                    <a:pt x="0" y="76"/>
                  </a:lnTo>
                  <a:lnTo>
                    <a:pt x="0" y="79"/>
                  </a:lnTo>
                  <a:lnTo>
                    <a:pt x="1" y="81"/>
                  </a:lnTo>
                  <a:lnTo>
                    <a:pt x="4" y="84"/>
                  </a:lnTo>
                  <a:lnTo>
                    <a:pt x="6" y="84"/>
                  </a:lnTo>
                  <a:lnTo>
                    <a:pt x="8" y="83"/>
                  </a:lnTo>
                  <a:lnTo>
                    <a:pt x="10" y="81"/>
                  </a:lnTo>
                  <a:lnTo>
                    <a:pt x="10" y="80"/>
                  </a:lnTo>
                  <a:lnTo>
                    <a:pt x="10" y="80"/>
                  </a:lnTo>
                  <a:lnTo>
                    <a:pt x="14" y="59"/>
                  </a:lnTo>
                  <a:lnTo>
                    <a:pt x="18" y="50"/>
                  </a:lnTo>
                  <a:lnTo>
                    <a:pt x="22" y="39"/>
                  </a:lnTo>
                  <a:lnTo>
                    <a:pt x="27" y="30"/>
                  </a:lnTo>
                  <a:lnTo>
                    <a:pt x="34" y="22"/>
                  </a:lnTo>
                  <a:lnTo>
                    <a:pt x="40" y="16"/>
                  </a:lnTo>
                  <a:lnTo>
                    <a:pt x="50" y="11"/>
                  </a:lnTo>
                  <a:lnTo>
                    <a:pt x="50" y="11"/>
                  </a:lnTo>
                  <a:lnTo>
                    <a:pt x="52" y="9"/>
                  </a:lnTo>
                  <a:lnTo>
                    <a:pt x="52" y="7"/>
                  </a:lnTo>
                  <a:lnTo>
                    <a:pt x="52" y="5"/>
                  </a:lnTo>
                  <a:lnTo>
                    <a:pt x="52" y="3"/>
                  </a:lnTo>
                  <a:lnTo>
                    <a:pt x="48" y="0"/>
                  </a:lnTo>
                  <a:lnTo>
                    <a:pt x="47" y="0"/>
                  </a:lnTo>
                  <a:lnTo>
                    <a:pt x="44" y="0"/>
                  </a:lnTo>
                  <a:lnTo>
                    <a:pt x="44"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3" name="Freeform 336"/>
            <p:cNvSpPr/>
            <p:nvPr/>
          </p:nvSpPr>
          <p:spPr bwMode="auto">
            <a:xfrm>
              <a:off x="2449514" y="1350963"/>
              <a:ext cx="17463" cy="26988"/>
            </a:xfrm>
            <a:custGeom>
              <a:avLst/>
              <a:gdLst/>
              <a:ahLst/>
              <a:cxnLst>
                <a:cxn ang="0">
                  <a:pos x="30" y="5"/>
                </a:cxn>
                <a:cxn ang="0">
                  <a:pos x="30" y="5"/>
                </a:cxn>
                <a:cxn ang="0">
                  <a:pos x="27" y="13"/>
                </a:cxn>
                <a:cxn ang="0">
                  <a:pos x="24" y="18"/>
                </a:cxn>
                <a:cxn ang="0">
                  <a:pos x="19" y="24"/>
                </a:cxn>
                <a:cxn ang="0">
                  <a:pos x="15" y="29"/>
                </a:cxn>
                <a:cxn ang="0">
                  <a:pos x="15" y="29"/>
                </a:cxn>
                <a:cxn ang="0">
                  <a:pos x="11" y="37"/>
                </a:cxn>
                <a:cxn ang="0">
                  <a:pos x="9" y="45"/>
                </a:cxn>
                <a:cxn ang="0">
                  <a:pos x="6" y="51"/>
                </a:cxn>
                <a:cxn ang="0">
                  <a:pos x="1" y="59"/>
                </a:cxn>
                <a:cxn ang="0">
                  <a:pos x="1" y="59"/>
                </a:cxn>
                <a:cxn ang="0">
                  <a:pos x="0" y="60"/>
                </a:cxn>
                <a:cxn ang="0">
                  <a:pos x="0" y="63"/>
                </a:cxn>
                <a:cxn ang="0">
                  <a:pos x="1" y="67"/>
                </a:cxn>
                <a:cxn ang="0">
                  <a:pos x="5" y="68"/>
                </a:cxn>
                <a:cxn ang="0">
                  <a:pos x="7" y="68"/>
                </a:cxn>
                <a:cxn ang="0">
                  <a:pos x="9" y="67"/>
                </a:cxn>
                <a:cxn ang="0">
                  <a:pos x="9" y="67"/>
                </a:cxn>
                <a:cxn ang="0">
                  <a:pos x="14" y="59"/>
                </a:cxn>
                <a:cxn ang="0">
                  <a:pos x="19" y="51"/>
                </a:cxn>
                <a:cxn ang="0">
                  <a:pos x="19" y="51"/>
                </a:cxn>
                <a:cxn ang="0">
                  <a:pos x="22" y="42"/>
                </a:cxn>
                <a:cxn ang="0">
                  <a:pos x="23" y="38"/>
                </a:cxn>
                <a:cxn ang="0">
                  <a:pos x="26" y="34"/>
                </a:cxn>
                <a:cxn ang="0">
                  <a:pos x="26" y="34"/>
                </a:cxn>
                <a:cxn ang="0">
                  <a:pos x="32" y="28"/>
                </a:cxn>
                <a:cxn ang="0">
                  <a:pos x="36" y="21"/>
                </a:cxn>
                <a:cxn ang="0">
                  <a:pos x="39" y="13"/>
                </a:cxn>
                <a:cxn ang="0">
                  <a:pos x="41" y="5"/>
                </a:cxn>
                <a:cxn ang="0">
                  <a:pos x="41" y="5"/>
                </a:cxn>
                <a:cxn ang="0">
                  <a:pos x="40" y="3"/>
                </a:cxn>
                <a:cxn ang="0">
                  <a:pos x="39" y="1"/>
                </a:cxn>
                <a:cxn ang="0">
                  <a:pos x="37" y="0"/>
                </a:cxn>
                <a:cxn ang="0">
                  <a:pos x="36" y="0"/>
                </a:cxn>
                <a:cxn ang="0">
                  <a:pos x="31" y="1"/>
                </a:cxn>
                <a:cxn ang="0">
                  <a:pos x="30" y="3"/>
                </a:cxn>
                <a:cxn ang="0">
                  <a:pos x="30" y="5"/>
                </a:cxn>
                <a:cxn ang="0">
                  <a:pos x="30" y="5"/>
                </a:cxn>
              </a:cxnLst>
              <a:rect l="0" t="0" r="r" b="b"/>
              <a:pathLst>
                <a:path w="41" h="68">
                  <a:moveTo>
                    <a:pt x="30" y="5"/>
                  </a:moveTo>
                  <a:lnTo>
                    <a:pt x="30" y="5"/>
                  </a:lnTo>
                  <a:lnTo>
                    <a:pt x="27" y="13"/>
                  </a:lnTo>
                  <a:lnTo>
                    <a:pt x="24" y="18"/>
                  </a:lnTo>
                  <a:lnTo>
                    <a:pt x="19" y="24"/>
                  </a:lnTo>
                  <a:lnTo>
                    <a:pt x="15" y="29"/>
                  </a:lnTo>
                  <a:lnTo>
                    <a:pt x="15" y="29"/>
                  </a:lnTo>
                  <a:lnTo>
                    <a:pt x="11" y="37"/>
                  </a:lnTo>
                  <a:lnTo>
                    <a:pt x="9" y="45"/>
                  </a:lnTo>
                  <a:lnTo>
                    <a:pt x="6" y="51"/>
                  </a:lnTo>
                  <a:lnTo>
                    <a:pt x="1" y="59"/>
                  </a:lnTo>
                  <a:lnTo>
                    <a:pt x="1" y="59"/>
                  </a:lnTo>
                  <a:lnTo>
                    <a:pt x="0" y="60"/>
                  </a:lnTo>
                  <a:lnTo>
                    <a:pt x="0" y="63"/>
                  </a:lnTo>
                  <a:lnTo>
                    <a:pt x="1" y="67"/>
                  </a:lnTo>
                  <a:lnTo>
                    <a:pt x="5" y="68"/>
                  </a:lnTo>
                  <a:lnTo>
                    <a:pt x="7" y="68"/>
                  </a:lnTo>
                  <a:lnTo>
                    <a:pt x="9" y="67"/>
                  </a:lnTo>
                  <a:lnTo>
                    <a:pt x="9" y="67"/>
                  </a:lnTo>
                  <a:lnTo>
                    <a:pt x="14" y="59"/>
                  </a:lnTo>
                  <a:lnTo>
                    <a:pt x="19" y="51"/>
                  </a:lnTo>
                  <a:lnTo>
                    <a:pt x="19" y="51"/>
                  </a:lnTo>
                  <a:lnTo>
                    <a:pt x="22" y="42"/>
                  </a:lnTo>
                  <a:lnTo>
                    <a:pt x="23" y="38"/>
                  </a:lnTo>
                  <a:lnTo>
                    <a:pt x="26" y="34"/>
                  </a:lnTo>
                  <a:lnTo>
                    <a:pt x="26" y="34"/>
                  </a:lnTo>
                  <a:lnTo>
                    <a:pt x="32" y="28"/>
                  </a:lnTo>
                  <a:lnTo>
                    <a:pt x="36" y="21"/>
                  </a:lnTo>
                  <a:lnTo>
                    <a:pt x="39" y="13"/>
                  </a:lnTo>
                  <a:lnTo>
                    <a:pt x="41" y="5"/>
                  </a:lnTo>
                  <a:lnTo>
                    <a:pt x="41" y="5"/>
                  </a:lnTo>
                  <a:lnTo>
                    <a:pt x="40" y="3"/>
                  </a:lnTo>
                  <a:lnTo>
                    <a:pt x="39" y="1"/>
                  </a:lnTo>
                  <a:lnTo>
                    <a:pt x="37" y="0"/>
                  </a:lnTo>
                  <a:lnTo>
                    <a:pt x="36" y="0"/>
                  </a:lnTo>
                  <a:lnTo>
                    <a:pt x="31" y="1"/>
                  </a:lnTo>
                  <a:lnTo>
                    <a:pt x="30" y="3"/>
                  </a:lnTo>
                  <a:lnTo>
                    <a:pt x="30" y="5"/>
                  </a:lnTo>
                  <a:lnTo>
                    <a:pt x="30"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4" name="Freeform 337"/>
            <p:cNvSpPr/>
            <p:nvPr/>
          </p:nvSpPr>
          <p:spPr bwMode="auto">
            <a:xfrm>
              <a:off x="2486026" y="1344613"/>
              <a:ext cx="14288" cy="28575"/>
            </a:xfrm>
            <a:custGeom>
              <a:avLst/>
              <a:gdLst/>
              <a:ahLst/>
              <a:cxnLst>
                <a:cxn ang="0">
                  <a:pos x="22" y="3"/>
                </a:cxn>
                <a:cxn ang="0">
                  <a:pos x="22" y="3"/>
                </a:cxn>
                <a:cxn ang="0">
                  <a:pos x="16" y="17"/>
                </a:cxn>
                <a:cxn ang="0">
                  <a:pos x="9" y="32"/>
                </a:cxn>
                <a:cxn ang="0">
                  <a:pos x="9" y="32"/>
                </a:cxn>
                <a:cxn ang="0">
                  <a:pos x="5" y="48"/>
                </a:cxn>
                <a:cxn ang="0">
                  <a:pos x="3" y="57"/>
                </a:cxn>
                <a:cxn ang="0">
                  <a:pos x="0" y="65"/>
                </a:cxn>
                <a:cxn ang="0">
                  <a:pos x="0" y="65"/>
                </a:cxn>
                <a:cxn ang="0">
                  <a:pos x="0" y="67"/>
                </a:cxn>
                <a:cxn ang="0">
                  <a:pos x="0" y="68"/>
                </a:cxn>
                <a:cxn ang="0">
                  <a:pos x="3" y="72"/>
                </a:cxn>
                <a:cxn ang="0">
                  <a:pos x="5" y="72"/>
                </a:cxn>
                <a:cxn ang="0">
                  <a:pos x="7" y="72"/>
                </a:cxn>
                <a:cxn ang="0">
                  <a:pos x="8" y="72"/>
                </a:cxn>
                <a:cxn ang="0">
                  <a:pos x="11" y="70"/>
                </a:cxn>
                <a:cxn ang="0">
                  <a:pos x="11" y="70"/>
                </a:cxn>
                <a:cxn ang="0">
                  <a:pos x="14" y="58"/>
                </a:cxn>
                <a:cxn ang="0">
                  <a:pos x="17" y="46"/>
                </a:cxn>
                <a:cxn ang="0">
                  <a:pos x="17" y="46"/>
                </a:cxn>
                <a:cxn ang="0">
                  <a:pos x="24" y="27"/>
                </a:cxn>
                <a:cxn ang="0">
                  <a:pos x="28" y="17"/>
                </a:cxn>
                <a:cxn ang="0">
                  <a:pos x="33" y="10"/>
                </a:cxn>
                <a:cxn ang="0">
                  <a:pos x="33" y="10"/>
                </a:cxn>
                <a:cxn ang="0">
                  <a:pos x="34" y="7"/>
                </a:cxn>
                <a:cxn ang="0">
                  <a:pos x="34" y="4"/>
                </a:cxn>
                <a:cxn ang="0">
                  <a:pos x="30" y="2"/>
                </a:cxn>
                <a:cxn ang="0">
                  <a:pos x="26" y="0"/>
                </a:cxn>
                <a:cxn ang="0">
                  <a:pos x="25" y="2"/>
                </a:cxn>
                <a:cxn ang="0">
                  <a:pos x="22" y="3"/>
                </a:cxn>
                <a:cxn ang="0">
                  <a:pos x="22" y="3"/>
                </a:cxn>
              </a:cxnLst>
              <a:rect l="0" t="0" r="r" b="b"/>
              <a:pathLst>
                <a:path w="34" h="72">
                  <a:moveTo>
                    <a:pt x="22" y="3"/>
                  </a:moveTo>
                  <a:lnTo>
                    <a:pt x="22" y="3"/>
                  </a:lnTo>
                  <a:lnTo>
                    <a:pt x="16" y="17"/>
                  </a:lnTo>
                  <a:lnTo>
                    <a:pt x="9" y="32"/>
                  </a:lnTo>
                  <a:lnTo>
                    <a:pt x="9" y="32"/>
                  </a:lnTo>
                  <a:lnTo>
                    <a:pt x="5" y="48"/>
                  </a:lnTo>
                  <a:lnTo>
                    <a:pt x="3" y="57"/>
                  </a:lnTo>
                  <a:lnTo>
                    <a:pt x="0" y="65"/>
                  </a:lnTo>
                  <a:lnTo>
                    <a:pt x="0" y="65"/>
                  </a:lnTo>
                  <a:lnTo>
                    <a:pt x="0" y="67"/>
                  </a:lnTo>
                  <a:lnTo>
                    <a:pt x="0" y="68"/>
                  </a:lnTo>
                  <a:lnTo>
                    <a:pt x="3" y="72"/>
                  </a:lnTo>
                  <a:lnTo>
                    <a:pt x="5" y="72"/>
                  </a:lnTo>
                  <a:lnTo>
                    <a:pt x="7" y="72"/>
                  </a:lnTo>
                  <a:lnTo>
                    <a:pt x="8" y="72"/>
                  </a:lnTo>
                  <a:lnTo>
                    <a:pt x="11" y="70"/>
                  </a:lnTo>
                  <a:lnTo>
                    <a:pt x="11" y="70"/>
                  </a:lnTo>
                  <a:lnTo>
                    <a:pt x="14" y="58"/>
                  </a:lnTo>
                  <a:lnTo>
                    <a:pt x="17" y="46"/>
                  </a:lnTo>
                  <a:lnTo>
                    <a:pt x="17" y="46"/>
                  </a:lnTo>
                  <a:lnTo>
                    <a:pt x="24" y="27"/>
                  </a:lnTo>
                  <a:lnTo>
                    <a:pt x="28" y="17"/>
                  </a:lnTo>
                  <a:lnTo>
                    <a:pt x="33" y="10"/>
                  </a:lnTo>
                  <a:lnTo>
                    <a:pt x="33" y="10"/>
                  </a:lnTo>
                  <a:lnTo>
                    <a:pt x="34" y="7"/>
                  </a:lnTo>
                  <a:lnTo>
                    <a:pt x="34" y="4"/>
                  </a:lnTo>
                  <a:lnTo>
                    <a:pt x="30" y="2"/>
                  </a:lnTo>
                  <a:lnTo>
                    <a:pt x="26" y="0"/>
                  </a:lnTo>
                  <a:lnTo>
                    <a:pt x="25" y="2"/>
                  </a:lnTo>
                  <a:lnTo>
                    <a:pt x="22" y="3"/>
                  </a:lnTo>
                  <a:lnTo>
                    <a:pt x="22"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5" name="Freeform 338"/>
            <p:cNvSpPr/>
            <p:nvPr/>
          </p:nvSpPr>
          <p:spPr bwMode="auto">
            <a:xfrm>
              <a:off x="2517776" y="1346201"/>
              <a:ext cx="11113" cy="25400"/>
            </a:xfrm>
            <a:custGeom>
              <a:avLst/>
              <a:gdLst/>
              <a:ahLst/>
              <a:cxnLst>
                <a:cxn ang="0">
                  <a:pos x="19" y="6"/>
                </a:cxn>
                <a:cxn ang="0">
                  <a:pos x="19" y="6"/>
                </a:cxn>
                <a:cxn ang="0">
                  <a:pos x="18" y="12"/>
                </a:cxn>
                <a:cxn ang="0">
                  <a:pos x="15" y="19"/>
                </a:cxn>
                <a:cxn ang="0">
                  <a:pos x="10" y="30"/>
                </a:cxn>
                <a:cxn ang="0">
                  <a:pos x="10" y="30"/>
                </a:cxn>
                <a:cxn ang="0">
                  <a:pos x="5" y="44"/>
                </a:cxn>
                <a:cxn ang="0">
                  <a:pos x="1" y="58"/>
                </a:cxn>
                <a:cxn ang="0">
                  <a:pos x="1" y="58"/>
                </a:cxn>
                <a:cxn ang="0">
                  <a:pos x="0" y="61"/>
                </a:cxn>
                <a:cxn ang="0">
                  <a:pos x="1" y="62"/>
                </a:cxn>
                <a:cxn ang="0">
                  <a:pos x="5" y="64"/>
                </a:cxn>
                <a:cxn ang="0">
                  <a:pos x="9" y="64"/>
                </a:cxn>
                <a:cxn ang="0">
                  <a:pos x="10" y="63"/>
                </a:cxn>
                <a:cxn ang="0">
                  <a:pos x="11" y="61"/>
                </a:cxn>
                <a:cxn ang="0">
                  <a:pos x="11" y="61"/>
                </a:cxn>
                <a:cxn ang="0">
                  <a:pos x="17" y="45"/>
                </a:cxn>
                <a:cxn ang="0">
                  <a:pos x="23" y="30"/>
                </a:cxn>
                <a:cxn ang="0">
                  <a:pos x="23" y="30"/>
                </a:cxn>
                <a:cxn ang="0">
                  <a:pos x="28" y="19"/>
                </a:cxn>
                <a:cxn ang="0">
                  <a:pos x="30" y="12"/>
                </a:cxn>
                <a:cxn ang="0">
                  <a:pos x="31" y="6"/>
                </a:cxn>
                <a:cxn ang="0">
                  <a:pos x="31" y="6"/>
                </a:cxn>
                <a:cxn ang="0">
                  <a:pos x="31" y="3"/>
                </a:cxn>
                <a:cxn ang="0">
                  <a:pos x="30" y="2"/>
                </a:cxn>
                <a:cxn ang="0">
                  <a:pos x="27" y="0"/>
                </a:cxn>
                <a:cxn ang="0">
                  <a:pos x="26" y="0"/>
                </a:cxn>
                <a:cxn ang="0">
                  <a:pos x="22" y="2"/>
                </a:cxn>
                <a:cxn ang="0">
                  <a:pos x="21" y="4"/>
                </a:cxn>
                <a:cxn ang="0">
                  <a:pos x="19" y="6"/>
                </a:cxn>
                <a:cxn ang="0">
                  <a:pos x="19" y="6"/>
                </a:cxn>
              </a:cxnLst>
              <a:rect l="0" t="0" r="r" b="b"/>
              <a:pathLst>
                <a:path w="31" h="64">
                  <a:moveTo>
                    <a:pt x="19" y="6"/>
                  </a:moveTo>
                  <a:lnTo>
                    <a:pt x="19" y="6"/>
                  </a:lnTo>
                  <a:lnTo>
                    <a:pt x="18" y="12"/>
                  </a:lnTo>
                  <a:lnTo>
                    <a:pt x="15" y="19"/>
                  </a:lnTo>
                  <a:lnTo>
                    <a:pt x="10" y="30"/>
                  </a:lnTo>
                  <a:lnTo>
                    <a:pt x="10" y="30"/>
                  </a:lnTo>
                  <a:lnTo>
                    <a:pt x="5" y="44"/>
                  </a:lnTo>
                  <a:lnTo>
                    <a:pt x="1" y="58"/>
                  </a:lnTo>
                  <a:lnTo>
                    <a:pt x="1" y="58"/>
                  </a:lnTo>
                  <a:lnTo>
                    <a:pt x="0" y="61"/>
                  </a:lnTo>
                  <a:lnTo>
                    <a:pt x="1" y="62"/>
                  </a:lnTo>
                  <a:lnTo>
                    <a:pt x="5" y="64"/>
                  </a:lnTo>
                  <a:lnTo>
                    <a:pt x="9" y="64"/>
                  </a:lnTo>
                  <a:lnTo>
                    <a:pt x="10" y="63"/>
                  </a:lnTo>
                  <a:lnTo>
                    <a:pt x="11" y="61"/>
                  </a:lnTo>
                  <a:lnTo>
                    <a:pt x="11" y="61"/>
                  </a:lnTo>
                  <a:lnTo>
                    <a:pt x="17" y="45"/>
                  </a:lnTo>
                  <a:lnTo>
                    <a:pt x="23" y="30"/>
                  </a:lnTo>
                  <a:lnTo>
                    <a:pt x="23" y="30"/>
                  </a:lnTo>
                  <a:lnTo>
                    <a:pt x="28" y="19"/>
                  </a:lnTo>
                  <a:lnTo>
                    <a:pt x="30" y="12"/>
                  </a:lnTo>
                  <a:lnTo>
                    <a:pt x="31" y="6"/>
                  </a:lnTo>
                  <a:lnTo>
                    <a:pt x="31" y="6"/>
                  </a:lnTo>
                  <a:lnTo>
                    <a:pt x="31" y="3"/>
                  </a:lnTo>
                  <a:lnTo>
                    <a:pt x="30" y="2"/>
                  </a:lnTo>
                  <a:lnTo>
                    <a:pt x="27" y="0"/>
                  </a:lnTo>
                  <a:lnTo>
                    <a:pt x="26" y="0"/>
                  </a:lnTo>
                  <a:lnTo>
                    <a:pt x="22" y="2"/>
                  </a:lnTo>
                  <a:lnTo>
                    <a:pt x="21" y="4"/>
                  </a:lnTo>
                  <a:lnTo>
                    <a:pt x="19" y="6"/>
                  </a:lnTo>
                  <a:lnTo>
                    <a:pt x="19" y="6"/>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6" name="Freeform 339"/>
            <p:cNvSpPr/>
            <p:nvPr/>
          </p:nvSpPr>
          <p:spPr bwMode="auto">
            <a:xfrm>
              <a:off x="2549526" y="1446213"/>
              <a:ext cx="19050" cy="34925"/>
            </a:xfrm>
            <a:custGeom>
              <a:avLst/>
              <a:gdLst/>
              <a:ahLst/>
              <a:cxnLst>
                <a:cxn ang="0">
                  <a:pos x="40" y="2"/>
                </a:cxn>
                <a:cxn ang="0">
                  <a:pos x="40" y="2"/>
                </a:cxn>
                <a:cxn ang="0">
                  <a:pos x="32" y="8"/>
                </a:cxn>
                <a:cxn ang="0">
                  <a:pos x="25" y="17"/>
                </a:cxn>
                <a:cxn ang="0">
                  <a:pos x="19" y="27"/>
                </a:cxn>
                <a:cxn ang="0">
                  <a:pos x="14" y="37"/>
                </a:cxn>
                <a:cxn ang="0">
                  <a:pos x="5" y="59"/>
                </a:cxn>
                <a:cxn ang="0">
                  <a:pos x="0" y="80"/>
                </a:cxn>
                <a:cxn ang="0">
                  <a:pos x="0" y="80"/>
                </a:cxn>
                <a:cxn ang="0">
                  <a:pos x="0" y="83"/>
                </a:cxn>
                <a:cxn ang="0">
                  <a:pos x="0" y="85"/>
                </a:cxn>
                <a:cxn ang="0">
                  <a:pos x="4" y="88"/>
                </a:cxn>
                <a:cxn ang="0">
                  <a:pos x="8" y="87"/>
                </a:cxn>
                <a:cxn ang="0">
                  <a:pos x="9" y="85"/>
                </a:cxn>
                <a:cxn ang="0">
                  <a:pos x="10" y="84"/>
                </a:cxn>
                <a:cxn ang="0">
                  <a:pos x="10" y="84"/>
                </a:cxn>
                <a:cxn ang="0">
                  <a:pos x="17" y="63"/>
                </a:cxn>
                <a:cxn ang="0">
                  <a:pos x="21" y="53"/>
                </a:cxn>
                <a:cxn ang="0">
                  <a:pos x="25" y="44"/>
                </a:cxn>
                <a:cxn ang="0">
                  <a:pos x="25" y="44"/>
                </a:cxn>
                <a:cxn ang="0">
                  <a:pos x="30" y="34"/>
                </a:cxn>
                <a:cxn ang="0">
                  <a:pos x="34" y="27"/>
                </a:cxn>
                <a:cxn ang="0">
                  <a:pos x="39" y="19"/>
                </a:cxn>
                <a:cxn ang="0">
                  <a:pos x="45" y="11"/>
                </a:cxn>
                <a:cxn ang="0">
                  <a:pos x="45" y="11"/>
                </a:cxn>
                <a:cxn ang="0">
                  <a:pos x="48" y="10"/>
                </a:cxn>
                <a:cxn ang="0">
                  <a:pos x="48" y="7"/>
                </a:cxn>
                <a:cxn ang="0">
                  <a:pos x="47" y="3"/>
                </a:cxn>
                <a:cxn ang="0">
                  <a:pos x="45" y="2"/>
                </a:cxn>
                <a:cxn ang="0">
                  <a:pos x="44" y="0"/>
                </a:cxn>
                <a:cxn ang="0">
                  <a:pos x="43" y="0"/>
                </a:cxn>
                <a:cxn ang="0">
                  <a:pos x="40" y="2"/>
                </a:cxn>
                <a:cxn ang="0">
                  <a:pos x="40" y="2"/>
                </a:cxn>
              </a:cxnLst>
              <a:rect l="0" t="0" r="r" b="b"/>
              <a:pathLst>
                <a:path w="48" h="88">
                  <a:moveTo>
                    <a:pt x="40" y="2"/>
                  </a:moveTo>
                  <a:lnTo>
                    <a:pt x="40" y="2"/>
                  </a:lnTo>
                  <a:lnTo>
                    <a:pt x="32" y="8"/>
                  </a:lnTo>
                  <a:lnTo>
                    <a:pt x="25" y="17"/>
                  </a:lnTo>
                  <a:lnTo>
                    <a:pt x="19" y="27"/>
                  </a:lnTo>
                  <a:lnTo>
                    <a:pt x="14" y="37"/>
                  </a:lnTo>
                  <a:lnTo>
                    <a:pt x="5" y="59"/>
                  </a:lnTo>
                  <a:lnTo>
                    <a:pt x="0" y="80"/>
                  </a:lnTo>
                  <a:lnTo>
                    <a:pt x="0" y="80"/>
                  </a:lnTo>
                  <a:lnTo>
                    <a:pt x="0" y="83"/>
                  </a:lnTo>
                  <a:lnTo>
                    <a:pt x="0" y="85"/>
                  </a:lnTo>
                  <a:lnTo>
                    <a:pt x="4" y="88"/>
                  </a:lnTo>
                  <a:lnTo>
                    <a:pt x="8" y="87"/>
                  </a:lnTo>
                  <a:lnTo>
                    <a:pt x="9" y="85"/>
                  </a:lnTo>
                  <a:lnTo>
                    <a:pt x="10" y="84"/>
                  </a:lnTo>
                  <a:lnTo>
                    <a:pt x="10" y="84"/>
                  </a:lnTo>
                  <a:lnTo>
                    <a:pt x="17" y="63"/>
                  </a:lnTo>
                  <a:lnTo>
                    <a:pt x="21" y="53"/>
                  </a:lnTo>
                  <a:lnTo>
                    <a:pt x="25" y="44"/>
                  </a:lnTo>
                  <a:lnTo>
                    <a:pt x="25" y="44"/>
                  </a:lnTo>
                  <a:lnTo>
                    <a:pt x="30" y="34"/>
                  </a:lnTo>
                  <a:lnTo>
                    <a:pt x="34" y="27"/>
                  </a:lnTo>
                  <a:lnTo>
                    <a:pt x="39" y="19"/>
                  </a:lnTo>
                  <a:lnTo>
                    <a:pt x="45" y="11"/>
                  </a:lnTo>
                  <a:lnTo>
                    <a:pt x="45" y="11"/>
                  </a:lnTo>
                  <a:lnTo>
                    <a:pt x="48" y="10"/>
                  </a:lnTo>
                  <a:lnTo>
                    <a:pt x="48" y="7"/>
                  </a:lnTo>
                  <a:lnTo>
                    <a:pt x="47" y="3"/>
                  </a:lnTo>
                  <a:lnTo>
                    <a:pt x="45" y="2"/>
                  </a:lnTo>
                  <a:lnTo>
                    <a:pt x="44" y="0"/>
                  </a:lnTo>
                  <a:lnTo>
                    <a:pt x="43" y="0"/>
                  </a:lnTo>
                  <a:lnTo>
                    <a:pt x="40" y="2"/>
                  </a:lnTo>
                  <a:lnTo>
                    <a:pt x="40"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7" name="Freeform 340"/>
            <p:cNvSpPr/>
            <p:nvPr/>
          </p:nvSpPr>
          <p:spPr bwMode="auto">
            <a:xfrm>
              <a:off x="2563814" y="1465263"/>
              <a:ext cx="15875" cy="25400"/>
            </a:xfrm>
            <a:custGeom>
              <a:avLst/>
              <a:gdLst/>
              <a:ahLst/>
              <a:cxnLst>
                <a:cxn ang="0">
                  <a:pos x="27" y="1"/>
                </a:cxn>
                <a:cxn ang="0">
                  <a:pos x="27" y="1"/>
                </a:cxn>
                <a:cxn ang="0">
                  <a:pos x="18" y="13"/>
                </a:cxn>
                <a:cxn ang="0">
                  <a:pos x="9" y="28"/>
                </a:cxn>
                <a:cxn ang="0">
                  <a:pos x="5" y="35"/>
                </a:cxn>
                <a:cxn ang="0">
                  <a:pos x="2" y="43"/>
                </a:cxn>
                <a:cxn ang="0">
                  <a:pos x="0" y="51"/>
                </a:cxn>
                <a:cxn ang="0">
                  <a:pos x="0" y="59"/>
                </a:cxn>
                <a:cxn ang="0">
                  <a:pos x="0" y="59"/>
                </a:cxn>
                <a:cxn ang="0">
                  <a:pos x="0" y="62"/>
                </a:cxn>
                <a:cxn ang="0">
                  <a:pos x="1" y="63"/>
                </a:cxn>
                <a:cxn ang="0">
                  <a:pos x="5" y="64"/>
                </a:cxn>
                <a:cxn ang="0">
                  <a:pos x="9" y="63"/>
                </a:cxn>
                <a:cxn ang="0">
                  <a:pos x="10" y="62"/>
                </a:cxn>
                <a:cxn ang="0">
                  <a:pos x="10" y="59"/>
                </a:cxn>
                <a:cxn ang="0">
                  <a:pos x="10" y="59"/>
                </a:cxn>
                <a:cxn ang="0">
                  <a:pos x="11" y="52"/>
                </a:cxn>
                <a:cxn ang="0">
                  <a:pos x="13" y="46"/>
                </a:cxn>
                <a:cxn ang="0">
                  <a:pos x="19" y="33"/>
                </a:cxn>
                <a:cxn ang="0">
                  <a:pos x="27" y="20"/>
                </a:cxn>
                <a:cxn ang="0">
                  <a:pos x="36" y="9"/>
                </a:cxn>
                <a:cxn ang="0">
                  <a:pos x="36" y="9"/>
                </a:cxn>
                <a:cxn ang="0">
                  <a:pos x="38" y="8"/>
                </a:cxn>
                <a:cxn ang="0">
                  <a:pos x="38" y="5"/>
                </a:cxn>
                <a:cxn ang="0">
                  <a:pos x="35" y="1"/>
                </a:cxn>
                <a:cxn ang="0">
                  <a:pos x="32" y="0"/>
                </a:cxn>
                <a:cxn ang="0">
                  <a:pos x="30" y="0"/>
                </a:cxn>
                <a:cxn ang="0">
                  <a:pos x="27" y="1"/>
                </a:cxn>
                <a:cxn ang="0">
                  <a:pos x="27" y="1"/>
                </a:cxn>
              </a:cxnLst>
              <a:rect l="0" t="0" r="r" b="b"/>
              <a:pathLst>
                <a:path w="38" h="64">
                  <a:moveTo>
                    <a:pt x="27" y="1"/>
                  </a:moveTo>
                  <a:lnTo>
                    <a:pt x="27" y="1"/>
                  </a:lnTo>
                  <a:lnTo>
                    <a:pt x="18" y="13"/>
                  </a:lnTo>
                  <a:lnTo>
                    <a:pt x="9" y="28"/>
                  </a:lnTo>
                  <a:lnTo>
                    <a:pt x="5" y="35"/>
                  </a:lnTo>
                  <a:lnTo>
                    <a:pt x="2" y="43"/>
                  </a:lnTo>
                  <a:lnTo>
                    <a:pt x="0" y="51"/>
                  </a:lnTo>
                  <a:lnTo>
                    <a:pt x="0" y="59"/>
                  </a:lnTo>
                  <a:lnTo>
                    <a:pt x="0" y="59"/>
                  </a:lnTo>
                  <a:lnTo>
                    <a:pt x="0" y="62"/>
                  </a:lnTo>
                  <a:lnTo>
                    <a:pt x="1" y="63"/>
                  </a:lnTo>
                  <a:lnTo>
                    <a:pt x="5" y="64"/>
                  </a:lnTo>
                  <a:lnTo>
                    <a:pt x="9" y="63"/>
                  </a:lnTo>
                  <a:lnTo>
                    <a:pt x="10" y="62"/>
                  </a:lnTo>
                  <a:lnTo>
                    <a:pt x="10" y="59"/>
                  </a:lnTo>
                  <a:lnTo>
                    <a:pt x="10" y="59"/>
                  </a:lnTo>
                  <a:lnTo>
                    <a:pt x="11" y="52"/>
                  </a:lnTo>
                  <a:lnTo>
                    <a:pt x="13" y="46"/>
                  </a:lnTo>
                  <a:lnTo>
                    <a:pt x="19" y="33"/>
                  </a:lnTo>
                  <a:lnTo>
                    <a:pt x="27" y="20"/>
                  </a:lnTo>
                  <a:lnTo>
                    <a:pt x="36" y="9"/>
                  </a:lnTo>
                  <a:lnTo>
                    <a:pt x="36" y="9"/>
                  </a:lnTo>
                  <a:lnTo>
                    <a:pt x="38" y="8"/>
                  </a:lnTo>
                  <a:lnTo>
                    <a:pt x="38" y="5"/>
                  </a:lnTo>
                  <a:lnTo>
                    <a:pt x="35" y="1"/>
                  </a:lnTo>
                  <a:lnTo>
                    <a:pt x="32" y="0"/>
                  </a:lnTo>
                  <a:lnTo>
                    <a:pt x="30" y="0"/>
                  </a:lnTo>
                  <a:lnTo>
                    <a:pt x="27" y="1"/>
                  </a:lnTo>
                  <a:lnTo>
                    <a:pt x="2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8" name="Freeform 341"/>
            <p:cNvSpPr/>
            <p:nvPr/>
          </p:nvSpPr>
          <p:spPr bwMode="auto">
            <a:xfrm>
              <a:off x="2587626" y="1468438"/>
              <a:ext cx="15875" cy="23813"/>
            </a:xfrm>
            <a:custGeom>
              <a:avLst/>
              <a:gdLst/>
              <a:ahLst/>
              <a:cxnLst>
                <a:cxn ang="0">
                  <a:pos x="27" y="3"/>
                </a:cxn>
                <a:cxn ang="0">
                  <a:pos x="27" y="3"/>
                </a:cxn>
                <a:cxn ang="0">
                  <a:pos x="19" y="14"/>
                </a:cxn>
                <a:cxn ang="0">
                  <a:pos x="12" y="26"/>
                </a:cxn>
                <a:cxn ang="0">
                  <a:pos x="5" y="39"/>
                </a:cxn>
                <a:cxn ang="0">
                  <a:pos x="0" y="54"/>
                </a:cxn>
                <a:cxn ang="0">
                  <a:pos x="0" y="54"/>
                </a:cxn>
                <a:cxn ang="0">
                  <a:pos x="0" y="56"/>
                </a:cxn>
                <a:cxn ang="0">
                  <a:pos x="1" y="58"/>
                </a:cxn>
                <a:cxn ang="0">
                  <a:pos x="5" y="60"/>
                </a:cxn>
                <a:cxn ang="0">
                  <a:pos x="9" y="60"/>
                </a:cxn>
                <a:cxn ang="0">
                  <a:pos x="10" y="59"/>
                </a:cxn>
                <a:cxn ang="0">
                  <a:pos x="12" y="56"/>
                </a:cxn>
                <a:cxn ang="0">
                  <a:pos x="12" y="56"/>
                </a:cxn>
                <a:cxn ang="0">
                  <a:pos x="15" y="43"/>
                </a:cxn>
                <a:cxn ang="0">
                  <a:pos x="22" y="31"/>
                </a:cxn>
                <a:cxn ang="0">
                  <a:pos x="30" y="20"/>
                </a:cxn>
                <a:cxn ang="0">
                  <a:pos x="38" y="8"/>
                </a:cxn>
                <a:cxn ang="0">
                  <a:pos x="38" y="8"/>
                </a:cxn>
                <a:cxn ang="0">
                  <a:pos x="39" y="7"/>
                </a:cxn>
                <a:cxn ang="0">
                  <a:pos x="38" y="4"/>
                </a:cxn>
                <a:cxn ang="0">
                  <a:pos x="38" y="3"/>
                </a:cxn>
                <a:cxn ang="0">
                  <a:pos x="36" y="1"/>
                </a:cxn>
                <a:cxn ang="0">
                  <a:pos x="31" y="0"/>
                </a:cxn>
                <a:cxn ang="0">
                  <a:pos x="30" y="1"/>
                </a:cxn>
                <a:cxn ang="0">
                  <a:pos x="27" y="3"/>
                </a:cxn>
                <a:cxn ang="0">
                  <a:pos x="27" y="3"/>
                </a:cxn>
              </a:cxnLst>
              <a:rect l="0" t="0" r="r" b="b"/>
              <a:pathLst>
                <a:path w="39" h="60">
                  <a:moveTo>
                    <a:pt x="27" y="3"/>
                  </a:moveTo>
                  <a:lnTo>
                    <a:pt x="27" y="3"/>
                  </a:lnTo>
                  <a:lnTo>
                    <a:pt x="19" y="14"/>
                  </a:lnTo>
                  <a:lnTo>
                    <a:pt x="12" y="26"/>
                  </a:lnTo>
                  <a:lnTo>
                    <a:pt x="5" y="39"/>
                  </a:lnTo>
                  <a:lnTo>
                    <a:pt x="0" y="54"/>
                  </a:lnTo>
                  <a:lnTo>
                    <a:pt x="0" y="54"/>
                  </a:lnTo>
                  <a:lnTo>
                    <a:pt x="0" y="56"/>
                  </a:lnTo>
                  <a:lnTo>
                    <a:pt x="1" y="58"/>
                  </a:lnTo>
                  <a:lnTo>
                    <a:pt x="5" y="60"/>
                  </a:lnTo>
                  <a:lnTo>
                    <a:pt x="9" y="60"/>
                  </a:lnTo>
                  <a:lnTo>
                    <a:pt x="10" y="59"/>
                  </a:lnTo>
                  <a:lnTo>
                    <a:pt x="12" y="56"/>
                  </a:lnTo>
                  <a:lnTo>
                    <a:pt x="12" y="56"/>
                  </a:lnTo>
                  <a:lnTo>
                    <a:pt x="15" y="43"/>
                  </a:lnTo>
                  <a:lnTo>
                    <a:pt x="22" y="31"/>
                  </a:lnTo>
                  <a:lnTo>
                    <a:pt x="30" y="20"/>
                  </a:lnTo>
                  <a:lnTo>
                    <a:pt x="38" y="8"/>
                  </a:lnTo>
                  <a:lnTo>
                    <a:pt x="38" y="8"/>
                  </a:lnTo>
                  <a:lnTo>
                    <a:pt x="39" y="7"/>
                  </a:lnTo>
                  <a:lnTo>
                    <a:pt x="38" y="4"/>
                  </a:lnTo>
                  <a:lnTo>
                    <a:pt x="38" y="3"/>
                  </a:lnTo>
                  <a:lnTo>
                    <a:pt x="36" y="1"/>
                  </a:lnTo>
                  <a:lnTo>
                    <a:pt x="31" y="0"/>
                  </a:lnTo>
                  <a:lnTo>
                    <a:pt x="30" y="1"/>
                  </a:lnTo>
                  <a:lnTo>
                    <a:pt x="27" y="3"/>
                  </a:lnTo>
                  <a:lnTo>
                    <a:pt x="27"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9" name="Freeform 342"/>
            <p:cNvSpPr/>
            <p:nvPr/>
          </p:nvSpPr>
          <p:spPr bwMode="auto">
            <a:xfrm>
              <a:off x="2609851" y="1476376"/>
              <a:ext cx="7938" cy="20638"/>
            </a:xfrm>
            <a:custGeom>
              <a:avLst/>
              <a:gdLst/>
              <a:ahLst/>
              <a:cxnLst>
                <a:cxn ang="0">
                  <a:pos x="8" y="7"/>
                </a:cxn>
                <a:cxn ang="0">
                  <a:pos x="8" y="7"/>
                </a:cxn>
                <a:cxn ang="0">
                  <a:pos x="7" y="16"/>
                </a:cxn>
                <a:cxn ang="0">
                  <a:pos x="6" y="26"/>
                </a:cxn>
                <a:cxn ang="0">
                  <a:pos x="0" y="46"/>
                </a:cxn>
                <a:cxn ang="0">
                  <a:pos x="0" y="46"/>
                </a:cxn>
                <a:cxn ang="0">
                  <a:pos x="0" y="49"/>
                </a:cxn>
                <a:cxn ang="0">
                  <a:pos x="2" y="51"/>
                </a:cxn>
                <a:cxn ang="0">
                  <a:pos x="4" y="54"/>
                </a:cxn>
                <a:cxn ang="0">
                  <a:pos x="8" y="53"/>
                </a:cxn>
                <a:cxn ang="0">
                  <a:pos x="11" y="51"/>
                </a:cxn>
                <a:cxn ang="0">
                  <a:pos x="12" y="50"/>
                </a:cxn>
                <a:cxn ang="0">
                  <a:pos x="12" y="50"/>
                </a:cxn>
                <a:cxn ang="0">
                  <a:pos x="17" y="28"/>
                </a:cxn>
                <a:cxn ang="0">
                  <a:pos x="19" y="17"/>
                </a:cxn>
                <a:cxn ang="0">
                  <a:pos x="20" y="7"/>
                </a:cxn>
                <a:cxn ang="0">
                  <a:pos x="20" y="7"/>
                </a:cxn>
                <a:cxn ang="0">
                  <a:pos x="19" y="4"/>
                </a:cxn>
                <a:cxn ang="0">
                  <a:pos x="17" y="2"/>
                </a:cxn>
                <a:cxn ang="0">
                  <a:pos x="14" y="0"/>
                </a:cxn>
                <a:cxn ang="0">
                  <a:pos x="10" y="2"/>
                </a:cxn>
                <a:cxn ang="0">
                  <a:pos x="8" y="4"/>
                </a:cxn>
                <a:cxn ang="0">
                  <a:pos x="8" y="7"/>
                </a:cxn>
                <a:cxn ang="0">
                  <a:pos x="8" y="7"/>
                </a:cxn>
              </a:cxnLst>
              <a:rect l="0" t="0" r="r" b="b"/>
              <a:pathLst>
                <a:path w="20" h="54">
                  <a:moveTo>
                    <a:pt x="8" y="7"/>
                  </a:moveTo>
                  <a:lnTo>
                    <a:pt x="8" y="7"/>
                  </a:lnTo>
                  <a:lnTo>
                    <a:pt x="7" y="16"/>
                  </a:lnTo>
                  <a:lnTo>
                    <a:pt x="6" y="26"/>
                  </a:lnTo>
                  <a:lnTo>
                    <a:pt x="0" y="46"/>
                  </a:lnTo>
                  <a:lnTo>
                    <a:pt x="0" y="46"/>
                  </a:lnTo>
                  <a:lnTo>
                    <a:pt x="0" y="49"/>
                  </a:lnTo>
                  <a:lnTo>
                    <a:pt x="2" y="51"/>
                  </a:lnTo>
                  <a:lnTo>
                    <a:pt x="4" y="54"/>
                  </a:lnTo>
                  <a:lnTo>
                    <a:pt x="8" y="53"/>
                  </a:lnTo>
                  <a:lnTo>
                    <a:pt x="11" y="51"/>
                  </a:lnTo>
                  <a:lnTo>
                    <a:pt x="12" y="50"/>
                  </a:lnTo>
                  <a:lnTo>
                    <a:pt x="12" y="50"/>
                  </a:lnTo>
                  <a:lnTo>
                    <a:pt x="17" y="28"/>
                  </a:lnTo>
                  <a:lnTo>
                    <a:pt x="19" y="17"/>
                  </a:lnTo>
                  <a:lnTo>
                    <a:pt x="20" y="7"/>
                  </a:lnTo>
                  <a:lnTo>
                    <a:pt x="20" y="7"/>
                  </a:lnTo>
                  <a:lnTo>
                    <a:pt x="19" y="4"/>
                  </a:lnTo>
                  <a:lnTo>
                    <a:pt x="17" y="2"/>
                  </a:lnTo>
                  <a:lnTo>
                    <a:pt x="14" y="0"/>
                  </a:lnTo>
                  <a:lnTo>
                    <a:pt x="10" y="2"/>
                  </a:lnTo>
                  <a:lnTo>
                    <a:pt x="8" y="4"/>
                  </a:lnTo>
                  <a:lnTo>
                    <a:pt x="8" y="7"/>
                  </a:lnTo>
                  <a:lnTo>
                    <a:pt x="8"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0" name="Freeform 343"/>
            <p:cNvSpPr/>
            <p:nvPr/>
          </p:nvSpPr>
          <p:spPr bwMode="auto">
            <a:xfrm>
              <a:off x="2686051" y="1492251"/>
              <a:ext cx="14288" cy="22225"/>
            </a:xfrm>
            <a:custGeom>
              <a:avLst/>
              <a:gdLst/>
              <a:ahLst/>
              <a:cxnLst>
                <a:cxn ang="0">
                  <a:pos x="27" y="1"/>
                </a:cxn>
                <a:cxn ang="0">
                  <a:pos x="27" y="1"/>
                </a:cxn>
                <a:cxn ang="0">
                  <a:pos x="19" y="13"/>
                </a:cxn>
                <a:cxn ang="0">
                  <a:pos x="11" y="23"/>
                </a:cxn>
                <a:cxn ang="0">
                  <a:pos x="4" y="35"/>
                </a:cxn>
                <a:cxn ang="0">
                  <a:pos x="0" y="48"/>
                </a:cxn>
                <a:cxn ang="0">
                  <a:pos x="0" y="48"/>
                </a:cxn>
                <a:cxn ang="0">
                  <a:pos x="0" y="51"/>
                </a:cxn>
                <a:cxn ang="0">
                  <a:pos x="0" y="53"/>
                </a:cxn>
                <a:cxn ang="0">
                  <a:pos x="4" y="56"/>
                </a:cxn>
                <a:cxn ang="0">
                  <a:pos x="8" y="54"/>
                </a:cxn>
                <a:cxn ang="0">
                  <a:pos x="10" y="53"/>
                </a:cxn>
                <a:cxn ang="0">
                  <a:pos x="11" y="52"/>
                </a:cxn>
                <a:cxn ang="0">
                  <a:pos x="11" y="52"/>
                </a:cxn>
                <a:cxn ang="0">
                  <a:pos x="15" y="39"/>
                </a:cxn>
                <a:cxn ang="0">
                  <a:pos x="21" y="28"/>
                </a:cxn>
                <a:cxn ang="0">
                  <a:pos x="37" y="7"/>
                </a:cxn>
                <a:cxn ang="0">
                  <a:pos x="37" y="7"/>
                </a:cxn>
                <a:cxn ang="0">
                  <a:pos x="38" y="5"/>
                </a:cxn>
                <a:cxn ang="0">
                  <a:pos x="38" y="3"/>
                </a:cxn>
                <a:cxn ang="0">
                  <a:pos x="37" y="1"/>
                </a:cxn>
                <a:cxn ang="0">
                  <a:pos x="36" y="0"/>
                </a:cxn>
                <a:cxn ang="0">
                  <a:pos x="32" y="0"/>
                </a:cxn>
                <a:cxn ang="0">
                  <a:pos x="29" y="0"/>
                </a:cxn>
                <a:cxn ang="0">
                  <a:pos x="27" y="1"/>
                </a:cxn>
                <a:cxn ang="0">
                  <a:pos x="27" y="1"/>
                </a:cxn>
              </a:cxnLst>
              <a:rect l="0" t="0" r="r" b="b"/>
              <a:pathLst>
                <a:path w="38" h="56">
                  <a:moveTo>
                    <a:pt x="27" y="1"/>
                  </a:moveTo>
                  <a:lnTo>
                    <a:pt x="27" y="1"/>
                  </a:lnTo>
                  <a:lnTo>
                    <a:pt x="19" y="13"/>
                  </a:lnTo>
                  <a:lnTo>
                    <a:pt x="11" y="23"/>
                  </a:lnTo>
                  <a:lnTo>
                    <a:pt x="4" y="35"/>
                  </a:lnTo>
                  <a:lnTo>
                    <a:pt x="0" y="48"/>
                  </a:lnTo>
                  <a:lnTo>
                    <a:pt x="0" y="48"/>
                  </a:lnTo>
                  <a:lnTo>
                    <a:pt x="0" y="51"/>
                  </a:lnTo>
                  <a:lnTo>
                    <a:pt x="0" y="53"/>
                  </a:lnTo>
                  <a:lnTo>
                    <a:pt x="4" y="56"/>
                  </a:lnTo>
                  <a:lnTo>
                    <a:pt x="8" y="54"/>
                  </a:lnTo>
                  <a:lnTo>
                    <a:pt x="10" y="53"/>
                  </a:lnTo>
                  <a:lnTo>
                    <a:pt x="11" y="52"/>
                  </a:lnTo>
                  <a:lnTo>
                    <a:pt x="11" y="52"/>
                  </a:lnTo>
                  <a:lnTo>
                    <a:pt x="15" y="39"/>
                  </a:lnTo>
                  <a:lnTo>
                    <a:pt x="21" y="28"/>
                  </a:lnTo>
                  <a:lnTo>
                    <a:pt x="37" y="7"/>
                  </a:lnTo>
                  <a:lnTo>
                    <a:pt x="37" y="7"/>
                  </a:lnTo>
                  <a:lnTo>
                    <a:pt x="38" y="5"/>
                  </a:lnTo>
                  <a:lnTo>
                    <a:pt x="38" y="3"/>
                  </a:lnTo>
                  <a:lnTo>
                    <a:pt x="37" y="1"/>
                  </a:lnTo>
                  <a:lnTo>
                    <a:pt x="36" y="0"/>
                  </a:lnTo>
                  <a:lnTo>
                    <a:pt x="32" y="0"/>
                  </a:lnTo>
                  <a:lnTo>
                    <a:pt x="29" y="0"/>
                  </a:lnTo>
                  <a:lnTo>
                    <a:pt x="27" y="1"/>
                  </a:lnTo>
                  <a:lnTo>
                    <a:pt x="2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1" name="Freeform 344"/>
            <p:cNvSpPr/>
            <p:nvPr/>
          </p:nvSpPr>
          <p:spPr bwMode="auto">
            <a:xfrm>
              <a:off x="2700339" y="1498601"/>
              <a:ext cx="11113" cy="25400"/>
            </a:xfrm>
            <a:custGeom>
              <a:avLst/>
              <a:gdLst/>
              <a:ahLst/>
              <a:cxnLst>
                <a:cxn ang="0">
                  <a:pos x="15" y="5"/>
                </a:cxn>
                <a:cxn ang="0">
                  <a:pos x="15" y="5"/>
                </a:cxn>
                <a:cxn ang="0">
                  <a:pos x="13" y="14"/>
                </a:cxn>
                <a:cxn ang="0">
                  <a:pos x="9" y="21"/>
                </a:cxn>
                <a:cxn ang="0">
                  <a:pos x="6" y="29"/>
                </a:cxn>
                <a:cxn ang="0">
                  <a:pos x="3" y="36"/>
                </a:cxn>
                <a:cxn ang="0">
                  <a:pos x="3" y="36"/>
                </a:cxn>
                <a:cxn ang="0">
                  <a:pos x="0" y="47"/>
                </a:cxn>
                <a:cxn ang="0">
                  <a:pos x="0" y="59"/>
                </a:cxn>
                <a:cxn ang="0">
                  <a:pos x="0" y="59"/>
                </a:cxn>
                <a:cxn ang="0">
                  <a:pos x="0" y="61"/>
                </a:cxn>
                <a:cxn ang="0">
                  <a:pos x="2" y="63"/>
                </a:cxn>
                <a:cxn ang="0">
                  <a:pos x="6" y="64"/>
                </a:cxn>
                <a:cxn ang="0">
                  <a:pos x="9" y="63"/>
                </a:cxn>
                <a:cxn ang="0">
                  <a:pos x="11" y="61"/>
                </a:cxn>
                <a:cxn ang="0">
                  <a:pos x="11" y="59"/>
                </a:cxn>
                <a:cxn ang="0">
                  <a:pos x="11" y="59"/>
                </a:cxn>
                <a:cxn ang="0">
                  <a:pos x="12" y="51"/>
                </a:cxn>
                <a:cxn ang="0">
                  <a:pos x="12" y="44"/>
                </a:cxn>
                <a:cxn ang="0">
                  <a:pos x="15" y="38"/>
                </a:cxn>
                <a:cxn ang="0">
                  <a:pos x="19" y="31"/>
                </a:cxn>
                <a:cxn ang="0">
                  <a:pos x="19" y="31"/>
                </a:cxn>
                <a:cxn ang="0">
                  <a:pos x="21" y="25"/>
                </a:cxn>
                <a:cxn ang="0">
                  <a:pos x="24" y="18"/>
                </a:cxn>
                <a:cxn ang="0">
                  <a:pos x="25" y="12"/>
                </a:cxn>
                <a:cxn ang="0">
                  <a:pos x="27" y="5"/>
                </a:cxn>
                <a:cxn ang="0">
                  <a:pos x="27" y="5"/>
                </a:cxn>
                <a:cxn ang="0">
                  <a:pos x="27" y="2"/>
                </a:cxn>
                <a:cxn ang="0">
                  <a:pos x="25" y="1"/>
                </a:cxn>
                <a:cxn ang="0">
                  <a:pos x="24" y="0"/>
                </a:cxn>
                <a:cxn ang="0">
                  <a:pos x="21" y="0"/>
                </a:cxn>
                <a:cxn ang="0">
                  <a:pos x="17" y="1"/>
                </a:cxn>
                <a:cxn ang="0">
                  <a:pos x="16" y="2"/>
                </a:cxn>
                <a:cxn ang="0">
                  <a:pos x="15" y="5"/>
                </a:cxn>
                <a:cxn ang="0">
                  <a:pos x="15" y="5"/>
                </a:cxn>
              </a:cxnLst>
              <a:rect l="0" t="0" r="r" b="b"/>
              <a:pathLst>
                <a:path w="27" h="64">
                  <a:moveTo>
                    <a:pt x="15" y="5"/>
                  </a:moveTo>
                  <a:lnTo>
                    <a:pt x="15" y="5"/>
                  </a:lnTo>
                  <a:lnTo>
                    <a:pt x="13" y="14"/>
                  </a:lnTo>
                  <a:lnTo>
                    <a:pt x="9" y="21"/>
                  </a:lnTo>
                  <a:lnTo>
                    <a:pt x="6" y="29"/>
                  </a:lnTo>
                  <a:lnTo>
                    <a:pt x="3" y="36"/>
                  </a:lnTo>
                  <a:lnTo>
                    <a:pt x="3" y="36"/>
                  </a:lnTo>
                  <a:lnTo>
                    <a:pt x="0" y="47"/>
                  </a:lnTo>
                  <a:lnTo>
                    <a:pt x="0" y="59"/>
                  </a:lnTo>
                  <a:lnTo>
                    <a:pt x="0" y="59"/>
                  </a:lnTo>
                  <a:lnTo>
                    <a:pt x="0" y="61"/>
                  </a:lnTo>
                  <a:lnTo>
                    <a:pt x="2" y="63"/>
                  </a:lnTo>
                  <a:lnTo>
                    <a:pt x="6" y="64"/>
                  </a:lnTo>
                  <a:lnTo>
                    <a:pt x="9" y="63"/>
                  </a:lnTo>
                  <a:lnTo>
                    <a:pt x="11" y="61"/>
                  </a:lnTo>
                  <a:lnTo>
                    <a:pt x="11" y="59"/>
                  </a:lnTo>
                  <a:lnTo>
                    <a:pt x="11" y="59"/>
                  </a:lnTo>
                  <a:lnTo>
                    <a:pt x="12" y="51"/>
                  </a:lnTo>
                  <a:lnTo>
                    <a:pt x="12" y="44"/>
                  </a:lnTo>
                  <a:lnTo>
                    <a:pt x="15" y="38"/>
                  </a:lnTo>
                  <a:lnTo>
                    <a:pt x="19" y="31"/>
                  </a:lnTo>
                  <a:lnTo>
                    <a:pt x="19" y="31"/>
                  </a:lnTo>
                  <a:lnTo>
                    <a:pt x="21" y="25"/>
                  </a:lnTo>
                  <a:lnTo>
                    <a:pt x="24" y="18"/>
                  </a:lnTo>
                  <a:lnTo>
                    <a:pt x="25" y="12"/>
                  </a:lnTo>
                  <a:lnTo>
                    <a:pt x="27" y="5"/>
                  </a:lnTo>
                  <a:lnTo>
                    <a:pt x="27" y="5"/>
                  </a:lnTo>
                  <a:lnTo>
                    <a:pt x="27" y="2"/>
                  </a:lnTo>
                  <a:lnTo>
                    <a:pt x="25" y="1"/>
                  </a:lnTo>
                  <a:lnTo>
                    <a:pt x="24" y="0"/>
                  </a:lnTo>
                  <a:lnTo>
                    <a:pt x="21" y="0"/>
                  </a:lnTo>
                  <a:lnTo>
                    <a:pt x="17" y="1"/>
                  </a:lnTo>
                  <a:lnTo>
                    <a:pt x="16" y="2"/>
                  </a:lnTo>
                  <a:lnTo>
                    <a:pt x="15" y="5"/>
                  </a:lnTo>
                  <a:lnTo>
                    <a:pt x="15"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2" name="Freeform 345"/>
            <p:cNvSpPr/>
            <p:nvPr/>
          </p:nvSpPr>
          <p:spPr bwMode="auto">
            <a:xfrm>
              <a:off x="2725739" y="1501776"/>
              <a:ext cx="9525" cy="28575"/>
            </a:xfrm>
            <a:custGeom>
              <a:avLst/>
              <a:gdLst/>
              <a:ahLst/>
              <a:cxnLst>
                <a:cxn ang="0">
                  <a:pos x="12" y="4"/>
                </a:cxn>
                <a:cxn ang="0">
                  <a:pos x="12" y="4"/>
                </a:cxn>
                <a:cxn ang="0">
                  <a:pos x="7" y="19"/>
                </a:cxn>
                <a:cxn ang="0">
                  <a:pos x="3" y="34"/>
                </a:cxn>
                <a:cxn ang="0">
                  <a:pos x="2" y="49"/>
                </a:cxn>
                <a:cxn ang="0">
                  <a:pos x="0" y="66"/>
                </a:cxn>
                <a:cxn ang="0">
                  <a:pos x="0" y="66"/>
                </a:cxn>
                <a:cxn ang="0">
                  <a:pos x="0" y="68"/>
                </a:cxn>
                <a:cxn ang="0">
                  <a:pos x="2" y="70"/>
                </a:cxn>
                <a:cxn ang="0">
                  <a:pos x="6" y="72"/>
                </a:cxn>
                <a:cxn ang="0">
                  <a:pos x="10" y="70"/>
                </a:cxn>
                <a:cxn ang="0">
                  <a:pos x="11" y="68"/>
                </a:cxn>
                <a:cxn ang="0">
                  <a:pos x="12" y="66"/>
                </a:cxn>
                <a:cxn ang="0">
                  <a:pos x="12" y="66"/>
                </a:cxn>
                <a:cxn ang="0">
                  <a:pos x="12" y="51"/>
                </a:cxn>
                <a:cxn ang="0">
                  <a:pos x="15" y="36"/>
                </a:cxn>
                <a:cxn ang="0">
                  <a:pos x="19" y="21"/>
                </a:cxn>
                <a:cxn ang="0">
                  <a:pos x="23" y="6"/>
                </a:cxn>
                <a:cxn ang="0">
                  <a:pos x="23" y="6"/>
                </a:cxn>
                <a:cxn ang="0">
                  <a:pos x="24" y="4"/>
                </a:cxn>
                <a:cxn ang="0">
                  <a:pos x="23" y="2"/>
                </a:cxn>
                <a:cxn ang="0">
                  <a:pos x="21" y="1"/>
                </a:cxn>
                <a:cxn ang="0">
                  <a:pos x="20" y="0"/>
                </a:cxn>
                <a:cxn ang="0">
                  <a:pos x="15" y="0"/>
                </a:cxn>
                <a:cxn ang="0">
                  <a:pos x="14" y="1"/>
                </a:cxn>
                <a:cxn ang="0">
                  <a:pos x="12" y="4"/>
                </a:cxn>
                <a:cxn ang="0">
                  <a:pos x="12" y="4"/>
                </a:cxn>
              </a:cxnLst>
              <a:rect l="0" t="0" r="r" b="b"/>
              <a:pathLst>
                <a:path w="24" h="72">
                  <a:moveTo>
                    <a:pt x="12" y="4"/>
                  </a:moveTo>
                  <a:lnTo>
                    <a:pt x="12" y="4"/>
                  </a:lnTo>
                  <a:lnTo>
                    <a:pt x="7" y="19"/>
                  </a:lnTo>
                  <a:lnTo>
                    <a:pt x="3" y="34"/>
                  </a:lnTo>
                  <a:lnTo>
                    <a:pt x="2" y="49"/>
                  </a:lnTo>
                  <a:lnTo>
                    <a:pt x="0" y="66"/>
                  </a:lnTo>
                  <a:lnTo>
                    <a:pt x="0" y="66"/>
                  </a:lnTo>
                  <a:lnTo>
                    <a:pt x="0" y="68"/>
                  </a:lnTo>
                  <a:lnTo>
                    <a:pt x="2" y="70"/>
                  </a:lnTo>
                  <a:lnTo>
                    <a:pt x="6" y="72"/>
                  </a:lnTo>
                  <a:lnTo>
                    <a:pt x="10" y="70"/>
                  </a:lnTo>
                  <a:lnTo>
                    <a:pt x="11" y="68"/>
                  </a:lnTo>
                  <a:lnTo>
                    <a:pt x="12" y="66"/>
                  </a:lnTo>
                  <a:lnTo>
                    <a:pt x="12" y="66"/>
                  </a:lnTo>
                  <a:lnTo>
                    <a:pt x="12" y="51"/>
                  </a:lnTo>
                  <a:lnTo>
                    <a:pt x="15" y="36"/>
                  </a:lnTo>
                  <a:lnTo>
                    <a:pt x="19" y="21"/>
                  </a:lnTo>
                  <a:lnTo>
                    <a:pt x="23" y="6"/>
                  </a:lnTo>
                  <a:lnTo>
                    <a:pt x="23" y="6"/>
                  </a:lnTo>
                  <a:lnTo>
                    <a:pt x="24" y="4"/>
                  </a:lnTo>
                  <a:lnTo>
                    <a:pt x="23" y="2"/>
                  </a:lnTo>
                  <a:lnTo>
                    <a:pt x="21" y="1"/>
                  </a:lnTo>
                  <a:lnTo>
                    <a:pt x="20" y="0"/>
                  </a:lnTo>
                  <a:lnTo>
                    <a:pt x="15" y="0"/>
                  </a:lnTo>
                  <a:lnTo>
                    <a:pt x="14" y="1"/>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3" name="Freeform 346"/>
            <p:cNvSpPr/>
            <p:nvPr/>
          </p:nvSpPr>
          <p:spPr bwMode="auto">
            <a:xfrm>
              <a:off x="2749551" y="1503363"/>
              <a:ext cx="11113" cy="23813"/>
            </a:xfrm>
            <a:custGeom>
              <a:avLst/>
              <a:gdLst/>
              <a:ahLst/>
              <a:cxnLst>
                <a:cxn ang="0">
                  <a:pos x="16" y="2"/>
                </a:cxn>
                <a:cxn ang="0">
                  <a:pos x="16" y="2"/>
                </a:cxn>
                <a:cxn ang="0">
                  <a:pos x="9" y="14"/>
                </a:cxn>
                <a:cxn ang="0">
                  <a:pos x="4" y="27"/>
                </a:cxn>
                <a:cxn ang="0">
                  <a:pos x="1" y="40"/>
                </a:cxn>
                <a:cxn ang="0">
                  <a:pos x="0" y="55"/>
                </a:cxn>
                <a:cxn ang="0">
                  <a:pos x="0" y="55"/>
                </a:cxn>
                <a:cxn ang="0">
                  <a:pos x="0" y="57"/>
                </a:cxn>
                <a:cxn ang="0">
                  <a:pos x="1" y="58"/>
                </a:cxn>
                <a:cxn ang="0">
                  <a:pos x="5" y="60"/>
                </a:cxn>
                <a:cxn ang="0">
                  <a:pos x="9" y="58"/>
                </a:cxn>
                <a:cxn ang="0">
                  <a:pos x="10" y="57"/>
                </a:cxn>
                <a:cxn ang="0">
                  <a:pos x="10" y="55"/>
                </a:cxn>
                <a:cxn ang="0">
                  <a:pos x="10" y="55"/>
                </a:cxn>
                <a:cxn ang="0">
                  <a:pos x="12" y="41"/>
                </a:cxn>
                <a:cxn ang="0">
                  <a:pos x="16" y="30"/>
                </a:cxn>
                <a:cxn ang="0">
                  <a:pos x="20" y="18"/>
                </a:cxn>
                <a:cxn ang="0">
                  <a:pos x="25" y="7"/>
                </a:cxn>
                <a:cxn ang="0">
                  <a:pos x="25" y="7"/>
                </a:cxn>
                <a:cxn ang="0">
                  <a:pos x="26" y="5"/>
                </a:cxn>
                <a:cxn ang="0">
                  <a:pos x="26" y="4"/>
                </a:cxn>
                <a:cxn ang="0">
                  <a:pos x="23" y="0"/>
                </a:cxn>
                <a:cxn ang="0">
                  <a:pos x="20" y="0"/>
                </a:cxn>
                <a:cxn ang="0">
                  <a:pos x="17" y="0"/>
                </a:cxn>
                <a:cxn ang="0">
                  <a:pos x="16" y="2"/>
                </a:cxn>
                <a:cxn ang="0">
                  <a:pos x="16" y="2"/>
                </a:cxn>
              </a:cxnLst>
              <a:rect l="0" t="0" r="r" b="b"/>
              <a:pathLst>
                <a:path w="26" h="60">
                  <a:moveTo>
                    <a:pt x="16" y="2"/>
                  </a:moveTo>
                  <a:lnTo>
                    <a:pt x="16" y="2"/>
                  </a:lnTo>
                  <a:lnTo>
                    <a:pt x="9" y="14"/>
                  </a:lnTo>
                  <a:lnTo>
                    <a:pt x="4" y="27"/>
                  </a:lnTo>
                  <a:lnTo>
                    <a:pt x="1" y="40"/>
                  </a:lnTo>
                  <a:lnTo>
                    <a:pt x="0" y="55"/>
                  </a:lnTo>
                  <a:lnTo>
                    <a:pt x="0" y="55"/>
                  </a:lnTo>
                  <a:lnTo>
                    <a:pt x="0" y="57"/>
                  </a:lnTo>
                  <a:lnTo>
                    <a:pt x="1" y="58"/>
                  </a:lnTo>
                  <a:lnTo>
                    <a:pt x="5" y="60"/>
                  </a:lnTo>
                  <a:lnTo>
                    <a:pt x="9" y="58"/>
                  </a:lnTo>
                  <a:lnTo>
                    <a:pt x="10" y="57"/>
                  </a:lnTo>
                  <a:lnTo>
                    <a:pt x="10" y="55"/>
                  </a:lnTo>
                  <a:lnTo>
                    <a:pt x="10" y="55"/>
                  </a:lnTo>
                  <a:lnTo>
                    <a:pt x="12" y="41"/>
                  </a:lnTo>
                  <a:lnTo>
                    <a:pt x="16" y="30"/>
                  </a:lnTo>
                  <a:lnTo>
                    <a:pt x="20" y="18"/>
                  </a:lnTo>
                  <a:lnTo>
                    <a:pt x="25" y="7"/>
                  </a:lnTo>
                  <a:lnTo>
                    <a:pt x="25" y="7"/>
                  </a:lnTo>
                  <a:lnTo>
                    <a:pt x="26" y="5"/>
                  </a:lnTo>
                  <a:lnTo>
                    <a:pt x="26" y="4"/>
                  </a:lnTo>
                  <a:lnTo>
                    <a:pt x="23" y="0"/>
                  </a:lnTo>
                  <a:lnTo>
                    <a:pt x="20" y="0"/>
                  </a:lnTo>
                  <a:lnTo>
                    <a:pt x="17" y="0"/>
                  </a:lnTo>
                  <a:lnTo>
                    <a:pt x="16" y="2"/>
                  </a:lnTo>
                  <a:lnTo>
                    <a:pt x="16"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4" name="Freeform 347"/>
            <p:cNvSpPr/>
            <p:nvPr/>
          </p:nvSpPr>
          <p:spPr bwMode="auto">
            <a:xfrm>
              <a:off x="2630489" y="1358901"/>
              <a:ext cx="17463" cy="28575"/>
            </a:xfrm>
            <a:custGeom>
              <a:avLst/>
              <a:gdLst/>
              <a:ahLst/>
              <a:cxnLst>
                <a:cxn ang="0">
                  <a:pos x="31" y="1"/>
                </a:cxn>
                <a:cxn ang="0">
                  <a:pos x="31" y="1"/>
                </a:cxn>
                <a:cxn ang="0">
                  <a:pos x="28" y="9"/>
                </a:cxn>
                <a:cxn ang="0">
                  <a:pos x="25" y="17"/>
                </a:cxn>
                <a:cxn ang="0">
                  <a:pos x="22" y="25"/>
                </a:cxn>
                <a:cxn ang="0">
                  <a:pos x="20" y="32"/>
                </a:cxn>
                <a:cxn ang="0">
                  <a:pos x="20" y="32"/>
                </a:cxn>
                <a:cxn ang="0">
                  <a:pos x="9" y="47"/>
                </a:cxn>
                <a:cxn ang="0">
                  <a:pos x="4" y="55"/>
                </a:cxn>
                <a:cxn ang="0">
                  <a:pos x="0" y="64"/>
                </a:cxn>
                <a:cxn ang="0">
                  <a:pos x="0" y="64"/>
                </a:cxn>
                <a:cxn ang="0">
                  <a:pos x="0" y="66"/>
                </a:cxn>
                <a:cxn ang="0">
                  <a:pos x="0" y="68"/>
                </a:cxn>
                <a:cxn ang="0">
                  <a:pos x="4" y="70"/>
                </a:cxn>
                <a:cxn ang="0">
                  <a:pos x="8" y="70"/>
                </a:cxn>
                <a:cxn ang="0">
                  <a:pos x="9" y="69"/>
                </a:cxn>
                <a:cxn ang="0">
                  <a:pos x="11" y="66"/>
                </a:cxn>
                <a:cxn ang="0">
                  <a:pos x="11" y="66"/>
                </a:cxn>
                <a:cxn ang="0">
                  <a:pos x="14" y="59"/>
                </a:cxn>
                <a:cxn ang="0">
                  <a:pos x="18" y="52"/>
                </a:cxn>
                <a:cxn ang="0">
                  <a:pos x="29" y="38"/>
                </a:cxn>
                <a:cxn ang="0">
                  <a:pos x="29" y="38"/>
                </a:cxn>
                <a:cxn ang="0">
                  <a:pos x="33" y="30"/>
                </a:cxn>
                <a:cxn ang="0">
                  <a:pos x="35" y="22"/>
                </a:cxn>
                <a:cxn ang="0">
                  <a:pos x="37" y="14"/>
                </a:cxn>
                <a:cxn ang="0">
                  <a:pos x="41" y="8"/>
                </a:cxn>
                <a:cxn ang="0">
                  <a:pos x="41" y="8"/>
                </a:cxn>
                <a:cxn ang="0">
                  <a:pos x="42" y="5"/>
                </a:cxn>
                <a:cxn ang="0">
                  <a:pos x="42" y="4"/>
                </a:cxn>
                <a:cxn ang="0">
                  <a:pos x="41" y="1"/>
                </a:cxn>
                <a:cxn ang="0">
                  <a:pos x="39" y="0"/>
                </a:cxn>
                <a:cxn ang="0">
                  <a:pos x="35" y="0"/>
                </a:cxn>
                <a:cxn ang="0">
                  <a:pos x="33" y="0"/>
                </a:cxn>
                <a:cxn ang="0">
                  <a:pos x="31" y="1"/>
                </a:cxn>
                <a:cxn ang="0">
                  <a:pos x="31" y="1"/>
                </a:cxn>
              </a:cxnLst>
              <a:rect l="0" t="0" r="r" b="b"/>
              <a:pathLst>
                <a:path w="42" h="70">
                  <a:moveTo>
                    <a:pt x="31" y="1"/>
                  </a:moveTo>
                  <a:lnTo>
                    <a:pt x="31" y="1"/>
                  </a:lnTo>
                  <a:lnTo>
                    <a:pt x="28" y="9"/>
                  </a:lnTo>
                  <a:lnTo>
                    <a:pt x="25" y="17"/>
                  </a:lnTo>
                  <a:lnTo>
                    <a:pt x="22" y="25"/>
                  </a:lnTo>
                  <a:lnTo>
                    <a:pt x="20" y="32"/>
                  </a:lnTo>
                  <a:lnTo>
                    <a:pt x="20" y="32"/>
                  </a:lnTo>
                  <a:lnTo>
                    <a:pt x="9" y="47"/>
                  </a:lnTo>
                  <a:lnTo>
                    <a:pt x="4" y="55"/>
                  </a:lnTo>
                  <a:lnTo>
                    <a:pt x="0" y="64"/>
                  </a:lnTo>
                  <a:lnTo>
                    <a:pt x="0" y="64"/>
                  </a:lnTo>
                  <a:lnTo>
                    <a:pt x="0" y="66"/>
                  </a:lnTo>
                  <a:lnTo>
                    <a:pt x="0" y="68"/>
                  </a:lnTo>
                  <a:lnTo>
                    <a:pt x="4" y="70"/>
                  </a:lnTo>
                  <a:lnTo>
                    <a:pt x="8" y="70"/>
                  </a:lnTo>
                  <a:lnTo>
                    <a:pt x="9" y="69"/>
                  </a:lnTo>
                  <a:lnTo>
                    <a:pt x="11" y="66"/>
                  </a:lnTo>
                  <a:lnTo>
                    <a:pt x="11" y="66"/>
                  </a:lnTo>
                  <a:lnTo>
                    <a:pt x="14" y="59"/>
                  </a:lnTo>
                  <a:lnTo>
                    <a:pt x="18" y="52"/>
                  </a:lnTo>
                  <a:lnTo>
                    <a:pt x="29" y="38"/>
                  </a:lnTo>
                  <a:lnTo>
                    <a:pt x="29" y="38"/>
                  </a:lnTo>
                  <a:lnTo>
                    <a:pt x="33" y="30"/>
                  </a:lnTo>
                  <a:lnTo>
                    <a:pt x="35" y="22"/>
                  </a:lnTo>
                  <a:lnTo>
                    <a:pt x="37" y="14"/>
                  </a:lnTo>
                  <a:lnTo>
                    <a:pt x="41" y="8"/>
                  </a:lnTo>
                  <a:lnTo>
                    <a:pt x="41" y="8"/>
                  </a:lnTo>
                  <a:lnTo>
                    <a:pt x="42" y="5"/>
                  </a:lnTo>
                  <a:lnTo>
                    <a:pt x="42" y="4"/>
                  </a:lnTo>
                  <a:lnTo>
                    <a:pt x="41" y="1"/>
                  </a:lnTo>
                  <a:lnTo>
                    <a:pt x="39" y="0"/>
                  </a:lnTo>
                  <a:lnTo>
                    <a:pt x="35" y="0"/>
                  </a:lnTo>
                  <a:lnTo>
                    <a:pt x="33" y="0"/>
                  </a:lnTo>
                  <a:lnTo>
                    <a:pt x="31" y="1"/>
                  </a:lnTo>
                  <a:lnTo>
                    <a:pt x="31"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5" name="Freeform 348"/>
            <p:cNvSpPr/>
            <p:nvPr/>
          </p:nvSpPr>
          <p:spPr bwMode="auto">
            <a:xfrm>
              <a:off x="2655889" y="1355726"/>
              <a:ext cx="15875" cy="26988"/>
            </a:xfrm>
            <a:custGeom>
              <a:avLst/>
              <a:gdLst/>
              <a:ahLst/>
              <a:cxnLst>
                <a:cxn ang="0">
                  <a:pos x="32" y="0"/>
                </a:cxn>
                <a:cxn ang="0">
                  <a:pos x="32" y="0"/>
                </a:cxn>
                <a:cxn ang="0">
                  <a:pos x="29" y="0"/>
                </a:cxn>
                <a:cxn ang="0">
                  <a:pos x="26" y="3"/>
                </a:cxn>
                <a:cxn ang="0">
                  <a:pos x="22" y="6"/>
                </a:cxn>
                <a:cxn ang="0">
                  <a:pos x="20" y="13"/>
                </a:cxn>
                <a:cxn ang="0">
                  <a:pos x="17" y="18"/>
                </a:cxn>
                <a:cxn ang="0">
                  <a:pos x="17" y="18"/>
                </a:cxn>
                <a:cxn ang="0">
                  <a:pos x="9" y="39"/>
                </a:cxn>
                <a:cxn ang="0">
                  <a:pos x="1" y="59"/>
                </a:cxn>
                <a:cxn ang="0">
                  <a:pos x="1" y="59"/>
                </a:cxn>
                <a:cxn ang="0">
                  <a:pos x="0" y="61"/>
                </a:cxn>
                <a:cxn ang="0">
                  <a:pos x="1" y="64"/>
                </a:cxn>
                <a:cxn ang="0">
                  <a:pos x="4" y="67"/>
                </a:cxn>
                <a:cxn ang="0">
                  <a:pos x="5" y="68"/>
                </a:cxn>
                <a:cxn ang="0">
                  <a:pos x="8" y="68"/>
                </a:cxn>
                <a:cxn ang="0">
                  <a:pos x="9" y="67"/>
                </a:cxn>
                <a:cxn ang="0">
                  <a:pos x="11" y="65"/>
                </a:cxn>
                <a:cxn ang="0">
                  <a:pos x="11" y="65"/>
                </a:cxn>
                <a:cxn ang="0">
                  <a:pos x="24" y="35"/>
                </a:cxn>
                <a:cxn ang="0">
                  <a:pos x="24" y="35"/>
                </a:cxn>
                <a:cxn ang="0">
                  <a:pos x="28" y="21"/>
                </a:cxn>
                <a:cxn ang="0">
                  <a:pos x="30" y="14"/>
                </a:cxn>
                <a:cxn ang="0">
                  <a:pos x="33" y="12"/>
                </a:cxn>
                <a:cxn ang="0">
                  <a:pos x="34" y="10"/>
                </a:cxn>
                <a:cxn ang="0">
                  <a:pos x="34" y="10"/>
                </a:cxn>
                <a:cxn ang="0">
                  <a:pos x="37" y="9"/>
                </a:cxn>
                <a:cxn ang="0">
                  <a:pos x="38" y="8"/>
                </a:cxn>
                <a:cxn ang="0">
                  <a:pos x="38" y="6"/>
                </a:cxn>
                <a:cxn ang="0">
                  <a:pos x="38" y="4"/>
                </a:cxn>
                <a:cxn ang="0">
                  <a:pos x="35" y="0"/>
                </a:cxn>
                <a:cxn ang="0">
                  <a:pos x="34" y="0"/>
                </a:cxn>
                <a:cxn ang="0">
                  <a:pos x="32" y="0"/>
                </a:cxn>
                <a:cxn ang="0">
                  <a:pos x="32" y="0"/>
                </a:cxn>
              </a:cxnLst>
              <a:rect l="0" t="0" r="r" b="b"/>
              <a:pathLst>
                <a:path w="38" h="68">
                  <a:moveTo>
                    <a:pt x="32" y="0"/>
                  </a:moveTo>
                  <a:lnTo>
                    <a:pt x="32" y="0"/>
                  </a:lnTo>
                  <a:lnTo>
                    <a:pt x="29" y="0"/>
                  </a:lnTo>
                  <a:lnTo>
                    <a:pt x="26" y="3"/>
                  </a:lnTo>
                  <a:lnTo>
                    <a:pt x="22" y="6"/>
                  </a:lnTo>
                  <a:lnTo>
                    <a:pt x="20" y="13"/>
                  </a:lnTo>
                  <a:lnTo>
                    <a:pt x="17" y="18"/>
                  </a:lnTo>
                  <a:lnTo>
                    <a:pt x="17" y="18"/>
                  </a:lnTo>
                  <a:lnTo>
                    <a:pt x="9" y="39"/>
                  </a:lnTo>
                  <a:lnTo>
                    <a:pt x="1" y="59"/>
                  </a:lnTo>
                  <a:lnTo>
                    <a:pt x="1" y="59"/>
                  </a:lnTo>
                  <a:lnTo>
                    <a:pt x="0" y="61"/>
                  </a:lnTo>
                  <a:lnTo>
                    <a:pt x="1" y="64"/>
                  </a:lnTo>
                  <a:lnTo>
                    <a:pt x="4" y="67"/>
                  </a:lnTo>
                  <a:lnTo>
                    <a:pt x="5" y="68"/>
                  </a:lnTo>
                  <a:lnTo>
                    <a:pt x="8" y="68"/>
                  </a:lnTo>
                  <a:lnTo>
                    <a:pt x="9" y="67"/>
                  </a:lnTo>
                  <a:lnTo>
                    <a:pt x="11" y="65"/>
                  </a:lnTo>
                  <a:lnTo>
                    <a:pt x="11" y="65"/>
                  </a:lnTo>
                  <a:lnTo>
                    <a:pt x="24" y="35"/>
                  </a:lnTo>
                  <a:lnTo>
                    <a:pt x="24" y="35"/>
                  </a:lnTo>
                  <a:lnTo>
                    <a:pt x="28" y="21"/>
                  </a:lnTo>
                  <a:lnTo>
                    <a:pt x="30" y="14"/>
                  </a:lnTo>
                  <a:lnTo>
                    <a:pt x="33" y="12"/>
                  </a:lnTo>
                  <a:lnTo>
                    <a:pt x="34" y="10"/>
                  </a:lnTo>
                  <a:lnTo>
                    <a:pt x="34" y="10"/>
                  </a:lnTo>
                  <a:lnTo>
                    <a:pt x="37" y="9"/>
                  </a:lnTo>
                  <a:lnTo>
                    <a:pt x="38" y="8"/>
                  </a:lnTo>
                  <a:lnTo>
                    <a:pt x="38" y="6"/>
                  </a:lnTo>
                  <a:lnTo>
                    <a:pt x="38" y="4"/>
                  </a:lnTo>
                  <a:lnTo>
                    <a:pt x="35" y="0"/>
                  </a:lnTo>
                  <a:lnTo>
                    <a:pt x="34" y="0"/>
                  </a:lnTo>
                  <a:lnTo>
                    <a:pt x="32" y="0"/>
                  </a:lnTo>
                  <a:lnTo>
                    <a:pt x="32"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6" name="Freeform 349"/>
            <p:cNvSpPr/>
            <p:nvPr/>
          </p:nvSpPr>
          <p:spPr bwMode="auto">
            <a:xfrm>
              <a:off x="2678114" y="1358901"/>
              <a:ext cx="11113" cy="28575"/>
            </a:xfrm>
            <a:custGeom>
              <a:avLst/>
              <a:gdLst/>
              <a:ahLst/>
              <a:cxnLst>
                <a:cxn ang="0">
                  <a:pos x="25" y="0"/>
                </a:cxn>
                <a:cxn ang="0">
                  <a:pos x="21" y="0"/>
                </a:cxn>
                <a:cxn ang="0">
                  <a:pos x="21" y="0"/>
                </a:cxn>
                <a:cxn ang="0">
                  <a:pos x="18" y="2"/>
                </a:cxn>
                <a:cxn ang="0">
                  <a:pos x="17" y="3"/>
                </a:cxn>
                <a:cxn ang="0">
                  <a:pos x="15" y="4"/>
                </a:cxn>
                <a:cxn ang="0">
                  <a:pos x="15" y="7"/>
                </a:cxn>
                <a:cxn ang="0">
                  <a:pos x="15" y="7"/>
                </a:cxn>
                <a:cxn ang="0">
                  <a:pos x="14" y="15"/>
                </a:cxn>
                <a:cxn ang="0">
                  <a:pos x="13" y="21"/>
                </a:cxn>
                <a:cxn ang="0">
                  <a:pos x="9" y="37"/>
                </a:cxn>
                <a:cxn ang="0">
                  <a:pos x="5" y="51"/>
                </a:cxn>
                <a:cxn ang="0">
                  <a:pos x="0" y="66"/>
                </a:cxn>
                <a:cxn ang="0">
                  <a:pos x="0" y="66"/>
                </a:cxn>
                <a:cxn ang="0">
                  <a:pos x="0" y="68"/>
                </a:cxn>
                <a:cxn ang="0">
                  <a:pos x="1" y="70"/>
                </a:cxn>
                <a:cxn ang="0">
                  <a:pos x="4" y="72"/>
                </a:cxn>
                <a:cxn ang="0">
                  <a:pos x="8" y="72"/>
                </a:cxn>
                <a:cxn ang="0">
                  <a:pos x="10" y="71"/>
                </a:cxn>
                <a:cxn ang="0">
                  <a:pos x="12" y="68"/>
                </a:cxn>
                <a:cxn ang="0">
                  <a:pos x="12" y="68"/>
                </a:cxn>
                <a:cxn ang="0">
                  <a:pos x="17" y="53"/>
                </a:cxn>
                <a:cxn ang="0">
                  <a:pos x="22" y="36"/>
                </a:cxn>
                <a:cxn ang="0">
                  <a:pos x="22" y="36"/>
                </a:cxn>
                <a:cxn ang="0">
                  <a:pos x="26" y="24"/>
                </a:cxn>
                <a:cxn ang="0">
                  <a:pos x="26" y="12"/>
                </a:cxn>
                <a:cxn ang="0">
                  <a:pos x="26" y="12"/>
                </a:cxn>
                <a:cxn ang="0">
                  <a:pos x="29" y="11"/>
                </a:cxn>
                <a:cxn ang="0">
                  <a:pos x="30" y="10"/>
                </a:cxn>
                <a:cxn ang="0">
                  <a:pos x="30" y="6"/>
                </a:cxn>
                <a:cxn ang="0">
                  <a:pos x="29" y="2"/>
                </a:cxn>
                <a:cxn ang="0">
                  <a:pos x="27" y="2"/>
                </a:cxn>
                <a:cxn ang="0">
                  <a:pos x="25" y="0"/>
                </a:cxn>
                <a:cxn ang="0">
                  <a:pos x="25" y="0"/>
                </a:cxn>
              </a:cxnLst>
              <a:rect l="0" t="0" r="r" b="b"/>
              <a:pathLst>
                <a:path w="30" h="72">
                  <a:moveTo>
                    <a:pt x="25" y="0"/>
                  </a:moveTo>
                  <a:lnTo>
                    <a:pt x="21" y="0"/>
                  </a:lnTo>
                  <a:lnTo>
                    <a:pt x="21" y="0"/>
                  </a:lnTo>
                  <a:lnTo>
                    <a:pt x="18" y="2"/>
                  </a:lnTo>
                  <a:lnTo>
                    <a:pt x="17" y="3"/>
                  </a:lnTo>
                  <a:lnTo>
                    <a:pt x="15" y="4"/>
                  </a:lnTo>
                  <a:lnTo>
                    <a:pt x="15" y="7"/>
                  </a:lnTo>
                  <a:lnTo>
                    <a:pt x="15" y="7"/>
                  </a:lnTo>
                  <a:lnTo>
                    <a:pt x="14" y="15"/>
                  </a:lnTo>
                  <a:lnTo>
                    <a:pt x="13" y="21"/>
                  </a:lnTo>
                  <a:lnTo>
                    <a:pt x="9" y="37"/>
                  </a:lnTo>
                  <a:lnTo>
                    <a:pt x="5" y="51"/>
                  </a:lnTo>
                  <a:lnTo>
                    <a:pt x="0" y="66"/>
                  </a:lnTo>
                  <a:lnTo>
                    <a:pt x="0" y="66"/>
                  </a:lnTo>
                  <a:lnTo>
                    <a:pt x="0" y="68"/>
                  </a:lnTo>
                  <a:lnTo>
                    <a:pt x="1" y="70"/>
                  </a:lnTo>
                  <a:lnTo>
                    <a:pt x="4" y="72"/>
                  </a:lnTo>
                  <a:lnTo>
                    <a:pt x="8" y="72"/>
                  </a:lnTo>
                  <a:lnTo>
                    <a:pt x="10" y="71"/>
                  </a:lnTo>
                  <a:lnTo>
                    <a:pt x="12" y="68"/>
                  </a:lnTo>
                  <a:lnTo>
                    <a:pt x="12" y="68"/>
                  </a:lnTo>
                  <a:lnTo>
                    <a:pt x="17" y="53"/>
                  </a:lnTo>
                  <a:lnTo>
                    <a:pt x="22" y="36"/>
                  </a:lnTo>
                  <a:lnTo>
                    <a:pt x="22" y="36"/>
                  </a:lnTo>
                  <a:lnTo>
                    <a:pt x="26" y="24"/>
                  </a:lnTo>
                  <a:lnTo>
                    <a:pt x="26" y="12"/>
                  </a:lnTo>
                  <a:lnTo>
                    <a:pt x="26" y="12"/>
                  </a:lnTo>
                  <a:lnTo>
                    <a:pt x="29" y="11"/>
                  </a:lnTo>
                  <a:lnTo>
                    <a:pt x="30" y="10"/>
                  </a:lnTo>
                  <a:lnTo>
                    <a:pt x="30" y="6"/>
                  </a:lnTo>
                  <a:lnTo>
                    <a:pt x="29" y="2"/>
                  </a:lnTo>
                  <a:lnTo>
                    <a:pt x="27" y="2"/>
                  </a:lnTo>
                  <a:lnTo>
                    <a:pt x="25" y="0"/>
                  </a:lnTo>
                  <a:lnTo>
                    <a:pt x="25"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7" name="Freeform 350"/>
            <p:cNvSpPr/>
            <p:nvPr/>
          </p:nvSpPr>
          <p:spPr bwMode="auto">
            <a:xfrm>
              <a:off x="2776539" y="1355726"/>
              <a:ext cx="11113" cy="28575"/>
            </a:xfrm>
            <a:custGeom>
              <a:avLst/>
              <a:gdLst/>
              <a:ahLst/>
              <a:cxnLst>
                <a:cxn ang="0">
                  <a:pos x="21" y="1"/>
                </a:cxn>
                <a:cxn ang="0">
                  <a:pos x="21" y="1"/>
                </a:cxn>
                <a:cxn ang="0">
                  <a:pos x="14" y="6"/>
                </a:cxn>
                <a:cxn ang="0">
                  <a:pos x="10" y="14"/>
                </a:cxn>
                <a:cxn ang="0">
                  <a:pos x="7" y="22"/>
                </a:cxn>
                <a:cxn ang="0">
                  <a:pos x="4" y="31"/>
                </a:cxn>
                <a:cxn ang="0">
                  <a:pos x="1" y="48"/>
                </a:cxn>
                <a:cxn ang="0">
                  <a:pos x="0" y="65"/>
                </a:cxn>
                <a:cxn ang="0">
                  <a:pos x="0" y="65"/>
                </a:cxn>
                <a:cxn ang="0">
                  <a:pos x="0" y="68"/>
                </a:cxn>
                <a:cxn ang="0">
                  <a:pos x="1" y="71"/>
                </a:cxn>
                <a:cxn ang="0">
                  <a:pos x="5" y="72"/>
                </a:cxn>
                <a:cxn ang="0">
                  <a:pos x="9" y="71"/>
                </a:cxn>
                <a:cxn ang="0">
                  <a:pos x="10" y="68"/>
                </a:cxn>
                <a:cxn ang="0">
                  <a:pos x="12" y="65"/>
                </a:cxn>
                <a:cxn ang="0">
                  <a:pos x="12" y="65"/>
                </a:cxn>
                <a:cxn ang="0">
                  <a:pos x="12" y="51"/>
                </a:cxn>
                <a:cxn ang="0">
                  <a:pos x="14" y="35"/>
                </a:cxn>
                <a:cxn ang="0">
                  <a:pos x="17" y="27"/>
                </a:cxn>
                <a:cxn ang="0">
                  <a:pos x="20" y="21"/>
                </a:cxn>
                <a:cxn ang="0">
                  <a:pos x="24" y="14"/>
                </a:cxn>
                <a:cxn ang="0">
                  <a:pos x="29" y="9"/>
                </a:cxn>
                <a:cxn ang="0">
                  <a:pos x="29" y="9"/>
                </a:cxn>
                <a:cxn ang="0">
                  <a:pos x="30" y="6"/>
                </a:cxn>
                <a:cxn ang="0">
                  <a:pos x="31" y="5"/>
                </a:cxn>
                <a:cxn ang="0">
                  <a:pos x="30" y="3"/>
                </a:cxn>
                <a:cxn ang="0">
                  <a:pos x="29" y="1"/>
                </a:cxn>
                <a:cxn ang="0">
                  <a:pos x="25" y="0"/>
                </a:cxn>
                <a:cxn ang="0">
                  <a:pos x="24" y="0"/>
                </a:cxn>
                <a:cxn ang="0">
                  <a:pos x="21" y="1"/>
                </a:cxn>
                <a:cxn ang="0">
                  <a:pos x="21" y="1"/>
                </a:cxn>
              </a:cxnLst>
              <a:rect l="0" t="0" r="r" b="b"/>
              <a:pathLst>
                <a:path w="31" h="72">
                  <a:moveTo>
                    <a:pt x="21" y="1"/>
                  </a:moveTo>
                  <a:lnTo>
                    <a:pt x="21" y="1"/>
                  </a:lnTo>
                  <a:lnTo>
                    <a:pt x="14" y="6"/>
                  </a:lnTo>
                  <a:lnTo>
                    <a:pt x="10" y="14"/>
                  </a:lnTo>
                  <a:lnTo>
                    <a:pt x="7" y="22"/>
                  </a:lnTo>
                  <a:lnTo>
                    <a:pt x="4" y="31"/>
                  </a:lnTo>
                  <a:lnTo>
                    <a:pt x="1" y="48"/>
                  </a:lnTo>
                  <a:lnTo>
                    <a:pt x="0" y="65"/>
                  </a:lnTo>
                  <a:lnTo>
                    <a:pt x="0" y="65"/>
                  </a:lnTo>
                  <a:lnTo>
                    <a:pt x="0" y="68"/>
                  </a:lnTo>
                  <a:lnTo>
                    <a:pt x="1" y="71"/>
                  </a:lnTo>
                  <a:lnTo>
                    <a:pt x="5" y="72"/>
                  </a:lnTo>
                  <a:lnTo>
                    <a:pt x="9" y="71"/>
                  </a:lnTo>
                  <a:lnTo>
                    <a:pt x="10" y="68"/>
                  </a:lnTo>
                  <a:lnTo>
                    <a:pt x="12" y="65"/>
                  </a:lnTo>
                  <a:lnTo>
                    <a:pt x="12" y="65"/>
                  </a:lnTo>
                  <a:lnTo>
                    <a:pt x="12" y="51"/>
                  </a:lnTo>
                  <a:lnTo>
                    <a:pt x="14" y="35"/>
                  </a:lnTo>
                  <a:lnTo>
                    <a:pt x="17" y="27"/>
                  </a:lnTo>
                  <a:lnTo>
                    <a:pt x="20" y="21"/>
                  </a:lnTo>
                  <a:lnTo>
                    <a:pt x="24" y="14"/>
                  </a:lnTo>
                  <a:lnTo>
                    <a:pt x="29" y="9"/>
                  </a:lnTo>
                  <a:lnTo>
                    <a:pt x="29" y="9"/>
                  </a:lnTo>
                  <a:lnTo>
                    <a:pt x="30" y="6"/>
                  </a:lnTo>
                  <a:lnTo>
                    <a:pt x="31" y="5"/>
                  </a:lnTo>
                  <a:lnTo>
                    <a:pt x="30" y="3"/>
                  </a:lnTo>
                  <a:lnTo>
                    <a:pt x="29" y="1"/>
                  </a:lnTo>
                  <a:lnTo>
                    <a:pt x="25" y="0"/>
                  </a:lnTo>
                  <a:lnTo>
                    <a:pt x="24" y="0"/>
                  </a:lnTo>
                  <a:lnTo>
                    <a:pt x="21" y="1"/>
                  </a:lnTo>
                  <a:lnTo>
                    <a:pt x="21"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8" name="Freeform 351"/>
            <p:cNvSpPr/>
            <p:nvPr/>
          </p:nvSpPr>
          <p:spPr bwMode="auto">
            <a:xfrm>
              <a:off x="2790826" y="1358901"/>
              <a:ext cx="12700" cy="22225"/>
            </a:xfrm>
            <a:custGeom>
              <a:avLst/>
              <a:gdLst/>
              <a:ahLst/>
              <a:cxnLst>
                <a:cxn ang="0">
                  <a:pos x="20" y="7"/>
                </a:cxn>
                <a:cxn ang="0">
                  <a:pos x="20" y="7"/>
                </a:cxn>
                <a:cxn ang="0">
                  <a:pos x="18" y="11"/>
                </a:cxn>
                <a:cxn ang="0">
                  <a:pos x="16" y="16"/>
                </a:cxn>
                <a:cxn ang="0">
                  <a:pos x="9" y="25"/>
                </a:cxn>
                <a:cxn ang="0">
                  <a:pos x="9" y="25"/>
                </a:cxn>
                <a:cxn ang="0">
                  <a:pos x="0" y="50"/>
                </a:cxn>
                <a:cxn ang="0">
                  <a:pos x="0" y="50"/>
                </a:cxn>
                <a:cxn ang="0">
                  <a:pos x="0" y="53"/>
                </a:cxn>
                <a:cxn ang="0">
                  <a:pos x="1" y="55"/>
                </a:cxn>
                <a:cxn ang="0">
                  <a:pos x="4" y="58"/>
                </a:cxn>
                <a:cxn ang="0">
                  <a:pos x="8" y="57"/>
                </a:cxn>
                <a:cxn ang="0">
                  <a:pos x="10" y="55"/>
                </a:cxn>
                <a:cxn ang="0">
                  <a:pos x="12" y="54"/>
                </a:cxn>
                <a:cxn ang="0">
                  <a:pos x="12" y="54"/>
                </a:cxn>
                <a:cxn ang="0">
                  <a:pos x="16" y="38"/>
                </a:cxn>
                <a:cxn ang="0">
                  <a:pos x="20" y="31"/>
                </a:cxn>
                <a:cxn ang="0">
                  <a:pos x="23" y="24"/>
                </a:cxn>
                <a:cxn ang="0">
                  <a:pos x="23" y="24"/>
                </a:cxn>
                <a:cxn ang="0">
                  <a:pos x="29" y="16"/>
                </a:cxn>
                <a:cxn ang="0">
                  <a:pos x="30" y="7"/>
                </a:cxn>
                <a:cxn ang="0">
                  <a:pos x="30" y="7"/>
                </a:cxn>
                <a:cxn ang="0">
                  <a:pos x="30" y="4"/>
                </a:cxn>
                <a:cxn ang="0">
                  <a:pos x="29" y="2"/>
                </a:cxn>
                <a:cxn ang="0">
                  <a:pos x="27" y="2"/>
                </a:cxn>
                <a:cxn ang="0">
                  <a:pos x="26" y="0"/>
                </a:cxn>
                <a:cxn ang="0">
                  <a:pos x="21" y="2"/>
                </a:cxn>
                <a:cxn ang="0">
                  <a:pos x="20" y="4"/>
                </a:cxn>
                <a:cxn ang="0">
                  <a:pos x="20" y="7"/>
                </a:cxn>
                <a:cxn ang="0">
                  <a:pos x="20" y="7"/>
                </a:cxn>
              </a:cxnLst>
              <a:rect l="0" t="0" r="r" b="b"/>
              <a:pathLst>
                <a:path w="30" h="58">
                  <a:moveTo>
                    <a:pt x="20" y="7"/>
                  </a:moveTo>
                  <a:lnTo>
                    <a:pt x="20" y="7"/>
                  </a:lnTo>
                  <a:lnTo>
                    <a:pt x="18" y="11"/>
                  </a:lnTo>
                  <a:lnTo>
                    <a:pt x="16" y="16"/>
                  </a:lnTo>
                  <a:lnTo>
                    <a:pt x="9" y="25"/>
                  </a:lnTo>
                  <a:lnTo>
                    <a:pt x="9" y="25"/>
                  </a:lnTo>
                  <a:lnTo>
                    <a:pt x="0" y="50"/>
                  </a:lnTo>
                  <a:lnTo>
                    <a:pt x="0" y="50"/>
                  </a:lnTo>
                  <a:lnTo>
                    <a:pt x="0" y="53"/>
                  </a:lnTo>
                  <a:lnTo>
                    <a:pt x="1" y="55"/>
                  </a:lnTo>
                  <a:lnTo>
                    <a:pt x="4" y="58"/>
                  </a:lnTo>
                  <a:lnTo>
                    <a:pt x="8" y="57"/>
                  </a:lnTo>
                  <a:lnTo>
                    <a:pt x="10" y="55"/>
                  </a:lnTo>
                  <a:lnTo>
                    <a:pt x="12" y="54"/>
                  </a:lnTo>
                  <a:lnTo>
                    <a:pt x="12" y="54"/>
                  </a:lnTo>
                  <a:lnTo>
                    <a:pt x="16" y="38"/>
                  </a:lnTo>
                  <a:lnTo>
                    <a:pt x="20" y="31"/>
                  </a:lnTo>
                  <a:lnTo>
                    <a:pt x="23" y="24"/>
                  </a:lnTo>
                  <a:lnTo>
                    <a:pt x="23" y="24"/>
                  </a:lnTo>
                  <a:lnTo>
                    <a:pt x="29" y="16"/>
                  </a:lnTo>
                  <a:lnTo>
                    <a:pt x="30" y="7"/>
                  </a:lnTo>
                  <a:lnTo>
                    <a:pt x="30" y="7"/>
                  </a:lnTo>
                  <a:lnTo>
                    <a:pt x="30" y="4"/>
                  </a:lnTo>
                  <a:lnTo>
                    <a:pt x="29" y="2"/>
                  </a:lnTo>
                  <a:lnTo>
                    <a:pt x="27" y="2"/>
                  </a:lnTo>
                  <a:lnTo>
                    <a:pt x="26" y="0"/>
                  </a:lnTo>
                  <a:lnTo>
                    <a:pt x="21" y="2"/>
                  </a:lnTo>
                  <a:lnTo>
                    <a:pt x="20" y="4"/>
                  </a:lnTo>
                  <a:lnTo>
                    <a:pt x="20" y="7"/>
                  </a:lnTo>
                  <a:lnTo>
                    <a:pt x="20"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9" name="Freeform 352"/>
            <p:cNvSpPr/>
            <p:nvPr/>
          </p:nvSpPr>
          <p:spPr bwMode="auto">
            <a:xfrm>
              <a:off x="2303464" y="1395413"/>
              <a:ext cx="7938" cy="19050"/>
            </a:xfrm>
            <a:custGeom>
              <a:avLst/>
              <a:gdLst/>
              <a:ahLst/>
              <a:cxnLst>
                <a:cxn ang="0">
                  <a:pos x="12" y="4"/>
                </a:cxn>
                <a:cxn ang="0">
                  <a:pos x="12" y="4"/>
                </a:cxn>
                <a:cxn ang="0">
                  <a:pos x="6" y="22"/>
                </a:cxn>
                <a:cxn ang="0">
                  <a:pos x="2" y="30"/>
                </a:cxn>
                <a:cxn ang="0">
                  <a:pos x="0" y="40"/>
                </a:cxn>
                <a:cxn ang="0">
                  <a:pos x="0" y="40"/>
                </a:cxn>
                <a:cxn ang="0">
                  <a:pos x="2" y="42"/>
                </a:cxn>
                <a:cxn ang="0">
                  <a:pos x="3" y="44"/>
                </a:cxn>
                <a:cxn ang="0">
                  <a:pos x="7" y="46"/>
                </a:cxn>
                <a:cxn ang="0">
                  <a:pos x="11" y="44"/>
                </a:cxn>
                <a:cxn ang="0">
                  <a:pos x="12" y="42"/>
                </a:cxn>
                <a:cxn ang="0">
                  <a:pos x="12" y="40"/>
                </a:cxn>
                <a:cxn ang="0">
                  <a:pos x="12" y="40"/>
                </a:cxn>
                <a:cxn ang="0">
                  <a:pos x="13" y="31"/>
                </a:cxn>
                <a:cxn ang="0">
                  <a:pos x="16" y="23"/>
                </a:cxn>
                <a:cxn ang="0">
                  <a:pos x="24" y="8"/>
                </a:cxn>
                <a:cxn ang="0">
                  <a:pos x="24" y="8"/>
                </a:cxn>
                <a:cxn ang="0">
                  <a:pos x="24" y="5"/>
                </a:cxn>
                <a:cxn ang="0">
                  <a:pos x="23" y="3"/>
                </a:cxn>
                <a:cxn ang="0">
                  <a:pos x="21" y="1"/>
                </a:cxn>
                <a:cxn ang="0">
                  <a:pos x="20" y="0"/>
                </a:cxn>
                <a:cxn ang="0">
                  <a:pos x="16" y="1"/>
                </a:cxn>
                <a:cxn ang="0">
                  <a:pos x="13" y="3"/>
                </a:cxn>
                <a:cxn ang="0">
                  <a:pos x="12" y="4"/>
                </a:cxn>
                <a:cxn ang="0">
                  <a:pos x="12" y="4"/>
                </a:cxn>
              </a:cxnLst>
              <a:rect l="0" t="0" r="r" b="b"/>
              <a:pathLst>
                <a:path w="24" h="46">
                  <a:moveTo>
                    <a:pt x="12" y="4"/>
                  </a:moveTo>
                  <a:lnTo>
                    <a:pt x="12" y="4"/>
                  </a:lnTo>
                  <a:lnTo>
                    <a:pt x="6" y="22"/>
                  </a:lnTo>
                  <a:lnTo>
                    <a:pt x="2" y="30"/>
                  </a:lnTo>
                  <a:lnTo>
                    <a:pt x="0" y="40"/>
                  </a:lnTo>
                  <a:lnTo>
                    <a:pt x="0" y="40"/>
                  </a:lnTo>
                  <a:lnTo>
                    <a:pt x="2" y="42"/>
                  </a:lnTo>
                  <a:lnTo>
                    <a:pt x="3" y="44"/>
                  </a:lnTo>
                  <a:lnTo>
                    <a:pt x="7" y="46"/>
                  </a:lnTo>
                  <a:lnTo>
                    <a:pt x="11" y="44"/>
                  </a:lnTo>
                  <a:lnTo>
                    <a:pt x="12" y="42"/>
                  </a:lnTo>
                  <a:lnTo>
                    <a:pt x="12" y="40"/>
                  </a:lnTo>
                  <a:lnTo>
                    <a:pt x="12" y="40"/>
                  </a:lnTo>
                  <a:lnTo>
                    <a:pt x="13" y="31"/>
                  </a:lnTo>
                  <a:lnTo>
                    <a:pt x="16" y="23"/>
                  </a:lnTo>
                  <a:lnTo>
                    <a:pt x="24" y="8"/>
                  </a:lnTo>
                  <a:lnTo>
                    <a:pt x="24" y="8"/>
                  </a:lnTo>
                  <a:lnTo>
                    <a:pt x="24" y="5"/>
                  </a:lnTo>
                  <a:lnTo>
                    <a:pt x="23" y="3"/>
                  </a:lnTo>
                  <a:lnTo>
                    <a:pt x="21" y="1"/>
                  </a:lnTo>
                  <a:lnTo>
                    <a:pt x="20" y="0"/>
                  </a:lnTo>
                  <a:lnTo>
                    <a:pt x="16" y="1"/>
                  </a:lnTo>
                  <a:lnTo>
                    <a:pt x="13" y="3"/>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0" name="Freeform 353"/>
            <p:cNvSpPr/>
            <p:nvPr/>
          </p:nvSpPr>
          <p:spPr bwMode="auto">
            <a:xfrm>
              <a:off x="2324101" y="1398588"/>
              <a:ext cx="9525" cy="17463"/>
            </a:xfrm>
            <a:custGeom>
              <a:avLst/>
              <a:gdLst/>
              <a:ahLst/>
              <a:cxnLst>
                <a:cxn ang="0">
                  <a:pos x="12" y="5"/>
                </a:cxn>
                <a:cxn ang="0">
                  <a:pos x="12" y="5"/>
                </a:cxn>
                <a:cxn ang="0">
                  <a:pos x="10" y="13"/>
                </a:cxn>
                <a:cxn ang="0">
                  <a:pos x="8" y="19"/>
                </a:cxn>
                <a:cxn ang="0">
                  <a:pos x="5" y="26"/>
                </a:cxn>
                <a:cxn ang="0">
                  <a:pos x="1" y="32"/>
                </a:cxn>
                <a:cxn ang="0">
                  <a:pos x="1" y="32"/>
                </a:cxn>
                <a:cxn ang="0">
                  <a:pos x="0" y="35"/>
                </a:cxn>
                <a:cxn ang="0">
                  <a:pos x="0" y="38"/>
                </a:cxn>
                <a:cxn ang="0">
                  <a:pos x="3" y="40"/>
                </a:cxn>
                <a:cxn ang="0">
                  <a:pos x="7" y="42"/>
                </a:cxn>
                <a:cxn ang="0">
                  <a:pos x="9" y="40"/>
                </a:cxn>
                <a:cxn ang="0">
                  <a:pos x="10" y="39"/>
                </a:cxn>
                <a:cxn ang="0">
                  <a:pos x="10" y="39"/>
                </a:cxn>
                <a:cxn ang="0">
                  <a:pos x="16" y="31"/>
                </a:cxn>
                <a:cxn ang="0">
                  <a:pos x="20" y="23"/>
                </a:cxn>
                <a:cxn ang="0">
                  <a:pos x="22" y="14"/>
                </a:cxn>
                <a:cxn ang="0">
                  <a:pos x="24" y="5"/>
                </a:cxn>
                <a:cxn ang="0">
                  <a:pos x="24" y="5"/>
                </a:cxn>
                <a:cxn ang="0">
                  <a:pos x="22" y="2"/>
                </a:cxn>
                <a:cxn ang="0">
                  <a:pos x="21" y="1"/>
                </a:cxn>
                <a:cxn ang="0">
                  <a:pos x="17" y="0"/>
                </a:cxn>
                <a:cxn ang="0">
                  <a:pos x="13" y="1"/>
                </a:cxn>
                <a:cxn ang="0">
                  <a:pos x="12" y="2"/>
                </a:cxn>
                <a:cxn ang="0">
                  <a:pos x="12" y="5"/>
                </a:cxn>
                <a:cxn ang="0">
                  <a:pos x="12" y="5"/>
                </a:cxn>
              </a:cxnLst>
              <a:rect l="0" t="0" r="r" b="b"/>
              <a:pathLst>
                <a:path w="24" h="42">
                  <a:moveTo>
                    <a:pt x="12" y="5"/>
                  </a:moveTo>
                  <a:lnTo>
                    <a:pt x="12" y="5"/>
                  </a:lnTo>
                  <a:lnTo>
                    <a:pt x="10" y="13"/>
                  </a:lnTo>
                  <a:lnTo>
                    <a:pt x="8" y="19"/>
                  </a:lnTo>
                  <a:lnTo>
                    <a:pt x="5" y="26"/>
                  </a:lnTo>
                  <a:lnTo>
                    <a:pt x="1" y="32"/>
                  </a:lnTo>
                  <a:lnTo>
                    <a:pt x="1" y="32"/>
                  </a:lnTo>
                  <a:lnTo>
                    <a:pt x="0" y="35"/>
                  </a:lnTo>
                  <a:lnTo>
                    <a:pt x="0" y="38"/>
                  </a:lnTo>
                  <a:lnTo>
                    <a:pt x="3" y="40"/>
                  </a:lnTo>
                  <a:lnTo>
                    <a:pt x="7" y="42"/>
                  </a:lnTo>
                  <a:lnTo>
                    <a:pt x="9" y="40"/>
                  </a:lnTo>
                  <a:lnTo>
                    <a:pt x="10" y="39"/>
                  </a:lnTo>
                  <a:lnTo>
                    <a:pt x="10" y="39"/>
                  </a:lnTo>
                  <a:lnTo>
                    <a:pt x="16" y="31"/>
                  </a:lnTo>
                  <a:lnTo>
                    <a:pt x="20" y="23"/>
                  </a:lnTo>
                  <a:lnTo>
                    <a:pt x="22" y="14"/>
                  </a:lnTo>
                  <a:lnTo>
                    <a:pt x="24" y="5"/>
                  </a:lnTo>
                  <a:lnTo>
                    <a:pt x="24" y="5"/>
                  </a:lnTo>
                  <a:lnTo>
                    <a:pt x="22" y="2"/>
                  </a:lnTo>
                  <a:lnTo>
                    <a:pt x="21" y="1"/>
                  </a:lnTo>
                  <a:lnTo>
                    <a:pt x="17" y="0"/>
                  </a:lnTo>
                  <a:lnTo>
                    <a:pt x="13" y="1"/>
                  </a:lnTo>
                  <a:lnTo>
                    <a:pt x="12" y="2"/>
                  </a:lnTo>
                  <a:lnTo>
                    <a:pt x="12" y="5"/>
                  </a:lnTo>
                  <a:lnTo>
                    <a:pt x="12"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1" name="Freeform 354"/>
            <p:cNvSpPr/>
            <p:nvPr/>
          </p:nvSpPr>
          <p:spPr bwMode="auto">
            <a:xfrm>
              <a:off x="2349501" y="1400176"/>
              <a:ext cx="6350" cy="14288"/>
            </a:xfrm>
            <a:custGeom>
              <a:avLst/>
              <a:gdLst/>
              <a:ahLst/>
              <a:cxnLst>
                <a:cxn ang="0">
                  <a:pos x="3" y="5"/>
                </a:cxn>
                <a:cxn ang="0">
                  <a:pos x="3" y="5"/>
                </a:cxn>
                <a:cxn ang="0">
                  <a:pos x="2" y="17"/>
                </a:cxn>
                <a:cxn ang="0">
                  <a:pos x="0" y="28"/>
                </a:cxn>
                <a:cxn ang="0">
                  <a:pos x="0" y="28"/>
                </a:cxn>
                <a:cxn ang="0">
                  <a:pos x="0" y="30"/>
                </a:cxn>
                <a:cxn ang="0">
                  <a:pos x="2" y="32"/>
                </a:cxn>
                <a:cxn ang="0">
                  <a:pos x="6" y="34"/>
                </a:cxn>
                <a:cxn ang="0">
                  <a:pos x="10" y="32"/>
                </a:cxn>
                <a:cxn ang="0">
                  <a:pos x="11" y="30"/>
                </a:cxn>
                <a:cxn ang="0">
                  <a:pos x="11" y="28"/>
                </a:cxn>
                <a:cxn ang="0">
                  <a:pos x="11" y="28"/>
                </a:cxn>
                <a:cxn ang="0">
                  <a:pos x="13" y="17"/>
                </a:cxn>
                <a:cxn ang="0">
                  <a:pos x="15" y="5"/>
                </a:cxn>
                <a:cxn ang="0">
                  <a:pos x="15" y="5"/>
                </a:cxn>
                <a:cxn ang="0">
                  <a:pos x="15" y="2"/>
                </a:cxn>
                <a:cxn ang="0">
                  <a:pos x="13" y="1"/>
                </a:cxn>
                <a:cxn ang="0">
                  <a:pos x="10" y="0"/>
                </a:cxn>
                <a:cxn ang="0">
                  <a:pos x="6" y="1"/>
                </a:cxn>
                <a:cxn ang="0">
                  <a:pos x="4" y="2"/>
                </a:cxn>
                <a:cxn ang="0">
                  <a:pos x="3" y="5"/>
                </a:cxn>
                <a:cxn ang="0">
                  <a:pos x="3" y="5"/>
                </a:cxn>
              </a:cxnLst>
              <a:rect l="0" t="0" r="r" b="b"/>
              <a:pathLst>
                <a:path w="15" h="34">
                  <a:moveTo>
                    <a:pt x="3" y="5"/>
                  </a:moveTo>
                  <a:lnTo>
                    <a:pt x="3" y="5"/>
                  </a:lnTo>
                  <a:lnTo>
                    <a:pt x="2" y="17"/>
                  </a:lnTo>
                  <a:lnTo>
                    <a:pt x="0" y="28"/>
                  </a:lnTo>
                  <a:lnTo>
                    <a:pt x="0" y="28"/>
                  </a:lnTo>
                  <a:lnTo>
                    <a:pt x="0" y="30"/>
                  </a:lnTo>
                  <a:lnTo>
                    <a:pt x="2" y="32"/>
                  </a:lnTo>
                  <a:lnTo>
                    <a:pt x="6" y="34"/>
                  </a:lnTo>
                  <a:lnTo>
                    <a:pt x="10" y="32"/>
                  </a:lnTo>
                  <a:lnTo>
                    <a:pt x="11" y="30"/>
                  </a:lnTo>
                  <a:lnTo>
                    <a:pt x="11" y="28"/>
                  </a:lnTo>
                  <a:lnTo>
                    <a:pt x="11" y="28"/>
                  </a:lnTo>
                  <a:lnTo>
                    <a:pt x="13" y="17"/>
                  </a:lnTo>
                  <a:lnTo>
                    <a:pt x="15" y="5"/>
                  </a:lnTo>
                  <a:lnTo>
                    <a:pt x="15" y="5"/>
                  </a:lnTo>
                  <a:lnTo>
                    <a:pt x="15" y="2"/>
                  </a:lnTo>
                  <a:lnTo>
                    <a:pt x="13" y="1"/>
                  </a:lnTo>
                  <a:lnTo>
                    <a:pt x="10" y="0"/>
                  </a:lnTo>
                  <a:lnTo>
                    <a:pt x="6" y="1"/>
                  </a:lnTo>
                  <a:lnTo>
                    <a:pt x="4" y="2"/>
                  </a:lnTo>
                  <a:lnTo>
                    <a:pt x="3" y="5"/>
                  </a:lnTo>
                  <a:lnTo>
                    <a:pt x="3"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2" name="Freeform 355"/>
            <p:cNvSpPr/>
            <p:nvPr/>
          </p:nvSpPr>
          <p:spPr bwMode="auto">
            <a:xfrm>
              <a:off x="2138364" y="1184276"/>
              <a:ext cx="11113" cy="20638"/>
            </a:xfrm>
            <a:custGeom>
              <a:avLst/>
              <a:gdLst/>
              <a:ahLst/>
              <a:cxnLst>
                <a:cxn ang="0">
                  <a:pos x="30" y="5"/>
                </a:cxn>
                <a:cxn ang="0">
                  <a:pos x="30" y="5"/>
                </a:cxn>
                <a:cxn ang="0">
                  <a:pos x="30" y="2"/>
                </a:cxn>
                <a:cxn ang="0">
                  <a:pos x="28" y="1"/>
                </a:cxn>
                <a:cxn ang="0">
                  <a:pos x="27" y="0"/>
                </a:cxn>
                <a:cxn ang="0">
                  <a:pos x="25" y="0"/>
                </a:cxn>
                <a:cxn ang="0">
                  <a:pos x="21" y="1"/>
                </a:cxn>
                <a:cxn ang="0">
                  <a:pos x="19" y="2"/>
                </a:cxn>
                <a:cxn ang="0">
                  <a:pos x="19" y="5"/>
                </a:cxn>
                <a:cxn ang="0">
                  <a:pos x="19" y="5"/>
                </a:cxn>
                <a:cxn ang="0">
                  <a:pos x="17" y="9"/>
                </a:cxn>
                <a:cxn ang="0">
                  <a:pos x="14" y="13"/>
                </a:cxn>
                <a:cxn ang="0">
                  <a:pos x="14" y="13"/>
                </a:cxn>
                <a:cxn ang="0">
                  <a:pos x="6" y="24"/>
                </a:cxn>
                <a:cxn ang="0">
                  <a:pos x="6" y="24"/>
                </a:cxn>
                <a:cxn ang="0">
                  <a:pos x="1" y="34"/>
                </a:cxn>
                <a:cxn ang="0">
                  <a:pos x="0" y="39"/>
                </a:cxn>
                <a:cxn ang="0">
                  <a:pos x="0" y="44"/>
                </a:cxn>
                <a:cxn ang="0">
                  <a:pos x="0" y="44"/>
                </a:cxn>
                <a:cxn ang="0">
                  <a:pos x="1" y="47"/>
                </a:cxn>
                <a:cxn ang="0">
                  <a:pos x="4" y="48"/>
                </a:cxn>
                <a:cxn ang="0">
                  <a:pos x="8" y="48"/>
                </a:cxn>
                <a:cxn ang="0">
                  <a:pos x="9" y="47"/>
                </a:cxn>
                <a:cxn ang="0">
                  <a:pos x="11" y="45"/>
                </a:cxn>
                <a:cxn ang="0">
                  <a:pos x="11" y="44"/>
                </a:cxn>
                <a:cxn ang="0">
                  <a:pos x="11" y="41"/>
                </a:cxn>
                <a:cxn ang="0">
                  <a:pos x="11" y="41"/>
                </a:cxn>
                <a:cxn ang="0">
                  <a:pos x="11" y="38"/>
                </a:cxn>
                <a:cxn ang="0">
                  <a:pos x="14" y="32"/>
                </a:cxn>
                <a:cxn ang="0">
                  <a:pos x="21" y="24"/>
                </a:cxn>
                <a:cxn ang="0">
                  <a:pos x="21" y="24"/>
                </a:cxn>
                <a:cxn ang="0">
                  <a:pos x="27" y="15"/>
                </a:cxn>
                <a:cxn ang="0">
                  <a:pos x="30" y="10"/>
                </a:cxn>
                <a:cxn ang="0">
                  <a:pos x="30" y="5"/>
                </a:cxn>
                <a:cxn ang="0">
                  <a:pos x="30" y="5"/>
                </a:cxn>
              </a:cxnLst>
              <a:rect l="0" t="0" r="r" b="b"/>
              <a:pathLst>
                <a:path w="30" h="48">
                  <a:moveTo>
                    <a:pt x="30" y="5"/>
                  </a:moveTo>
                  <a:lnTo>
                    <a:pt x="30" y="5"/>
                  </a:lnTo>
                  <a:lnTo>
                    <a:pt x="30" y="2"/>
                  </a:lnTo>
                  <a:lnTo>
                    <a:pt x="28" y="1"/>
                  </a:lnTo>
                  <a:lnTo>
                    <a:pt x="27" y="0"/>
                  </a:lnTo>
                  <a:lnTo>
                    <a:pt x="25" y="0"/>
                  </a:lnTo>
                  <a:lnTo>
                    <a:pt x="21" y="1"/>
                  </a:lnTo>
                  <a:lnTo>
                    <a:pt x="19" y="2"/>
                  </a:lnTo>
                  <a:lnTo>
                    <a:pt x="19" y="5"/>
                  </a:lnTo>
                  <a:lnTo>
                    <a:pt x="19" y="5"/>
                  </a:lnTo>
                  <a:lnTo>
                    <a:pt x="17" y="9"/>
                  </a:lnTo>
                  <a:lnTo>
                    <a:pt x="14" y="13"/>
                  </a:lnTo>
                  <a:lnTo>
                    <a:pt x="14" y="13"/>
                  </a:lnTo>
                  <a:lnTo>
                    <a:pt x="6" y="24"/>
                  </a:lnTo>
                  <a:lnTo>
                    <a:pt x="6" y="24"/>
                  </a:lnTo>
                  <a:lnTo>
                    <a:pt x="1" y="34"/>
                  </a:lnTo>
                  <a:lnTo>
                    <a:pt x="0" y="39"/>
                  </a:lnTo>
                  <a:lnTo>
                    <a:pt x="0" y="44"/>
                  </a:lnTo>
                  <a:lnTo>
                    <a:pt x="0" y="44"/>
                  </a:lnTo>
                  <a:lnTo>
                    <a:pt x="1" y="47"/>
                  </a:lnTo>
                  <a:lnTo>
                    <a:pt x="4" y="48"/>
                  </a:lnTo>
                  <a:lnTo>
                    <a:pt x="8" y="48"/>
                  </a:lnTo>
                  <a:lnTo>
                    <a:pt x="9" y="47"/>
                  </a:lnTo>
                  <a:lnTo>
                    <a:pt x="11" y="45"/>
                  </a:lnTo>
                  <a:lnTo>
                    <a:pt x="11" y="44"/>
                  </a:lnTo>
                  <a:lnTo>
                    <a:pt x="11" y="41"/>
                  </a:lnTo>
                  <a:lnTo>
                    <a:pt x="11" y="41"/>
                  </a:lnTo>
                  <a:lnTo>
                    <a:pt x="11" y="38"/>
                  </a:lnTo>
                  <a:lnTo>
                    <a:pt x="14" y="32"/>
                  </a:lnTo>
                  <a:lnTo>
                    <a:pt x="21" y="24"/>
                  </a:lnTo>
                  <a:lnTo>
                    <a:pt x="21" y="24"/>
                  </a:lnTo>
                  <a:lnTo>
                    <a:pt x="27" y="15"/>
                  </a:lnTo>
                  <a:lnTo>
                    <a:pt x="30" y="10"/>
                  </a:lnTo>
                  <a:lnTo>
                    <a:pt x="30" y="5"/>
                  </a:lnTo>
                  <a:lnTo>
                    <a:pt x="30"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3" name="Freeform 356"/>
            <p:cNvSpPr/>
            <p:nvPr/>
          </p:nvSpPr>
          <p:spPr bwMode="auto">
            <a:xfrm>
              <a:off x="2163764" y="1187451"/>
              <a:ext cx="7938" cy="15875"/>
            </a:xfrm>
            <a:custGeom>
              <a:avLst/>
              <a:gdLst/>
              <a:ahLst/>
              <a:cxnLst>
                <a:cxn ang="0">
                  <a:pos x="8" y="4"/>
                </a:cxn>
                <a:cxn ang="0">
                  <a:pos x="8" y="4"/>
                </a:cxn>
                <a:cxn ang="0">
                  <a:pos x="3" y="18"/>
                </a:cxn>
                <a:cxn ang="0">
                  <a:pos x="0" y="25"/>
                </a:cxn>
                <a:cxn ang="0">
                  <a:pos x="0" y="33"/>
                </a:cxn>
                <a:cxn ang="0">
                  <a:pos x="0" y="33"/>
                </a:cxn>
                <a:cxn ang="0">
                  <a:pos x="0" y="35"/>
                </a:cxn>
                <a:cxn ang="0">
                  <a:pos x="1" y="37"/>
                </a:cxn>
                <a:cxn ang="0">
                  <a:pos x="5" y="38"/>
                </a:cxn>
                <a:cxn ang="0">
                  <a:pos x="9" y="37"/>
                </a:cxn>
                <a:cxn ang="0">
                  <a:pos x="11" y="35"/>
                </a:cxn>
                <a:cxn ang="0">
                  <a:pos x="11" y="33"/>
                </a:cxn>
                <a:cxn ang="0">
                  <a:pos x="11" y="33"/>
                </a:cxn>
                <a:cxn ang="0">
                  <a:pos x="12" y="26"/>
                </a:cxn>
                <a:cxn ang="0">
                  <a:pos x="13" y="21"/>
                </a:cxn>
                <a:cxn ang="0">
                  <a:pos x="18" y="9"/>
                </a:cxn>
                <a:cxn ang="0">
                  <a:pos x="18" y="9"/>
                </a:cxn>
                <a:cxn ang="0">
                  <a:pos x="18" y="7"/>
                </a:cxn>
                <a:cxn ang="0">
                  <a:pos x="18" y="5"/>
                </a:cxn>
                <a:cxn ang="0">
                  <a:pos x="16" y="1"/>
                </a:cxn>
                <a:cxn ang="0">
                  <a:pos x="12" y="0"/>
                </a:cxn>
                <a:cxn ang="0">
                  <a:pos x="9" y="1"/>
                </a:cxn>
                <a:cxn ang="0">
                  <a:pos x="8" y="4"/>
                </a:cxn>
                <a:cxn ang="0">
                  <a:pos x="8" y="4"/>
                </a:cxn>
              </a:cxnLst>
              <a:rect l="0" t="0" r="r" b="b"/>
              <a:pathLst>
                <a:path w="18" h="38">
                  <a:moveTo>
                    <a:pt x="8" y="4"/>
                  </a:moveTo>
                  <a:lnTo>
                    <a:pt x="8" y="4"/>
                  </a:lnTo>
                  <a:lnTo>
                    <a:pt x="3" y="18"/>
                  </a:lnTo>
                  <a:lnTo>
                    <a:pt x="0" y="25"/>
                  </a:lnTo>
                  <a:lnTo>
                    <a:pt x="0" y="33"/>
                  </a:lnTo>
                  <a:lnTo>
                    <a:pt x="0" y="33"/>
                  </a:lnTo>
                  <a:lnTo>
                    <a:pt x="0" y="35"/>
                  </a:lnTo>
                  <a:lnTo>
                    <a:pt x="1" y="37"/>
                  </a:lnTo>
                  <a:lnTo>
                    <a:pt x="5" y="38"/>
                  </a:lnTo>
                  <a:lnTo>
                    <a:pt x="9" y="37"/>
                  </a:lnTo>
                  <a:lnTo>
                    <a:pt x="11" y="35"/>
                  </a:lnTo>
                  <a:lnTo>
                    <a:pt x="11" y="33"/>
                  </a:lnTo>
                  <a:lnTo>
                    <a:pt x="11" y="33"/>
                  </a:lnTo>
                  <a:lnTo>
                    <a:pt x="12" y="26"/>
                  </a:lnTo>
                  <a:lnTo>
                    <a:pt x="13" y="21"/>
                  </a:lnTo>
                  <a:lnTo>
                    <a:pt x="18" y="9"/>
                  </a:lnTo>
                  <a:lnTo>
                    <a:pt x="18" y="9"/>
                  </a:lnTo>
                  <a:lnTo>
                    <a:pt x="18" y="7"/>
                  </a:lnTo>
                  <a:lnTo>
                    <a:pt x="18" y="5"/>
                  </a:lnTo>
                  <a:lnTo>
                    <a:pt x="16" y="1"/>
                  </a:lnTo>
                  <a:lnTo>
                    <a:pt x="12" y="0"/>
                  </a:lnTo>
                  <a:lnTo>
                    <a:pt x="9" y="1"/>
                  </a:lnTo>
                  <a:lnTo>
                    <a:pt x="8" y="4"/>
                  </a:lnTo>
                  <a:lnTo>
                    <a:pt x="8"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4" name="Freeform 357"/>
            <p:cNvSpPr/>
            <p:nvPr/>
          </p:nvSpPr>
          <p:spPr bwMode="auto">
            <a:xfrm>
              <a:off x="2128839" y="1384301"/>
              <a:ext cx="9525" cy="17463"/>
            </a:xfrm>
            <a:custGeom>
              <a:avLst/>
              <a:gdLst/>
              <a:ahLst/>
              <a:cxnLst>
                <a:cxn ang="0">
                  <a:pos x="12" y="2"/>
                </a:cxn>
                <a:cxn ang="0">
                  <a:pos x="12" y="2"/>
                </a:cxn>
                <a:cxn ang="0">
                  <a:pos x="7" y="12"/>
                </a:cxn>
                <a:cxn ang="0">
                  <a:pos x="3" y="19"/>
                </a:cxn>
                <a:cxn ang="0">
                  <a:pos x="0" y="30"/>
                </a:cxn>
                <a:cxn ang="0">
                  <a:pos x="0" y="39"/>
                </a:cxn>
                <a:cxn ang="0">
                  <a:pos x="0" y="39"/>
                </a:cxn>
                <a:cxn ang="0">
                  <a:pos x="0" y="42"/>
                </a:cxn>
                <a:cxn ang="0">
                  <a:pos x="2" y="43"/>
                </a:cxn>
                <a:cxn ang="0">
                  <a:pos x="6" y="44"/>
                </a:cxn>
                <a:cxn ang="0">
                  <a:pos x="10" y="43"/>
                </a:cxn>
                <a:cxn ang="0">
                  <a:pos x="11" y="42"/>
                </a:cxn>
                <a:cxn ang="0">
                  <a:pos x="11" y="39"/>
                </a:cxn>
                <a:cxn ang="0">
                  <a:pos x="11" y="39"/>
                </a:cxn>
                <a:cxn ang="0">
                  <a:pos x="12" y="31"/>
                </a:cxn>
                <a:cxn ang="0">
                  <a:pos x="15" y="23"/>
                </a:cxn>
                <a:cxn ang="0">
                  <a:pos x="17" y="16"/>
                </a:cxn>
                <a:cxn ang="0">
                  <a:pos x="23" y="8"/>
                </a:cxn>
                <a:cxn ang="0">
                  <a:pos x="23" y="8"/>
                </a:cxn>
                <a:cxn ang="0">
                  <a:pos x="23" y="6"/>
                </a:cxn>
                <a:cxn ang="0">
                  <a:pos x="23" y="4"/>
                </a:cxn>
                <a:cxn ang="0">
                  <a:pos x="20" y="1"/>
                </a:cxn>
                <a:cxn ang="0">
                  <a:pos x="16" y="0"/>
                </a:cxn>
                <a:cxn ang="0">
                  <a:pos x="14" y="1"/>
                </a:cxn>
                <a:cxn ang="0">
                  <a:pos x="12" y="2"/>
                </a:cxn>
                <a:cxn ang="0">
                  <a:pos x="12" y="2"/>
                </a:cxn>
              </a:cxnLst>
              <a:rect l="0" t="0" r="r" b="b"/>
              <a:pathLst>
                <a:path w="23" h="44">
                  <a:moveTo>
                    <a:pt x="12" y="2"/>
                  </a:moveTo>
                  <a:lnTo>
                    <a:pt x="12" y="2"/>
                  </a:lnTo>
                  <a:lnTo>
                    <a:pt x="7" y="12"/>
                  </a:lnTo>
                  <a:lnTo>
                    <a:pt x="3" y="19"/>
                  </a:lnTo>
                  <a:lnTo>
                    <a:pt x="0" y="30"/>
                  </a:lnTo>
                  <a:lnTo>
                    <a:pt x="0" y="39"/>
                  </a:lnTo>
                  <a:lnTo>
                    <a:pt x="0" y="39"/>
                  </a:lnTo>
                  <a:lnTo>
                    <a:pt x="0" y="42"/>
                  </a:lnTo>
                  <a:lnTo>
                    <a:pt x="2" y="43"/>
                  </a:lnTo>
                  <a:lnTo>
                    <a:pt x="6" y="44"/>
                  </a:lnTo>
                  <a:lnTo>
                    <a:pt x="10" y="43"/>
                  </a:lnTo>
                  <a:lnTo>
                    <a:pt x="11" y="42"/>
                  </a:lnTo>
                  <a:lnTo>
                    <a:pt x="11" y="39"/>
                  </a:lnTo>
                  <a:lnTo>
                    <a:pt x="11" y="39"/>
                  </a:lnTo>
                  <a:lnTo>
                    <a:pt x="12" y="31"/>
                  </a:lnTo>
                  <a:lnTo>
                    <a:pt x="15" y="23"/>
                  </a:lnTo>
                  <a:lnTo>
                    <a:pt x="17" y="16"/>
                  </a:lnTo>
                  <a:lnTo>
                    <a:pt x="23" y="8"/>
                  </a:lnTo>
                  <a:lnTo>
                    <a:pt x="23" y="8"/>
                  </a:lnTo>
                  <a:lnTo>
                    <a:pt x="23" y="6"/>
                  </a:lnTo>
                  <a:lnTo>
                    <a:pt x="23" y="4"/>
                  </a:lnTo>
                  <a:lnTo>
                    <a:pt x="20" y="1"/>
                  </a:lnTo>
                  <a:lnTo>
                    <a:pt x="16" y="0"/>
                  </a:lnTo>
                  <a:lnTo>
                    <a:pt x="14" y="1"/>
                  </a:lnTo>
                  <a:lnTo>
                    <a:pt x="12" y="2"/>
                  </a:lnTo>
                  <a:lnTo>
                    <a:pt x="12"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5" name="Freeform 358"/>
            <p:cNvSpPr/>
            <p:nvPr/>
          </p:nvSpPr>
          <p:spPr bwMode="auto">
            <a:xfrm>
              <a:off x="2154239" y="1408113"/>
              <a:ext cx="4763" cy="12700"/>
            </a:xfrm>
            <a:custGeom>
              <a:avLst/>
              <a:gdLst/>
              <a:ahLst/>
              <a:cxnLst>
                <a:cxn ang="0">
                  <a:pos x="0" y="7"/>
                </a:cxn>
                <a:cxn ang="0">
                  <a:pos x="0" y="29"/>
                </a:cxn>
                <a:cxn ang="0">
                  <a:pos x="0" y="29"/>
                </a:cxn>
                <a:cxn ang="0">
                  <a:pos x="1" y="31"/>
                </a:cxn>
                <a:cxn ang="0">
                  <a:pos x="2" y="33"/>
                </a:cxn>
                <a:cxn ang="0">
                  <a:pos x="6" y="34"/>
                </a:cxn>
                <a:cxn ang="0">
                  <a:pos x="10" y="33"/>
                </a:cxn>
                <a:cxn ang="0">
                  <a:pos x="11" y="31"/>
                </a:cxn>
                <a:cxn ang="0">
                  <a:pos x="11" y="29"/>
                </a:cxn>
                <a:cxn ang="0">
                  <a:pos x="11" y="7"/>
                </a:cxn>
                <a:cxn ang="0">
                  <a:pos x="11" y="7"/>
                </a:cxn>
                <a:cxn ang="0">
                  <a:pos x="11" y="4"/>
                </a:cxn>
                <a:cxn ang="0">
                  <a:pos x="10" y="1"/>
                </a:cxn>
                <a:cxn ang="0">
                  <a:pos x="6" y="0"/>
                </a:cxn>
                <a:cxn ang="0">
                  <a:pos x="2" y="1"/>
                </a:cxn>
                <a:cxn ang="0">
                  <a:pos x="1" y="4"/>
                </a:cxn>
                <a:cxn ang="0">
                  <a:pos x="0" y="7"/>
                </a:cxn>
                <a:cxn ang="0">
                  <a:pos x="0" y="7"/>
                </a:cxn>
              </a:cxnLst>
              <a:rect l="0" t="0" r="r" b="b"/>
              <a:pathLst>
                <a:path w="11" h="34">
                  <a:moveTo>
                    <a:pt x="0" y="7"/>
                  </a:moveTo>
                  <a:lnTo>
                    <a:pt x="0" y="29"/>
                  </a:lnTo>
                  <a:lnTo>
                    <a:pt x="0" y="29"/>
                  </a:lnTo>
                  <a:lnTo>
                    <a:pt x="1" y="31"/>
                  </a:lnTo>
                  <a:lnTo>
                    <a:pt x="2" y="33"/>
                  </a:lnTo>
                  <a:lnTo>
                    <a:pt x="6" y="34"/>
                  </a:lnTo>
                  <a:lnTo>
                    <a:pt x="10" y="33"/>
                  </a:lnTo>
                  <a:lnTo>
                    <a:pt x="11" y="31"/>
                  </a:lnTo>
                  <a:lnTo>
                    <a:pt x="11" y="29"/>
                  </a:lnTo>
                  <a:lnTo>
                    <a:pt x="11" y="7"/>
                  </a:lnTo>
                  <a:lnTo>
                    <a:pt x="11" y="7"/>
                  </a:lnTo>
                  <a:lnTo>
                    <a:pt x="11" y="4"/>
                  </a:lnTo>
                  <a:lnTo>
                    <a:pt x="10" y="1"/>
                  </a:lnTo>
                  <a:lnTo>
                    <a:pt x="6" y="0"/>
                  </a:lnTo>
                  <a:lnTo>
                    <a:pt x="2" y="1"/>
                  </a:lnTo>
                  <a:lnTo>
                    <a:pt x="1" y="4"/>
                  </a:lnTo>
                  <a:lnTo>
                    <a:pt x="0" y="7"/>
                  </a:lnTo>
                  <a:lnTo>
                    <a:pt x="0"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6" name="Freeform 359"/>
            <p:cNvSpPr/>
            <p:nvPr/>
          </p:nvSpPr>
          <p:spPr bwMode="auto">
            <a:xfrm>
              <a:off x="2182814" y="1420813"/>
              <a:ext cx="4763" cy="17463"/>
            </a:xfrm>
            <a:custGeom>
              <a:avLst/>
              <a:gdLst/>
              <a:ahLst/>
              <a:cxnLst>
                <a:cxn ang="0">
                  <a:pos x="4" y="4"/>
                </a:cxn>
                <a:cxn ang="0">
                  <a:pos x="4" y="4"/>
                </a:cxn>
                <a:cxn ang="0">
                  <a:pos x="1" y="12"/>
                </a:cxn>
                <a:cxn ang="0">
                  <a:pos x="0" y="21"/>
                </a:cxn>
                <a:cxn ang="0">
                  <a:pos x="0" y="40"/>
                </a:cxn>
                <a:cxn ang="0">
                  <a:pos x="0" y="40"/>
                </a:cxn>
                <a:cxn ang="0">
                  <a:pos x="0" y="42"/>
                </a:cxn>
                <a:cxn ang="0">
                  <a:pos x="1" y="44"/>
                </a:cxn>
                <a:cxn ang="0">
                  <a:pos x="5" y="45"/>
                </a:cxn>
                <a:cxn ang="0">
                  <a:pos x="9" y="44"/>
                </a:cxn>
                <a:cxn ang="0">
                  <a:pos x="10" y="42"/>
                </a:cxn>
                <a:cxn ang="0">
                  <a:pos x="10" y="40"/>
                </a:cxn>
                <a:cxn ang="0">
                  <a:pos x="10" y="40"/>
                </a:cxn>
                <a:cxn ang="0">
                  <a:pos x="12" y="23"/>
                </a:cxn>
                <a:cxn ang="0">
                  <a:pos x="13" y="15"/>
                </a:cxn>
                <a:cxn ang="0">
                  <a:pos x="14" y="7"/>
                </a:cxn>
                <a:cxn ang="0">
                  <a:pos x="14" y="7"/>
                </a:cxn>
                <a:cxn ang="0">
                  <a:pos x="14" y="4"/>
                </a:cxn>
                <a:cxn ang="0">
                  <a:pos x="14" y="3"/>
                </a:cxn>
                <a:cxn ang="0">
                  <a:pos x="10" y="0"/>
                </a:cxn>
                <a:cxn ang="0">
                  <a:pos x="6" y="0"/>
                </a:cxn>
                <a:cxn ang="0">
                  <a:pos x="5" y="2"/>
                </a:cxn>
                <a:cxn ang="0">
                  <a:pos x="4" y="4"/>
                </a:cxn>
                <a:cxn ang="0">
                  <a:pos x="4" y="4"/>
                </a:cxn>
              </a:cxnLst>
              <a:rect l="0" t="0" r="r" b="b"/>
              <a:pathLst>
                <a:path w="14" h="45">
                  <a:moveTo>
                    <a:pt x="4" y="4"/>
                  </a:moveTo>
                  <a:lnTo>
                    <a:pt x="4" y="4"/>
                  </a:lnTo>
                  <a:lnTo>
                    <a:pt x="1" y="12"/>
                  </a:lnTo>
                  <a:lnTo>
                    <a:pt x="0" y="21"/>
                  </a:lnTo>
                  <a:lnTo>
                    <a:pt x="0" y="40"/>
                  </a:lnTo>
                  <a:lnTo>
                    <a:pt x="0" y="40"/>
                  </a:lnTo>
                  <a:lnTo>
                    <a:pt x="0" y="42"/>
                  </a:lnTo>
                  <a:lnTo>
                    <a:pt x="1" y="44"/>
                  </a:lnTo>
                  <a:lnTo>
                    <a:pt x="5" y="45"/>
                  </a:lnTo>
                  <a:lnTo>
                    <a:pt x="9" y="44"/>
                  </a:lnTo>
                  <a:lnTo>
                    <a:pt x="10" y="42"/>
                  </a:lnTo>
                  <a:lnTo>
                    <a:pt x="10" y="40"/>
                  </a:lnTo>
                  <a:lnTo>
                    <a:pt x="10" y="40"/>
                  </a:lnTo>
                  <a:lnTo>
                    <a:pt x="12" y="23"/>
                  </a:lnTo>
                  <a:lnTo>
                    <a:pt x="13" y="15"/>
                  </a:lnTo>
                  <a:lnTo>
                    <a:pt x="14" y="7"/>
                  </a:lnTo>
                  <a:lnTo>
                    <a:pt x="14" y="7"/>
                  </a:lnTo>
                  <a:lnTo>
                    <a:pt x="14" y="4"/>
                  </a:lnTo>
                  <a:lnTo>
                    <a:pt x="14" y="3"/>
                  </a:lnTo>
                  <a:lnTo>
                    <a:pt x="10" y="0"/>
                  </a:lnTo>
                  <a:lnTo>
                    <a:pt x="6" y="0"/>
                  </a:lnTo>
                  <a:lnTo>
                    <a:pt x="5" y="2"/>
                  </a:lnTo>
                  <a:lnTo>
                    <a:pt x="4" y="4"/>
                  </a:lnTo>
                  <a:lnTo>
                    <a:pt x="4"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7" name="Freeform 360"/>
            <p:cNvSpPr/>
            <p:nvPr/>
          </p:nvSpPr>
          <p:spPr bwMode="auto">
            <a:xfrm>
              <a:off x="2525714" y="1293813"/>
              <a:ext cx="9525" cy="19050"/>
            </a:xfrm>
            <a:custGeom>
              <a:avLst/>
              <a:gdLst/>
              <a:ahLst/>
              <a:cxnLst>
                <a:cxn ang="0">
                  <a:pos x="17" y="1"/>
                </a:cxn>
                <a:cxn ang="0">
                  <a:pos x="17" y="1"/>
                </a:cxn>
                <a:cxn ang="0">
                  <a:pos x="11" y="10"/>
                </a:cxn>
                <a:cxn ang="0">
                  <a:pos x="7" y="20"/>
                </a:cxn>
                <a:cxn ang="0">
                  <a:pos x="7" y="20"/>
                </a:cxn>
                <a:cxn ang="0">
                  <a:pos x="5" y="31"/>
                </a:cxn>
                <a:cxn ang="0">
                  <a:pos x="3" y="37"/>
                </a:cxn>
                <a:cxn ang="0">
                  <a:pos x="2" y="41"/>
                </a:cxn>
                <a:cxn ang="0">
                  <a:pos x="2" y="41"/>
                </a:cxn>
                <a:cxn ang="0">
                  <a:pos x="0" y="43"/>
                </a:cxn>
                <a:cxn ang="0">
                  <a:pos x="0" y="46"/>
                </a:cxn>
                <a:cxn ang="0">
                  <a:pos x="3" y="48"/>
                </a:cxn>
                <a:cxn ang="0">
                  <a:pos x="7" y="50"/>
                </a:cxn>
                <a:cxn ang="0">
                  <a:pos x="9" y="48"/>
                </a:cxn>
                <a:cxn ang="0">
                  <a:pos x="11" y="47"/>
                </a:cxn>
                <a:cxn ang="0">
                  <a:pos x="11" y="47"/>
                </a:cxn>
                <a:cxn ang="0">
                  <a:pos x="15" y="38"/>
                </a:cxn>
                <a:cxn ang="0">
                  <a:pos x="17" y="27"/>
                </a:cxn>
                <a:cxn ang="0">
                  <a:pos x="20" y="18"/>
                </a:cxn>
                <a:cxn ang="0">
                  <a:pos x="22" y="14"/>
                </a:cxn>
                <a:cxn ang="0">
                  <a:pos x="25" y="10"/>
                </a:cxn>
                <a:cxn ang="0">
                  <a:pos x="25" y="10"/>
                </a:cxn>
                <a:cxn ang="0">
                  <a:pos x="26" y="8"/>
                </a:cxn>
                <a:cxn ang="0">
                  <a:pos x="26" y="5"/>
                </a:cxn>
                <a:cxn ang="0">
                  <a:pos x="25" y="1"/>
                </a:cxn>
                <a:cxn ang="0">
                  <a:pos x="21" y="0"/>
                </a:cxn>
                <a:cxn ang="0">
                  <a:pos x="19" y="0"/>
                </a:cxn>
                <a:cxn ang="0">
                  <a:pos x="17" y="1"/>
                </a:cxn>
                <a:cxn ang="0">
                  <a:pos x="17" y="1"/>
                </a:cxn>
              </a:cxnLst>
              <a:rect l="0" t="0" r="r" b="b"/>
              <a:pathLst>
                <a:path w="26" h="50">
                  <a:moveTo>
                    <a:pt x="17" y="1"/>
                  </a:moveTo>
                  <a:lnTo>
                    <a:pt x="17" y="1"/>
                  </a:lnTo>
                  <a:lnTo>
                    <a:pt x="11" y="10"/>
                  </a:lnTo>
                  <a:lnTo>
                    <a:pt x="7" y="20"/>
                  </a:lnTo>
                  <a:lnTo>
                    <a:pt x="7" y="20"/>
                  </a:lnTo>
                  <a:lnTo>
                    <a:pt x="5" y="31"/>
                  </a:lnTo>
                  <a:lnTo>
                    <a:pt x="3" y="37"/>
                  </a:lnTo>
                  <a:lnTo>
                    <a:pt x="2" y="41"/>
                  </a:lnTo>
                  <a:lnTo>
                    <a:pt x="2" y="41"/>
                  </a:lnTo>
                  <a:lnTo>
                    <a:pt x="0" y="43"/>
                  </a:lnTo>
                  <a:lnTo>
                    <a:pt x="0" y="46"/>
                  </a:lnTo>
                  <a:lnTo>
                    <a:pt x="3" y="48"/>
                  </a:lnTo>
                  <a:lnTo>
                    <a:pt x="7" y="50"/>
                  </a:lnTo>
                  <a:lnTo>
                    <a:pt x="9" y="48"/>
                  </a:lnTo>
                  <a:lnTo>
                    <a:pt x="11" y="47"/>
                  </a:lnTo>
                  <a:lnTo>
                    <a:pt x="11" y="47"/>
                  </a:lnTo>
                  <a:lnTo>
                    <a:pt x="15" y="38"/>
                  </a:lnTo>
                  <a:lnTo>
                    <a:pt x="17" y="27"/>
                  </a:lnTo>
                  <a:lnTo>
                    <a:pt x="20" y="18"/>
                  </a:lnTo>
                  <a:lnTo>
                    <a:pt x="22" y="14"/>
                  </a:lnTo>
                  <a:lnTo>
                    <a:pt x="25" y="10"/>
                  </a:lnTo>
                  <a:lnTo>
                    <a:pt x="25" y="10"/>
                  </a:lnTo>
                  <a:lnTo>
                    <a:pt x="26" y="8"/>
                  </a:lnTo>
                  <a:lnTo>
                    <a:pt x="26" y="5"/>
                  </a:lnTo>
                  <a:lnTo>
                    <a:pt x="25" y="1"/>
                  </a:lnTo>
                  <a:lnTo>
                    <a:pt x="21" y="0"/>
                  </a:lnTo>
                  <a:lnTo>
                    <a:pt x="19" y="0"/>
                  </a:lnTo>
                  <a:lnTo>
                    <a:pt x="17" y="1"/>
                  </a:lnTo>
                  <a:lnTo>
                    <a:pt x="1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8" name="Freeform 361"/>
            <p:cNvSpPr/>
            <p:nvPr/>
          </p:nvSpPr>
          <p:spPr bwMode="auto">
            <a:xfrm>
              <a:off x="2547939" y="1300163"/>
              <a:ext cx="14288" cy="19050"/>
            </a:xfrm>
            <a:custGeom>
              <a:avLst/>
              <a:gdLst/>
              <a:ahLst/>
              <a:cxnLst>
                <a:cxn ang="0">
                  <a:pos x="27" y="2"/>
                </a:cxn>
                <a:cxn ang="0">
                  <a:pos x="27" y="2"/>
                </a:cxn>
                <a:cxn ang="0">
                  <a:pos x="12" y="21"/>
                </a:cxn>
                <a:cxn ang="0">
                  <a:pos x="5" y="31"/>
                </a:cxn>
                <a:cxn ang="0">
                  <a:pos x="0" y="42"/>
                </a:cxn>
                <a:cxn ang="0">
                  <a:pos x="0" y="42"/>
                </a:cxn>
                <a:cxn ang="0">
                  <a:pos x="0" y="44"/>
                </a:cxn>
                <a:cxn ang="0">
                  <a:pos x="0" y="45"/>
                </a:cxn>
                <a:cxn ang="0">
                  <a:pos x="1" y="48"/>
                </a:cxn>
                <a:cxn ang="0">
                  <a:pos x="4" y="48"/>
                </a:cxn>
                <a:cxn ang="0">
                  <a:pos x="8" y="48"/>
                </a:cxn>
                <a:cxn ang="0">
                  <a:pos x="9" y="47"/>
                </a:cxn>
                <a:cxn ang="0">
                  <a:pos x="10" y="44"/>
                </a:cxn>
                <a:cxn ang="0">
                  <a:pos x="10" y="44"/>
                </a:cxn>
                <a:cxn ang="0">
                  <a:pos x="15" y="35"/>
                </a:cxn>
                <a:cxn ang="0">
                  <a:pos x="22" y="26"/>
                </a:cxn>
                <a:cxn ang="0">
                  <a:pos x="30" y="17"/>
                </a:cxn>
                <a:cxn ang="0">
                  <a:pos x="36" y="8"/>
                </a:cxn>
                <a:cxn ang="0">
                  <a:pos x="36" y="8"/>
                </a:cxn>
                <a:cxn ang="0">
                  <a:pos x="38" y="6"/>
                </a:cxn>
                <a:cxn ang="0">
                  <a:pos x="38" y="4"/>
                </a:cxn>
                <a:cxn ang="0">
                  <a:pos x="36" y="2"/>
                </a:cxn>
                <a:cxn ang="0">
                  <a:pos x="35" y="1"/>
                </a:cxn>
                <a:cxn ang="0">
                  <a:pos x="31" y="0"/>
                </a:cxn>
                <a:cxn ang="0">
                  <a:pos x="29" y="1"/>
                </a:cxn>
                <a:cxn ang="0">
                  <a:pos x="27" y="2"/>
                </a:cxn>
                <a:cxn ang="0">
                  <a:pos x="27" y="2"/>
                </a:cxn>
              </a:cxnLst>
              <a:rect l="0" t="0" r="r" b="b"/>
              <a:pathLst>
                <a:path w="38" h="48">
                  <a:moveTo>
                    <a:pt x="27" y="2"/>
                  </a:moveTo>
                  <a:lnTo>
                    <a:pt x="27" y="2"/>
                  </a:lnTo>
                  <a:lnTo>
                    <a:pt x="12" y="21"/>
                  </a:lnTo>
                  <a:lnTo>
                    <a:pt x="5" y="31"/>
                  </a:lnTo>
                  <a:lnTo>
                    <a:pt x="0" y="42"/>
                  </a:lnTo>
                  <a:lnTo>
                    <a:pt x="0" y="42"/>
                  </a:lnTo>
                  <a:lnTo>
                    <a:pt x="0" y="44"/>
                  </a:lnTo>
                  <a:lnTo>
                    <a:pt x="0" y="45"/>
                  </a:lnTo>
                  <a:lnTo>
                    <a:pt x="1" y="48"/>
                  </a:lnTo>
                  <a:lnTo>
                    <a:pt x="4" y="48"/>
                  </a:lnTo>
                  <a:lnTo>
                    <a:pt x="8" y="48"/>
                  </a:lnTo>
                  <a:lnTo>
                    <a:pt x="9" y="47"/>
                  </a:lnTo>
                  <a:lnTo>
                    <a:pt x="10" y="44"/>
                  </a:lnTo>
                  <a:lnTo>
                    <a:pt x="10" y="44"/>
                  </a:lnTo>
                  <a:lnTo>
                    <a:pt x="15" y="35"/>
                  </a:lnTo>
                  <a:lnTo>
                    <a:pt x="22" y="26"/>
                  </a:lnTo>
                  <a:lnTo>
                    <a:pt x="30" y="17"/>
                  </a:lnTo>
                  <a:lnTo>
                    <a:pt x="36" y="8"/>
                  </a:lnTo>
                  <a:lnTo>
                    <a:pt x="36" y="8"/>
                  </a:lnTo>
                  <a:lnTo>
                    <a:pt x="38" y="6"/>
                  </a:lnTo>
                  <a:lnTo>
                    <a:pt x="38" y="4"/>
                  </a:lnTo>
                  <a:lnTo>
                    <a:pt x="36" y="2"/>
                  </a:lnTo>
                  <a:lnTo>
                    <a:pt x="35" y="1"/>
                  </a:lnTo>
                  <a:lnTo>
                    <a:pt x="31" y="0"/>
                  </a:lnTo>
                  <a:lnTo>
                    <a:pt x="29" y="1"/>
                  </a:lnTo>
                  <a:lnTo>
                    <a:pt x="27" y="2"/>
                  </a:lnTo>
                  <a:lnTo>
                    <a:pt x="27"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9" name="Freeform 362"/>
            <p:cNvSpPr/>
            <p:nvPr/>
          </p:nvSpPr>
          <p:spPr bwMode="auto">
            <a:xfrm>
              <a:off x="2674939" y="1311276"/>
              <a:ext cx="9525" cy="15875"/>
            </a:xfrm>
            <a:custGeom>
              <a:avLst/>
              <a:gdLst/>
              <a:ahLst/>
              <a:cxnLst>
                <a:cxn ang="0">
                  <a:pos x="12" y="5"/>
                </a:cxn>
                <a:cxn ang="0">
                  <a:pos x="12" y="5"/>
                </a:cxn>
                <a:cxn ang="0">
                  <a:pos x="10" y="9"/>
                </a:cxn>
                <a:cxn ang="0">
                  <a:pos x="9" y="13"/>
                </a:cxn>
                <a:cxn ang="0">
                  <a:pos x="6" y="19"/>
                </a:cxn>
                <a:cxn ang="0">
                  <a:pos x="3" y="25"/>
                </a:cxn>
                <a:cxn ang="0">
                  <a:pos x="1" y="29"/>
                </a:cxn>
                <a:cxn ang="0">
                  <a:pos x="0" y="32"/>
                </a:cxn>
                <a:cxn ang="0">
                  <a:pos x="0" y="32"/>
                </a:cxn>
                <a:cxn ang="0">
                  <a:pos x="0" y="35"/>
                </a:cxn>
                <a:cxn ang="0">
                  <a:pos x="1" y="36"/>
                </a:cxn>
                <a:cxn ang="0">
                  <a:pos x="4" y="38"/>
                </a:cxn>
                <a:cxn ang="0">
                  <a:pos x="5" y="38"/>
                </a:cxn>
                <a:cxn ang="0">
                  <a:pos x="9" y="36"/>
                </a:cxn>
                <a:cxn ang="0">
                  <a:pos x="10" y="35"/>
                </a:cxn>
                <a:cxn ang="0">
                  <a:pos x="12" y="32"/>
                </a:cxn>
                <a:cxn ang="0">
                  <a:pos x="12" y="32"/>
                </a:cxn>
                <a:cxn ang="0">
                  <a:pos x="13" y="29"/>
                </a:cxn>
                <a:cxn ang="0">
                  <a:pos x="14" y="26"/>
                </a:cxn>
                <a:cxn ang="0">
                  <a:pos x="18" y="21"/>
                </a:cxn>
                <a:cxn ang="0">
                  <a:pos x="18" y="21"/>
                </a:cxn>
                <a:cxn ang="0">
                  <a:pos x="21" y="13"/>
                </a:cxn>
                <a:cxn ang="0">
                  <a:pos x="23" y="5"/>
                </a:cxn>
                <a:cxn ang="0">
                  <a:pos x="23" y="5"/>
                </a:cxn>
                <a:cxn ang="0">
                  <a:pos x="22" y="4"/>
                </a:cxn>
                <a:cxn ang="0">
                  <a:pos x="21" y="1"/>
                </a:cxn>
                <a:cxn ang="0">
                  <a:pos x="17" y="0"/>
                </a:cxn>
                <a:cxn ang="0">
                  <a:pos x="13" y="1"/>
                </a:cxn>
                <a:cxn ang="0">
                  <a:pos x="12" y="4"/>
                </a:cxn>
                <a:cxn ang="0">
                  <a:pos x="12" y="5"/>
                </a:cxn>
                <a:cxn ang="0">
                  <a:pos x="12" y="5"/>
                </a:cxn>
              </a:cxnLst>
              <a:rect l="0" t="0" r="r" b="b"/>
              <a:pathLst>
                <a:path w="23" h="38">
                  <a:moveTo>
                    <a:pt x="12" y="5"/>
                  </a:moveTo>
                  <a:lnTo>
                    <a:pt x="12" y="5"/>
                  </a:lnTo>
                  <a:lnTo>
                    <a:pt x="10" y="9"/>
                  </a:lnTo>
                  <a:lnTo>
                    <a:pt x="9" y="13"/>
                  </a:lnTo>
                  <a:lnTo>
                    <a:pt x="6" y="19"/>
                  </a:lnTo>
                  <a:lnTo>
                    <a:pt x="3" y="25"/>
                  </a:lnTo>
                  <a:lnTo>
                    <a:pt x="1" y="29"/>
                  </a:lnTo>
                  <a:lnTo>
                    <a:pt x="0" y="32"/>
                  </a:lnTo>
                  <a:lnTo>
                    <a:pt x="0" y="32"/>
                  </a:lnTo>
                  <a:lnTo>
                    <a:pt x="0" y="35"/>
                  </a:lnTo>
                  <a:lnTo>
                    <a:pt x="1" y="36"/>
                  </a:lnTo>
                  <a:lnTo>
                    <a:pt x="4" y="38"/>
                  </a:lnTo>
                  <a:lnTo>
                    <a:pt x="5" y="38"/>
                  </a:lnTo>
                  <a:lnTo>
                    <a:pt x="9" y="36"/>
                  </a:lnTo>
                  <a:lnTo>
                    <a:pt x="10" y="35"/>
                  </a:lnTo>
                  <a:lnTo>
                    <a:pt x="12" y="32"/>
                  </a:lnTo>
                  <a:lnTo>
                    <a:pt x="12" y="32"/>
                  </a:lnTo>
                  <a:lnTo>
                    <a:pt x="13" y="29"/>
                  </a:lnTo>
                  <a:lnTo>
                    <a:pt x="14" y="26"/>
                  </a:lnTo>
                  <a:lnTo>
                    <a:pt x="18" y="21"/>
                  </a:lnTo>
                  <a:lnTo>
                    <a:pt x="18" y="21"/>
                  </a:lnTo>
                  <a:lnTo>
                    <a:pt x="21" y="13"/>
                  </a:lnTo>
                  <a:lnTo>
                    <a:pt x="23" y="5"/>
                  </a:lnTo>
                  <a:lnTo>
                    <a:pt x="23" y="5"/>
                  </a:lnTo>
                  <a:lnTo>
                    <a:pt x="22" y="4"/>
                  </a:lnTo>
                  <a:lnTo>
                    <a:pt x="21" y="1"/>
                  </a:lnTo>
                  <a:lnTo>
                    <a:pt x="17" y="0"/>
                  </a:lnTo>
                  <a:lnTo>
                    <a:pt x="13" y="1"/>
                  </a:lnTo>
                  <a:lnTo>
                    <a:pt x="12" y="4"/>
                  </a:lnTo>
                  <a:lnTo>
                    <a:pt x="12" y="5"/>
                  </a:lnTo>
                  <a:lnTo>
                    <a:pt x="12"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0" name="Freeform 363"/>
            <p:cNvSpPr/>
            <p:nvPr/>
          </p:nvSpPr>
          <p:spPr bwMode="auto">
            <a:xfrm>
              <a:off x="2708276" y="1312863"/>
              <a:ext cx="4763" cy="15875"/>
            </a:xfrm>
            <a:custGeom>
              <a:avLst/>
              <a:gdLst/>
              <a:ahLst/>
              <a:cxnLst>
                <a:cxn ang="0">
                  <a:pos x="11" y="5"/>
                </a:cxn>
                <a:cxn ang="0">
                  <a:pos x="11" y="5"/>
                </a:cxn>
                <a:cxn ang="0">
                  <a:pos x="10" y="2"/>
                </a:cxn>
                <a:cxn ang="0">
                  <a:pos x="9" y="1"/>
                </a:cxn>
                <a:cxn ang="0">
                  <a:pos x="5" y="0"/>
                </a:cxn>
                <a:cxn ang="0">
                  <a:pos x="1" y="1"/>
                </a:cxn>
                <a:cxn ang="0">
                  <a:pos x="0" y="2"/>
                </a:cxn>
                <a:cxn ang="0">
                  <a:pos x="0" y="5"/>
                </a:cxn>
                <a:cxn ang="0">
                  <a:pos x="0" y="5"/>
                </a:cxn>
                <a:cxn ang="0">
                  <a:pos x="1" y="21"/>
                </a:cxn>
                <a:cxn ang="0">
                  <a:pos x="1" y="27"/>
                </a:cxn>
                <a:cxn ang="0">
                  <a:pos x="0" y="34"/>
                </a:cxn>
                <a:cxn ang="0">
                  <a:pos x="0" y="34"/>
                </a:cxn>
                <a:cxn ang="0">
                  <a:pos x="0" y="36"/>
                </a:cxn>
                <a:cxn ang="0">
                  <a:pos x="0" y="39"/>
                </a:cxn>
                <a:cxn ang="0">
                  <a:pos x="1" y="40"/>
                </a:cxn>
                <a:cxn ang="0">
                  <a:pos x="4" y="40"/>
                </a:cxn>
                <a:cxn ang="0">
                  <a:pos x="8" y="40"/>
                </a:cxn>
                <a:cxn ang="0">
                  <a:pos x="10" y="39"/>
                </a:cxn>
                <a:cxn ang="0">
                  <a:pos x="11" y="38"/>
                </a:cxn>
                <a:cxn ang="0">
                  <a:pos x="11" y="38"/>
                </a:cxn>
                <a:cxn ang="0">
                  <a:pos x="13" y="30"/>
                </a:cxn>
                <a:cxn ang="0">
                  <a:pos x="13" y="22"/>
                </a:cxn>
                <a:cxn ang="0">
                  <a:pos x="11" y="5"/>
                </a:cxn>
                <a:cxn ang="0">
                  <a:pos x="11" y="5"/>
                </a:cxn>
              </a:cxnLst>
              <a:rect l="0" t="0" r="r" b="b"/>
              <a:pathLst>
                <a:path w="13" h="40">
                  <a:moveTo>
                    <a:pt x="11" y="5"/>
                  </a:moveTo>
                  <a:lnTo>
                    <a:pt x="11" y="5"/>
                  </a:lnTo>
                  <a:lnTo>
                    <a:pt x="10" y="2"/>
                  </a:lnTo>
                  <a:lnTo>
                    <a:pt x="9" y="1"/>
                  </a:lnTo>
                  <a:lnTo>
                    <a:pt x="5" y="0"/>
                  </a:lnTo>
                  <a:lnTo>
                    <a:pt x="1" y="1"/>
                  </a:lnTo>
                  <a:lnTo>
                    <a:pt x="0" y="2"/>
                  </a:lnTo>
                  <a:lnTo>
                    <a:pt x="0" y="5"/>
                  </a:lnTo>
                  <a:lnTo>
                    <a:pt x="0" y="5"/>
                  </a:lnTo>
                  <a:lnTo>
                    <a:pt x="1" y="21"/>
                  </a:lnTo>
                  <a:lnTo>
                    <a:pt x="1" y="27"/>
                  </a:lnTo>
                  <a:lnTo>
                    <a:pt x="0" y="34"/>
                  </a:lnTo>
                  <a:lnTo>
                    <a:pt x="0" y="34"/>
                  </a:lnTo>
                  <a:lnTo>
                    <a:pt x="0" y="36"/>
                  </a:lnTo>
                  <a:lnTo>
                    <a:pt x="0" y="39"/>
                  </a:lnTo>
                  <a:lnTo>
                    <a:pt x="1" y="40"/>
                  </a:lnTo>
                  <a:lnTo>
                    <a:pt x="4" y="40"/>
                  </a:lnTo>
                  <a:lnTo>
                    <a:pt x="8" y="40"/>
                  </a:lnTo>
                  <a:lnTo>
                    <a:pt x="10" y="39"/>
                  </a:lnTo>
                  <a:lnTo>
                    <a:pt x="11" y="38"/>
                  </a:lnTo>
                  <a:lnTo>
                    <a:pt x="11" y="38"/>
                  </a:lnTo>
                  <a:lnTo>
                    <a:pt x="13" y="30"/>
                  </a:lnTo>
                  <a:lnTo>
                    <a:pt x="13" y="22"/>
                  </a:lnTo>
                  <a:lnTo>
                    <a:pt x="11" y="5"/>
                  </a:lnTo>
                  <a:lnTo>
                    <a:pt x="11"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1" name="Freeform 364"/>
            <p:cNvSpPr/>
            <p:nvPr/>
          </p:nvSpPr>
          <p:spPr bwMode="auto">
            <a:xfrm>
              <a:off x="2751139" y="1300163"/>
              <a:ext cx="12700" cy="14288"/>
            </a:xfrm>
            <a:custGeom>
              <a:avLst/>
              <a:gdLst/>
              <a:ahLst/>
              <a:cxnLst>
                <a:cxn ang="0">
                  <a:pos x="18" y="5"/>
                </a:cxn>
                <a:cxn ang="0">
                  <a:pos x="18" y="5"/>
                </a:cxn>
                <a:cxn ang="0">
                  <a:pos x="18" y="9"/>
                </a:cxn>
                <a:cxn ang="0">
                  <a:pos x="17" y="11"/>
                </a:cxn>
                <a:cxn ang="0">
                  <a:pos x="12" y="18"/>
                </a:cxn>
                <a:cxn ang="0">
                  <a:pos x="1" y="27"/>
                </a:cxn>
                <a:cxn ang="0">
                  <a:pos x="1" y="27"/>
                </a:cxn>
                <a:cxn ang="0">
                  <a:pos x="0" y="30"/>
                </a:cxn>
                <a:cxn ang="0">
                  <a:pos x="0" y="32"/>
                </a:cxn>
                <a:cxn ang="0">
                  <a:pos x="1" y="35"/>
                </a:cxn>
                <a:cxn ang="0">
                  <a:pos x="5" y="38"/>
                </a:cxn>
                <a:cxn ang="0">
                  <a:pos x="6" y="38"/>
                </a:cxn>
                <a:cxn ang="0">
                  <a:pos x="9" y="36"/>
                </a:cxn>
                <a:cxn ang="0">
                  <a:pos x="9" y="36"/>
                </a:cxn>
                <a:cxn ang="0">
                  <a:pos x="16" y="30"/>
                </a:cxn>
                <a:cxn ang="0">
                  <a:pos x="22" y="22"/>
                </a:cxn>
                <a:cxn ang="0">
                  <a:pos x="27" y="14"/>
                </a:cxn>
                <a:cxn ang="0">
                  <a:pos x="29" y="10"/>
                </a:cxn>
                <a:cxn ang="0">
                  <a:pos x="30" y="5"/>
                </a:cxn>
                <a:cxn ang="0">
                  <a:pos x="30" y="5"/>
                </a:cxn>
                <a:cxn ang="0">
                  <a:pos x="30" y="2"/>
                </a:cxn>
                <a:cxn ang="0">
                  <a:pos x="29" y="1"/>
                </a:cxn>
                <a:cxn ang="0">
                  <a:pos x="25" y="0"/>
                </a:cxn>
                <a:cxn ang="0">
                  <a:pos x="21" y="1"/>
                </a:cxn>
                <a:cxn ang="0">
                  <a:pos x="19" y="2"/>
                </a:cxn>
                <a:cxn ang="0">
                  <a:pos x="18" y="5"/>
                </a:cxn>
                <a:cxn ang="0">
                  <a:pos x="18" y="5"/>
                </a:cxn>
              </a:cxnLst>
              <a:rect l="0" t="0" r="r" b="b"/>
              <a:pathLst>
                <a:path w="30" h="38">
                  <a:moveTo>
                    <a:pt x="18" y="5"/>
                  </a:moveTo>
                  <a:lnTo>
                    <a:pt x="18" y="5"/>
                  </a:lnTo>
                  <a:lnTo>
                    <a:pt x="18" y="9"/>
                  </a:lnTo>
                  <a:lnTo>
                    <a:pt x="17" y="11"/>
                  </a:lnTo>
                  <a:lnTo>
                    <a:pt x="12" y="18"/>
                  </a:lnTo>
                  <a:lnTo>
                    <a:pt x="1" y="27"/>
                  </a:lnTo>
                  <a:lnTo>
                    <a:pt x="1" y="27"/>
                  </a:lnTo>
                  <a:lnTo>
                    <a:pt x="0" y="30"/>
                  </a:lnTo>
                  <a:lnTo>
                    <a:pt x="0" y="32"/>
                  </a:lnTo>
                  <a:lnTo>
                    <a:pt x="1" y="35"/>
                  </a:lnTo>
                  <a:lnTo>
                    <a:pt x="5" y="38"/>
                  </a:lnTo>
                  <a:lnTo>
                    <a:pt x="6" y="38"/>
                  </a:lnTo>
                  <a:lnTo>
                    <a:pt x="9" y="36"/>
                  </a:lnTo>
                  <a:lnTo>
                    <a:pt x="9" y="36"/>
                  </a:lnTo>
                  <a:lnTo>
                    <a:pt x="16" y="30"/>
                  </a:lnTo>
                  <a:lnTo>
                    <a:pt x="22" y="22"/>
                  </a:lnTo>
                  <a:lnTo>
                    <a:pt x="27" y="14"/>
                  </a:lnTo>
                  <a:lnTo>
                    <a:pt x="29" y="10"/>
                  </a:lnTo>
                  <a:lnTo>
                    <a:pt x="30" y="5"/>
                  </a:lnTo>
                  <a:lnTo>
                    <a:pt x="30" y="5"/>
                  </a:lnTo>
                  <a:lnTo>
                    <a:pt x="30" y="2"/>
                  </a:lnTo>
                  <a:lnTo>
                    <a:pt x="29" y="1"/>
                  </a:lnTo>
                  <a:lnTo>
                    <a:pt x="25" y="0"/>
                  </a:lnTo>
                  <a:lnTo>
                    <a:pt x="21" y="1"/>
                  </a:lnTo>
                  <a:lnTo>
                    <a:pt x="19" y="2"/>
                  </a:lnTo>
                  <a:lnTo>
                    <a:pt x="18" y="5"/>
                  </a:lnTo>
                  <a:lnTo>
                    <a:pt x="18"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2" name="Freeform 365"/>
            <p:cNvSpPr/>
            <p:nvPr/>
          </p:nvSpPr>
          <p:spPr bwMode="auto">
            <a:xfrm>
              <a:off x="2608264" y="1257301"/>
              <a:ext cx="23813" cy="31750"/>
            </a:xfrm>
            <a:custGeom>
              <a:avLst/>
              <a:gdLst/>
              <a:ahLst/>
              <a:cxnLst>
                <a:cxn ang="0">
                  <a:pos x="54" y="0"/>
                </a:cxn>
                <a:cxn ang="0">
                  <a:pos x="54" y="0"/>
                </a:cxn>
                <a:cxn ang="0">
                  <a:pos x="47" y="3"/>
                </a:cxn>
                <a:cxn ang="0">
                  <a:pos x="40" y="8"/>
                </a:cxn>
                <a:cxn ang="0">
                  <a:pos x="35" y="15"/>
                </a:cxn>
                <a:cxn ang="0">
                  <a:pos x="30" y="21"/>
                </a:cxn>
                <a:cxn ang="0">
                  <a:pos x="30" y="21"/>
                </a:cxn>
                <a:cxn ang="0">
                  <a:pos x="15" y="46"/>
                </a:cxn>
                <a:cxn ang="0">
                  <a:pos x="1" y="72"/>
                </a:cxn>
                <a:cxn ang="0">
                  <a:pos x="1" y="72"/>
                </a:cxn>
                <a:cxn ang="0">
                  <a:pos x="0" y="75"/>
                </a:cxn>
                <a:cxn ang="0">
                  <a:pos x="0" y="76"/>
                </a:cxn>
                <a:cxn ang="0">
                  <a:pos x="3" y="80"/>
                </a:cxn>
                <a:cxn ang="0">
                  <a:pos x="7" y="80"/>
                </a:cxn>
                <a:cxn ang="0">
                  <a:pos x="9" y="80"/>
                </a:cxn>
                <a:cxn ang="0">
                  <a:pos x="10" y="78"/>
                </a:cxn>
                <a:cxn ang="0">
                  <a:pos x="10" y="78"/>
                </a:cxn>
                <a:cxn ang="0">
                  <a:pos x="22" y="59"/>
                </a:cxn>
                <a:cxn ang="0">
                  <a:pos x="32" y="41"/>
                </a:cxn>
                <a:cxn ang="0">
                  <a:pos x="32" y="41"/>
                </a:cxn>
                <a:cxn ang="0">
                  <a:pos x="41" y="24"/>
                </a:cxn>
                <a:cxn ang="0">
                  <a:pos x="44" y="20"/>
                </a:cxn>
                <a:cxn ang="0">
                  <a:pos x="47" y="16"/>
                </a:cxn>
                <a:cxn ang="0">
                  <a:pos x="51" y="13"/>
                </a:cxn>
                <a:cxn ang="0">
                  <a:pos x="54" y="12"/>
                </a:cxn>
                <a:cxn ang="0">
                  <a:pos x="54" y="12"/>
                </a:cxn>
                <a:cxn ang="0">
                  <a:pos x="57" y="11"/>
                </a:cxn>
                <a:cxn ang="0">
                  <a:pos x="58" y="10"/>
                </a:cxn>
                <a:cxn ang="0">
                  <a:pos x="60" y="6"/>
                </a:cxn>
                <a:cxn ang="0">
                  <a:pos x="60" y="4"/>
                </a:cxn>
                <a:cxn ang="0">
                  <a:pos x="58" y="2"/>
                </a:cxn>
                <a:cxn ang="0">
                  <a:pos x="57" y="0"/>
                </a:cxn>
                <a:cxn ang="0">
                  <a:pos x="54" y="0"/>
                </a:cxn>
                <a:cxn ang="0">
                  <a:pos x="54" y="0"/>
                </a:cxn>
              </a:cxnLst>
              <a:rect l="0" t="0" r="r" b="b"/>
              <a:pathLst>
                <a:path w="60" h="80">
                  <a:moveTo>
                    <a:pt x="54" y="0"/>
                  </a:moveTo>
                  <a:lnTo>
                    <a:pt x="54" y="0"/>
                  </a:lnTo>
                  <a:lnTo>
                    <a:pt x="47" y="3"/>
                  </a:lnTo>
                  <a:lnTo>
                    <a:pt x="40" y="8"/>
                  </a:lnTo>
                  <a:lnTo>
                    <a:pt x="35" y="15"/>
                  </a:lnTo>
                  <a:lnTo>
                    <a:pt x="30" y="21"/>
                  </a:lnTo>
                  <a:lnTo>
                    <a:pt x="30" y="21"/>
                  </a:lnTo>
                  <a:lnTo>
                    <a:pt x="15" y="46"/>
                  </a:lnTo>
                  <a:lnTo>
                    <a:pt x="1" y="72"/>
                  </a:lnTo>
                  <a:lnTo>
                    <a:pt x="1" y="72"/>
                  </a:lnTo>
                  <a:lnTo>
                    <a:pt x="0" y="75"/>
                  </a:lnTo>
                  <a:lnTo>
                    <a:pt x="0" y="76"/>
                  </a:lnTo>
                  <a:lnTo>
                    <a:pt x="3" y="80"/>
                  </a:lnTo>
                  <a:lnTo>
                    <a:pt x="7" y="80"/>
                  </a:lnTo>
                  <a:lnTo>
                    <a:pt x="9" y="80"/>
                  </a:lnTo>
                  <a:lnTo>
                    <a:pt x="10" y="78"/>
                  </a:lnTo>
                  <a:lnTo>
                    <a:pt x="10" y="78"/>
                  </a:lnTo>
                  <a:lnTo>
                    <a:pt x="22" y="59"/>
                  </a:lnTo>
                  <a:lnTo>
                    <a:pt x="32" y="41"/>
                  </a:lnTo>
                  <a:lnTo>
                    <a:pt x="32" y="41"/>
                  </a:lnTo>
                  <a:lnTo>
                    <a:pt x="41" y="24"/>
                  </a:lnTo>
                  <a:lnTo>
                    <a:pt x="44" y="20"/>
                  </a:lnTo>
                  <a:lnTo>
                    <a:pt x="47" y="16"/>
                  </a:lnTo>
                  <a:lnTo>
                    <a:pt x="51" y="13"/>
                  </a:lnTo>
                  <a:lnTo>
                    <a:pt x="54" y="12"/>
                  </a:lnTo>
                  <a:lnTo>
                    <a:pt x="54" y="12"/>
                  </a:lnTo>
                  <a:lnTo>
                    <a:pt x="57" y="11"/>
                  </a:lnTo>
                  <a:lnTo>
                    <a:pt x="58" y="10"/>
                  </a:lnTo>
                  <a:lnTo>
                    <a:pt x="60" y="6"/>
                  </a:lnTo>
                  <a:lnTo>
                    <a:pt x="60" y="4"/>
                  </a:lnTo>
                  <a:lnTo>
                    <a:pt x="58" y="2"/>
                  </a:lnTo>
                  <a:lnTo>
                    <a:pt x="57" y="0"/>
                  </a:lnTo>
                  <a:lnTo>
                    <a:pt x="54" y="0"/>
                  </a:lnTo>
                  <a:lnTo>
                    <a:pt x="54"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3" name="Freeform 366"/>
            <p:cNvSpPr/>
            <p:nvPr/>
          </p:nvSpPr>
          <p:spPr bwMode="auto">
            <a:xfrm>
              <a:off x="2662239" y="1262063"/>
              <a:ext cx="20638" cy="19050"/>
            </a:xfrm>
            <a:custGeom>
              <a:avLst/>
              <a:gdLst/>
              <a:ahLst/>
              <a:cxnLst>
                <a:cxn ang="0">
                  <a:pos x="39" y="3"/>
                </a:cxn>
                <a:cxn ang="0">
                  <a:pos x="39" y="3"/>
                </a:cxn>
                <a:cxn ang="0">
                  <a:pos x="30" y="13"/>
                </a:cxn>
                <a:cxn ang="0">
                  <a:pos x="21" y="22"/>
                </a:cxn>
                <a:cxn ang="0">
                  <a:pos x="1" y="39"/>
                </a:cxn>
                <a:cxn ang="0">
                  <a:pos x="1" y="39"/>
                </a:cxn>
                <a:cxn ang="0">
                  <a:pos x="0" y="42"/>
                </a:cxn>
                <a:cxn ang="0">
                  <a:pos x="0" y="45"/>
                </a:cxn>
                <a:cxn ang="0">
                  <a:pos x="1" y="47"/>
                </a:cxn>
                <a:cxn ang="0">
                  <a:pos x="5" y="50"/>
                </a:cxn>
                <a:cxn ang="0">
                  <a:pos x="8" y="50"/>
                </a:cxn>
                <a:cxn ang="0">
                  <a:pos x="9" y="49"/>
                </a:cxn>
                <a:cxn ang="0">
                  <a:pos x="9" y="49"/>
                </a:cxn>
                <a:cxn ang="0">
                  <a:pos x="30" y="29"/>
                </a:cxn>
                <a:cxn ang="0">
                  <a:pos x="39" y="20"/>
                </a:cxn>
                <a:cxn ang="0">
                  <a:pos x="48" y="9"/>
                </a:cxn>
                <a:cxn ang="0">
                  <a:pos x="48" y="9"/>
                </a:cxn>
                <a:cxn ang="0">
                  <a:pos x="50" y="7"/>
                </a:cxn>
                <a:cxn ang="0">
                  <a:pos x="50" y="4"/>
                </a:cxn>
                <a:cxn ang="0">
                  <a:pos x="48" y="3"/>
                </a:cxn>
                <a:cxn ang="0">
                  <a:pos x="47" y="1"/>
                </a:cxn>
                <a:cxn ang="0">
                  <a:pos x="43" y="0"/>
                </a:cxn>
                <a:cxn ang="0">
                  <a:pos x="40" y="1"/>
                </a:cxn>
                <a:cxn ang="0">
                  <a:pos x="39" y="3"/>
                </a:cxn>
                <a:cxn ang="0">
                  <a:pos x="39" y="3"/>
                </a:cxn>
              </a:cxnLst>
              <a:rect l="0" t="0" r="r" b="b"/>
              <a:pathLst>
                <a:path w="50" h="50">
                  <a:moveTo>
                    <a:pt x="39" y="3"/>
                  </a:moveTo>
                  <a:lnTo>
                    <a:pt x="39" y="3"/>
                  </a:lnTo>
                  <a:lnTo>
                    <a:pt x="30" y="13"/>
                  </a:lnTo>
                  <a:lnTo>
                    <a:pt x="21" y="22"/>
                  </a:lnTo>
                  <a:lnTo>
                    <a:pt x="1" y="39"/>
                  </a:lnTo>
                  <a:lnTo>
                    <a:pt x="1" y="39"/>
                  </a:lnTo>
                  <a:lnTo>
                    <a:pt x="0" y="42"/>
                  </a:lnTo>
                  <a:lnTo>
                    <a:pt x="0" y="45"/>
                  </a:lnTo>
                  <a:lnTo>
                    <a:pt x="1" y="47"/>
                  </a:lnTo>
                  <a:lnTo>
                    <a:pt x="5" y="50"/>
                  </a:lnTo>
                  <a:lnTo>
                    <a:pt x="8" y="50"/>
                  </a:lnTo>
                  <a:lnTo>
                    <a:pt x="9" y="49"/>
                  </a:lnTo>
                  <a:lnTo>
                    <a:pt x="9" y="49"/>
                  </a:lnTo>
                  <a:lnTo>
                    <a:pt x="30" y="29"/>
                  </a:lnTo>
                  <a:lnTo>
                    <a:pt x="39" y="20"/>
                  </a:lnTo>
                  <a:lnTo>
                    <a:pt x="48" y="9"/>
                  </a:lnTo>
                  <a:lnTo>
                    <a:pt x="48" y="9"/>
                  </a:lnTo>
                  <a:lnTo>
                    <a:pt x="50" y="7"/>
                  </a:lnTo>
                  <a:lnTo>
                    <a:pt x="50" y="4"/>
                  </a:lnTo>
                  <a:lnTo>
                    <a:pt x="48" y="3"/>
                  </a:lnTo>
                  <a:lnTo>
                    <a:pt x="47" y="1"/>
                  </a:lnTo>
                  <a:lnTo>
                    <a:pt x="43" y="0"/>
                  </a:lnTo>
                  <a:lnTo>
                    <a:pt x="40" y="1"/>
                  </a:lnTo>
                  <a:lnTo>
                    <a:pt x="39" y="3"/>
                  </a:lnTo>
                  <a:lnTo>
                    <a:pt x="39"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4" name="Freeform 367"/>
            <p:cNvSpPr/>
            <p:nvPr/>
          </p:nvSpPr>
          <p:spPr bwMode="auto">
            <a:xfrm>
              <a:off x="2436814" y="1260476"/>
              <a:ext cx="17463" cy="20638"/>
            </a:xfrm>
            <a:custGeom>
              <a:avLst/>
              <a:gdLst/>
              <a:ahLst/>
              <a:cxnLst>
                <a:cxn ang="0">
                  <a:pos x="32" y="3"/>
                </a:cxn>
                <a:cxn ang="0">
                  <a:pos x="32" y="3"/>
                </a:cxn>
                <a:cxn ang="0">
                  <a:pos x="24" y="13"/>
                </a:cxn>
                <a:cxn ang="0">
                  <a:pos x="15" y="24"/>
                </a:cxn>
                <a:cxn ang="0">
                  <a:pos x="7" y="34"/>
                </a:cxn>
                <a:cxn ang="0">
                  <a:pos x="3" y="39"/>
                </a:cxn>
                <a:cxn ang="0">
                  <a:pos x="0" y="46"/>
                </a:cxn>
                <a:cxn ang="0">
                  <a:pos x="0" y="46"/>
                </a:cxn>
                <a:cxn ang="0">
                  <a:pos x="0" y="49"/>
                </a:cxn>
                <a:cxn ang="0">
                  <a:pos x="1" y="51"/>
                </a:cxn>
                <a:cxn ang="0">
                  <a:pos x="4" y="54"/>
                </a:cxn>
                <a:cxn ang="0">
                  <a:pos x="9" y="53"/>
                </a:cxn>
                <a:cxn ang="0">
                  <a:pos x="11" y="51"/>
                </a:cxn>
                <a:cxn ang="0">
                  <a:pos x="12" y="50"/>
                </a:cxn>
                <a:cxn ang="0">
                  <a:pos x="12" y="50"/>
                </a:cxn>
                <a:cxn ang="0">
                  <a:pos x="15" y="43"/>
                </a:cxn>
                <a:cxn ang="0">
                  <a:pos x="17" y="38"/>
                </a:cxn>
                <a:cxn ang="0">
                  <a:pos x="25" y="28"/>
                </a:cxn>
                <a:cxn ang="0">
                  <a:pos x="33" y="19"/>
                </a:cxn>
                <a:cxn ang="0">
                  <a:pos x="42" y="9"/>
                </a:cxn>
                <a:cxn ang="0">
                  <a:pos x="42" y="9"/>
                </a:cxn>
                <a:cxn ang="0">
                  <a:pos x="43" y="7"/>
                </a:cxn>
                <a:cxn ang="0">
                  <a:pos x="42" y="4"/>
                </a:cxn>
                <a:cxn ang="0">
                  <a:pos x="42" y="3"/>
                </a:cxn>
                <a:cxn ang="0">
                  <a:pos x="41" y="2"/>
                </a:cxn>
                <a:cxn ang="0">
                  <a:pos x="35" y="0"/>
                </a:cxn>
                <a:cxn ang="0">
                  <a:pos x="34" y="2"/>
                </a:cxn>
                <a:cxn ang="0">
                  <a:pos x="32" y="3"/>
                </a:cxn>
                <a:cxn ang="0">
                  <a:pos x="32" y="3"/>
                </a:cxn>
              </a:cxnLst>
              <a:rect l="0" t="0" r="r" b="b"/>
              <a:pathLst>
                <a:path w="43" h="54">
                  <a:moveTo>
                    <a:pt x="32" y="3"/>
                  </a:moveTo>
                  <a:lnTo>
                    <a:pt x="32" y="3"/>
                  </a:lnTo>
                  <a:lnTo>
                    <a:pt x="24" y="13"/>
                  </a:lnTo>
                  <a:lnTo>
                    <a:pt x="15" y="24"/>
                  </a:lnTo>
                  <a:lnTo>
                    <a:pt x="7" y="34"/>
                  </a:lnTo>
                  <a:lnTo>
                    <a:pt x="3" y="39"/>
                  </a:lnTo>
                  <a:lnTo>
                    <a:pt x="0" y="46"/>
                  </a:lnTo>
                  <a:lnTo>
                    <a:pt x="0" y="46"/>
                  </a:lnTo>
                  <a:lnTo>
                    <a:pt x="0" y="49"/>
                  </a:lnTo>
                  <a:lnTo>
                    <a:pt x="1" y="51"/>
                  </a:lnTo>
                  <a:lnTo>
                    <a:pt x="4" y="54"/>
                  </a:lnTo>
                  <a:lnTo>
                    <a:pt x="9" y="53"/>
                  </a:lnTo>
                  <a:lnTo>
                    <a:pt x="11" y="51"/>
                  </a:lnTo>
                  <a:lnTo>
                    <a:pt x="12" y="50"/>
                  </a:lnTo>
                  <a:lnTo>
                    <a:pt x="12" y="50"/>
                  </a:lnTo>
                  <a:lnTo>
                    <a:pt x="15" y="43"/>
                  </a:lnTo>
                  <a:lnTo>
                    <a:pt x="17" y="38"/>
                  </a:lnTo>
                  <a:lnTo>
                    <a:pt x="25" y="28"/>
                  </a:lnTo>
                  <a:lnTo>
                    <a:pt x="33" y="19"/>
                  </a:lnTo>
                  <a:lnTo>
                    <a:pt x="42" y="9"/>
                  </a:lnTo>
                  <a:lnTo>
                    <a:pt x="42" y="9"/>
                  </a:lnTo>
                  <a:lnTo>
                    <a:pt x="43" y="7"/>
                  </a:lnTo>
                  <a:lnTo>
                    <a:pt x="42" y="4"/>
                  </a:lnTo>
                  <a:lnTo>
                    <a:pt x="42" y="3"/>
                  </a:lnTo>
                  <a:lnTo>
                    <a:pt x="41" y="2"/>
                  </a:lnTo>
                  <a:lnTo>
                    <a:pt x="35" y="0"/>
                  </a:lnTo>
                  <a:lnTo>
                    <a:pt x="34" y="2"/>
                  </a:lnTo>
                  <a:lnTo>
                    <a:pt x="32" y="3"/>
                  </a:lnTo>
                  <a:lnTo>
                    <a:pt x="32"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5" name="Freeform 368"/>
            <p:cNvSpPr/>
            <p:nvPr/>
          </p:nvSpPr>
          <p:spPr bwMode="auto">
            <a:xfrm>
              <a:off x="2460626" y="1262063"/>
              <a:ext cx="9525" cy="12700"/>
            </a:xfrm>
            <a:custGeom>
              <a:avLst/>
              <a:gdLst/>
              <a:ahLst/>
              <a:cxnLst>
                <a:cxn ang="0">
                  <a:pos x="15" y="3"/>
                </a:cxn>
                <a:cxn ang="0">
                  <a:pos x="15" y="3"/>
                </a:cxn>
                <a:cxn ang="0">
                  <a:pos x="9" y="15"/>
                </a:cxn>
                <a:cxn ang="0">
                  <a:pos x="1" y="25"/>
                </a:cxn>
                <a:cxn ang="0">
                  <a:pos x="1" y="25"/>
                </a:cxn>
                <a:cxn ang="0">
                  <a:pos x="0" y="26"/>
                </a:cxn>
                <a:cxn ang="0">
                  <a:pos x="0" y="29"/>
                </a:cxn>
                <a:cxn ang="0">
                  <a:pos x="1" y="33"/>
                </a:cxn>
                <a:cxn ang="0">
                  <a:pos x="5" y="34"/>
                </a:cxn>
                <a:cxn ang="0">
                  <a:pos x="8" y="34"/>
                </a:cxn>
                <a:cxn ang="0">
                  <a:pos x="9" y="33"/>
                </a:cxn>
                <a:cxn ang="0">
                  <a:pos x="9" y="33"/>
                </a:cxn>
                <a:cxn ang="0">
                  <a:pos x="18" y="21"/>
                </a:cxn>
                <a:cxn ang="0">
                  <a:pos x="26" y="9"/>
                </a:cxn>
                <a:cxn ang="0">
                  <a:pos x="26" y="9"/>
                </a:cxn>
                <a:cxn ang="0">
                  <a:pos x="26" y="7"/>
                </a:cxn>
                <a:cxn ang="0">
                  <a:pos x="26" y="4"/>
                </a:cxn>
                <a:cxn ang="0">
                  <a:pos x="23" y="1"/>
                </a:cxn>
                <a:cxn ang="0">
                  <a:pos x="19" y="0"/>
                </a:cxn>
                <a:cxn ang="0">
                  <a:pos x="17" y="1"/>
                </a:cxn>
                <a:cxn ang="0">
                  <a:pos x="15" y="3"/>
                </a:cxn>
                <a:cxn ang="0">
                  <a:pos x="15" y="3"/>
                </a:cxn>
              </a:cxnLst>
              <a:rect l="0" t="0" r="r" b="b"/>
              <a:pathLst>
                <a:path w="26" h="34">
                  <a:moveTo>
                    <a:pt x="15" y="3"/>
                  </a:moveTo>
                  <a:lnTo>
                    <a:pt x="15" y="3"/>
                  </a:lnTo>
                  <a:lnTo>
                    <a:pt x="9" y="15"/>
                  </a:lnTo>
                  <a:lnTo>
                    <a:pt x="1" y="25"/>
                  </a:lnTo>
                  <a:lnTo>
                    <a:pt x="1" y="25"/>
                  </a:lnTo>
                  <a:lnTo>
                    <a:pt x="0" y="26"/>
                  </a:lnTo>
                  <a:lnTo>
                    <a:pt x="0" y="29"/>
                  </a:lnTo>
                  <a:lnTo>
                    <a:pt x="1" y="33"/>
                  </a:lnTo>
                  <a:lnTo>
                    <a:pt x="5" y="34"/>
                  </a:lnTo>
                  <a:lnTo>
                    <a:pt x="8" y="34"/>
                  </a:lnTo>
                  <a:lnTo>
                    <a:pt x="9" y="33"/>
                  </a:lnTo>
                  <a:lnTo>
                    <a:pt x="9" y="33"/>
                  </a:lnTo>
                  <a:lnTo>
                    <a:pt x="18" y="21"/>
                  </a:lnTo>
                  <a:lnTo>
                    <a:pt x="26" y="9"/>
                  </a:lnTo>
                  <a:lnTo>
                    <a:pt x="26" y="9"/>
                  </a:lnTo>
                  <a:lnTo>
                    <a:pt x="26" y="7"/>
                  </a:lnTo>
                  <a:lnTo>
                    <a:pt x="26" y="4"/>
                  </a:lnTo>
                  <a:lnTo>
                    <a:pt x="23" y="1"/>
                  </a:lnTo>
                  <a:lnTo>
                    <a:pt x="19" y="0"/>
                  </a:lnTo>
                  <a:lnTo>
                    <a:pt x="17" y="1"/>
                  </a:lnTo>
                  <a:lnTo>
                    <a:pt x="15" y="3"/>
                  </a:lnTo>
                  <a:lnTo>
                    <a:pt x="15"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6" name="Freeform 369"/>
            <p:cNvSpPr/>
            <p:nvPr/>
          </p:nvSpPr>
          <p:spPr bwMode="auto">
            <a:xfrm>
              <a:off x="2274889" y="1141413"/>
              <a:ext cx="17463" cy="31750"/>
            </a:xfrm>
            <a:custGeom>
              <a:avLst/>
              <a:gdLst/>
              <a:ahLst/>
              <a:cxnLst>
                <a:cxn ang="0">
                  <a:pos x="34" y="7"/>
                </a:cxn>
                <a:cxn ang="0">
                  <a:pos x="34" y="7"/>
                </a:cxn>
                <a:cxn ang="0">
                  <a:pos x="33" y="16"/>
                </a:cxn>
                <a:cxn ang="0">
                  <a:pos x="30" y="24"/>
                </a:cxn>
                <a:cxn ang="0">
                  <a:pos x="27" y="33"/>
                </a:cxn>
                <a:cxn ang="0">
                  <a:pos x="21" y="41"/>
                </a:cxn>
                <a:cxn ang="0">
                  <a:pos x="11" y="57"/>
                </a:cxn>
                <a:cxn ang="0">
                  <a:pos x="2" y="72"/>
                </a:cxn>
                <a:cxn ang="0">
                  <a:pos x="2" y="72"/>
                </a:cxn>
                <a:cxn ang="0">
                  <a:pos x="0" y="75"/>
                </a:cxn>
                <a:cxn ang="0">
                  <a:pos x="0" y="76"/>
                </a:cxn>
                <a:cxn ang="0">
                  <a:pos x="3" y="80"/>
                </a:cxn>
                <a:cxn ang="0">
                  <a:pos x="8" y="80"/>
                </a:cxn>
                <a:cxn ang="0">
                  <a:pos x="10" y="80"/>
                </a:cxn>
                <a:cxn ang="0">
                  <a:pos x="11" y="78"/>
                </a:cxn>
                <a:cxn ang="0">
                  <a:pos x="11" y="78"/>
                </a:cxn>
                <a:cxn ang="0">
                  <a:pos x="21" y="61"/>
                </a:cxn>
                <a:cxn ang="0">
                  <a:pos x="33" y="44"/>
                </a:cxn>
                <a:cxn ang="0">
                  <a:pos x="37" y="34"/>
                </a:cxn>
                <a:cxn ang="0">
                  <a:pos x="42" y="25"/>
                </a:cxn>
                <a:cxn ang="0">
                  <a:pos x="45" y="16"/>
                </a:cxn>
                <a:cxn ang="0">
                  <a:pos x="46" y="7"/>
                </a:cxn>
                <a:cxn ang="0">
                  <a:pos x="46" y="7"/>
                </a:cxn>
                <a:cxn ang="0">
                  <a:pos x="46" y="4"/>
                </a:cxn>
                <a:cxn ang="0">
                  <a:pos x="45" y="2"/>
                </a:cxn>
                <a:cxn ang="0">
                  <a:pos x="41" y="0"/>
                </a:cxn>
                <a:cxn ang="0">
                  <a:pos x="37" y="2"/>
                </a:cxn>
                <a:cxn ang="0">
                  <a:pos x="36" y="4"/>
                </a:cxn>
                <a:cxn ang="0">
                  <a:pos x="34" y="7"/>
                </a:cxn>
                <a:cxn ang="0">
                  <a:pos x="34" y="7"/>
                </a:cxn>
              </a:cxnLst>
              <a:rect l="0" t="0" r="r" b="b"/>
              <a:pathLst>
                <a:path w="46" h="80">
                  <a:moveTo>
                    <a:pt x="34" y="7"/>
                  </a:moveTo>
                  <a:lnTo>
                    <a:pt x="34" y="7"/>
                  </a:lnTo>
                  <a:lnTo>
                    <a:pt x="33" y="16"/>
                  </a:lnTo>
                  <a:lnTo>
                    <a:pt x="30" y="24"/>
                  </a:lnTo>
                  <a:lnTo>
                    <a:pt x="27" y="33"/>
                  </a:lnTo>
                  <a:lnTo>
                    <a:pt x="21" y="41"/>
                  </a:lnTo>
                  <a:lnTo>
                    <a:pt x="11" y="57"/>
                  </a:lnTo>
                  <a:lnTo>
                    <a:pt x="2" y="72"/>
                  </a:lnTo>
                  <a:lnTo>
                    <a:pt x="2" y="72"/>
                  </a:lnTo>
                  <a:lnTo>
                    <a:pt x="0" y="75"/>
                  </a:lnTo>
                  <a:lnTo>
                    <a:pt x="0" y="76"/>
                  </a:lnTo>
                  <a:lnTo>
                    <a:pt x="3" y="80"/>
                  </a:lnTo>
                  <a:lnTo>
                    <a:pt x="8" y="80"/>
                  </a:lnTo>
                  <a:lnTo>
                    <a:pt x="10" y="80"/>
                  </a:lnTo>
                  <a:lnTo>
                    <a:pt x="11" y="78"/>
                  </a:lnTo>
                  <a:lnTo>
                    <a:pt x="11" y="78"/>
                  </a:lnTo>
                  <a:lnTo>
                    <a:pt x="21" y="61"/>
                  </a:lnTo>
                  <a:lnTo>
                    <a:pt x="33" y="44"/>
                  </a:lnTo>
                  <a:lnTo>
                    <a:pt x="37" y="34"/>
                  </a:lnTo>
                  <a:lnTo>
                    <a:pt x="42" y="25"/>
                  </a:lnTo>
                  <a:lnTo>
                    <a:pt x="45" y="16"/>
                  </a:lnTo>
                  <a:lnTo>
                    <a:pt x="46" y="7"/>
                  </a:lnTo>
                  <a:lnTo>
                    <a:pt x="46" y="7"/>
                  </a:lnTo>
                  <a:lnTo>
                    <a:pt x="46" y="4"/>
                  </a:lnTo>
                  <a:lnTo>
                    <a:pt x="45" y="2"/>
                  </a:lnTo>
                  <a:lnTo>
                    <a:pt x="41" y="0"/>
                  </a:lnTo>
                  <a:lnTo>
                    <a:pt x="37" y="2"/>
                  </a:lnTo>
                  <a:lnTo>
                    <a:pt x="36" y="4"/>
                  </a:lnTo>
                  <a:lnTo>
                    <a:pt x="34" y="7"/>
                  </a:lnTo>
                  <a:lnTo>
                    <a:pt x="34"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7" name="Freeform 370"/>
            <p:cNvSpPr/>
            <p:nvPr/>
          </p:nvSpPr>
          <p:spPr bwMode="auto">
            <a:xfrm>
              <a:off x="2300289" y="1150938"/>
              <a:ext cx="19050" cy="28575"/>
            </a:xfrm>
            <a:custGeom>
              <a:avLst/>
              <a:gdLst/>
              <a:ahLst/>
              <a:cxnLst>
                <a:cxn ang="0">
                  <a:pos x="40" y="3"/>
                </a:cxn>
                <a:cxn ang="0">
                  <a:pos x="40" y="3"/>
                </a:cxn>
                <a:cxn ang="0">
                  <a:pos x="31" y="17"/>
                </a:cxn>
                <a:cxn ang="0">
                  <a:pos x="21" y="33"/>
                </a:cxn>
                <a:cxn ang="0">
                  <a:pos x="12" y="48"/>
                </a:cxn>
                <a:cxn ang="0">
                  <a:pos x="2" y="63"/>
                </a:cxn>
                <a:cxn ang="0">
                  <a:pos x="2" y="63"/>
                </a:cxn>
                <a:cxn ang="0">
                  <a:pos x="0" y="65"/>
                </a:cxn>
                <a:cxn ang="0">
                  <a:pos x="0" y="68"/>
                </a:cxn>
                <a:cxn ang="0">
                  <a:pos x="2" y="69"/>
                </a:cxn>
                <a:cxn ang="0">
                  <a:pos x="3" y="71"/>
                </a:cxn>
                <a:cxn ang="0">
                  <a:pos x="8" y="72"/>
                </a:cxn>
                <a:cxn ang="0">
                  <a:pos x="10" y="71"/>
                </a:cxn>
                <a:cxn ang="0">
                  <a:pos x="12" y="69"/>
                </a:cxn>
                <a:cxn ang="0">
                  <a:pos x="12" y="69"/>
                </a:cxn>
                <a:cxn ang="0">
                  <a:pos x="21" y="54"/>
                </a:cxn>
                <a:cxn ang="0">
                  <a:pos x="31" y="38"/>
                </a:cxn>
                <a:cxn ang="0">
                  <a:pos x="40" y="23"/>
                </a:cxn>
                <a:cxn ang="0">
                  <a:pos x="50" y="8"/>
                </a:cxn>
                <a:cxn ang="0">
                  <a:pos x="50" y="8"/>
                </a:cxn>
                <a:cxn ang="0">
                  <a:pos x="52" y="6"/>
                </a:cxn>
                <a:cxn ang="0">
                  <a:pos x="50" y="4"/>
                </a:cxn>
                <a:cxn ang="0">
                  <a:pos x="50" y="3"/>
                </a:cxn>
                <a:cxn ang="0">
                  <a:pos x="49" y="1"/>
                </a:cxn>
                <a:cxn ang="0">
                  <a:pos x="44" y="0"/>
                </a:cxn>
                <a:cxn ang="0">
                  <a:pos x="42" y="1"/>
                </a:cxn>
                <a:cxn ang="0">
                  <a:pos x="40" y="3"/>
                </a:cxn>
                <a:cxn ang="0">
                  <a:pos x="40" y="3"/>
                </a:cxn>
              </a:cxnLst>
              <a:rect l="0" t="0" r="r" b="b"/>
              <a:pathLst>
                <a:path w="52" h="72">
                  <a:moveTo>
                    <a:pt x="40" y="3"/>
                  </a:moveTo>
                  <a:lnTo>
                    <a:pt x="40" y="3"/>
                  </a:lnTo>
                  <a:lnTo>
                    <a:pt x="31" y="17"/>
                  </a:lnTo>
                  <a:lnTo>
                    <a:pt x="21" y="33"/>
                  </a:lnTo>
                  <a:lnTo>
                    <a:pt x="12" y="48"/>
                  </a:lnTo>
                  <a:lnTo>
                    <a:pt x="2" y="63"/>
                  </a:lnTo>
                  <a:lnTo>
                    <a:pt x="2" y="63"/>
                  </a:lnTo>
                  <a:lnTo>
                    <a:pt x="0" y="65"/>
                  </a:lnTo>
                  <a:lnTo>
                    <a:pt x="0" y="68"/>
                  </a:lnTo>
                  <a:lnTo>
                    <a:pt x="2" y="69"/>
                  </a:lnTo>
                  <a:lnTo>
                    <a:pt x="3" y="71"/>
                  </a:lnTo>
                  <a:lnTo>
                    <a:pt x="8" y="72"/>
                  </a:lnTo>
                  <a:lnTo>
                    <a:pt x="10" y="71"/>
                  </a:lnTo>
                  <a:lnTo>
                    <a:pt x="12" y="69"/>
                  </a:lnTo>
                  <a:lnTo>
                    <a:pt x="12" y="69"/>
                  </a:lnTo>
                  <a:lnTo>
                    <a:pt x="21" y="54"/>
                  </a:lnTo>
                  <a:lnTo>
                    <a:pt x="31" y="38"/>
                  </a:lnTo>
                  <a:lnTo>
                    <a:pt x="40" y="23"/>
                  </a:lnTo>
                  <a:lnTo>
                    <a:pt x="50" y="8"/>
                  </a:lnTo>
                  <a:lnTo>
                    <a:pt x="50" y="8"/>
                  </a:lnTo>
                  <a:lnTo>
                    <a:pt x="52" y="6"/>
                  </a:lnTo>
                  <a:lnTo>
                    <a:pt x="50" y="4"/>
                  </a:lnTo>
                  <a:lnTo>
                    <a:pt x="50" y="3"/>
                  </a:lnTo>
                  <a:lnTo>
                    <a:pt x="49" y="1"/>
                  </a:lnTo>
                  <a:lnTo>
                    <a:pt x="44" y="0"/>
                  </a:lnTo>
                  <a:lnTo>
                    <a:pt x="42" y="1"/>
                  </a:lnTo>
                  <a:lnTo>
                    <a:pt x="40" y="3"/>
                  </a:lnTo>
                  <a:lnTo>
                    <a:pt x="40"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8" name="Freeform 371"/>
            <p:cNvSpPr/>
            <p:nvPr/>
          </p:nvSpPr>
          <p:spPr bwMode="auto">
            <a:xfrm>
              <a:off x="2400301" y="1366838"/>
              <a:ext cx="147638" cy="23813"/>
            </a:xfrm>
            <a:custGeom>
              <a:avLst/>
              <a:gdLst/>
              <a:ahLst/>
              <a:cxnLst>
                <a:cxn ang="0">
                  <a:pos x="346" y="15"/>
                </a:cxn>
                <a:cxn ang="0">
                  <a:pos x="346" y="15"/>
                </a:cxn>
                <a:cxn ang="0">
                  <a:pos x="289" y="13"/>
                </a:cxn>
                <a:cxn ang="0">
                  <a:pos x="245" y="11"/>
                </a:cxn>
                <a:cxn ang="0">
                  <a:pos x="213" y="7"/>
                </a:cxn>
                <a:cxn ang="0">
                  <a:pos x="184" y="4"/>
                </a:cxn>
                <a:cxn ang="0">
                  <a:pos x="155" y="2"/>
                </a:cxn>
                <a:cxn ang="0">
                  <a:pos x="123" y="0"/>
                </a:cxn>
                <a:cxn ang="0">
                  <a:pos x="79" y="0"/>
                </a:cxn>
                <a:cxn ang="0">
                  <a:pos x="22" y="4"/>
                </a:cxn>
                <a:cxn ang="0">
                  <a:pos x="22" y="4"/>
                </a:cxn>
                <a:cxn ang="0">
                  <a:pos x="17" y="6"/>
                </a:cxn>
                <a:cxn ang="0">
                  <a:pos x="13" y="7"/>
                </a:cxn>
                <a:cxn ang="0">
                  <a:pos x="9" y="10"/>
                </a:cxn>
                <a:cxn ang="0">
                  <a:pos x="6" y="13"/>
                </a:cxn>
                <a:cxn ang="0">
                  <a:pos x="3" y="16"/>
                </a:cxn>
                <a:cxn ang="0">
                  <a:pos x="1" y="20"/>
                </a:cxn>
                <a:cxn ang="0">
                  <a:pos x="0" y="29"/>
                </a:cxn>
                <a:cxn ang="0">
                  <a:pos x="1" y="37"/>
                </a:cxn>
                <a:cxn ang="0">
                  <a:pos x="3" y="41"/>
                </a:cxn>
                <a:cxn ang="0">
                  <a:pos x="6" y="45"/>
                </a:cxn>
                <a:cxn ang="0">
                  <a:pos x="9" y="47"/>
                </a:cxn>
                <a:cxn ang="0">
                  <a:pos x="13" y="49"/>
                </a:cxn>
                <a:cxn ang="0">
                  <a:pos x="17" y="50"/>
                </a:cxn>
                <a:cxn ang="0">
                  <a:pos x="22" y="50"/>
                </a:cxn>
                <a:cxn ang="0">
                  <a:pos x="22" y="50"/>
                </a:cxn>
                <a:cxn ang="0">
                  <a:pos x="79" y="46"/>
                </a:cxn>
                <a:cxn ang="0">
                  <a:pos x="123" y="46"/>
                </a:cxn>
                <a:cxn ang="0">
                  <a:pos x="155" y="47"/>
                </a:cxn>
                <a:cxn ang="0">
                  <a:pos x="184" y="50"/>
                </a:cxn>
                <a:cxn ang="0">
                  <a:pos x="213" y="53"/>
                </a:cxn>
                <a:cxn ang="0">
                  <a:pos x="245" y="57"/>
                </a:cxn>
                <a:cxn ang="0">
                  <a:pos x="289" y="59"/>
                </a:cxn>
                <a:cxn ang="0">
                  <a:pos x="346" y="61"/>
                </a:cxn>
                <a:cxn ang="0">
                  <a:pos x="346" y="61"/>
                </a:cxn>
                <a:cxn ang="0">
                  <a:pos x="351" y="59"/>
                </a:cxn>
                <a:cxn ang="0">
                  <a:pos x="357" y="58"/>
                </a:cxn>
                <a:cxn ang="0">
                  <a:pos x="361" y="55"/>
                </a:cxn>
                <a:cxn ang="0">
                  <a:pos x="363" y="53"/>
                </a:cxn>
                <a:cxn ang="0">
                  <a:pos x="366" y="50"/>
                </a:cxn>
                <a:cxn ang="0">
                  <a:pos x="367" y="46"/>
                </a:cxn>
                <a:cxn ang="0">
                  <a:pos x="368" y="37"/>
                </a:cxn>
                <a:cxn ang="0">
                  <a:pos x="367" y="29"/>
                </a:cxn>
                <a:cxn ang="0">
                  <a:pos x="366" y="25"/>
                </a:cxn>
                <a:cxn ang="0">
                  <a:pos x="363" y="21"/>
                </a:cxn>
                <a:cxn ang="0">
                  <a:pos x="361" y="19"/>
                </a:cxn>
                <a:cxn ang="0">
                  <a:pos x="357" y="16"/>
                </a:cxn>
                <a:cxn ang="0">
                  <a:pos x="351" y="15"/>
                </a:cxn>
                <a:cxn ang="0">
                  <a:pos x="346" y="15"/>
                </a:cxn>
                <a:cxn ang="0">
                  <a:pos x="346" y="15"/>
                </a:cxn>
              </a:cxnLst>
              <a:rect l="0" t="0" r="r" b="b"/>
              <a:pathLst>
                <a:path w="368" h="61">
                  <a:moveTo>
                    <a:pt x="346" y="15"/>
                  </a:moveTo>
                  <a:lnTo>
                    <a:pt x="346" y="15"/>
                  </a:lnTo>
                  <a:lnTo>
                    <a:pt x="289" y="13"/>
                  </a:lnTo>
                  <a:lnTo>
                    <a:pt x="245" y="11"/>
                  </a:lnTo>
                  <a:lnTo>
                    <a:pt x="213" y="7"/>
                  </a:lnTo>
                  <a:lnTo>
                    <a:pt x="184" y="4"/>
                  </a:lnTo>
                  <a:lnTo>
                    <a:pt x="155" y="2"/>
                  </a:lnTo>
                  <a:lnTo>
                    <a:pt x="123" y="0"/>
                  </a:lnTo>
                  <a:lnTo>
                    <a:pt x="79" y="0"/>
                  </a:lnTo>
                  <a:lnTo>
                    <a:pt x="22" y="4"/>
                  </a:lnTo>
                  <a:lnTo>
                    <a:pt x="22" y="4"/>
                  </a:lnTo>
                  <a:lnTo>
                    <a:pt x="17" y="6"/>
                  </a:lnTo>
                  <a:lnTo>
                    <a:pt x="13" y="7"/>
                  </a:lnTo>
                  <a:lnTo>
                    <a:pt x="9" y="10"/>
                  </a:lnTo>
                  <a:lnTo>
                    <a:pt x="6" y="13"/>
                  </a:lnTo>
                  <a:lnTo>
                    <a:pt x="3" y="16"/>
                  </a:lnTo>
                  <a:lnTo>
                    <a:pt x="1" y="20"/>
                  </a:lnTo>
                  <a:lnTo>
                    <a:pt x="0" y="29"/>
                  </a:lnTo>
                  <a:lnTo>
                    <a:pt x="1" y="37"/>
                  </a:lnTo>
                  <a:lnTo>
                    <a:pt x="3" y="41"/>
                  </a:lnTo>
                  <a:lnTo>
                    <a:pt x="6" y="45"/>
                  </a:lnTo>
                  <a:lnTo>
                    <a:pt x="9" y="47"/>
                  </a:lnTo>
                  <a:lnTo>
                    <a:pt x="13" y="49"/>
                  </a:lnTo>
                  <a:lnTo>
                    <a:pt x="17" y="50"/>
                  </a:lnTo>
                  <a:lnTo>
                    <a:pt x="22" y="50"/>
                  </a:lnTo>
                  <a:lnTo>
                    <a:pt x="22" y="50"/>
                  </a:lnTo>
                  <a:lnTo>
                    <a:pt x="79" y="46"/>
                  </a:lnTo>
                  <a:lnTo>
                    <a:pt x="123" y="46"/>
                  </a:lnTo>
                  <a:lnTo>
                    <a:pt x="155" y="47"/>
                  </a:lnTo>
                  <a:lnTo>
                    <a:pt x="184" y="50"/>
                  </a:lnTo>
                  <a:lnTo>
                    <a:pt x="213" y="53"/>
                  </a:lnTo>
                  <a:lnTo>
                    <a:pt x="245" y="57"/>
                  </a:lnTo>
                  <a:lnTo>
                    <a:pt x="289" y="59"/>
                  </a:lnTo>
                  <a:lnTo>
                    <a:pt x="346" y="61"/>
                  </a:lnTo>
                  <a:lnTo>
                    <a:pt x="346" y="61"/>
                  </a:lnTo>
                  <a:lnTo>
                    <a:pt x="351" y="59"/>
                  </a:lnTo>
                  <a:lnTo>
                    <a:pt x="357" y="58"/>
                  </a:lnTo>
                  <a:lnTo>
                    <a:pt x="361" y="55"/>
                  </a:lnTo>
                  <a:lnTo>
                    <a:pt x="363" y="53"/>
                  </a:lnTo>
                  <a:lnTo>
                    <a:pt x="366" y="50"/>
                  </a:lnTo>
                  <a:lnTo>
                    <a:pt x="367" y="46"/>
                  </a:lnTo>
                  <a:lnTo>
                    <a:pt x="368" y="37"/>
                  </a:lnTo>
                  <a:lnTo>
                    <a:pt x="367" y="29"/>
                  </a:lnTo>
                  <a:lnTo>
                    <a:pt x="366" y="25"/>
                  </a:lnTo>
                  <a:lnTo>
                    <a:pt x="363" y="21"/>
                  </a:lnTo>
                  <a:lnTo>
                    <a:pt x="361" y="19"/>
                  </a:lnTo>
                  <a:lnTo>
                    <a:pt x="357" y="16"/>
                  </a:lnTo>
                  <a:lnTo>
                    <a:pt x="351" y="15"/>
                  </a:lnTo>
                  <a:lnTo>
                    <a:pt x="346" y="15"/>
                  </a:lnTo>
                  <a:lnTo>
                    <a:pt x="346" y="1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9" name="Freeform 372"/>
            <p:cNvSpPr/>
            <p:nvPr/>
          </p:nvSpPr>
          <p:spPr bwMode="auto">
            <a:xfrm>
              <a:off x="2405064" y="1247776"/>
              <a:ext cx="425450" cy="144463"/>
            </a:xfrm>
            <a:custGeom>
              <a:avLst/>
              <a:gdLst/>
              <a:ahLst/>
              <a:cxnLst>
                <a:cxn ang="0">
                  <a:pos x="1057" y="106"/>
                </a:cxn>
                <a:cxn ang="0">
                  <a:pos x="1045" y="59"/>
                </a:cxn>
                <a:cxn ang="0">
                  <a:pos x="1033" y="40"/>
                </a:cxn>
                <a:cxn ang="0">
                  <a:pos x="1014" y="26"/>
                </a:cxn>
                <a:cxn ang="0">
                  <a:pos x="995" y="18"/>
                </a:cxn>
                <a:cxn ang="0">
                  <a:pos x="956" y="13"/>
                </a:cxn>
                <a:cxn ang="0">
                  <a:pos x="918" y="13"/>
                </a:cxn>
                <a:cxn ang="0">
                  <a:pos x="794" y="9"/>
                </a:cxn>
                <a:cxn ang="0">
                  <a:pos x="692" y="8"/>
                </a:cxn>
                <a:cxn ang="0">
                  <a:pos x="489" y="0"/>
                </a:cxn>
                <a:cxn ang="0">
                  <a:pos x="387" y="2"/>
                </a:cxn>
                <a:cxn ang="0">
                  <a:pos x="214" y="1"/>
                </a:cxn>
                <a:cxn ang="0">
                  <a:pos x="103" y="1"/>
                </a:cxn>
                <a:cxn ang="0">
                  <a:pos x="21" y="2"/>
                </a:cxn>
                <a:cxn ang="0">
                  <a:pos x="9" y="8"/>
                </a:cxn>
                <a:cxn ang="0">
                  <a:pos x="0" y="26"/>
                </a:cxn>
                <a:cxn ang="0">
                  <a:pos x="8" y="44"/>
                </a:cxn>
                <a:cxn ang="0">
                  <a:pos x="19" y="48"/>
                </a:cxn>
                <a:cxn ang="0">
                  <a:pos x="117" y="50"/>
                </a:cxn>
                <a:cxn ang="0">
                  <a:pos x="454" y="50"/>
                </a:cxn>
                <a:cxn ang="0">
                  <a:pos x="616" y="52"/>
                </a:cxn>
                <a:cxn ang="0">
                  <a:pos x="853" y="55"/>
                </a:cxn>
                <a:cxn ang="0">
                  <a:pos x="932" y="59"/>
                </a:cxn>
                <a:cxn ang="0">
                  <a:pos x="983" y="63"/>
                </a:cxn>
                <a:cxn ang="0">
                  <a:pos x="998" y="72"/>
                </a:cxn>
                <a:cxn ang="0">
                  <a:pos x="1008" y="89"/>
                </a:cxn>
                <a:cxn ang="0">
                  <a:pos x="1012" y="107"/>
                </a:cxn>
                <a:cxn ang="0">
                  <a:pos x="1020" y="199"/>
                </a:cxn>
                <a:cxn ang="0">
                  <a:pos x="1021" y="272"/>
                </a:cxn>
                <a:cxn ang="0">
                  <a:pos x="1016" y="298"/>
                </a:cxn>
                <a:cxn ang="0">
                  <a:pos x="1004" y="312"/>
                </a:cxn>
                <a:cxn ang="0">
                  <a:pos x="982" y="319"/>
                </a:cxn>
                <a:cxn ang="0">
                  <a:pos x="940" y="318"/>
                </a:cxn>
                <a:cxn ang="0">
                  <a:pos x="927" y="322"/>
                </a:cxn>
                <a:cxn ang="0">
                  <a:pos x="921" y="332"/>
                </a:cxn>
                <a:cxn ang="0">
                  <a:pos x="922" y="353"/>
                </a:cxn>
                <a:cxn ang="0">
                  <a:pos x="931" y="361"/>
                </a:cxn>
                <a:cxn ang="0">
                  <a:pos x="940" y="363"/>
                </a:cxn>
                <a:cxn ang="0">
                  <a:pos x="1008" y="361"/>
                </a:cxn>
                <a:cxn ang="0">
                  <a:pos x="1036" y="348"/>
                </a:cxn>
                <a:cxn ang="0">
                  <a:pos x="1053" y="329"/>
                </a:cxn>
                <a:cxn ang="0">
                  <a:pos x="1062" y="310"/>
                </a:cxn>
                <a:cxn ang="0">
                  <a:pos x="1068" y="275"/>
                </a:cxn>
                <a:cxn ang="0">
                  <a:pos x="1068" y="197"/>
                </a:cxn>
                <a:cxn ang="0">
                  <a:pos x="1059" y="125"/>
                </a:cxn>
              </a:cxnLst>
              <a:rect l="0" t="0" r="r" b="b"/>
              <a:pathLst>
                <a:path w="1071" h="363">
                  <a:moveTo>
                    <a:pt x="1059" y="125"/>
                  </a:moveTo>
                  <a:lnTo>
                    <a:pt x="1059" y="125"/>
                  </a:lnTo>
                  <a:lnTo>
                    <a:pt x="1057" y="106"/>
                  </a:lnTo>
                  <a:lnTo>
                    <a:pt x="1054" y="89"/>
                  </a:lnTo>
                  <a:lnTo>
                    <a:pt x="1050" y="73"/>
                  </a:lnTo>
                  <a:lnTo>
                    <a:pt x="1045" y="59"/>
                  </a:lnTo>
                  <a:lnTo>
                    <a:pt x="1042" y="52"/>
                  </a:lnTo>
                  <a:lnTo>
                    <a:pt x="1037" y="47"/>
                  </a:lnTo>
                  <a:lnTo>
                    <a:pt x="1033" y="40"/>
                  </a:lnTo>
                  <a:lnTo>
                    <a:pt x="1027" y="35"/>
                  </a:lnTo>
                  <a:lnTo>
                    <a:pt x="1020" y="30"/>
                  </a:lnTo>
                  <a:lnTo>
                    <a:pt x="1014" y="26"/>
                  </a:lnTo>
                  <a:lnTo>
                    <a:pt x="1004" y="22"/>
                  </a:lnTo>
                  <a:lnTo>
                    <a:pt x="995" y="18"/>
                  </a:lnTo>
                  <a:lnTo>
                    <a:pt x="995" y="18"/>
                  </a:lnTo>
                  <a:lnTo>
                    <a:pt x="985" y="16"/>
                  </a:lnTo>
                  <a:lnTo>
                    <a:pt x="976" y="14"/>
                  </a:lnTo>
                  <a:lnTo>
                    <a:pt x="956" y="13"/>
                  </a:lnTo>
                  <a:lnTo>
                    <a:pt x="938" y="13"/>
                  </a:lnTo>
                  <a:lnTo>
                    <a:pt x="918" y="13"/>
                  </a:lnTo>
                  <a:lnTo>
                    <a:pt x="918" y="13"/>
                  </a:lnTo>
                  <a:lnTo>
                    <a:pt x="887" y="10"/>
                  </a:lnTo>
                  <a:lnTo>
                    <a:pt x="855" y="10"/>
                  </a:lnTo>
                  <a:lnTo>
                    <a:pt x="794" y="9"/>
                  </a:lnTo>
                  <a:lnTo>
                    <a:pt x="794" y="9"/>
                  </a:lnTo>
                  <a:lnTo>
                    <a:pt x="743" y="9"/>
                  </a:lnTo>
                  <a:lnTo>
                    <a:pt x="692" y="8"/>
                  </a:lnTo>
                  <a:lnTo>
                    <a:pt x="590" y="4"/>
                  </a:lnTo>
                  <a:lnTo>
                    <a:pt x="540" y="1"/>
                  </a:lnTo>
                  <a:lnTo>
                    <a:pt x="489" y="0"/>
                  </a:lnTo>
                  <a:lnTo>
                    <a:pt x="438" y="1"/>
                  </a:lnTo>
                  <a:lnTo>
                    <a:pt x="387" y="2"/>
                  </a:lnTo>
                  <a:lnTo>
                    <a:pt x="387" y="2"/>
                  </a:lnTo>
                  <a:lnTo>
                    <a:pt x="329" y="4"/>
                  </a:lnTo>
                  <a:lnTo>
                    <a:pt x="272" y="2"/>
                  </a:lnTo>
                  <a:lnTo>
                    <a:pt x="214" y="1"/>
                  </a:lnTo>
                  <a:lnTo>
                    <a:pt x="157" y="1"/>
                  </a:lnTo>
                  <a:lnTo>
                    <a:pt x="157" y="1"/>
                  </a:lnTo>
                  <a:lnTo>
                    <a:pt x="103" y="1"/>
                  </a:lnTo>
                  <a:lnTo>
                    <a:pt x="59" y="1"/>
                  </a:lnTo>
                  <a:lnTo>
                    <a:pt x="21" y="2"/>
                  </a:lnTo>
                  <a:lnTo>
                    <a:pt x="21" y="2"/>
                  </a:lnTo>
                  <a:lnTo>
                    <a:pt x="17" y="4"/>
                  </a:lnTo>
                  <a:lnTo>
                    <a:pt x="13" y="5"/>
                  </a:lnTo>
                  <a:lnTo>
                    <a:pt x="9" y="8"/>
                  </a:lnTo>
                  <a:lnTo>
                    <a:pt x="6" y="10"/>
                  </a:lnTo>
                  <a:lnTo>
                    <a:pt x="2" y="18"/>
                  </a:lnTo>
                  <a:lnTo>
                    <a:pt x="0" y="26"/>
                  </a:lnTo>
                  <a:lnTo>
                    <a:pt x="1" y="35"/>
                  </a:lnTo>
                  <a:lnTo>
                    <a:pt x="5" y="42"/>
                  </a:lnTo>
                  <a:lnTo>
                    <a:pt x="8" y="44"/>
                  </a:lnTo>
                  <a:lnTo>
                    <a:pt x="10" y="47"/>
                  </a:lnTo>
                  <a:lnTo>
                    <a:pt x="14" y="48"/>
                  </a:lnTo>
                  <a:lnTo>
                    <a:pt x="19" y="48"/>
                  </a:lnTo>
                  <a:lnTo>
                    <a:pt x="22" y="48"/>
                  </a:lnTo>
                  <a:lnTo>
                    <a:pt x="22" y="48"/>
                  </a:lnTo>
                  <a:lnTo>
                    <a:pt x="117" y="50"/>
                  </a:lnTo>
                  <a:lnTo>
                    <a:pt x="293" y="50"/>
                  </a:lnTo>
                  <a:lnTo>
                    <a:pt x="293" y="50"/>
                  </a:lnTo>
                  <a:lnTo>
                    <a:pt x="454" y="50"/>
                  </a:lnTo>
                  <a:lnTo>
                    <a:pt x="535" y="50"/>
                  </a:lnTo>
                  <a:lnTo>
                    <a:pt x="616" y="52"/>
                  </a:lnTo>
                  <a:lnTo>
                    <a:pt x="616" y="52"/>
                  </a:lnTo>
                  <a:lnTo>
                    <a:pt x="694" y="53"/>
                  </a:lnTo>
                  <a:lnTo>
                    <a:pt x="774" y="55"/>
                  </a:lnTo>
                  <a:lnTo>
                    <a:pt x="853" y="55"/>
                  </a:lnTo>
                  <a:lnTo>
                    <a:pt x="893" y="56"/>
                  </a:lnTo>
                  <a:lnTo>
                    <a:pt x="932" y="59"/>
                  </a:lnTo>
                  <a:lnTo>
                    <a:pt x="932" y="59"/>
                  </a:lnTo>
                  <a:lnTo>
                    <a:pt x="959" y="60"/>
                  </a:lnTo>
                  <a:lnTo>
                    <a:pt x="972" y="60"/>
                  </a:lnTo>
                  <a:lnTo>
                    <a:pt x="983" y="63"/>
                  </a:lnTo>
                  <a:lnTo>
                    <a:pt x="989" y="65"/>
                  </a:lnTo>
                  <a:lnTo>
                    <a:pt x="994" y="68"/>
                  </a:lnTo>
                  <a:lnTo>
                    <a:pt x="998" y="72"/>
                  </a:lnTo>
                  <a:lnTo>
                    <a:pt x="1002" y="76"/>
                  </a:lnTo>
                  <a:lnTo>
                    <a:pt x="1006" y="82"/>
                  </a:lnTo>
                  <a:lnTo>
                    <a:pt x="1008" y="89"/>
                  </a:lnTo>
                  <a:lnTo>
                    <a:pt x="1011" y="98"/>
                  </a:lnTo>
                  <a:lnTo>
                    <a:pt x="1012" y="107"/>
                  </a:lnTo>
                  <a:lnTo>
                    <a:pt x="1012" y="107"/>
                  </a:lnTo>
                  <a:lnTo>
                    <a:pt x="1016" y="153"/>
                  </a:lnTo>
                  <a:lnTo>
                    <a:pt x="1020" y="199"/>
                  </a:lnTo>
                  <a:lnTo>
                    <a:pt x="1020" y="199"/>
                  </a:lnTo>
                  <a:lnTo>
                    <a:pt x="1021" y="235"/>
                  </a:lnTo>
                  <a:lnTo>
                    <a:pt x="1021" y="272"/>
                  </a:lnTo>
                  <a:lnTo>
                    <a:pt x="1021" y="272"/>
                  </a:lnTo>
                  <a:lnTo>
                    <a:pt x="1020" y="282"/>
                  </a:lnTo>
                  <a:lnTo>
                    <a:pt x="1019" y="290"/>
                  </a:lnTo>
                  <a:lnTo>
                    <a:pt x="1016" y="298"/>
                  </a:lnTo>
                  <a:lnTo>
                    <a:pt x="1014" y="303"/>
                  </a:lnTo>
                  <a:lnTo>
                    <a:pt x="1010" y="309"/>
                  </a:lnTo>
                  <a:lnTo>
                    <a:pt x="1004" y="312"/>
                  </a:lnTo>
                  <a:lnTo>
                    <a:pt x="1000" y="315"/>
                  </a:lnTo>
                  <a:lnTo>
                    <a:pt x="994" y="316"/>
                  </a:lnTo>
                  <a:lnTo>
                    <a:pt x="982" y="319"/>
                  </a:lnTo>
                  <a:lnTo>
                    <a:pt x="969" y="319"/>
                  </a:lnTo>
                  <a:lnTo>
                    <a:pt x="940" y="318"/>
                  </a:lnTo>
                  <a:lnTo>
                    <a:pt x="940" y="318"/>
                  </a:lnTo>
                  <a:lnTo>
                    <a:pt x="935" y="318"/>
                  </a:lnTo>
                  <a:lnTo>
                    <a:pt x="931" y="320"/>
                  </a:lnTo>
                  <a:lnTo>
                    <a:pt x="927" y="322"/>
                  </a:lnTo>
                  <a:lnTo>
                    <a:pt x="925" y="326"/>
                  </a:lnTo>
                  <a:lnTo>
                    <a:pt x="922" y="328"/>
                  </a:lnTo>
                  <a:lnTo>
                    <a:pt x="921" y="332"/>
                  </a:lnTo>
                  <a:lnTo>
                    <a:pt x="919" y="341"/>
                  </a:lnTo>
                  <a:lnTo>
                    <a:pt x="921" y="349"/>
                  </a:lnTo>
                  <a:lnTo>
                    <a:pt x="922" y="353"/>
                  </a:lnTo>
                  <a:lnTo>
                    <a:pt x="925" y="357"/>
                  </a:lnTo>
                  <a:lnTo>
                    <a:pt x="927" y="360"/>
                  </a:lnTo>
                  <a:lnTo>
                    <a:pt x="931" y="361"/>
                  </a:lnTo>
                  <a:lnTo>
                    <a:pt x="935" y="363"/>
                  </a:lnTo>
                  <a:lnTo>
                    <a:pt x="940" y="363"/>
                  </a:lnTo>
                  <a:lnTo>
                    <a:pt x="940" y="363"/>
                  </a:lnTo>
                  <a:lnTo>
                    <a:pt x="977" y="363"/>
                  </a:lnTo>
                  <a:lnTo>
                    <a:pt x="993" y="363"/>
                  </a:lnTo>
                  <a:lnTo>
                    <a:pt x="1008" y="361"/>
                  </a:lnTo>
                  <a:lnTo>
                    <a:pt x="1023" y="356"/>
                  </a:lnTo>
                  <a:lnTo>
                    <a:pt x="1029" y="353"/>
                  </a:lnTo>
                  <a:lnTo>
                    <a:pt x="1036" y="348"/>
                  </a:lnTo>
                  <a:lnTo>
                    <a:pt x="1042" y="343"/>
                  </a:lnTo>
                  <a:lnTo>
                    <a:pt x="1048" y="336"/>
                  </a:lnTo>
                  <a:lnTo>
                    <a:pt x="1053" y="329"/>
                  </a:lnTo>
                  <a:lnTo>
                    <a:pt x="1057" y="320"/>
                  </a:lnTo>
                  <a:lnTo>
                    <a:pt x="1057" y="320"/>
                  </a:lnTo>
                  <a:lnTo>
                    <a:pt x="1062" y="310"/>
                  </a:lnTo>
                  <a:lnTo>
                    <a:pt x="1065" y="298"/>
                  </a:lnTo>
                  <a:lnTo>
                    <a:pt x="1067" y="286"/>
                  </a:lnTo>
                  <a:lnTo>
                    <a:pt x="1068" y="275"/>
                  </a:lnTo>
                  <a:lnTo>
                    <a:pt x="1071" y="250"/>
                  </a:lnTo>
                  <a:lnTo>
                    <a:pt x="1070" y="224"/>
                  </a:lnTo>
                  <a:lnTo>
                    <a:pt x="1068" y="197"/>
                  </a:lnTo>
                  <a:lnTo>
                    <a:pt x="1065" y="173"/>
                  </a:lnTo>
                  <a:lnTo>
                    <a:pt x="1059" y="125"/>
                  </a:lnTo>
                  <a:lnTo>
                    <a:pt x="1059" y="12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0" name="Freeform 373"/>
            <p:cNvSpPr/>
            <p:nvPr/>
          </p:nvSpPr>
          <p:spPr bwMode="auto">
            <a:xfrm>
              <a:off x="2532064" y="1370013"/>
              <a:ext cx="119063" cy="141288"/>
            </a:xfrm>
            <a:custGeom>
              <a:avLst/>
              <a:gdLst/>
              <a:ahLst/>
              <a:cxnLst>
                <a:cxn ang="0">
                  <a:pos x="297" y="44"/>
                </a:cxn>
                <a:cxn ang="0">
                  <a:pos x="295" y="35"/>
                </a:cxn>
                <a:cxn ang="0">
                  <a:pos x="289" y="29"/>
                </a:cxn>
                <a:cxn ang="0">
                  <a:pos x="283" y="25"/>
                </a:cxn>
                <a:cxn ang="0">
                  <a:pos x="266" y="25"/>
                </a:cxn>
                <a:cxn ang="0">
                  <a:pos x="258" y="29"/>
                </a:cxn>
                <a:cxn ang="0">
                  <a:pos x="253" y="35"/>
                </a:cxn>
                <a:cxn ang="0">
                  <a:pos x="251" y="44"/>
                </a:cxn>
                <a:cxn ang="0">
                  <a:pos x="251" y="196"/>
                </a:cxn>
                <a:cxn ang="0">
                  <a:pos x="253" y="242"/>
                </a:cxn>
                <a:cxn ang="0">
                  <a:pos x="247" y="273"/>
                </a:cxn>
                <a:cxn ang="0">
                  <a:pos x="241" y="286"/>
                </a:cxn>
                <a:cxn ang="0">
                  <a:pos x="230" y="297"/>
                </a:cxn>
                <a:cxn ang="0">
                  <a:pos x="216" y="303"/>
                </a:cxn>
                <a:cxn ang="0">
                  <a:pos x="199" y="306"/>
                </a:cxn>
                <a:cxn ang="0">
                  <a:pos x="173" y="305"/>
                </a:cxn>
                <a:cxn ang="0">
                  <a:pos x="156" y="305"/>
                </a:cxn>
                <a:cxn ang="0">
                  <a:pos x="117" y="302"/>
                </a:cxn>
                <a:cxn ang="0">
                  <a:pos x="89" y="295"/>
                </a:cxn>
                <a:cxn ang="0">
                  <a:pos x="72" y="286"/>
                </a:cxn>
                <a:cxn ang="0">
                  <a:pos x="64" y="276"/>
                </a:cxn>
                <a:cxn ang="0">
                  <a:pos x="62" y="271"/>
                </a:cxn>
                <a:cxn ang="0">
                  <a:pos x="55" y="238"/>
                </a:cxn>
                <a:cxn ang="0">
                  <a:pos x="55" y="204"/>
                </a:cxn>
                <a:cxn ang="0">
                  <a:pos x="54" y="161"/>
                </a:cxn>
                <a:cxn ang="0">
                  <a:pos x="47" y="74"/>
                </a:cxn>
                <a:cxn ang="0">
                  <a:pos x="46" y="33"/>
                </a:cxn>
                <a:cxn ang="0">
                  <a:pos x="49" y="21"/>
                </a:cxn>
                <a:cxn ang="0">
                  <a:pos x="46" y="10"/>
                </a:cxn>
                <a:cxn ang="0">
                  <a:pos x="38" y="2"/>
                </a:cxn>
                <a:cxn ang="0">
                  <a:pos x="26" y="0"/>
                </a:cxn>
                <a:cxn ang="0">
                  <a:pos x="24" y="0"/>
                </a:cxn>
                <a:cxn ang="0">
                  <a:pos x="15" y="1"/>
                </a:cxn>
                <a:cxn ang="0">
                  <a:pos x="7" y="6"/>
                </a:cxn>
                <a:cxn ang="0">
                  <a:pos x="3" y="13"/>
                </a:cxn>
                <a:cxn ang="0">
                  <a:pos x="0" y="22"/>
                </a:cxn>
                <a:cxn ang="0">
                  <a:pos x="0" y="48"/>
                </a:cxn>
                <a:cxn ang="0">
                  <a:pos x="2" y="104"/>
                </a:cxn>
                <a:cxn ang="0">
                  <a:pos x="4" y="131"/>
                </a:cxn>
                <a:cxn ang="0">
                  <a:pos x="7" y="163"/>
                </a:cxn>
                <a:cxn ang="0">
                  <a:pos x="8" y="230"/>
                </a:cxn>
                <a:cxn ang="0">
                  <a:pos x="12" y="263"/>
                </a:cxn>
                <a:cxn ang="0">
                  <a:pos x="15" y="274"/>
                </a:cxn>
                <a:cxn ang="0">
                  <a:pos x="24" y="295"/>
                </a:cxn>
                <a:cxn ang="0">
                  <a:pos x="36" y="311"/>
                </a:cxn>
                <a:cxn ang="0">
                  <a:pos x="51" y="324"/>
                </a:cxn>
                <a:cxn ang="0">
                  <a:pos x="68" y="333"/>
                </a:cxn>
                <a:cxn ang="0">
                  <a:pos x="98" y="344"/>
                </a:cxn>
                <a:cxn ang="0">
                  <a:pos x="143" y="350"/>
                </a:cxn>
                <a:cxn ang="0">
                  <a:pos x="164" y="353"/>
                </a:cxn>
                <a:cxn ang="0">
                  <a:pos x="206" y="353"/>
                </a:cxn>
                <a:cxn ang="0">
                  <a:pos x="236" y="349"/>
                </a:cxn>
                <a:cxn ang="0">
                  <a:pos x="253" y="341"/>
                </a:cxn>
                <a:cxn ang="0">
                  <a:pos x="268" y="328"/>
                </a:cxn>
                <a:cxn ang="0">
                  <a:pos x="281" y="311"/>
                </a:cxn>
                <a:cxn ang="0">
                  <a:pos x="285" y="301"/>
                </a:cxn>
                <a:cxn ang="0">
                  <a:pos x="295" y="271"/>
                </a:cxn>
                <a:cxn ang="0">
                  <a:pos x="300" y="240"/>
                </a:cxn>
                <a:cxn ang="0">
                  <a:pos x="302" y="174"/>
                </a:cxn>
                <a:cxn ang="0">
                  <a:pos x="298" y="108"/>
                </a:cxn>
                <a:cxn ang="0">
                  <a:pos x="297" y="44"/>
                </a:cxn>
              </a:cxnLst>
              <a:rect l="0" t="0" r="r" b="b"/>
              <a:pathLst>
                <a:path w="302" h="354">
                  <a:moveTo>
                    <a:pt x="297" y="44"/>
                  </a:moveTo>
                  <a:lnTo>
                    <a:pt x="297" y="44"/>
                  </a:lnTo>
                  <a:lnTo>
                    <a:pt x="296" y="39"/>
                  </a:lnTo>
                  <a:lnTo>
                    <a:pt x="295" y="35"/>
                  </a:lnTo>
                  <a:lnTo>
                    <a:pt x="292" y="31"/>
                  </a:lnTo>
                  <a:lnTo>
                    <a:pt x="289" y="29"/>
                  </a:lnTo>
                  <a:lnTo>
                    <a:pt x="287" y="26"/>
                  </a:lnTo>
                  <a:lnTo>
                    <a:pt x="283" y="25"/>
                  </a:lnTo>
                  <a:lnTo>
                    <a:pt x="274" y="23"/>
                  </a:lnTo>
                  <a:lnTo>
                    <a:pt x="266" y="25"/>
                  </a:lnTo>
                  <a:lnTo>
                    <a:pt x="262" y="26"/>
                  </a:lnTo>
                  <a:lnTo>
                    <a:pt x="258" y="29"/>
                  </a:lnTo>
                  <a:lnTo>
                    <a:pt x="255" y="31"/>
                  </a:lnTo>
                  <a:lnTo>
                    <a:pt x="253" y="35"/>
                  </a:lnTo>
                  <a:lnTo>
                    <a:pt x="251" y="39"/>
                  </a:lnTo>
                  <a:lnTo>
                    <a:pt x="251" y="44"/>
                  </a:lnTo>
                  <a:lnTo>
                    <a:pt x="251" y="196"/>
                  </a:lnTo>
                  <a:lnTo>
                    <a:pt x="251" y="196"/>
                  </a:lnTo>
                  <a:lnTo>
                    <a:pt x="253" y="225"/>
                  </a:lnTo>
                  <a:lnTo>
                    <a:pt x="253" y="242"/>
                  </a:lnTo>
                  <a:lnTo>
                    <a:pt x="251" y="257"/>
                  </a:lnTo>
                  <a:lnTo>
                    <a:pt x="247" y="273"/>
                  </a:lnTo>
                  <a:lnTo>
                    <a:pt x="245" y="281"/>
                  </a:lnTo>
                  <a:lnTo>
                    <a:pt x="241" y="286"/>
                  </a:lnTo>
                  <a:lnTo>
                    <a:pt x="237" y="293"/>
                  </a:lnTo>
                  <a:lnTo>
                    <a:pt x="230" y="297"/>
                  </a:lnTo>
                  <a:lnTo>
                    <a:pt x="224" y="301"/>
                  </a:lnTo>
                  <a:lnTo>
                    <a:pt x="216" y="303"/>
                  </a:lnTo>
                  <a:lnTo>
                    <a:pt x="216" y="303"/>
                  </a:lnTo>
                  <a:lnTo>
                    <a:pt x="199" y="306"/>
                  </a:lnTo>
                  <a:lnTo>
                    <a:pt x="186" y="306"/>
                  </a:lnTo>
                  <a:lnTo>
                    <a:pt x="173" y="305"/>
                  </a:lnTo>
                  <a:lnTo>
                    <a:pt x="156" y="305"/>
                  </a:lnTo>
                  <a:lnTo>
                    <a:pt x="156" y="305"/>
                  </a:lnTo>
                  <a:lnTo>
                    <a:pt x="131" y="303"/>
                  </a:lnTo>
                  <a:lnTo>
                    <a:pt x="117" y="302"/>
                  </a:lnTo>
                  <a:lnTo>
                    <a:pt x="102" y="299"/>
                  </a:lnTo>
                  <a:lnTo>
                    <a:pt x="89" y="295"/>
                  </a:lnTo>
                  <a:lnTo>
                    <a:pt x="77" y="290"/>
                  </a:lnTo>
                  <a:lnTo>
                    <a:pt x="72" y="286"/>
                  </a:lnTo>
                  <a:lnTo>
                    <a:pt x="68" y="281"/>
                  </a:lnTo>
                  <a:lnTo>
                    <a:pt x="64" y="276"/>
                  </a:lnTo>
                  <a:lnTo>
                    <a:pt x="62" y="271"/>
                  </a:lnTo>
                  <a:lnTo>
                    <a:pt x="62" y="271"/>
                  </a:lnTo>
                  <a:lnTo>
                    <a:pt x="56" y="254"/>
                  </a:lnTo>
                  <a:lnTo>
                    <a:pt x="55" y="238"/>
                  </a:lnTo>
                  <a:lnTo>
                    <a:pt x="55" y="221"/>
                  </a:lnTo>
                  <a:lnTo>
                    <a:pt x="55" y="204"/>
                  </a:lnTo>
                  <a:lnTo>
                    <a:pt x="55" y="204"/>
                  </a:lnTo>
                  <a:lnTo>
                    <a:pt x="54" y="161"/>
                  </a:lnTo>
                  <a:lnTo>
                    <a:pt x="50" y="118"/>
                  </a:lnTo>
                  <a:lnTo>
                    <a:pt x="47" y="74"/>
                  </a:lnTo>
                  <a:lnTo>
                    <a:pt x="46" y="33"/>
                  </a:lnTo>
                  <a:lnTo>
                    <a:pt x="46" y="33"/>
                  </a:lnTo>
                  <a:lnTo>
                    <a:pt x="47" y="27"/>
                  </a:lnTo>
                  <a:lnTo>
                    <a:pt x="49" y="21"/>
                  </a:lnTo>
                  <a:lnTo>
                    <a:pt x="47" y="16"/>
                  </a:lnTo>
                  <a:lnTo>
                    <a:pt x="46" y="10"/>
                  </a:lnTo>
                  <a:lnTo>
                    <a:pt x="42" y="6"/>
                  </a:lnTo>
                  <a:lnTo>
                    <a:pt x="38" y="2"/>
                  </a:lnTo>
                  <a:lnTo>
                    <a:pt x="33" y="0"/>
                  </a:lnTo>
                  <a:lnTo>
                    <a:pt x="26" y="0"/>
                  </a:lnTo>
                  <a:lnTo>
                    <a:pt x="24" y="0"/>
                  </a:lnTo>
                  <a:lnTo>
                    <a:pt x="24" y="0"/>
                  </a:lnTo>
                  <a:lnTo>
                    <a:pt x="19" y="0"/>
                  </a:lnTo>
                  <a:lnTo>
                    <a:pt x="15" y="1"/>
                  </a:lnTo>
                  <a:lnTo>
                    <a:pt x="11" y="4"/>
                  </a:lnTo>
                  <a:lnTo>
                    <a:pt x="7" y="6"/>
                  </a:lnTo>
                  <a:lnTo>
                    <a:pt x="4" y="9"/>
                  </a:lnTo>
                  <a:lnTo>
                    <a:pt x="3" y="13"/>
                  </a:lnTo>
                  <a:lnTo>
                    <a:pt x="2" y="17"/>
                  </a:lnTo>
                  <a:lnTo>
                    <a:pt x="0" y="22"/>
                  </a:lnTo>
                  <a:lnTo>
                    <a:pt x="0" y="22"/>
                  </a:lnTo>
                  <a:lnTo>
                    <a:pt x="0" y="48"/>
                  </a:lnTo>
                  <a:lnTo>
                    <a:pt x="0" y="77"/>
                  </a:lnTo>
                  <a:lnTo>
                    <a:pt x="2" y="104"/>
                  </a:lnTo>
                  <a:lnTo>
                    <a:pt x="4" y="131"/>
                  </a:lnTo>
                  <a:lnTo>
                    <a:pt x="4" y="131"/>
                  </a:lnTo>
                  <a:lnTo>
                    <a:pt x="5" y="148"/>
                  </a:lnTo>
                  <a:lnTo>
                    <a:pt x="7" y="163"/>
                  </a:lnTo>
                  <a:lnTo>
                    <a:pt x="7" y="197"/>
                  </a:lnTo>
                  <a:lnTo>
                    <a:pt x="8" y="230"/>
                  </a:lnTo>
                  <a:lnTo>
                    <a:pt x="9" y="246"/>
                  </a:lnTo>
                  <a:lnTo>
                    <a:pt x="12" y="263"/>
                  </a:lnTo>
                  <a:lnTo>
                    <a:pt x="12" y="263"/>
                  </a:lnTo>
                  <a:lnTo>
                    <a:pt x="15" y="274"/>
                  </a:lnTo>
                  <a:lnTo>
                    <a:pt x="19" y="285"/>
                  </a:lnTo>
                  <a:lnTo>
                    <a:pt x="24" y="295"/>
                  </a:lnTo>
                  <a:lnTo>
                    <a:pt x="29" y="303"/>
                  </a:lnTo>
                  <a:lnTo>
                    <a:pt x="36" y="311"/>
                  </a:lnTo>
                  <a:lnTo>
                    <a:pt x="43" y="318"/>
                  </a:lnTo>
                  <a:lnTo>
                    <a:pt x="51" y="324"/>
                  </a:lnTo>
                  <a:lnTo>
                    <a:pt x="59" y="329"/>
                  </a:lnTo>
                  <a:lnTo>
                    <a:pt x="68" y="333"/>
                  </a:lnTo>
                  <a:lnTo>
                    <a:pt x="79" y="337"/>
                  </a:lnTo>
                  <a:lnTo>
                    <a:pt x="98" y="344"/>
                  </a:lnTo>
                  <a:lnTo>
                    <a:pt x="121" y="348"/>
                  </a:lnTo>
                  <a:lnTo>
                    <a:pt x="143" y="350"/>
                  </a:lnTo>
                  <a:lnTo>
                    <a:pt x="143" y="350"/>
                  </a:lnTo>
                  <a:lnTo>
                    <a:pt x="164" y="353"/>
                  </a:lnTo>
                  <a:lnTo>
                    <a:pt x="185" y="354"/>
                  </a:lnTo>
                  <a:lnTo>
                    <a:pt x="206" y="353"/>
                  </a:lnTo>
                  <a:lnTo>
                    <a:pt x="227" y="350"/>
                  </a:lnTo>
                  <a:lnTo>
                    <a:pt x="236" y="349"/>
                  </a:lnTo>
                  <a:lnTo>
                    <a:pt x="245" y="345"/>
                  </a:lnTo>
                  <a:lnTo>
                    <a:pt x="253" y="341"/>
                  </a:lnTo>
                  <a:lnTo>
                    <a:pt x="262" y="336"/>
                  </a:lnTo>
                  <a:lnTo>
                    <a:pt x="268" y="328"/>
                  </a:lnTo>
                  <a:lnTo>
                    <a:pt x="275" y="320"/>
                  </a:lnTo>
                  <a:lnTo>
                    <a:pt x="281" y="311"/>
                  </a:lnTo>
                  <a:lnTo>
                    <a:pt x="285" y="301"/>
                  </a:lnTo>
                  <a:lnTo>
                    <a:pt x="285" y="301"/>
                  </a:lnTo>
                  <a:lnTo>
                    <a:pt x="291" y="286"/>
                  </a:lnTo>
                  <a:lnTo>
                    <a:pt x="295" y="271"/>
                  </a:lnTo>
                  <a:lnTo>
                    <a:pt x="297" y="256"/>
                  </a:lnTo>
                  <a:lnTo>
                    <a:pt x="300" y="240"/>
                  </a:lnTo>
                  <a:lnTo>
                    <a:pt x="301" y="208"/>
                  </a:lnTo>
                  <a:lnTo>
                    <a:pt x="302" y="174"/>
                  </a:lnTo>
                  <a:lnTo>
                    <a:pt x="301" y="141"/>
                  </a:lnTo>
                  <a:lnTo>
                    <a:pt x="298" y="108"/>
                  </a:lnTo>
                  <a:lnTo>
                    <a:pt x="297" y="76"/>
                  </a:lnTo>
                  <a:lnTo>
                    <a:pt x="297" y="44"/>
                  </a:lnTo>
                  <a:lnTo>
                    <a:pt x="297" y="4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1" name="Freeform 374"/>
            <p:cNvSpPr/>
            <p:nvPr/>
          </p:nvSpPr>
          <p:spPr bwMode="auto">
            <a:xfrm>
              <a:off x="2630489" y="1373188"/>
              <a:ext cx="52388" cy="20638"/>
            </a:xfrm>
            <a:custGeom>
              <a:avLst/>
              <a:gdLst/>
              <a:ahLst/>
              <a:cxnLst>
                <a:cxn ang="0">
                  <a:pos x="110" y="2"/>
                </a:cxn>
                <a:cxn ang="0">
                  <a:pos x="110" y="2"/>
                </a:cxn>
                <a:cxn ang="0">
                  <a:pos x="63" y="0"/>
                </a:cxn>
                <a:cxn ang="0">
                  <a:pos x="40" y="2"/>
                </a:cxn>
                <a:cxn ang="0">
                  <a:pos x="28" y="3"/>
                </a:cxn>
                <a:cxn ang="0">
                  <a:pos x="16" y="6"/>
                </a:cxn>
                <a:cxn ang="0">
                  <a:pos x="16" y="6"/>
                </a:cxn>
                <a:cxn ang="0">
                  <a:pos x="11" y="7"/>
                </a:cxn>
                <a:cxn ang="0">
                  <a:pos x="7" y="10"/>
                </a:cxn>
                <a:cxn ang="0">
                  <a:pos x="4" y="12"/>
                </a:cxn>
                <a:cxn ang="0">
                  <a:pos x="2" y="16"/>
                </a:cxn>
                <a:cxn ang="0">
                  <a:pos x="0" y="20"/>
                </a:cxn>
                <a:cxn ang="0">
                  <a:pos x="0" y="24"/>
                </a:cxn>
                <a:cxn ang="0">
                  <a:pos x="0" y="33"/>
                </a:cxn>
                <a:cxn ang="0">
                  <a:pos x="4" y="41"/>
                </a:cxn>
                <a:cxn ang="0">
                  <a:pos x="7" y="44"/>
                </a:cxn>
                <a:cxn ang="0">
                  <a:pos x="10" y="46"/>
                </a:cxn>
                <a:cxn ang="0">
                  <a:pos x="14" y="49"/>
                </a:cxn>
                <a:cxn ang="0">
                  <a:pos x="19" y="50"/>
                </a:cxn>
                <a:cxn ang="0">
                  <a:pos x="23" y="50"/>
                </a:cxn>
                <a:cxn ang="0">
                  <a:pos x="28" y="50"/>
                </a:cxn>
                <a:cxn ang="0">
                  <a:pos x="28" y="50"/>
                </a:cxn>
                <a:cxn ang="0">
                  <a:pos x="38" y="47"/>
                </a:cxn>
                <a:cxn ang="0">
                  <a:pos x="48" y="46"/>
                </a:cxn>
                <a:cxn ang="0">
                  <a:pos x="68" y="46"/>
                </a:cxn>
                <a:cxn ang="0">
                  <a:pos x="110" y="47"/>
                </a:cxn>
                <a:cxn ang="0">
                  <a:pos x="110" y="47"/>
                </a:cxn>
                <a:cxn ang="0">
                  <a:pos x="116" y="47"/>
                </a:cxn>
                <a:cxn ang="0">
                  <a:pos x="121" y="45"/>
                </a:cxn>
                <a:cxn ang="0">
                  <a:pos x="125" y="44"/>
                </a:cxn>
                <a:cxn ang="0">
                  <a:pos x="127" y="41"/>
                </a:cxn>
                <a:cxn ang="0">
                  <a:pos x="130" y="37"/>
                </a:cxn>
                <a:cxn ang="0">
                  <a:pos x="131" y="33"/>
                </a:cxn>
                <a:cxn ang="0">
                  <a:pos x="133" y="25"/>
                </a:cxn>
                <a:cxn ang="0">
                  <a:pos x="131" y="16"/>
                </a:cxn>
                <a:cxn ang="0">
                  <a:pos x="130" y="12"/>
                </a:cxn>
                <a:cxn ang="0">
                  <a:pos x="127" y="10"/>
                </a:cxn>
                <a:cxn ang="0">
                  <a:pos x="125" y="6"/>
                </a:cxn>
                <a:cxn ang="0">
                  <a:pos x="121" y="4"/>
                </a:cxn>
                <a:cxn ang="0">
                  <a:pos x="116" y="2"/>
                </a:cxn>
                <a:cxn ang="0">
                  <a:pos x="110" y="2"/>
                </a:cxn>
                <a:cxn ang="0">
                  <a:pos x="110" y="2"/>
                </a:cxn>
              </a:cxnLst>
              <a:rect l="0" t="0" r="r" b="b"/>
              <a:pathLst>
                <a:path w="133" h="50">
                  <a:moveTo>
                    <a:pt x="110" y="2"/>
                  </a:moveTo>
                  <a:lnTo>
                    <a:pt x="110" y="2"/>
                  </a:lnTo>
                  <a:lnTo>
                    <a:pt x="63" y="0"/>
                  </a:lnTo>
                  <a:lnTo>
                    <a:pt x="40" y="2"/>
                  </a:lnTo>
                  <a:lnTo>
                    <a:pt x="28" y="3"/>
                  </a:lnTo>
                  <a:lnTo>
                    <a:pt x="16" y="6"/>
                  </a:lnTo>
                  <a:lnTo>
                    <a:pt x="16" y="6"/>
                  </a:lnTo>
                  <a:lnTo>
                    <a:pt x="11" y="7"/>
                  </a:lnTo>
                  <a:lnTo>
                    <a:pt x="7" y="10"/>
                  </a:lnTo>
                  <a:lnTo>
                    <a:pt x="4" y="12"/>
                  </a:lnTo>
                  <a:lnTo>
                    <a:pt x="2" y="16"/>
                  </a:lnTo>
                  <a:lnTo>
                    <a:pt x="0" y="20"/>
                  </a:lnTo>
                  <a:lnTo>
                    <a:pt x="0" y="24"/>
                  </a:lnTo>
                  <a:lnTo>
                    <a:pt x="0" y="33"/>
                  </a:lnTo>
                  <a:lnTo>
                    <a:pt x="4" y="41"/>
                  </a:lnTo>
                  <a:lnTo>
                    <a:pt x="7" y="44"/>
                  </a:lnTo>
                  <a:lnTo>
                    <a:pt x="10" y="46"/>
                  </a:lnTo>
                  <a:lnTo>
                    <a:pt x="14" y="49"/>
                  </a:lnTo>
                  <a:lnTo>
                    <a:pt x="19" y="50"/>
                  </a:lnTo>
                  <a:lnTo>
                    <a:pt x="23" y="50"/>
                  </a:lnTo>
                  <a:lnTo>
                    <a:pt x="28" y="50"/>
                  </a:lnTo>
                  <a:lnTo>
                    <a:pt x="28" y="50"/>
                  </a:lnTo>
                  <a:lnTo>
                    <a:pt x="38" y="47"/>
                  </a:lnTo>
                  <a:lnTo>
                    <a:pt x="48" y="46"/>
                  </a:lnTo>
                  <a:lnTo>
                    <a:pt x="68" y="46"/>
                  </a:lnTo>
                  <a:lnTo>
                    <a:pt x="110" y="47"/>
                  </a:lnTo>
                  <a:lnTo>
                    <a:pt x="110" y="47"/>
                  </a:lnTo>
                  <a:lnTo>
                    <a:pt x="116" y="47"/>
                  </a:lnTo>
                  <a:lnTo>
                    <a:pt x="121" y="45"/>
                  </a:lnTo>
                  <a:lnTo>
                    <a:pt x="125" y="44"/>
                  </a:lnTo>
                  <a:lnTo>
                    <a:pt x="127" y="41"/>
                  </a:lnTo>
                  <a:lnTo>
                    <a:pt x="130" y="37"/>
                  </a:lnTo>
                  <a:lnTo>
                    <a:pt x="131" y="33"/>
                  </a:lnTo>
                  <a:lnTo>
                    <a:pt x="133" y="25"/>
                  </a:lnTo>
                  <a:lnTo>
                    <a:pt x="131" y="16"/>
                  </a:lnTo>
                  <a:lnTo>
                    <a:pt x="130" y="12"/>
                  </a:lnTo>
                  <a:lnTo>
                    <a:pt x="127" y="10"/>
                  </a:lnTo>
                  <a:lnTo>
                    <a:pt x="125" y="6"/>
                  </a:lnTo>
                  <a:lnTo>
                    <a:pt x="121" y="4"/>
                  </a:lnTo>
                  <a:lnTo>
                    <a:pt x="116" y="2"/>
                  </a:lnTo>
                  <a:lnTo>
                    <a:pt x="110" y="2"/>
                  </a:lnTo>
                  <a:lnTo>
                    <a:pt x="110"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2" name="Freeform 375"/>
            <p:cNvSpPr/>
            <p:nvPr/>
          </p:nvSpPr>
          <p:spPr bwMode="auto">
            <a:xfrm>
              <a:off x="2667001" y="1373188"/>
              <a:ext cx="122238" cy="166688"/>
            </a:xfrm>
            <a:custGeom>
              <a:avLst/>
              <a:gdLst/>
              <a:ahLst/>
              <a:cxnLst>
                <a:cxn ang="0">
                  <a:pos x="301" y="22"/>
                </a:cxn>
                <a:cxn ang="0">
                  <a:pos x="299" y="13"/>
                </a:cxn>
                <a:cxn ang="0">
                  <a:pos x="293" y="7"/>
                </a:cxn>
                <a:cxn ang="0">
                  <a:pos x="287" y="3"/>
                </a:cxn>
                <a:cxn ang="0">
                  <a:pos x="270" y="3"/>
                </a:cxn>
                <a:cxn ang="0">
                  <a:pos x="262" y="7"/>
                </a:cxn>
                <a:cxn ang="0">
                  <a:pos x="257" y="13"/>
                </a:cxn>
                <a:cxn ang="0">
                  <a:pos x="255" y="22"/>
                </a:cxn>
                <a:cxn ang="0">
                  <a:pos x="257" y="73"/>
                </a:cxn>
                <a:cxn ang="0">
                  <a:pos x="262" y="175"/>
                </a:cxn>
                <a:cxn ang="0">
                  <a:pos x="265" y="225"/>
                </a:cxn>
                <a:cxn ang="0">
                  <a:pos x="266" y="300"/>
                </a:cxn>
                <a:cxn ang="0">
                  <a:pos x="263" y="326"/>
                </a:cxn>
                <a:cxn ang="0">
                  <a:pos x="258" y="345"/>
                </a:cxn>
                <a:cxn ang="0">
                  <a:pos x="246" y="360"/>
                </a:cxn>
                <a:cxn ang="0">
                  <a:pos x="231" y="369"/>
                </a:cxn>
                <a:cxn ang="0">
                  <a:pos x="212" y="373"/>
                </a:cxn>
                <a:cxn ang="0">
                  <a:pos x="172" y="374"/>
                </a:cxn>
                <a:cxn ang="0">
                  <a:pos x="135" y="369"/>
                </a:cxn>
                <a:cxn ang="0">
                  <a:pos x="123" y="368"/>
                </a:cxn>
                <a:cxn ang="0">
                  <a:pos x="108" y="368"/>
                </a:cxn>
                <a:cxn ang="0">
                  <a:pos x="96" y="364"/>
                </a:cxn>
                <a:cxn ang="0">
                  <a:pos x="87" y="360"/>
                </a:cxn>
                <a:cxn ang="0">
                  <a:pos x="76" y="348"/>
                </a:cxn>
                <a:cxn ang="0">
                  <a:pos x="67" y="331"/>
                </a:cxn>
                <a:cxn ang="0">
                  <a:pos x="59" y="297"/>
                </a:cxn>
                <a:cxn ang="0">
                  <a:pos x="54" y="250"/>
                </a:cxn>
                <a:cxn ang="0">
                  <a:pos x="50" y="201"/>
                </a:cxn>
                <a:cxn ang="0">
                  <a:pos x="45" y="113"/>
                </a:cxn>
                <a:cxn ang="0">
                  <a:pos x="47" y="22"/>
                </a:cxn>
                <a:cxn ang="0">
                  <a:pos x="46" y="17"/>
                </a:cxn>
                <a:cxn ang="0">
                  <a:pos x="43" y="9"/>
                </a:cxn>
                <a:cxn ang="0">
                  <a:pos x="37" y="4"/>
                </a:cxn>
                <a:cxn ang="0">
                  <a:pos x="25" y="1"/>
                </a:cxn>
                <a:cxn ang="0">
                  <a:pos x="13" y="4"/>
                </a:cxn>
                <a:cxn ang="0">
                  <a:pos x="6" y="9"/>
                </a:cxn>
                <a:cxn ang="0">
                  <a:pos x="2" y="17"/>
                </a:cxn>
                <a:cxn ang="0">
                  <a:pos x="2" y="22"/>
                </a:cxn>
                <a:cxn ang="0">
                  <a:pos x="0" y="92"/>
                </a:cxn>
                <a:cxn ang="0">
                  <a:pos x="4" y="160"/>
                </a:cxn>
                <a:cxn ang="0">
                  <a:pos x="12" y="263"/>
                </a:cxn>
                <a:cxn ang="0">
                  <a:pos x="13" y="297"/>
                </a:cxn>
                <a:cxn ang="0">
                  <a:pos x="16" y="322"/>
                </a:cxn>
                <a:cxn ang="0">
                  <a:pos x="24" y="347"/>
                </a:cxn>
                <a:cxn ang="0">
                  <a:pos x="34" y="370"/>
                </a:cxn>
                <a:cxn ang="0">
                  <a:pos x="50" y="390"/>
                </a:cxn>
                <a:cxn ang="0">
                  <a:pos x="55" y="395"/>
                </a:cxn>
                <a:cxn ang="0">
                  <a:pos x="74" y="405"/>
                </a:cxn>
                <a:cxn ang="0">
                  <a:pos x="101" y="413"/>
                </a:cxn>
                <a:cxn ang="0">
                  <a:pos x="144" y="417"/>
                </a:cxn>
                <a:cxn ang="0">
                  <a:pos x="157" y="419"/>
                </a:cxn>
                <a:cxn ang="0">
                  <a:pos x="183" y="421"/>
                </a:cxn>
                <a:cxn ang="0">
                  <a:pos x="210" y="420"/>
                </a:cxn>
                <a:cxn ang="0">
                  <a:pos x="234" y="415"/>
                </a:cxn>
                <a:cxn ang="0">
                  <a:pos x="258" y="405"/>
                </a:cxn>
                <a:cxn ang="0">
                  <a:pos x="278" y="391"/>
                </a:cxn>
                <a:cxn ang="0">
                  <a:pos x="293" y="374"/>
                </a:cxn>
                <a:cxn ang="0">
                  <a:pos x="304" y="352"/>
                </a:cxn>
                <a:cxn ang="0">
                  <a:pos x="309" y="326"/>
                </a:cxn>
                <a:cxn ang="0">
                  <a:pos x="310" y="288"/>
                </a:cxn>
                <a:cxn ang="0">
                  <a:pos x="309" y="212"/>
                </a:cxn>
                <a:cxn ang="0">
                  <a:pos x="302" y="98"/>
                </a:cxn>
                <a:cxn ang="0">
                  <a:pos x="301" y="22"/>
                </a:cxn>
              </a:cxnLst>
              <a:rect l="0" t="0" r="r" b="b"/>
              <a:pathLst>
                <a:path w="310" h="421">
                  <a:moveTo>
                    <a:pt x="301" y="22"/>
                  </a:moveTo>
                  <a:lnTo>
                    <a:pt x="301" y="22"/>
                  </a:lnTo>
                  <a:lnTo>
                    <a:pt x="300" y="17"/>
                  </a:lnTo>
                  <a:lnTo>
                    <a:pt x="299" y="13"/>
                  </a:lnTo>
                  <a:lnTo>
                    <a:pt x="297" y="9"/>
                  </a:lnTo>
                  <a:lnTo>
                    <a:pt x="293" y="7"/>
                  </a:lnTo>
                  <a:lnTo>
                    <a:pt x="291" y="4"/>
                  </a:lnTo>
                  <a:lnTo>
                    <a:pt x="287" y="3"/>
                  </a:lnTo>
                  <a:lnTo>
                    <a:pt x="278" y="0"/>
                  </a:lnTo>
                  <a:lnTo>
                    <a:pt x="270" y="3"/>
                  </a:lnTo>
                  <a:lnTo>
                    <a:pt x="266" y="4"/>
                  </a:lnTo>
                  <a:lnTo>
                    <a:pt x="262" y="7"/>
                  </a:lnTo>
                  <a:lnTo>
                    <a:pt x="259" y="9"/>
                  </a:lnTo>
                  <a:lnTo>
                    <a:pt x="257" y="13"/>
                  </a:lnTo>
                  <a:lnTo>
                    <a:pt x="255" y="17"/>
                  </a:lnTo>
                  <a:lnTo>
                    <a:pt x="255" y="22"/>
                  </a:lnTo>
                  <a:lnTo>
                    <a:pt x="255" y="22"/>
                  </a:lnTo>
                  <a:lnTo>
                    <a:pt x="257" y="73"/>
                  </a:lnTo>
                  <a:lnTo>
                    <a:pt x="259" y="124"/>
                  </a:lnTo>
                  <a:lnTo>
                    <a:pt x="262" y="175"/>
                  </a:lnTo>
                  <a:lnTo>
                    <a:pt x="265" y="225"/>
                  </a:lnTo>
                  <a:lnTo>
                    <a:pt x="265" y="225"/>
                  </a:lnTo>
                  <a:lnTo>
                    <a:pt x="266" y="276"/>
                  </a:lnTo>
                  <a:lnTo>
                    <a:pt x="266" y="300"/>
                  </a:lnTo>
                  <a:lnTo>
                    <a:pt x="263" y="326"/>
                  </a:lnTo>
                  <a:lnTo>
                    <a:pt x="263" y="326"/>
                  </a:lnTo>
                  <a:lnTo>
                    <a:pt x="262" y="336"/>
                  </a:lnTo>
                  <a:lnTo>
                    <a:pt x="258" y="345"/>
                  </a:lnTo>
                  <a:lnTo>
                    <a:pt x="253" y="353"/>
                  </a:lnTo>
                  <a:lnTo>
                    <a:pt x="246" y="360"/>
                  </a:lnTo>
                  <a:lnTo>
                    <a:pt x="240" y="365"/>
                  </a:lnTo>
                  <a:lnTo>
                    <a:pt x="231" y="369"/>
                  </a:lnTo>
                  <a:lnTo>
                    <a:pt x="223" y="371"/>
                  </a:lnTo>
                  <a:lnTo>
                    <a:pt x="212" y="373"/>
                  </a:lnTo>
                  <a:lnTo>
                    <a:pt x="193" y="374"/>
                  </a:lnTo>
                  <a:lnTo>
                    <a:pt x="172" y="374"/>
                  </a:lnTo>
                  <a:lnTo>
                    <a:pt x="152" y="371"/>
                  </a:lnTo>
                  <a:lnTo>
                    <a:pt x="135" y="369"/>
                  </a:lnTo>
                  <a:lnTo>
                    <a:pt x="135" y="369"/>
                  </a:lnTo>
                  <a:lnTo>
                    <a:pt x="123" y="368"/>
                  </a:lnTo>
                  <a:lnTo>
                    <a:pt x="113" y="368"/>
                  </a:lnTo>
                  <a:lnTo>
                    <a:pt x="108" y="368"/>
                  </a:lnTo>
                  <a:lnTo>
                    <a:pt x="102" y="366"/>
                  </a:lnTo>
                  <a:lnTo>
                    <a:pt x="96" y="364"/>
                  </a:lnTo>
                  <a:lnTo>
                    <a:pt x="87" y="360"/>
                  </a:lnTo>
                  <a:lnTo>
                    <a:pt x="87" y="360"/>
                  </a:lnTo>
                  <a:lnTo>
                    <a:pt x="81" y="356"/>
                  </a:lnTo>
                  <a:lnTo>
                    <a:pt x="76" y="348"/>
                  </a:lnTo>
                  <a:lnTo>
                    <a:pt x="71" y="340"/>
                  </a:lnTo>
                  <a:lnTo>
                    <a:pt x="67" y="331"/>
                  </a:lnTo>
                  <a:lnTo>
                    <a:pt x="62" y="313"/>
                  </a:lnTo>
                  <a:lnTo>
                    <a:pt x="59" y="297"/>
                  </a:lnTo>
                  <a:lnTo>
                    <a:pt x="59" y="297"/>
                  </a:lnTo>
                  <a:lnTo>
                    <a:pt x="54" y="250"/>
                  </a:lnTo>
                  <a:lnTo>
                    <a:pt x="50" y="201"/>
                  </a:lnTo>
                  <a:lnTo>
                    <a:pt x="50" y="201"/>
                  </a:lnTo>
                  <a:lnTo>
                    <a:pt x="47" y="157"/>
                  </a:lnTo>
                  <a:lnTo>
                    <a:pt x="45" y="113"/>
                  </a:lnTo>
                  <a:lnTo>
                    <a:pt x="45" y="67"/>
                  </a:lnTo>
                  <a:lnTo>
                    <a:pt x="47" y="22"/>
                  </a:lnTo>
                  <a:lnTo>
                    <a:pt x="47" y="22"/>
                  </a:lnTo>
                  <a:lnTo>
                    <a:pt x="46" y="17"/>
                  </a:lnTo>
                  <a:lnTo>
                    <a:pt x="45" y="13"/>
                  </a:lnTo>
                  <a:lnTo>
                    <a:pt x="43" y="9"/>
                  </a:lnTo>
                  <a:lnTo>
                    <a:pt x="41" y="7"/>
                  </a:lnTo>
                  <a:lnTo>
                    <a:pt x="37" y="4"/>
                  </a:lnTo>
                  <a:lnTo>
                    <a:pt x="33" y="3"/>
                  </a:lnTo>
                  <a:lnTo>
                    <a:pt x="25" y="1"/>
                  </a:lnTo>
                  <a:lnTo>
                    <a:pt x="17" y="3"/>
                  </a:lnTo>
                  <a:lnTo>
                    <a:pt x="13" y="4"/>
                  </a:lnTo>
                  <a:lnTo>
                    <a:pt x="9" y="7"/>
                  </a:lnTo>
                  <a:lnTo>
                    <a:pt x="6" y="9"/>
                  </a:lnTo>
                  <a:lnTo>
                    <a:pt x="4" y="13"/>
                  </a:lnTo>
                  <a:lnTo>
                    <a:pt x="2" y="17"/>
                  </a:lnTo>
                  <a:lnTo>
                    <a:pt x="2" y="22"/>
                  </a:lnTo>
                  <a:lnTo>
                    <a:pt x="2" y="22"/>
                  </a:lnTo>
                  <a:lnTo>
                    <a:pt x="0" y="56"/>
                  </a:lnTo>
                  <a:lnTo>
                    <a:pt x="0" y="92"/>
                  </a:lnTo>
                  <a:lnTo>
                    <a:pt x="2" y="126"/>
                  </a:lnTo>
                  <a:lnTo>
                    <a:pt x="4" y="160"/>
                  </a:lnTo>
                  <a:lnTo>
                    <a:pt x="9" y="228"/>
                  </a:lnTo>
                  <a:lnTo>
                    <a:pt x="12" y="263"/>
                  </a:lnTo>
                  <a:lnTo>
                    <a:pt x="13" y="297"/>
                  </a:lnTo>
                  <a:lnTo>
                    <a:pt x="13" y="297"/>
                  </a:lnTo>
                  <a:lnTo>
                    <a:pt x="13" y="309"/>
                  </a:lnTo>
                  <a:lnTo>
                    <a:pt x="16" y="322"/>
                  </a:lnTo>
                  <a:lnTo>
                    <a:pt x="19" y="334"/>
                  </a:lnTo>
                  <a:lnTo>
                    <a:pt x="24" y="347"/>
                  </a:lnTo>
                  <a:lnTo>
                    <a:pt x="29" y="358"/>
                  </a:lnTo>
                  <a:lnTo>
                    <a:pt x="34" y="370"/>
                  </a:lnTo>
                  <a:lnTo>
                    <a:pt x="42" y="381"/>
                  </a:lnTo>
                  <a:lnTo>
                    <a:pt x="50" y="390"/>
                  </a:lnTo>
                  <a:lnTo>
                    <a:pt x="50" y="390"/>
                  </a:lnTo>
                  <a:lnTo>
                    <a:pt x="55" y="395"/>
                  </a:lnTo>
                  <a:lnTo>
                    <a:pt x="60" y="399"/>
                  </a:lnTo>
                  <a:lnTo>
                    <a:pt x="74" y="405"/>
                  </a:lnTo>
                  <a:lnTo>
                    <a:pt x="87" y="411"/>
                  </a:lnTo>
                  <a:lnTo>
                    <a:pt x="101" y="413"/>
                  </a:lnTo>
                  <a:lnTo>
                    <a:pt x="130" y="416"/>
                  </a:lnTo>
                  <a:lnTo>
                    <a:pt x="144" y="417"/>
                  </a:lnTo>
                  <a:lnTo>
                    <a:pt x="157" y="419"/>
                  </a:lnTo>
                  <a:lnTo>
                    <a:pt x="157" y="419"/>
                  </a:lnTo>
                  <a:lnTo>
                    <a:pt x="170" y="420"/>
                  </a:lnTo>
                  <a:lnTo>
                    <a:pt x="183" y="421"/>
                  </a:lnTo>
                  <a:lnTo>
                    <a:pt x="197" y="421"/>
                  </a:lnTo>
                  <a:lnTo>
                    <a:pt x="210" y="420"/>
                  </a:lnTo>
                  <a:lnTo>
                    <a:pt x="223" y="417"/>
                  </a:lnTo>
                  <a:lnTo>
                    <a:pt x="234" y="415"/>
                  </a:lnTo>
                  <a:lnTo>
                    <a:pt x="246" y="411"/>
                  </a:lnTo>
                  <a:lnTo>
                    <a:pt x="258" y="405"/>
                  </a:lnTo>
                  <a:lnTo>
                    <a:pt x="268" y="399"/>
                  </a:lnTo>
                  <a:lnTo>
                    <a:pt x="278" y="391"/>
                  </a:lnTo>
                  <a:lnTo>
                    <a:pt x="285" y="383"/>
                  </a:lnTo>
                  <a:lnTo>
                    <a:pt x="293" y="374"/>
                  </a:lnTo>
                  <a:lnTo>
                    <a:pt x="300" y="364"/>
                  </a:lnTo>
                  <a:lnTo>
                    <a:pt x="304" y="352"/>
                  </a:lnTo>
                  <a:lnTo>
                    <a:pt x="308" y="339"/>
                  </a:lnTo>
                  <a:lnTo>
                    <a:pt x="309" y="326"/>
                  </a:lnTo>
                  <a:lnTo>
                    <a:pt x="309" y="326"/>
                  </a:lnTo>
                  <a:lnTo>
                    <a:pt x="310" y="288"/>
                  </a:lnTo>
                  <a:lnTo>
                    <a:pt x="310" y="250"/>
                  </a:lnTo>
                  <a:lnTo>
                    <a:pt x="309" y="212"/>
                  </a:lnTo>
                  <a:lnTo>
                    <a:pt x="308" y="174"/>
                  </a:lnTo>
                  <a:lnTo>
                    <a:pt x="302" y="98"/>
                  </a:lnTo>
                  <a:lnTo>
                    <a:pt x="301" y="60"/>
                  </a:lnTo>
                  <a:lnTo>
                    <a:pt x="301" y="22"/>
                  </a:lnTo>
                  <a:lnTo>
                    <a:pt x="301" y="2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3" name="Freeform 376"/>
            <p:cNvSpPr/>
            <p:nvPr/>
          </p:nvSpPr>
          <p:spPr bwMode="auto">
            <a:xfrm>
              <a:off x="2009776" y="1122363"/>
              <a:ext cx="414338" cy="409575"/>
            </a:xfrm>
            <a:custGeom>
              <a:avLst/>
              <a:gdLst/>
              <a:ahLst/>
              <a:cxnLst>
                <a:cxn ang="0">
                  <a:pos x="1028" y="278"/>
                </a:cxn>
                <a:cxn ang="0">
                  <a:pos x="975" y="197"/>
                </a:cxn>
                <a:cxn ang="0">
                  <a:pos x="860" y="98"/>
                </a:cxn>
                <a:cxn ang="0">
                  <a:pos x="745" y="40"/>
                </a:cxn>
                <a:cxn ang="0">
                  <a:pos x="576" y="2"/>
                </a:cxn>
                <a:cxn ang="0">
                  <a:pos x="458" y="4"/>
                </a:cxn>
                <a:cxn ang="0">
                  <a:pos x="279" y="53"/>
                </a:cxn>
                <a:cxn ang="0">
                  <a:pos x="186" y="110"/>
                </a:cxn>
                <a:cxn ang="0">
                  <a:pos x="76" y="212"/>
                </a:cxn>
                <a:cxn ang="0">
                  <a:pos x="41" y="274"/>
                </a:cxn>
                <a:cxn ang="0">
                  <a:pos x="2" y="445"/>
                </a:cxn>
                <a:cxn ang="0">
                  <a:pos x="4" y="543"/>
                </a:cxn>
                <a:cxn ang="0">
                  <a:pos x="21" y="616"/>
                </a:cxn>
                <a:cxn ang="0">
                  <a:pos x="55" y="721"/>
                </a:cxn>
                <a:cxn ang="0">
                  <a:pos x="151" y="860"/>
                </a:cxn>
                <a:cxn ang="0">
                  <a:pos x="279" y="971"/>
                </a:cxn>
                <a:cxn ang="0">
                  <a:pos x="436" y="1023"/>
                </a:cxn>
                <a:cxn ang="0">
                  <a:pos x="605" y="1030"/>
                </a:cxn>
                <a:cxn ang="0">
                  <a:pos x="694" y="1018"/>
                </a:cxn>
                <a:cxn ang="0">
                  <a:pos x="844" y="950"/>
                </a:cxn>
                <a:cxn ang="0">
                  <a:pos x="971" y="819"/>
                </a:cxn>
                <a:cxn ang="0">
                  <a:pos x="1038" y="649"/>
                </a:cxn>
                <a:cxn ang="0">
                  <a:pos x="1034" y="631"/>
                </a:cxn>
                <a:cxn ang="0">
                  <a:pos x="1004" y="623"/>
                </a:cxn>
                <a:cxn ang="0">
                  <a:pos x="993" y="637"/>
                </a:cxn>
                <a:cxn ang="0">
                  <a:pos x="949" y="763"/>
                </a:cxn>
                <a:cxn ang="0">
                  <a:pos x="895" y="848"/>
                </a:cxn>
                <a:cxn ang="0">
                  <a:pos x="826" y="909"/>
                </a:cxn>
                <a:cxn ang="0">
                  <a:pos x="686" y="969"/>
                </a:cxn>
                <a:cxn ang="0">
                  <a:pos x="559" y="990"/>
                </a:cxn>
                <a:cxn ang="0">
                  <a:pos x="402" y="969"/>
                </a:cxn>
                <a:cxn ang="0">
                  <a:pos x="291" y="921"/>
                </a:cxn>
                <a:cxn ang="0">
                  <a:pos x="196" y="845"/>
                </a:cxn>
                <a:cxn ang="0">
                  <a:pos x="93" y="694"/>
                </a:cxn>
                <a:cxn ang="0">
                  <a:pos x="64" y="607"/>
                </a:cxn>
                <a:cxn ang="0">
                  <a:pos x="49" y="462"/>
                </a:cxn>
                <a:cxn ang="0">
                  <a:pos x="63" y="356"/>
                </a:cxn>
                <a:cxn ang="0">
                  <a:pos x="92" y="272"/>
                </a:cxn>
                <a:cxn ang="0">
                  <a:pos x="151" y="199"/>
                </a:cxn>
                <a:cxn ang="0">
                  <a:pos x="268" y="110"/>
                </a:cxn>
                <a:cxn ang="0">
                  <a:pos x="363" y="68"/>
                </a:cxn>
                <a:cxn ang="0">
                  <a:pos x="533" y="46"/>
                </a:cxn>
                <a:cxn ang="0">
                  <a:pos x="663" y="63"/>
                </a:cxn>
                <a:cxn ang="0">
                  <a:pos x="786" y="109"/>
                </a:cxn>
                <a:cxn ang="0">
                  <a:pos x="882" y="172"/>
                </a:cxn>
                <a:cxn ang="0">
                  <a:pos x="954" y="246"/>
                </a:cxn>
                <a:cxn ang="0">
                  <a:pos x="997" y="321"/>
                </a:cxn>
                <a:cxn ang="0">
                  <a:pos x="1004" y="352"/>
                </a:cxn>
                <a:cxn ang="0">
                  <a:pos x="1032" y="364"/>
                </a:cxn>
                <a:cxn ang="0">
                  <a:pos x="1045" y="348"/>
                </a:cxn>
                <a:cxn ang="0">
                  <a:pos x="1044" y="330"/>
                </a:cxn>
              </a:cxnLst>
              <a:rect l="0" t="0" r="r" b="b"/>
              <a:pathLst>
                <a:path w="1047" h="1032">
                  <a:moveTo>
                    <a:pt x="1044" y="330"/>
                  </a:moveTo>
                  <a:lnTo>
                    <a:pt x="1044" y="330"/>
                  </a:lnTo>
                  <a:lnTo>
                    <a:pt x="1040" y="312"/>
                  </a:lnTo>
                  <a:lnTo>
                    <a:pt x="1035" y="295"/>
                  </a:lnTo>
                  <a:lnTo>
                    <a:pt x="1028" y="278"/>
                  </a:lnTo>
                  <a:lnTo>
                    <a:pt x="1021" y="261"/>
                  </a:lnTo>
                  <a:lnTo>
                    <a:pt x="1010" y="244"/>
                  </a:lnTo>
                  <a:lnTo>
                    <a:pt x="1000" y="228"/>
                  </a:lnTo>
                  <a:lnTo>
                    <a:pt x="988" y="212"/>
                  </a:lnTo>
                  <a:lnTo>
                    <a:pt x="975" y="197"/>
                  </a:lnTo>
                  <a:lnTo>
                    <a:pt x="962" y="182"/>
                  </a:lnTo>
                  <a:lnTo>
                    <a:pt x="947" y="168"/>
                  </a:lnTo>
                  <a:lnTo>
                    <a:pt x="919" y="142"/>
                  </a:lnTo>
                  <a:lnTo>
                    <a:pt x="890" y="119"/>
                  </a:lnTo>
                  <a:lnTo>
                    <a:pt x="860" y="98"/>
                  </a:lnTo>
                  <a:lnTo>
                    <a:pt x="860" y="98"/>
                  </a:lnTo>
                  <a:lnTo>
                    <a:pt x="841" y="87"/>
                  </a:lnTo>
                  <a:lnTo>
                    <a:pt x="823" y="76"/>
                  </a:lnTo>
                  <a:lnTo>
                    <a:pt x="784" y="57"/>
                  </a:lnTo>
                  <a:lnTo>
                    <a:pt x="745" y="40"/>
                  </a:lnTo>
                  <a:lnTo>
                    <a:pt x="703" y="27"/>
                  </a:lnTo>
                  <a:lnTo>
                    <a:pt x="661" y="15"/>
                  </a:lnTo>
                  <a:lnTo>
                    <a:pt x="618" y="7"/>
                  </a:lnTo>
                  <a:lnTo>
                    <a:pt x="597" y="4"/>
                  </a:lnTo>
                  <a:lnTo>
                    <a:pt x="576" y="2"/>
                  </a:lnTo>
                  <a:lnTo>
                    <a:pt x="554" y="0"/>
                  </a:lnTo>
                  <a:lnTo>
                    <a:pt x="533" y="0"/>
                  </a:lnTo>
                  <a:lnTo>
                    <a:pt x="533" y="0"/>
                  </a:lnTo>
                  <a:lnTo>
                    <a:pt x="495" y="2"/>
                  </a:lnTo>
                  <a:lnTo>
                    <a:pt x="458" y="4"/>
                  </a:lnTo>
                  <a:lnTo>
                    <a:pt x="420" y="8"/>
                  </a:lnTo>
                  <a:lnTo>
                    <a:pt x="384" y="16"/>
                  </a:lnTo>
                  <a:lnTo>
                    <a:pt x="348" y="25"/>
                  </a:lnTo>
                  <a:lnTo>
                    <a:pt x="313" y="37"/>
                  </a:lnTo>
                  <a:lnTo>
                    <a:pt x="279" y="53"/>
                  </a:lnTo>
                  <a:lnTo>
                    <a:pt x="262" y="61"/>
                  </a:lnTo>
                  <a:lnTo>
                    <a:pt x="246" y="70"/>
                  </a:lnTo>
                  <a:lnTo>
                    <a:pt x="246" y="70"/>
                  </a:lnTo>
                  <a:lnTo>
                    <a:pt x="216" y="89"/>
                  </a:lnTo>
                  <a:lnTo>
                    <a:pt x="186" y="110"/>
                  </a:lnTo>
                  <a:lnTo>
                    <a:pt x="156" y="132"/>
                  </a:lnTo>
                  <a:lnTo>
                    <a:pt x="127" y="157"/>
                  </a:lnTo>
                  <a:lnTo>
                    <a:pt x="101" y="183"/>
                  </a:lnTo>
                  <a:lnTo>
                    <a:pt x="88" y="198"/>
                  </a:lnTo>
                  <a:lnTo>
                    <a:pt x="76" y="212"/>
                  </a:lnTo>
                  <a:lnTo>
                    <a:pt x="66" y="227"/>
                  </a:lnTo>
                  <a:lnTo>
                    <a:pt x="57" y="242"/>
                  </a:lnTo>
                  <a:lnTo>
                    <a:pt x="49" y="258"/>
                  </a:lnTo>
                  <a:lnTo>
                    <a:pt x="41" y="274"/>
                  </a:lnTo>
                  <a:lnTo>
                    <a:pt x="41" y="274"/>
                  </a:lnTo>
                  <a:lnTo>
                    <a:pt x="28" y="309"/>
                  </a:lnTo>
                  <a:lnTo>
                    <a:pt x="17" y="346"/>
                  </a:lnTo>
                  <a:lnTo>
                    <a:pt x="8" y="385"/>
                  </a:lnTo>
                  <a:lnTo>
                    <a:pt x="3" y="425"/>
                  </a:lnTo>
                  <a:lnTo>
                    <a:pt x="2" y="445"/>
                  </a:lnTo>
                  <a:lnTo>
                    <a:pt x="0" y="465"/>
                  </a:lnTo>
                  <a:lnTo>
                    <a:pt x="0" y="484"/>
                  </a:lnTo>
                  <a:lnTo>
                    <a:pt x="0" y="504"/>
                  </a:lnTo>
                  <a:lnTo>
                    <a:pt x="2" y="524"/>
                  </a:lnTo>
                  <a:lnTo>
                    <a:pt x="4" y="543"/>
                  </a:lnTo>
                  <a:lnTo>
                    <a:pt x="8" y="561"/>
                  </a:lnTo>
                  <a:lnTo>
                    <a:pt x="13" y="578"/>
                  </a:lnTo>
                  <a:lnTo>
                    <a:pt x="13" y="578"/>
                  </a:lnTo>
                  <a:lnTo>
                    <a:pt x="17" y="598"/>
                  </a:lnTo>
                  <a:lnTo>
                    <a:pt x="21" y="616"/>
                  </a:lnTo>
                  <a:lnTo>
                    <a:pt x="29" y="652"/>
                  </a:lnTo>
                  <a:lnTo>
                    <a:pt x="33" y="669"/>
                  </a:lnTo>
                  <a:lnTo>
                    <a:pt x="38" y="686"/>
                  </a:lnTo>
                  <a:lnTo>
                    <a:pt x="45" y="704"/>
                  </a:lnTo>
                  <a:lnTo>
                    <a:pt x="55" y="721"/>
                  </a:lnTo>
                  <a:lnTo>
                    <a:pt x="55" y="721"/>
                  </a:lnTo>
                  <a:lnTo>
                    <a:pt x="77" y="756"/>
                  </a:lnTo>
                  <a:lnTo>
                    <a:pt x="101" y="792"/>
                  </a:lnTo>
                  <a:lnTo>
                    <a:pt x="151" y="860"/>
                  </a:lnTo>
                  <a:lnTo>
                    <a:pt x="151" y="860"/>
                  </a:lnTo>
                  <a:lnTo>
                    <a:pt x="173" y="887"/>
                  </a:lnTo>
                  <a:lnTo>
                    <a:pt x="198" y="912"/>
                  </a:lnTo>
                  <a:lnTo>
                    <a:pt x="223" y="934"/>
                  </a:lnTo>
                  <a:lnTo>
                    <a:pt x="250" y="954"/>
                  </a:lnTo>
                  <a:lnTo>
                    <a:pt x="279" y="971"/>
                  </a:lnTo>
                  <a:lnTo>
                    <a:pt x="308" y="985"/>
                  </a:lnTo>
                  <a:lnTo>
                    <a:pt x="339" y="998"/>
                  </a:lnTo>
                  <a:lnTo>
                    <a:pt x="370" y="1009"/>
                  </a:lnTo>
                  <a:lnTo>
                    <a:pt x="403" y="1017"/>
                  </a:lnTo>
                  <a:lnTo>
                    <a:pt x="436" y="1023"/>
                  </a:lnTo>
                  <a:lnTo>
                    <a:pt x="469" y="1028"/>
                  </a:lnTo>
                  <a:lnTo>
                    <a:pt x="503" y="1031"/>
                  </a:lnTo>
                  <a:lnTo>
                    <a:pt x="537" y="1032"/>
                  </a:lnTo>
                  <a:lnTo>
                    <a:pt x="571" y="1032"/>
                  </a:lnTo>
                  <a:lnTo>
                    <a:pt x="605" y="1030"/>
                  </a:lnTo>
                  <a:lnTo>
                    <a:pt x="639" y="1027"/>
                  </a:lnTo>
                  <a:lnTo>
                    <a:pt x="639" y="1027"/>
                  </a:lnTo>
                  <a:lnTo>
                    <a:pt x="657" y="1024"/>
                  </a:lnTo>
                  <a:lnTo>
                    <a:pt x="675" y="1022"/>
                  </a:lnTo>
                  <a:lnTo>
                    <a:pt x="694" y="1018"/>
                  </a:lnTo>
                  <a:lnTo>
                    <a:pt x="712" y="1013"/>
                  </a:lnTo>
                  <a:lnTo>
                    <a:pt x="747" y="1001"/>
                  </a:lnTo>
                  <a:lnTo>
                    <a:pt x="781" y="986"/>
                  </a:lnTo>
                  <a:lnTo>
                    <a:pt x="814" y="969"/>
                  </a:lnTo>
                  <a:lnTo>
                    <a:pt x="844" y="950"/>
                  </a:lnTo>
                  <a:lnTo>
                    <a:pt x="874" y="928"/>
                  </a:lnTo>
                  <a:lnTo>
                    <a:pt x="900" y="904"/>
                  </a:lnTo>
                  <a:lnTo>
                    <a:pt x="926" y="878"/>
                  </a:lnTo>
                  <a:lnTo>
                    <a:pt x="950" y="849"/>
                  </a:lnTo>
                  <a:lnTo>
                    <a:pt x="971" y="819"/>
                  </a:lnTo>
                  <a:lnTo>
                    <a:pt x="989" y="788"/>
                  </a:lnTo>
                  <a:lnTo>
                    <a:pt x="1005" y="755"/>
                  </a:lnTo>
                  <a:lnTo>
                    <a:pt x="1019" y="721"/>
                  </a:lnTo>
                  <a:lnTo>
                    <a:pt x="1030" y="686"/>
                  </a:lnTo>
                  <a:lnTo>
                    <a:pt x="1038" y="649"/>
                  </a:lnTo>
                  <a:lnTo>
                    <a:pt x="1038" y="649"/>
                  </a:lnTo>
                  <a:lnTo>
                    <a:pt x="1038" y="644"/>
                  </a:lnTo>
                  <a:lnTo>
                    <a:pt x="1038" y="640"/>
                  </a:lnTo>
                  <a:lnTo>
                    <a:pt x="1036" y="635"/>
                  </a:lnTo>
                  <a:lnTo>
                    <a:pt x="1034" y="631"/>
                  </a:lnTo>
                  <a:lnTo>
                    <a:pt x="1027" y="626"/>
                  </a:lnTo>
                  <a:lnTo>
                    <a:pt x="1019" y="622"/>
                  </a:lnTo>
                  <a:lnTo>
                    <a:pt x="1011" y="620"/>
                  </a:lnTo>
                  <a:lnTo>
                    <a:pt x="1008" y="622"/>
                  </a:lnTo>
                  <a:lnTo>
                    <a:pt x="1004" y="623"/>
                  </a:lnTo>
                  <a:lnTo>
                    <a:pt x="1000" y="626"/>
                  </a:lnTo>
                  <a:lnTo>
                    <a:pt x="997" y="628"/>
                  </a:lnTo>
                  <a:lnTo>
                    <a:pt x="996" y="632"/>
                  </a:lnTo>
                  <a:lnTo>
                    <a:pt x="993" y="637"/>
                  </a:lnTo>
                  <a:lnTo>
                    <a:pt x="993" y="637"/>
                  </a:lnTo>
                  <a:lnTo>
                    <a:pt x="988" y="663"/>
                  </a:lnTo>
                  <a:lnTo>
                    <a:pt x="980" y="690"/>
                  </a:lnTo>
                  <a:lnTo>
                    <a:pt x="971" y="714"/>
                  </a:lnTo>
                  <a:lnTo>
                    <a:pt x="960" y="739"/>
                  </a:lnTo>
                  <a:lnTo>
                    <a:pt x="949" y="763"/>
                  </a:lnTo>
                  <a:lnTo>
                    <a:pt x="936" y="785"/>
                  </a:lnTo>
                  <a:lnTo>
                    <a:pt x="922" y="809"/>
                  </a:lnTo>
                  <a:lnTo>
                    <a:pt x="907" y="832"/>
                  </a:lnTo>
                  <a:lnTo>
                    <a:pt x="907" y="832"/>
                  </a:lnTo>
                  <a:lnTo>
                    <a:pt x="895" y="848"/>
                  </a:lnTo>
                  <a:lnTo>
                    <a:pt x="883" y="862"/>
                  </a:lnTo>
                  <a:lnTo>
                    <a:pt x="870" y="875"/>
                  </a:lnTo>
                  <a:lnTo>
                    <a:pt x="856" y="887"/>
                  </a:lnTo>
                  <a:lnTo>
                    <a:pt x="841" y="899"/>
                  </a:lnTo>
                  <a:lnTo>
                    <a:pt x="826" y="909"/>
                  </a:lnTo>
                  <a:lnTo>
                    <a:pt x="809" y="920"/>
                  </a:lnTo>
                  <a:lnTo>
                    <a:pt x="793" y="929"/>
                  </a:lnTo>
                  <a:lnTo>
                    <a:pt x="758" y="945"/>
                  </a:lnTo>
                  <a:lnTo>
                    <a:pt x="722" y="958"/>
                  </a:lnTo>
                  <a:lnTo>
                    <a:pt x="686" y="969"/>
                  </a:lnTo>
                  <a:lnTo>
                    <a:pt x="650" y="980"/>
                  </a:lnTo>
                  <a:lnTo>
                    <a:pt x="650" y="980"/>
                  </a:lnTo>
                  <a:lnTo>
                    <a:pt x="622" y="985"/>
                  </a:lnTo>
                  <a:lnTo>
                    <a:pt x="590" y="989"/>
                  </a:lnTo>
                  <a:lnTo>
                    <a:pt x="559" y="990"/>
                  </a:lnTo>
                  <a:lnTo>
                    <a:pt x="525" y="990"/>
                  </a:lnTo>
                  <a:lnTo>
                    <a:pt x="492" y="989"/>
                  </a:lnTo>
                  <a:lnTo>
                    <a:pt x="459" y="984"/>
                  </a:lnTo>
                  <a:lnTo>
                    <a:pt x="429" y="979"/>
                  </a:lnTo>
                  <a:lnTo>
                    <a:pt x="402" y="969"/>
                  </a:lnTo>
                  <a:lnTo>
                    <a:pt x="402" y="969"/>
                  </a:lnTo>
                  <a:lnTo>
                    <a:pt x="372" y="959"/>
                  </a:lnTo>
                  <a:lnTo>
                    <a:pt x="343" y="949"/>
                  </a:lnTo>
                  <a:lnTo>
                    <a:pt x="317" y="935"/>
                  </a:lnTo>
                  <a:lnTo>
                    <a:pt x="291" y="921"/>
                  </a:lnTo>
                  <a:lnTo>
                    <a:pt x="266" y="905"/>
                  </a:lnTo>
                  <a:lnTo>
                    <a:pt x="242" y="888"/>
                  </a:lnTo>
                  <a:lnTo>
                    <a:pt x="219" y="867"/>
                  </a:lnTo>
                  <a:lnTo>
                    <a:pt x="196" y="845"/>
                  </a:lnTo>
                  <a:lnTo>
                    <a:pt x="196" y="845"/>
                  </a:lnTo>
                  <a:lnTo>
                    <a:pt x="173" y="818"/>
                  </a:lnTo>
                  <a:lnTo>
                    <a:pt x="151" y="788"/>
                  </a:lnTo>
                  <a:lnTo>
                    <a:pt x="130" y="758"/>
                  </a:lnTo>
                  <a:lnTo>
                    <a:pt x="110" y="726"/>
                  </a:lnTo>
                  <a:lnTo>
                    <a:pt x="93" y="694"/>
                  </a:lnTo>
                  <a:lnTo>
                    <a:pt x="85" y="677"/>
                  </a:lnTo>
                  <a:lnTo>
                    <a:pt x="79" y="660"/>
                  </a:lnTo>
                  <a:lnTo>
                    <a:pt x="72" y="643"/>
                  </a:lnTo>
                  <a:lnTo>
                    <a:pt x="68" y="626"/>
                  </a:lnTo>
                  <a:lnTo>
                    <a:pt x="64" y="607"/>
                  </a:lnTo>
                  <a:lnTo>
                    <a:pt x="62" y="590"/>
                  </a:lnTo>
                  <a:lnTo>
                    <a:pt x="62" y="590"/>
                  </a:lnTo>
                  <a:lnTo>
                    <a:pt x="53" y="526"/>
                  </a:lnTo>
                  <a:lnTo>
                    <a:pt x="50" y="495"/>
                  </a:lnTo>
                  <a:lnTo>
                    <a:pt x="49" y="462"/>
                  </a:lnTo>
                  <a:lnTo>
                    <a:pt x="49" y="462"/>
                  </a:lnTo>
                  <a:lnTo>
                    <a:pt x="50" y="444"/>
                  </a:lnTo>
                  <a:lnTo>
                    <a:pt x="51" y="427"/>
                  </a:lnTo>
                  <a:lnTo>
                    <a:pt x="57" y="391"/>
                  </a:lnTo>
                  <a:lnTo>
                    <a:pt x="63" y="356"/>
                  </a:lnTo>
                  <a:lnTo>
                    <a:pt x="72" y="322"/>
                  </a:lnTo>
                  <a:lnTo>
                    <a:pt x="72" y="322"/>
                  </a:lnTo>
                  <a:lnTo>
                    <a:pt x="77" y="305"/>
                  </a:lnTo>
                  <a:lnTo>
                    <a:pt x="84" y="288"/>
                  </a:lnTo>
                  <a:lnTo>
                    <a:pt x="92" y="272"/>
                  </a:lnTo>
                  <a:lnTo>
                    <a:pt x="102" y="257"/>
                  </a:lnTo>
                  <a:lnTo>
                    <a:pt x="113" y="241"/>
                  </a:lnTo>
                  <a:lnTo>
                    <a:pt x="125" y="227"/>
                  </a:lnTo>
                  <a:lnTo>
                    <a:pt x="138" y="212"/>
                  </a:lnTo>
                  <a:lnTo>
                    <a:pt x="151" y="199"/>
                  </a:lnTo>
                  <a:lnTo>
                    <a:pt x="179" y="174"/>
                  </a:lnTo>
                  <a:lnTo>
                    <a:pt x="210" y="151"/>
                  </a:lnTo>
                  <a:lnTo>
                    <a:pt x="240" y="130"/>
                  </a:lnTo>
                  <a:lnTo>
                    <a:pt x="268" y="110"/>
                  </a:lnTo>
                  <a:lnTo>
                    <a:pt x="268" y="110"/>
                  </a:lnTo>
                  <a:lnTo>
                    <a:pt x="283" y="101"/>
                  </a:lnTo>
                  <a:lnTo>
                    <a:pt x="299" y="93"/>
                  </a:lnTo>
                  <a:lnTo>
                    <a:pt x="314" y="85"/>
                  </a:lnTo>
                  <a:lnTo>
                    <a:pt x="330" y="79"/>
                  </a:lnTo>
                  <a:lnTo>
                    <a:pt x="363" y="68"/>
                  </a:lnTo>
                  <a:lnTo>
                    <a:pt x="395" y="59"/>
                  </a:lnTo>
                  <a:lnTo>
                    <a:pt x="429" y="53"/>
                  </a:lnTo>
                  <a:lnTo>
                    <a:pt x="465" y="49"/>
                  </a:lnTo>
                  <a:lnTo>
                    <a:pt x="499" y="46"/>
                  </a:lnTo>
                  <a:lnTo>
                    <a:pt x="533" y="46"/>
                  </a:lnTo>
                  <a:lnTo>
                    <a:pt x="533" y="46"/>
                  </a:lnTo>
                  <a:lnTo>
                    <a:pt x="565" y="47"/>
                  </a:lnTo>
                  <a:lnTo>
                    <a:pt x="598" y="50"/>
                  </a:lnTo>
                  <a:lnTo>
                    <a:pt x="631" y="55"/>
                  </a:lnTo>
                  <a:lnTo>
                    <a:pt x="663" y="63"/>
                  </a:lnTo>
                  <a:lnTo>
                    <a:pt x="695" y="72"/>
                  </a:lnTo>
                  <a:lnTo>
                    <a:pt x="726" y="83"/>
                  </a:lnTo>
                  <a:lnTo>
                    <a:pt x="756" y="96"/>
                  </a:lnTo>
                  <a:lnTo>
                    <a:pt x="786" y="109"/>
                  </a:lnTo>
                  <a:lnTo>
                    <a:pt x="786" y="109"/>
                  </a:lnTo>
                  <a:lnTo>
                    <a:pt x="820" y="127"/>
                  </a:lnTo>
                  <a:lnTo>
                    <a:pt x="836" y="138"/>
                  </a:lnTo>
                  <a:lnTo>
                    <a:pt x="852" y="148"/>
                  </a:lnTo>
                  <a:lnTo>
                    <a:pt x="868" y="160"/>
                  </a:lnTo>
                  <a:lnTo>
                    <a:pt x="882" y="172"/>
                  </a:lnTo>
                  <a:lnTo>
                    <a:pt x="896" y="183"/>
                  </a:lnTo>
                  <a:lnTo>
                    <a:pt x="909" y="198"/>
                  </a:lnTo>
                  <a:lnTo>
                    <a:pt x="909" y="198"/>
                  </a:lnTo>
                  <a:lnTo>
                    <a:pt x="939" y="229"/>
                  </a:lnTo>
                  <a:lnTo>
                    <a:pt x="954" y="246"/>
                  </a:lnTo>
                  <a:lnTo>
                    <a:pt x="967" y="263"/>
                  </a:lnTo>
                  <a:lnTo>
                    <a:pt x="980" y="282"/>
                  </a:lnTo>
                  <a:lnTo>
                    <a:pt x="989" y="301"/>
                  </a:lnTo>
                  <a:lnTo>
                    <a:pt x="993" y="312"/>
                  </a:lnTo>
                  <a:lnTo>
                    <a:pt x="997" y="321"/>
                  </a:lnTo>
                  <a:lnTo>
                    <a:pt x="1000" y="331"/>
                  </a:lnTo>
                  <a:lnTo>
                    <a:pt x="1001" y="343"/>
                  </a:lnTo>
                  <a:lnTo>
                    <a:pt x="1001" y="343"/>
                  </a:lnTo>
                  <a:lnTo>
                    <a:pt x="1001" y="348"/>
                  </a:lnTo>
                  <a:lnTo>
                    <a:pt x="1004" y="352"/>
                  </a:lnTo>
                  <a:lnTo>
                    <a:pt x="1006" y="356"/>
                  </a:lnTo>
                  <a:lnTo>
                    <a:pt x="1009" y="359"/>
                  </a:lnTo>
                  <a:lnTo>
                    <a:pt x="1017" y="363"/>
                  </a:lnTo>
                  <a:lnTo>
                    <a:pt x="1025" y="365"/>
                  </a:lnTo>
                  <a:lnTo>
                    <a:pt x="1032" y="364"/>
                  </a:lnTo>
                  <a:lnTo>
                    <a:pt x="1036" y="361"/>
                  </a:lnTo>
                  <a:lnTo>
                    <a:pt x="1039" y="359"/>
                  </a:lnTo>
                  <a:lnTo>
                    <a:pt x="1043" y="356"/>
                  </a:lnTo>
                  <a:lnTo>
                    <a:pt x="1044" y="352"/>
                  </a:lnTo>
                  <a:lnTo>
                    <a:pt x="1045" y="348"/>
                  </a:lnTo>
                  <a:lnTo>
                    <a:pt x="1047" y="343"/>
                  </a:lnTo>
                  <a:lnTo>
                    <a:pt x="1047" y="339"/>
                  </a:lnTo>
                  <a:lnTo>
                    <a:pt x="1047" y="339"/>
                  </a:lnTo>
                  <a:lnTo>
                    <a:pt x="1045" y="334"/>
                  </a:lnTo>
                  <a:lnTo>
                    <a:pt x="1044" y="330"/>
                  </a:lnTo>
                  <a:lnTo>
                    <a:pt x="1044" y="33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4" name="Freeform 377"/>
            <p:cNvSpPr>
              <a:spLocks noEditPoints="1"/>
            </p:cNvSpPr>
            <p:nvPr/>
          </p:nvSpPr>
          <p:spPr bwMode="auto">
            <a:xfrm>
              <a:off x="2130426" y="1239838"/>
              <a:ext cx="184150" cy="166688"/>
            </a:xfrm>
            <a:custGeom>
              <a:avLst/>
              <a:gdLst/>
              <a:ahLst/>
              <a:cxnLst>
                <a:cxn ang="0">
                  <a:pos x="397" y="75"/>
                </a:cxn>
                <a:cxn ang="0">
                  <a:pos x="335" y="26"/>
                </a:cxn>
                <a:cxn ang="0">
                  <a:pos x="315" y="17"/>
                </a:cxn>
                <a:cxn ang="0">
                  <a:pos x="255" y="3"/>
                </a:cxn>
                <a:cxn ang="0">
                  <a:pos x="243" y="0"/>
                </a:cxn>
                <a:cxn ang="0">
                  <a:pos x="242" y="0"/>
                </a:cxn>
                <a:cxn ang="0">
                  <a:pos x="214" y="0"/>
                </a:cxn>
                <a:cxn ang="0">
                  <a:pos x="153" y="11"/>
                </a:cxn>
                <a:cxn ang="0">
                  <a:pos x="97" y="33"/>
                </a:cxn>
                <a:cxn ang="0">
                  <a:pos x="51" y="70"/>
                </a:cxn>
                <a:cxn ang="0">
                  <a:pos x="17" y="118"/>
                </a:cxn>
                <a:cxn ang="0">
                  <a:pos x="1" y="179"/>
                </a:cxn>
                <a:cxn ang="0">
                  <a:pos x="0" y="230"/>
                </a:cxn>
                <a:cxn ang="0">
                  <a:pos x="13" y="292"/>
                </a:cxn>
                <a:cxn ang="0">
                  <a:pos x="51" y="352"/>
                </a:cxn>
                <a:cxn ang="0">
                  <a:pos x="69" y="370"/>
                </a:cxn>
                <a:cxn ang="0">
                  <a:pos x="99" y="391"/>
                </a:cxn>
                <a:cxn ang="0">
                  <a:pos x="158" y="412"/>
                </a:cxn>
                <a:cxn ang="0">
                  <a:pos x="233" y="419"/>
                </a:cxn>
                <a:cxn ang="0">
                  <a:pos x="282" y="416"/>
                </a:cxn>
                <a:cxn ang="0">
                  <a:pos x="348" y="400"/>
                </a:cxn>
                <a:cxn ang="0">
                  <a:pos x="407" y="359"/>
                </a:cxn>
                <a:cxn ang="0">
                  <a:pos x="431" y="329"/>
                </a:cxn>
                <a:cxn ang="0">
                  <a:pos x="456" y="278"/>
                </a:cxn>
                <a:cxn ang="0">
                  <a:pos x="464" y="221"/>
                </a:cxn>
                <a:cxn ang="0">
                  <a:pos x="462" y="183"/>
                </a:cxn>
                <a:cxn ang="0">
                  <a:pos x="447" y="138"/>
                </a:cxn>
                <a:cxn ang="0">
                  <a:pos x="416" y="94"/>
                </a:cxn>
                <a:cxn ang="0">
                  <a:pos x="399" y="293"/>
                </a:cxn>
                <a:cxn ang="0">
                  <a:pos x="361" y="338"/>
                </a:cxn>
                <a:cxn ang="0">
                  <a:pos x="311" y="365"/>
                </a:cxn>
                <a:cxn ang="0">
                  <a:pos x="272" y="373"/>
                </a:cxn>
                <a:cxn ang="0">
                  <a:pos x="193" y="372"/>
                </a:cxn>
                <a:cxn ang="0">
                  <a:pos x="136" y="357"/>
                </a:cxn>
                <a:cxn ang="0">
                  <a:pos x="99" y="332"/>
                </a:cxn>
                <a:cxn ang="0">
                  <a:pos x="76" y="309"/>
                </a:cxn>
                <a:cxn ang="0">
                  <a:pos x="60" y="281"/>
                </a:cxn>
                <a:cxn ang="0">
                  <a:pos x="46" y="219"/>
                </a:cxn>
                <a:cxn ang="0">
                  <a:pos x="47" y="176"/>
                </a:cxn>
                <a:cxn ang="0">
                  <a:pos x="64" y="127"/>
                </a:cxn>
                <a:cxn ang="0">
                  <a:pos x="95" y="90"/>
                </a:cxn>
                <a:cxn ang="0">
                  <a:pos x="137" y="64"/>
                </a:cxn>
                <a:cxn ang="0">
                  <a:pos x="186" y="50"/>
                </a:cxn>
                <a:cxn ang="0">
                  <a:pos x="237" y="46"/>
                </a:cxn>
                <a:cxn ang="0">
                  <a:pos x="293" y="62"/>
                </a:cxn>
                <a:cxn ang="0">
                  <a:pos x="333" y="81"/>
                </a:cxn>
                <a:cxn ang="0">
                  <a:pos x="361" y="104"/>
                </a:cxn>
                <a:cxn ang="0">
                  <a:pos x="392" y="142"/>
                </a:cxn>
                <a:cxn ang="0">
                  <a:pos x="400" y="157"/>
                </a:cxn>
                <a:cxn ang="0">
                  <a:pos x="416" y="176"/>
                </a:cxn>
                <a:cxn ang="0">
                  <a:pos x="421" y="185"/>
                </a:cxn>
                <a:cxn ang="0">
                  <a:pos x="421" y="216"/>
                </a:cxn>
                <a:cxn ang="0">
                  <a:pos x="408" y="271"/>
                </a:cxn>
                <a:cxn ang="0">
                  <a:pos x="399" y="293"/>
                </a:cxn>
              </a:cxnLst>
              <a:rect l="0" t="0" r="r" b="b"/>
              <a:pathLst>
                <a:path w="464" h="419">
                  <a:moveTo>
                    <a:pt x="416" y="94"/>
                  </a:moveTo>
                  <a:lnTo>
                    <a:pt x="416" y="94"/>
                  </a:lnTo>
                  <a:lnTo>
                    <a:pt x="397" y="75"/>
                  </a:lnTo>
                  <a:lnTo>
                    <a:pt x="378" y="58"/>
                  </a:lnTo>
                  <a:lnTo>
                    <a:pt x="357" y="41"/>
                  </a:lnTo>
                  <a:lnTo>
                    <a:pt x="335" y="26"/>
                  </a:lnTo>
                  <a:lnTo>
                    <a:pt x="335" y="26"/>
                  </a:lnTo>
                  <a:lnTo>
                    <a:pt x="325" y="21"/>
                  </a:lnTo>
                  <a:lnTo>
                    <a:pt x="315" y="17"/>
                  </a:lnTo>
                  <a:lnTo>
                    <a:pt x="295" y="12"/>
                  </a:lnTo>
                  <a:lnTo>
                    <a:pt x="276" y="8"/>
                  </a:lnTo>
                  <a:lnTo>
                    <a:pt x="255" y="3"/>
                  </a:lnTo>
                  <a:lnTo>
                    <a:pt x="255" y="3"/>
                  </a:lnTo>
                  <a:lnTo>
                    <a:pt x="250" y="2"/>
                  </a:lnTo>
                  <a:lnTo>
                    <a:pt x="243" y="0"/>
                  </a:lnTo>
                  <a:lnTo>
                    <a:pt x="243" y="0"/>
                  </a:lnTo>
                  <a:lnTo>
                    <a:pt x="242" y="0"/>
                  </a:lnTo>
                  <a:lnTo>
                    <a:pt x="242" y="0"/>
                  </a:lnTo>
                  <a:lnTo>
                    <a:pt x="235" y="0"/>
                  </a:lnTo>
                  <a:lnTo>
                    <a:pt x="235" y="0"/>
                  </a:lnTo>
                  <a:lnTo>
                    <a:pt x="214" y="0"/>
                  </a:lnTo>
                  <a:lnTo>
                    <a:pt x="193" y="3"/>
                  </a:lnTo>
                  <a:lnTo>
                    <a:pt x="172" y="5"/>
                  </a:lnTo>
                  <a:lnTo>
                    <a:pt x="153" y="11"/>
                  </a:lnTo>
                  <a:lnTo>
                    <a:pt x="133" y="16"/>
                  </a:lnTo>
                  <a:lnTo>
                    <a:pt x="115" y="24"/>
                  </a:lnTo>
                  <a:lnTo>
                    <a:pt x="97" y="33"/>
                  </a:lnTo>
                  <a:lnTo>
                    <a:pt x="80" y="43"/>
                  </a:lnTo>
                  <a:lnTo>
                    <a:pt x="64" y="55"/>
                  </a:lnTo>
                  <a:lnTo>
                    <a:pt x="51" y="70"/>
                  </a:lnTo>
                  <a:lnTo>
                    <a:pt x="38" y="84"/>
                  </a:lnTo>
                  <a:lnTo>
                    <a:pt x="26" y="100"/>
                  </a:lnTo>
                  <a:lnTo>
                    <a:pt x="17" y="118"/>
                  </a:lnTo>
                  <a:lnTo>
                    <a:pt x="9" y="138"/>
                  </a:lnTo>
                  <a:lnTo>
                    <a:pt x="4" y="159"/>
                  </a:lnTo>
                  <a:lnTo>
                    <a:pt x="1" y="179"/>
                  </a:lnTo>
                  <a:lnTo>
                    <a:pt x="1" y="179"/>
                  </a:lnTo>
                  <a:lnTo>
                    <a:pt x="0" y="207"/>
                  </a:lnTo>
                  <a:lnTo>
                    <a:pt x="0" y="230"/>
                  </a:lnTo>
                  <a:lnTo>
                    <a:pt x="2" y="251"/>
                  </a:lnTo>
                  <a:lnTo>
                    <a:pt x="6" y="272"/>
                  </a:lnTo>
                  <a:lnTo>
                    <a:pt x="13" y="292"/>
                  </a:lnTo>
                  <a:lnTo>
                    <a:pt x="23" y="312"/>
                  </a:lnTo>
                  <a:lnTo>
                    <a:pt x="35" y="331"/>
                  </a:lnTo>
                  <a:lnTo>
                    <a:pt x="51" y="352"/>
                  </a:lnTo>
                  <a:lnTo>
                    <a:pt x="51" y="352"/>
                  </a:lnTo>
                  <a:lnTo>
                    <a:pt x="60" y="363"/>
                  </a:lnTo>
                  <a:lnTo>
                    <a:pt x="69" y="370"/>
                  </a:lnTo>
                  <a:lnTo>
                    <a:pt x="78" y="378"/>
                  </a:lnTo>
                  <a:lnTo>
                    <a:pt x="89" y="385"/>
                  </a:lnTo>
                  <a:lnTo>
                    <a:pt x="99" y="391"/>
                  </a:lnTo>
                  <a:lnTo>
                    <a:pt x="111" y="397"/>
                  </a:lnTo>
                  <a:lnTo>
                    <a:pt x="134" y="406"/>
                  </a:lnTo>
                  <a:lnTo>
                    <a:pt x="158" y="412"/>
                  </a:lnTo>
                  <a:lnTo>
                    <a:pt x="183" y="416"/>
                  </a:lnTo>
                  <a:lnTo>
                    <a:pt x="208" y="417"/>
                  </a:lnTo>
                  <a:lnTo>
                    <a:pt x="233" y="419"/>
                  </a:lnTo>
                  <a:lnTo>
                    <a:pt x="233" y="419"/>
                  </a:lnTo>
                  <a:lnTo>
                    <a:pt x="257" y="419"/>
                  </a:lnTo>
                  <a:lnTo>
                    <a:pt x="282" y="416"/>
                  </a:lnTo>
                  <a:lnTo>
                    <a:pt x="305" y="414"/>
                  </a:lnTo>
                  <a:lnTo>
                    <a:pt x="327" y="408"/>
                  </a:lnTo>
                  <a:lnTo>
                    <a:pt x="348" y="400"/>
                  </a:lnTo>
                  <a:lnTo>
                    <a:pt x="367" y="390"/>
                  </a:lnTo>
                  <a:lnTo>
                    <a:pt x="387" y="376"/>
                  </a:lnTo>
                  <a:lnTo>
                    <a:pt x="407" y="359"/>
                  </a:lnTo>
                  <a:lnTo>
                    <a:pt x="407" y="359"/>
                  </a:lnTo>
                  <a:lnTo>
                    <a:pt x="420" y="344"/>
                  </a:lnTo>
                  <a:lnTo>
                    <a:pt x="431" y="329"/>
                  </a:lnTo>
                  <a:lnTo>
                    <a:pt x="441" y="313"/>
                  </a:lnTo>
                  <a:lnTo>
                    <a:pt x="450" y="296"/>
                  </a:lnTo>
                  <a:lnTo>
                    <a:pt x="456" y="278"/>
                  </a:lnTo>
                  <a:lnTo>
                    <a:pt x="460" y="259"/>
                  </a:lnTo>
                  <a:lnTo>
                    <a:pt x="463" y="240"/>
                  </a:lnTo>
                  <a:lnTo>
                    <a:pt x="464" y="221"/>
                  </a:lnTo>
                  <a:lnTo>
                    <a:pt x="464" y="221"/>
                  </a:lnTo>
                  <a:lnTo>
                    <a:pt x="464" y="202"/>
                  </a:lnTo>
                  <a:lnTo>
                    <a:pt x="462" y="183"/>
                  </a:lnTo>
                  <a:lnTo>
                    <a:pt x="459" y="168"/>
                  </a:lnTo>
                  <a:lnTo>
                    <a:pt x="454" y="153"/>
                  </a:lnTo>
                  <a:lnTo>
                    <a:pt x="447" y="138"/>
                  </a:lnTo>
                  <a:lnTo>
                    <a:pt x="438" y="123"/>
                  </a:lnTo>
                  <a:lnTo>
                    <a:pt x="427" y="109"/>
                  </a:lnTo>
                  <a:lnTo>
                    <a:pt x="416" y="94"/>
                  </a:lnTo>
                  <a:lnTo>
                    <a:pt x="416" y="94"/>
                  </a:lnTo>
                  <a:close/>
                  <a:moveTo>
                    <a:pt x="399" y="293"/>
                  </a:moveTo>
                  <a:lnTo>
                    <a:pt x="399" y="293"/>
                  </a:lnTo>
                  <a:lnTo>
                    <a:pt x="387" y="309"/>
                  </a:lnTo>
                  <a:lnTo>
                    <a:pt x="375" y="325"/>
                  </a:lnTo>
                  <a:lnTo>
                    <a:pt x="361" y="338"/>
                  </a:lnTo>
                  <a:lnTo>
                    <a:pt x="345" y="349"/>
                  </a:lnTo>
                  <a:lnTo>
                    <a:pt x="329" y="359"/>
                  </a:lnTo>
                  <a:lnTo>
                    <a:pt x="311" y="365"/>
                  </a:lnTo>
                  <a:lnTo>
                    <a:pt x="293" y="370"/>
                  </a:lnTo>
                  <a:lnTo>
                    <a:pt x="272" y="373"/>
                  </a:lnTo>
                  <a:lnTo>
                    <a:pt x="272" y="373"/>
                  </a:lnTo>
                  <a:lnTo>
                    <a:pt x="234" y="374"/>
                  </a:lnTo>
                  <a:lnTo>
                    <a:pt x="213" y="373"/>
                  </a:lnTo>
                  <a:lnTo>
                    <a:pt x="193" y="372"/>
                  </a:lnTo>
                  <a:lnTo>
                    <a:pt x="174" y="369"/>
                  </a:lnTo>
                  <a:lnTo>
                    <a:pt x="154" y="364"/>
                  </a:lnTo>
                  <a:lnTo>
                    <a:pt x="136" y="357"/>
                  </a:lnTo>
                  <a:lnTo>
                    <a:pt x="119" y="348"/>
                  </a:lnTo>
                  <a:lnTo>
                    <a:pt x="119" y="348"/>
                  </a:lnTo>
                  <a:lnTo>
                    <a:pt x="99" y="332"/>
                  </a:lnTo>
                  <a:lnTo>
                    <a:pt x="90" y="325"/>
                  </a:lnTo>
                  <a:lnTo>
                    <a:pt x="82" y="317"/>
                  </a:lnTo>
                  <a:lnTo>
                    <a:pt x="76" y="309"/>
                  </a:lnTo>
                  <a:lnTo>
                    <a:pt x="69" y="300"/>
                  </a:lnTo>
                  <a:lnTo>
                    <a:pt x="64" y="291"/>
                  </a:lnTo>
                  <a:lnTo>
                    <a:pt x="60" y="281"/>
                  </a:lnTo>
                  <a:lnTo>
                    <a:pt x="52" y="262"/>
                  </a:lnTo>
                  <a:lnTo>
                    <a:pt x="48" y="241"/>
                  </a:lnTo>
                  <a:lnTo>
                    <a:pt x="46" y="219"/>
                  </a:lnTo>
                  <a:lnTo>
                    <a:pt x="46" y="194"/>
                  </a:lnTo>
                  <a:lnTo>
                    <a:pt x="46" y="194"/>
                  </a:lnTo>
                  <a:lnTo>
                    <a:pt x="47" y="176"/>
                  </a:lnTo>
                  <a:lnTo>
                    <a:pt x="51" y="159"/>
                  </a:lnTo>
                  <a:lnTo>
                    <a:pt x="56" y="142"/>
                  </a:lnTo>
                  <a:lnTo>
                    <a:pt x="64" y="127"/>
                  </a:lnTo>
                  <a:lnTo>
                    <a:pt x="73" y="114"/>
                  </a:lnTo>
                  <a:lnTo>
                    <a:pt x="83" y="101"/>
                  </a:lnTo>
                  <a:lnTo>
                    <a:pt x="95" y="90"/>
                  </a:lnTo>
                  <a:lnTo>
                    <a:pt x="108" y="81"/>
                  </a:lnTo>
                  <a:lnTo>
                    <a:pt x="121" y="72"/>
                  </a:lnTo>
                  <a:lnTo>
                    <a:pt x="137" y="64"/>
                  </a:lnTo>
                  <a:lnTo>
                    <a:pt x="153" y="59"/>
                  </a:lnTo>
                  <a:lnTo>
                    <a:pt x="168" y="54"/>
                  </a:lnTo>
                  <a:lnTo>
                    <a:pt x="186" y="50"/>
                  </a:lnTo>
                  <a:lnTo>
                    <a:pt x="203" y="47"/>
                  </a:lnTo>
                  <a:lnTo>
                    <a:pt x="220" y="46"/>
                  </a:lnTo>
                  <a:lnTo>
                    <a:pt x="237" y="46"/>
                  </a:lnTo>
                  <a:lnTo>
                    <a:pt x="237" y="46"/>
                  </a:lnTo>
                  <a:lnTo>
                    <a:pt x="265" y="54"/>
                  </a:lnTo>
                  <a:lnTo>
                    <a:pt x="293" y="62"/>
                  </a:lnTo>
                  <a:lnTo>
                    <a:pt x="307" y="67"/>
                  </a:lnTo>
                  <a:lnTo>
                    <a:pt x="320" y="73"/>
                  </a:lnTo>
                  <a:lnTo>
                    <a:pt x="333" y="81"/>
                  </a:lnTo>
                  <a:lnTo>
                    <a:pt x="346" y="90"/>
                  </a:lnTo>
                  <a:lnTo>
                    <a:pt x="346" y="90"/>
                  </a:lnTo>
                  <a:lnTo>
                    <a:pt x="361" y="104"/>
                  </a:lnTo>
                  <a:lnTo>
                    <a:pt x="375" y="118"/>
                  </a:lnTo>
                  <a:lnTo>
                    <a:pt x="387" y="134"/>
                  </a:lnTo>
                  <a:lnTo>
                    <a:pt x="392" y="142"/>
                  </a:lnTo>
                  <a:lnTo>
                    <a:pt x="396" y="151"/>
                  </a:lnTo>
                  <a:lnTo>
                    <a:pt x="396" y="151"/>
                  </a:lnTo>
                  <a:lnTo>
                    <a:pt x="400" y="157"/>
                  </a:lnTo>
                  <a:lnTo>
                    <a:pt x="404" y="164"/>
                  </a:lnTo>
                  <a:lnTo>
                    <a:pt x="409" y="170"/>
                  </a:lnTo>
                  <a:lnTo>
                    <a:pt x="416" y="176"/>
                  </a:lnTo>
                  <a:lnTo>
                    <a:pt x="416" y="176"/>
                  </a:lnTo>
                  <a:lnTo>
                    <a:pt x="418" y="179"/>
                  </a:lnTo>
                  <a:lnTo>
                    <a:pt x="421" y="185"/>
                  </a:lnTo>
                  <a:lnTo>
                    <a:pt x="422" y="191"/>
                  </a:lnTo>
                  <a:lnTo>
                    <a:pt x="422" y="199"/>
                  </a:lnTo>
                  <a:lnTo>
                    <a:pt x="421" y="216"/>
                  </a:lnTo>
                  <a:lnTo>
                    <a:pt x="418" y="236"/>
                  </a:lnTo>
                  <a:lnTo>
                    <a:pt x="413" y="254"/>
                  </a:lnTo>
                  <a:lnTo>
                    <a:pt x="408" y="271"/>
                  </a:lnTo>
                  <a:lnTo>
                    <a:pt x="403" y="285"/>
                  </a:lnTo>
                  <a:lnTo>
                    <a:pt x="399" y="293"/>
                  </a:lnTo>
                  <a:lnTo>
                    <a:pt x="399" y="29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155"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circle(in)">
                                      <p:cBhvr>
                                        <p:cTn id="11" dur="2000"/>
                                        <p:tgtEl>
                                          <p:spTgt spid="83"/>
                                        </p:tgtEl>
                                      </p:cBhvr>
                                    </p:animEffect>
                                  </p:childTnLst>
                                </p:cTn>
                              </p:par>
                              <p:par>
                                <p:cTn id="12" presetID="6" presetClass="entr" presetSubtype="16"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circle(in)">
                                      <p:cBhvr>
                                        <p:cTn id="14" dur="2000"/>
                                        <p:tgtEl>
                                          <p:spTgt spid="84"/>
                                        </p:tgtEl>
                                      </p:cBhvr>
                                    </p:animEffect>
                                  </p:childTnLst>
                                </p:cTn>
                              </p:par>
                            </p:childTnLst>
                          </p:cTn>
                        </p:par>
                        <p:par>
                          <p:cTn id="15" fill="hold">
                            <p:stCondLst>
                              <p:cond delay="250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300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3500"/>
                            </p:stCondLst>
                            <p:childTnLst>
                              <p:par>
                                <p:cTn id="33" presetID="53" presetClass="entr" presetSubtype="16"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500" fill="hold"/>
                                        <p:tgtEl>
                                          <p:spTgt spid="87"/>
                                        </p:tgtEl>
                                        <p:attrNameLst>
                                          <p:attrName>ppt_w</p:attrName>
                                        </p:attrNameLst>
                                      </p:cBhvr>
                                      <p:tavLst>
                                        <p:tav tm="0">
                                          <p:val>
                                            <p:fltVal val="0"/>
                                          </p:val>
                                        </p:tav>
                                        <p:tav tm="100000">
                                          <p:val>
                                            <p:strVal val="#ppt_w"/>
                                          </p:val>
                                        </p:tav>
                                      </p:tavLst>
                                    </p:anim>
                                    <p:anim calcmode="lin" valueType="num">
                                      <p:cBhvr>
                                        <p:cTn id="36" dur="500" fill="hold"/>
                                        <p:tgtEl>
                                          <p:spTgt spid="87"/>
                                        </p:tgtEl>
                                        <p:attrNameLst>
                                          <p:attrName>ppt_h</p:attrName>
                                        </p:attrNameLst>
                                      </p:cBhvr>
                                      <p:tavLst>
                                        <p:tav tm="0">
                                          <p:val>
                                            <p:fltVal val="0"/>
                                          </p:val>
                                        </p:tav>
                                        <p:tav tm="100000">
                                          <p:val>
                                            <p:strVal val="#ppt_h"/>
                                          </p:val>
                                        </p:tav>
                                      </p:tavLst>
                                    </p:anim>
                                    <p:animEffect transition="in" filter="fade">
                                      <p:cBhvr>
                                        <p:cTn id="37" dur="500"/>
                                        <p:tgtEl>
                                          <p:spTgt spid="87"/>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p:cTn id="41" dur="500" fill="hold"/>
                                        <p:tgtEl>
                                          <p:spTgt spid="85"/>
                                        </p:tgtEl>
                                        <p:attrNameLst>
                                          <p:attrName>ppt_w</p:attrName>
                                        </p:attrNameLst>
                                      </p:cBhvr>
                                      <p:tavLst>
                                        <p:tav tm="0">
                                          <p:val>
                                            <p:fltVal val="0"/>
                                          </p:val>
                                        </p:tav>
                                        <p:tav tm="100000">
                                          <p:val>
                                            <p:strVal val="#ppt_w"/>
                                          </p:val>
                                        </p:tav>
                                      </p:tavLst>
                                    </p:anim>
                                    <p:anim calcmode="lin" valueType="num">
                                      <p:cBhvr>
                                        <p:cTn id="42" dur="500" fill="hold"/>
                                        <p:tgtEl>
                                          <p:spTgt spid="85"/>
                                        </p:tgtEl>
                                        <p:attrNameLst>
                                          <p:attrName>ppt_h</p:attrName>
                                        </p:attrNameLst>
                                      </p:cBhvr>
                                      <p:tavLst>
                                        <p:tav tm="0">
                                          <p:val>
                                            <p:fltVal val="0"/>
                                          </p:val>
                                        </p:tav>
                                        <p:tav tm="100000">
                                          <p:val>
                                            <p:strVal val="#ppt_h"/>
                                          </p:val>
                                        </p:tav>
                                      </p:tavLst>
                                    </p:anim>
                                    <p:animEffect transition="in" filter="fade">
                                      <p:cBhvr>
                                        <p:cTn id="43" dur="500"/>
                                        <p:tgtEl>
                                          <p:spTgt spid="8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6"/>
                                        </p:tgtEl>
                                        <p:attrNameLst>
                                          <p:attrName>style.visibility</p:attrName>
                                        </p:attrNameLst>
                                      </p:cBhvr>
                                      <p:to>
                                        <p:strVal val="visible"/>
                                      </p:to>
                                    </p:set>
                                    <p:anim calcmode="lin" valueType="num">
                                      <p:cBhvr>
                                        <p:cTn id="46" dur="500" fill="hold"/>
                                        <p:tgtEl>
                                          <p:spTgt spid="86"/>
                                        </p:tgtEl>
                                        <p:attrNameLst>
                                          <p:attrName>ppt_w</p:attrName>
                                        </p:attrNameLst>
                                      </p:cBhvr>
                                      <p:tavLst>
                                        <p:tav tm="0">
                                          <p:val>
                                            <p:fltVal val="0"/>
                                          </p:val>
                                        </p:tav>
                                        <p:tav tm="100000">
                                          <p:val>
                                            <p:strVal val="#ppt_w"/>
                                          </p:val>
                                        </p:tav>
                                      </p:tavLst>
                                    </p:anim>
                                    <p:anim calcmode="lin" valueType="num">
                                      <p:cBhvr>
                                        <p:cTn id="47" dur="500" fill="hold"/>
                                        <p:tgtEl>
                                          <p:spTgt spid="86"/>
                                        </p:tgtEl>
                                        <p:attrNameLst>
                                          <p:attrName>ppt_h</p:attrName>
                                        </p:attrNameLst>
                                      </p:cBhvr>
                                      <p:tavLst>
                                        <p:tav tm="0">
                                          <p:val>
                                            <p:fltVal val="0"/>
                                          </p:val>
                                        </p:tav>
                                        <p:tav tm="100000">
                                          <p:val>
                                            <p:strVal val="#ppt_h"/>
                                          </p:val>
                                        </p:tav>
                                      </p:tavLst>
                                    </p:anim>
                                    <p:animEffect transition="in" filter="fade">
                                      <p:cBhvr>
                                        <p:cTn id="4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83" grpId="0" animBg="1"/>
      <p:bldP spid="85" grpId="0"/>
      <p:bldP spid="86" grpId="0"/>
      <p:bldP spid="1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椭圆 44"/>
          <p:cNvSpPr>
            <a:spLocks noChangeArrowheads="1"/>
          </p:cNvSpPr>
          <p:nvPr/>
        </p:nvSpPr>
        <p:spPr bwMode="auto">
          <a:xfrm>
            <a:off x="1462318" y="1306726"/>
            <a:ext cx="1419132" cy="1411126"/>
          </a:xfrm>
          <a:prstGeom prst="ellipse">
            <a:avLst/>
          </a:prstGeom>
          <a:noFill/>
          <a:ln w="9525">
            <a:solidFill>
              <a:schemeClr val="accent2"/>
            </a:solidFill>
            <a:round/>
          </a:ln>
        </p:spPr>
        <p:txBody>
          <a:bodyPr lIns="68568" tIns="34285" rIns="68568" bIns="3428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chemeClr val="bg1"/>
              </a:solidFill>
              <a:latin typeface="+mn-lt"/>
              <a:ea typeface="+mn-ea"/>
              <a:cs typeface="+mn-ea"/>
              <a:sym typeface="+mn-lt"/>
            </a:endParaRPr>
          </a:p>
        </p:txBody>
      </p:sp>
      <p:sp>
        <p:nvSpPr>
          <p:cNvPr id="380" name="椭圆 44"/>
          <p:cNvSpPr>
            <a:spLocks noChangeArrowheads="1"/>
          </p:cNvSpPr>
          <p:nvPr/>
        </p:nvSpPr>
        <p:spPr bwMode="auto">
          <a:xfrm>
            <a:off x="3874025" y="1306726"/>
            <a:ext cx="1419132" cy="1411126"/>
          </a:xfrm>
          <a:prstGeom prst="ellipse">
            <a:avLst/>
          </a:prstGeom>
          <a:noFill/>
          <a:ln w="9525">
            <a:solidFill>
              <a:schemeClr val="accent1"/>
            </a:solidFill>
            <a:round/>
          </a:ln>
        </p:spPr>
        <p:txBody>
          <a:bodyPr lIns="68568" tIns="34285" rIns="68568" bIns="3428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mn-lt"/>
              <a:ea typeface="+mn-ea"/>
              <a:cs typeface="+mn-ea"/>
              <a:sym typeface="+mn-lt"/>
            </a:endParaRPr>
          </a:p>
        </p:txBody>
      </p:sp>
      <p:sp>
        <p:nvSpPr>
          <p:cNvPr id="381" name="椭圆 44"/>
          <p:cNvSpPr>
            <a:spLocks noChangeArrowheads="1"/>
          </p:cNvSpPr>
          <p:nvPr/>
        </p:nvSpPr>
        <p:spPr bwMode="auto">
          <a:xfrm>
            <a:off x="6320670" y="1306726"/>
            <a:ext cx="1419132" cy="1411126"/>
          </a:xfrm>
          <a:prstGeom prst="ellipse">
            <a:avLst/>
          </a:prstGeom>
          <a:noFill/>
          <a:ln w="9525">
            <a:solidFill>
              <a:schemeClr val="accent6"/>
            </a:solidFill>
            <a:round/>
          </a:ln>
        </p:spPr>
        <p:txBody>
          <a:bodyPr lIns="68568" tIns="34285" rIns="68568" bIns="3428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mn-lt"/>
              <a:ea typeface="+mn-ea"/>
              <a:cs typeface="+mn-ea"/>
              <a:sym typeface="+mn-lt"/>
            </a:endParaRPr>
          </a:p>
        </p:txBody>
      </p:sp>
      <p:grpSp>
        <p:nvGrpSpPr>
          <p:cNvPr id="382" name="组合 381"/>
          <p:cNvGrpSpPr/>
          <p:nvPr/>
        </p:nvGrpSpPr>
        <p:grpSpPr>
          <a:xfrm>
            <a:off x="3007833" y="2037067"/>
            <a:ext cx="704868" cy="133682"/>
            <a:chOff x="3665538" y="4375150"/>
            <a:chExt cx="736600" cy="139700"/>
          </a:xfrm>
          <a:solidFill>
            <a:schemeClr val="accent2"/>
          </a:solidFill>
        </p:grpSpPr>
        <p:sp>
          <p:nvSpPr>
            <p:cNvPr id="383" name="Freeform 26"/>
            <p:cNvSpPr/>
            <p:nvPr/>
          </p:nvSpPr>
          <p:spPr bwMode="auto">
            <a:xfrm>
              <a:off x="3665538" y="4375150"/>
              <a:ext cx="539750" cy="139700"/>
            </a:xfrm>
            <a:custGeom>
              <a:avLst/>
              <a:gdLst/>
              <a:ahLst/>
              <a:cxnLst>
                <a:cxn ang="0">
                  <a:pos x="12" y="4"/>
                </a:cxn>
                <a:cxn ang="0">
                  <a:pos x="16" y="17"/>
                </a:cxn>
                <a:cxn ang="0">
                  <a:pos x="18" y="30"/>
                </a:cxn>
                <a:cxn ang="0">
                  <a:pos x="16" y="53"/>
                </a:cxn>
                <a:cxn ang="0">
                  <a:pos x="10" y="75"/>
                </a:cxn>
                <a:cxn ang="0">
                  <a:pos x="0" y="81"/>
                </a:cxn>
                <a:cxn ang="0">
                  <a:pos x="1" y="82"/>
                </a:cxn>
                <a:cxn ang="0">
                  <a:pos x="15" y="74"/>
                </a:cxn>
                <a:cxn ang="0">
                  <a:pos x="22" y="46"/>
                </a:cxn>
                <a:cxn ang="0">
                  <a:pos x="22" y="19"/>
                </a:cxn>
                <a:cxn ang="0">
                  <a:pos x="26" y="15"/>
                </a:cxn>
                <a:cxn ang="0">
                  <a:pos x="66" y="28"/>
                </a:cxn>
                <a:cxn ang="0">
                  <a:pos x="92" y="38"/>
                </a:cxn>
                <a:cxn ang="0">
                  <a:pos x="128" y="45"/>
                </a:cxn>
                <a:cxn ang="0">
                  <a:pos x="176" y="53"/>
                </a:cxn>
                <a:cxn ang="0">
                  <a:pos x="224" y="55"/>
                </a:cxn>
                <a:cxn ang="0">
                  <a:pos x="281" y="50"/>
                </a:cxn>
                <a:cxn ang="0">
                  <a:pos x="316" y="46"/>
                </a:cxn>
                <a:cxn ang="0">
                  <a:pos x="332" y="45"/>
                </a:cxn>
                <a:cxn ang="0">
                  <a:pos x="332" y="46"/>
                </a:cxn>
                <a:cxn ang="0">
                  <a:pos x="272" y="68"/>
                </a:cxn>
                <a:cxn ang="0">
                  <a:pos x="228" y="78"/>
                </a:cxn>
                <a:cxn ang="0">
                  <a:pos x="182" y="81"/>
                </a:cxn>
                <a:cxn ang="0">
                  <a:pos x="51" y="82"/>
                </a:cxn>
                <a:cxn ang="0">
                  <a:pos x="7" y="82"/>
                </a:cxn>
                <a:cxn ang="0">
                  <a:pos x="32" y="85"/>
                </a:cxn>
                <a:cxn ang="0">
                  <a:pos x="149" y="88"/>
                </a:cxn>
                <a:cxn ang="0">
                  <a:pos x="217" y="83"/>
                </a:cxn>
                <a:cxn ang="0">
                  <a:pos x="282" y="71"/>
                </a:cxn>
                <a:cxn ang="0">
                  <a:pos x="311" y="63"/>
                </a:cxn>
                <a:cxn ang="0">
                  <a:pos x="329" y="56"/>
                </a:cxn>
                <a:cxn ang="0">
                  <a:pos x="337" y="53"/>
                </a:cxn>
                <a:cxn ang="0">
                  <a:pos x="338" y="53"/>
                </a:cxn>
                <a:cxn ang="0">
                  <a:pos x="338" y="53"/>
                </a:cxn>
                <a:cxn ang="0">
                  <a:pos x="338" y="52"/>
                </a:cxn>
                <a:cxn ang="0">
                  <a:pos x="340" y="46"/>
                </a:cxn>
                <a:cxn ang="0">
                  <a:pos x="338" y="44"/>
                </a:cxn>
                <a:cxn ang="0">
                  <a:pos x="334" y="44"/>
                </a:cxn>
                <a:cxn ang="0">
                  <a:pos x="334" y="44"/>
                </a:cxn>
                <a:cxn ang="0">
                  <a:pos x="333" y="39"/>
                </a:cxn>
                <a:cxn ang="0">
                  <a:pos x="330" y="37"/>
                </a:cxn>
                <a:cxn ang="0">
                  <a:pos x="329" y="37"/>
                </a:cxn>
                <a:cxn ang="0">
                  <a:pos x="325" y="37"/>
                </a:cxn>
                <a:cxn ang="0">
                  <a:pos x="323" y="37"/>
                </a:cxn>
                <a:cxn ang="0">
                  <a:pos x="325" y="38"/>
                </a:cxn>
                <a:cxn ang="0">
                  <a:pos x="312" y="41"/>
                </a:cxn>
                <a:cxn ang="0">
                  <a:pos x="272" y="45"/>
                </a:cxn>
                <a:cxn ang="0">
                  <a:pos x="206" y="48"/>
                </a:cxn>
                <a:cxn ang="0">
                  <a:pos x="165" y="46"/>
                </a:cxn>
                <a:cxn ang="0">
                  <a:pos x="99" y="35"/>
                </a:cxn>
                <a:cxn ang="0">
                  <a:pos x="60" y="23"/>
                </a:cxn>
                <a:cxn ang="0">
                  <a:pos x="36" y="15"/>
                </a:cxn>
                <a:cxn ang="0">
                  <a:pos x="14" y="1"/>
                </a:cxn>
                <a:cxn ang="0">
                  <a:pos x="14" y="1"/>
                </a:cxn>
                <a:cxn ang="0">
                  <a:pos x="12" y="0"/>
                </a:cxn>
                <a:cxn ang="0">
                  <a:pos x="12" y="4"/>
                </a:cxn>
              </a:cxnLst>
              <a:rect l="0" t="0" r="r" b="b"/>
              <a:pathLst>
                <a:path w="340" h="88">
                  <a:moveTo>
                    <a:pt x="12" y="4"/>
                  </a:moveTo>
                  <a:lnTo>
                    <a:pt x="12" y="4"/>
                  </a:lnTo>
                  <a:lnTo>
                    <a:pt x="12" y="4"/>
                  </a:lnTo>
                  <a:lnTo>
                    <a:pt x="12" y="4"/>
                  </a:lnTo>
                  <a:lnTo>
                    <a:pt x="15" y="11"/>
                  </a:lnTo>
                  <a:lnTo>
                    <a:pt x="16" y="17"/>
                  </a:lnTo>
                  <a:lnTo>
                    <a:pt x="16" y="17"/>
                  </a:lnTo>
                  <a:lnTo>
                    <a:pt x="18" y="24"/>
                  </a:lnTo>
                  <a:lnTo>
                    <a:pt x="18" y="30"/>
                  </a:lnTo>
                  <a:lnTo>
                    <a:pt x="18" y="44"/>
                  </a:lnTo>
                  <a:lnTo>
                    <a:pt x="18" y="44"/>
                  </a:lnTo>
                  <a:lnTo>
                    <a:pt x="16" y="53"/>
                  </a:lnTo>
                  <a:lnTo>
                    <a:pt x="15" y="66"/>
                  </a:lnTo>
                  <a:lnTo>
                    <a:pt x="12" y="71"/>
                  </a:lnTo>
                  <a:lnTo>
                    <a:pt x="10" y="75"/>
                  </a:lnTo>
                  <a:lnTo>
                    <a:pt x="5" y="79"/>
                  </a:lnTo>
                  <a:lnTo>
                    <a:pt x="0" y="81"/>
                  </a:lnTo>
                  <a:lnTo>
                    <a:pt x="0" y="81"/>
                  </a:lnTo>
                  <a:lnTo>
                    <a:pt x="0" y="82"/>
                  </a:lnTo>
                  <a:lnTo>
                    <a:pt x="1" y="82"/>
                  </a:lnTo>
                  <a:lnTo>
                    <a:pt x="1" y="82"/>
                  </a:lnTo>
                  <a:lnTo>
                    <a:pt x="7" y="81"/>
                  </a:lnTo>
                  <a:lnTo>
                    <a:pt x="12" y="78"/>
                  </a:lnTo>
                  <a:lnTo>
                    <a:pt x="15" y="74"/>
                  </a:lnTo>
                  <a:lnTo>
                    <a:pt x="18" y="70"/>
                  </a:lnTo>
                  <a:lnTo>
                    <a:pt x="21" y="57"/>
                  </a:lnTo>
                  <a:lnTo>
                    <a:pt x="22" y="46"/>
                  </a:lnTo>
                  <a:lnTo>
                    <a:pt x="22" y="46"/>
                  </a:lnTo>
                  <a:lnTo>
                    <a:pt x="23" y="28"/>
                  </a:lnTo>
                  <a:lnTo>
                    <a:pt x="22" y="19"/>
                  </a:lnTo>
                  <a:lnTo>
                    <a:pt x="19" y="11"/>
                  </a:lnTo>
                  <a:lnTo>
                    <a:pt x="19" y="11"/>
                  </a:lnTo>
                  <a:lnTo>
                    <a:pt x="26" y="15"/>
                  </a:lnTo>
                  <a:lnTo>
                    <a:pt x="34" y="19"/>
                  </a:lnTo>
                  <a:lnTo>
                    <a:pt x="49" y="24"/>
                  </a:lnTo>
                  <a:lnTo>
                    <a:pt x="66" y="28"/>
                  </a:lnTo>
                  <a:lnTo>
                    <a:pt x="81" y="35"/>
                  </a:lnTo>
                  <a:lnTo>
                    <a:pt x="81" y="35"/>
                  </a:lnTo>
                  <a:lnTo>
                    <a:pt x="92" y="38"/>
                  </a:lnTo>
                  <a:lnTo>
                    <a:pt x="105" y="41"/>
                  </a:lnTo>
                  <a:lnTo>
                    <a:pt x="128" y="45"/>
                  </a:lnTo>
                  <a:lnTo>
                    <a:pt x="128" y="45"/>
                  </a:lnTo>
                  <a:lnTo>
                    <a:pt x="153" y="50"/>
                  </a:lnTo>
                  <a:lnTo>
                    <a:pt x="165" y="52"/>
                  </a:lnTo>
                  <a:lnTo>
                    <a:pt x="176" y="53"/>
                  </a:lnTo>
                  <a:lnTo>
                    <a:pt x="176" y="53"/>
                  </a:lnTo>
                  <a:lnTo>
                    <a:pt x="201" y="53"/>
                  </a:lnTo>
                  <a:lnTo>
                    <a:pt x="224" y="55"/>
                  </a:lnTo>
                  <a:lnTo>
                    <a:pt x="224" y="55"/>
                  </a:lnTo>
                  <a:lnTo>
                    <a:pt x="252" y="53"/>
                  </a:lnTo>
                  <a:lnTo>
                    <a:pt x="281" y="50"/>
                  </a:lnTo>
                  <a:lnTo>
                    <a:pt x="281" y="50"/>
                  </a:lnTo>
                  <a:lnTo>
                    <a:pt x="301" y="48"/>
                  </a:lnTo>
                  <a:lnTo>
                    <a:pt x="316" y="46"/>
                  </a:lnTo>
                  <a:lnTo>
                    <a:pt x="329" y="42"/>
                  </a:lnTo>
                  <a:lnTo>
                    <a:pt x="329" y="42"/>
                  </a:lnTo>
                  <a:lnTo>
                    <a:pt x="332" y="45"/>
                  </a:lnTo>
                  <a:lnTo>
                    <a:pt x="332" y="45"/>
                  </a:lnTo>
                  <a:lnTo>
                    <a:pt x="332" y="46"/>
                  </a:lnTo>
                  <a:lnTo>
                    <a:pt x="332" y="46"/>
                  </a:lnTo>
                  <a:lnTo>
                    <a:pt x="318" y="53"/>
                  </a:lnTo>
                  <a:lnTo>
                    <a:pt x="304" y="59"/>
                  </a:lnTo>
                  <a:lnTo>
                    <a:pt x="272" y="68"/>
                  </a:lnTo>
                  <a:lnTo>
                    <a:pt x="272" y="68"/>
                  </a:lnTo>
                  <a:lnTo>
                    <a:pt x="250" y="74"/>
                  </a:lnTo>
                  <a:lnTo>
                    <a:pt x="228" y="78"/>
                  </a:lnTo>
                  <a:lnTo>
                    <a:pt x="205" y="79"/>
                  </a:lnTo>
                  <a:lnTo>
                    <a:pt x="182" y="81"/>
                  </a:lnTo>
                  <a:lnTo>
                    <a:pt x="182" y="81"/>
                  </a:lnTo>
                  <a:lnTo>
                    <a:pt x="95" y="82"/>
                  </a:lnTo>
                  <a:lnTo>
                    <a:pt x="95" y="82"/>
                  </a:lnTo>
                  <a:lnTo>
                    <a:pt x="51" y="82"/>
                  </a:lnTo>
                  <a:lnTo>
                    <a:pt x="7" y="81"/>
                  </a:lnTo>
                  <a:lnTo>
                    <a:pt x="7" y="81"/>
                  </a:lnTo>
                  <a:lnTo>
                    <a:pt x="7" y="82"/>
                  </a:lnTo>
                  <a:lnTo>
                    <a:pt x="8" y="82"/>
                  </a:lnTo>
                  <a:lnTo>
                    <a:pt x="8" y="82"/>
                  </a:lnTo>
                  <a:lnTo>
                    <a:pt x="32" y="85"/>
                  </a:lnTo>
                  <a:lnTo>
                    <a:pt x="55" y="86"/>
                  </a:lnTo>
                  <a:lnTo>
                    <a:pt x="102" y="88"/>
                  </a:lnTo>
                  <a:lnTo>
                    <a:pt x="149" y="88"/>
                  </a:lnTo>
                  <a:lnTo>
                    <a:pt x="197" y="85"/>
                  </a:lnTo>
                  <a:lnTo>
                    <a:pt x="197" y="85"/>
                  </a:lnTo>
                  <a:lnTo>
                    <a:pt x="217" y="83"/>
                  </a:lnTo>
                  <a:lnTo>
                    <a:pt x="239" y="81"/>
                  </a:lnTo>
                  <a:lnTo>
                    <a:pt x="261" y="77"/>
                  </a:lnTo>
                  <a:lnTo>
                    <a:pt x="282" y="71"/>
                  </a:lnTo>
                  <a:lnTo>
                    <a:pt x="282" y="71"/>
                  </a:lnTo>
                  <a:lnTo>
                    <a:pt x="301" y="66"/>
                  </a:lnTo>
                  <a:lnTo>
                    <a:pt x="311" y="63"/>
                  </a:lnTo>
                  <a:lnTo>
                    <a:pt x="321" y="59"/>
                  </a:lnTo>
                  <a:lnTo>
                    <a:pt x="321" y="59"/>
                  </a:lnTo>
                  <a:lnTo>
                    <a:pt x="329" y="56"/>
                  </a:lnTo>
                  <a:lnTo>
                    <a:pt x="336" y="50"/>
                  </a:lnTo>
                  <a:lnTo>
                    <a:pt x="336" y="50"/>
                  </a:lnTo>
                  <a:lnTo>
                    <a:pt x="337" y="53"/>
                  </a:lnTo>
                  <a:lnTo>
                    <a:pt x="337" y="53"/>
                  </a:lnTo>
                  <a:lnTo>
                    <a:pt x="338" y="53"/>
                  </a:lnTo>
                  <a:lnTo>
                    <a:pt x="338" y="53"/>
                  </a:lnTo>
                  <a:lnTo>
                    <a:pt x="338" y="53"/>
                  </a:lnTo>
                  <a:lnTo>
                    <a:pt x="338" y="53"/>
                  </a:lnTo>
                  <a:lnTo>
                    <a:pt x="338" y="53"/>
                  </a:lnTo>
                  <a:lnTo>
                    <a:pt x="338" y="53"/>
                  </a:lnTo>
                  <a:lnTo>
                    <a:pt x="338" y="52"/>
                  </a:lnTo>
                  <a:lnTo>
                    <a:pt x="338" y="52"/>
                  </a:lnTo>
                  <a:lnTo>
                    <a:pt x="338" y="49"/>
                  </a:lnTo>
                  <a:lnTo>
                    <a:pt x="338" y="49"/>
                  </a:lnTo>
                  <a:lnTo>
                    <a:pt x="340" y="46"/>
                  </a:lnTo>
                  <a:lnTo>
                    <a:pt x="340" y="46"/>
                  </a:lnTo>
                  <a:lnTo>
                    <a:pt x="340" y="45"/>
                  </a:lnTo>
                  <a:lnTo>
                    <a:pt x="338" y="44"/>
                  </a:lnTo>
                  <a:lnTo>
                    <a:pt x="336" y="42"/>
                  </a:lnTo>
                  <a:lnTo>
                    <a:pt x="336" y="42"/>
                  </a:lnTo>
                  <a:lnTo>
                    <a:pt x="334" y="44"/>
                  </a:lnTo>
                  <a:lnTo>
                    <a:pt x="334" y="44"/>
                  </a:lnTo>
                  <a:lnTo>
                    <a:pt x="334" y="44"/>
                  </a:lnTo>
                  <a:lnTo>
                    <a:pt x="334" y="44"/>
                  </a:lnTo>
                  <a:lnTo>
                    <a:pt x="332" y="41"/>
                  </a:lnTo>
                  <a:lnTo>
                    <a:pt x="332" y="41"/>
                  </a:lnTo>
                  <a:lnTo>
                    <a:pt x="333" y="39"/>
                  </a:lnTo>
                  <a:lnTo>
                    <a:pt x="333" y="39"/>
                  </a:lnTo>
                  <a:lnTo>
                    <a:pt x="333" y="38"/>
                  </a:lnTo>
                  <a:lnTo>
                    <a:pt x="330" y="37"/>
                  </a:lnTo>
                  <a:lnTo>
                    <a:pt x="329" y="35"/>
                  </a:lnTo>
                  <a:lnTo>
                    <a:pt x="329" y="37"/>
                  </a:lnTo>
                  <a:lnTo>
                    <a:pt x="329" y="37"/>
                  </a:lnTo>
                  <a:lnTo>
                    <a:pt x="327" y="38"/>
                  </a:lnTo>
                  <a:lnTo>
                    <a:pt x="327" y="38"/>
                  </a:lnTo>
                  <a:lnTo>
                    <a:pt x="325" y="37"/>
                  </a:lnTo>
                  <a:lnTo>
                    <a:pt x="325" y="37"/>
                  </a:lnTo>
                  <a:lnTo>
                    <a:pt x="325" y="37"/>
                  </a:lnTo>
                  <a:lnTo>
                    <a:pt x="323" y="37"/>
                  </a:lnTo>
                  <a:lnTo>
                    <a:pt x="325" y="38"/>
                  </a:lnTo>
                  <a:lnTo>
                    <a:pt x="325" y="38"/>
                  </a:lnTo>
                  <a:lnTo>
                    <a:pt x="325" y="38"/>
                  </a:lnTo>
                  <a:lnTo>
                    <a:pt x="325" y="38"/>
                  </a:lnTo>
                  <a:lnTo>
                    <a:pt x="325" y="38"/>
                  </a:lnTo>
                  <a:lnTo>
                    <a:pt x="312" y="41"/>
                  </a:lnTo>
                  <a:lnTo>
                    <a:pt x="296" y="44"/>
                  </a:lnTo>
                  <a:lnTo>
                    <a:pt x="272" y="45"/>
                  </a:lnTo>
                  <a:lnTo>
                    <a:pt x="272" y="45"/>
                  </a:lnTo>
                  <a:lnTo>
                    <a:pt x="227" y="49"/>
                  </a:lnTo>
                  <a:lnTo>
                    <a:pt x="227" y="49"/>
                  </a:lnTo>
                  <a:lnTo>
                    <a:pt x="206" y="48"/>
                  </a:lnTo>
                  <a:lnTo>
                    <a:pt x="187" y="48"/>
                  </a:lnTo>
                  <a:lnTo>
                    <a:pt x="187" y="48"/>
                  </a:lnTo>
                  <a:lnTo>
                    <a:pt x="165" y="46"/>
                  </a:lnTo>
                  <a:lnTo>
                    <a:pt x="143" y="44"/>
                  </a:lnTo>
                  <a:lnTo>
                    <a:pt x="99" y="35"/>
                  </a:lnTo>
                  <a:lnTo>
                    <a:pt x="99" y="35"/>
                  </a:lnTo>
                  <a:lnTo>
                    <a:pt x="89" y="33"/>
                  </a:lnTo>
                  <a:lnTo>
                    <a:pt x="80" y="28"/>
                  </a:lnTo>
                  <a:lnTo>
                    <a:pt x="60" y="23"/>
                  </a:lnTo>
                  <a:lnTo>
                    <a:pt x="60" y="23"/>
                  </a:lnTo>
                  <a:lnTo>
                    <a:pt x="48" y="19"/>
                  </a:lnTo>
                  <a:lnTo>
                    <a:pt x="36" y="15"/>
                  </a:lnTo>
                  <a:lnTo>
                    <a:pt x="25" y="9"/>
                  </a:lnTo>
                  <a:lnTo>
                    <a:pt x="19" y="6"/>
                  </a:lnTo>
                  <a:lnTo>
                    <a:pt x="14" y="1"/>
                  </a:lnTo>
                  <a:lnTo>
                    <a:pt x="14" y="1"/>
                  </a:lnTo>
                  <a:lnTo>
                    <a:pt x="14" y="1"/>
                  </a:lnTo>
                  <a:lnTo>
                    <a:pt x="14" y="1"/>
                  </a:lnTo>
                  <a:lnTo>
                    <a:pt x="14" y="1"/>
                  </a:lnTo>
                  <a:lnTo>
                    <a:pt x="14" y="1"/>
                  </a:lnTo>
                  <a:lnTo>
                    <a:pt x="12" y="0"/>
                  </a:lnTo>
                  <a:lnTo>
                    <a:pt x="11" y="1"/>
                  </a:lnTo>
                  <a:lnTo>
                    <a:pt x="11" y="2"/>
                  </a:lnTo>
                  <a:lnTo>
                    <a:pt x="12" y="4"/>
                  </a:lnTo>
                  <a:lnTo>
                    <a:pt x="12" y="4"/>
                  </a:lnTo>
                  <a:close/>
                </a:path>
              </a:pathLst>
            </a:custGeom>
            <a:grpFill/>
            <a:ln w="9525">
              <a:solidFill>
                <a:schemeClr val="accent2"/>
              </a:solidFill>
              <a:round/>
            </a:ln>
          </p:spPr>
          <p:txBody>
            <a:bodyPr vert="horz" wrap="square" lIns="91440" tIns="45720" rIns="91440" bIns="45720" numCol="1" anchor="t" anchorCtr="0" compatLnSpc="1"/>
            <a:lstStyle/>
            <a:p>
              <a:endParaRPr lang="zh-CN" altLang="en-US">
                <a:cs typeface="+mn-ea"/>
                <a:sym typeface="+mn-lt"/>
              </a:endParaRPr>
            </a:p>
          </p:txBody>
        </p:sp>
        <p:sp>
          <p:nvSpPr>
            <p:cNvPr id="384" name="Freeform 27"/>
            <p:cNvSpPr>
              <a:spLocks noEditPoints="1"/>
            </p:cNvSpPr>
            <p:nvPr/>
          </p:nvSpPr>
          <p:spPr bwMode="auto">
            <a:xfrm>
              <a:off x="4183063" y="4394200"/>
              <a:ext cx="219075" cy="106363"/>
            </a:xfrm>
            <a:custGeom>
              <a:avLst/>
              <a:gdLst/>
              <a:ahLst/>
              <a:cxnLst>
                <a:cxn ang="0">
                  <a:pos x="14" y="1"/>
                </a:cxn>
                <a:cxn ang="0">
                  <a:pos x="10" y="16"/>
                </a:cxn>
                <a:cxn ang="0">
                  <a:pos x="7" y="47"/>
                </a:cxn>
                <a:cxn ang="0">
                  <a:pos x="0" y="62"/>
                </a:cxn>
                <a:cxn ang="0">
                  <a:pos x="0" y="65"/>
                </a:cxn>
                <a:cxn ang="0">
                  <a:pos x="4" y="67"/>
                </a:cxn>
                <a:cxn ang="0">
                  <a:pos x="6" y="67"/>
                </a:cxn>
                <a:cxn ang="0">
                  <a:pos x="15" y="62"/>
                </a:cxn>
                <a:cxn ang="0">
                  <a:pos x="26" y="58"/>
                </a:cxn>
                <a:cxn ang="0">
                  <a:pos x="44" y="54"/>
                </a:cxn>
                <a:cxn ang="0">
                  <a:pos x="62" y="49"/>
                </a:cxn>
                <a:cxn ang="0">
                  <a:pos x="99" y="43"/>
                </a:cxn>
                <a:cxn ang="0">
                  <a:pos x="136" y="41"/>
                </a:cxn>
                <a:cxn ang="0">
                  <a:pos x="138" y="41"/>
                </a:cxn>
                <a:cxn ang="0">
                  <a:pos x="134" y="36"/>
                </a:cxn>
                <a:cxn ang="0">
                  <a:pos x="120" y="33"/>
                </a:cxn>
                <a:cxn ang="0">
                  <a:pos x="80" y="25"/>
                </a:cxn>
                <a:cxn ang="0">
                  <a:pos x="58" y="18"/>
                </a:cxn>
                <a:cxn ang="0">
                  <a:pos x="74" y="21"/>
                </a:cxn>
                <a:cxn ang="0">
                  <a:pos x="98" y="26"/>
                </a:cxn>
                <a:cxn ang="0">
                  <a:pos x="120" y="32"/>
                </a:cxn>
                <a:cxn ang="0">
                  <a:pos x="121" y="32"/>
                </a:cxn>
                <a:cxn ang="0">
                  <a:pos x="118" y="27"/>
                </a:cxn>
                <a:cxn ang="0">
                  <a:pos x="107" y="22"/>
                </a:cxn>
                <a:cxn ang="0">
                  <a:pos x="70" y="14"/>
                </a:cxn>
                <a:cxn ang="0">
                  <a:pos x="58" y="10"/>
                </a:cxn>
                <a:cxn ang="0">
                  <a:pos x="32" y="3"/>
                </a:cxn>
                <a:cxn ang="0">
                  <a:pos x="19" y="4"/>
                </a:cxn>
                <a:cxn ang="0">
                  <a:pos x="19" y="4"/>
                </a:cxn>
                <a:cxn ang="0">
                  <a:pos x="15" y="0"/>
                </a:cxn>
                <a:cxn ang="0">
                  <a:pos x="14" y="1"/>
                </a:cxn>
                <a:cxn ang="0">
                  <a:pos x="72" y="26"/>
                </a:cxn>
                <a:cxn ang="0">
                  <a:pos x="94" y="32"/>
                </a:cxn>
                <a:cxn ang="0">
                  <a:pos x="117" y="36"/>
                </a:cxn>
                <a:cxn ang="0">
                  <a:pos x="73" y="41"/>
                </a:cxn>
                <a:cxn ang="0">
                  <a:pos x="58" y="44"/>
                </a:cxn>
                <a:cxn ang="0">
                  <a:pos x="22" y="52"/>
                </a:cxn>
                <a:cxn ang="0">
                  <a:pos x="11" y="55"/>
                </a:cxn>
                <a:cxn ang="0">
                  <a:pos x="14" y="38"/>
                </a:cxn>
                <a:cxn ang="0">
                  <a:pos x="17" y="30"/>
                </a:cxn>
                <a:cxn ang="0">
                  <a:pos x="19" y="7"/>
                </a:cxn>
                <a:cxn ang="0">
                  <a:pos x="21" y="8"/>
                </a:cxn>
                <a:cxn ang="0">
                  <a:pos x="26" y="12"/>
                </a:cxn>
                <a:cxn ang="0">
                  <a:pos x="45" y="19"/>
                </a:cxn>
                <a:cxn ang="0">
                  <a:pos x="72" y="26"/>
                </a:cxn>
                <a:cxn ang="0">
                  <a:pos x="36" y="8"/>
                </a:cxn>
                <a:cxn ang="0">
                  <a:pos x="41" y="10"/>
                </a:cxn>
                <a:cxn ang="0">
                  <a:pos x="43" y="10"/>
                </a:cxn>
                <a:cxn ang="0">
                  <a:pos x="54" y="12"/>
                </a:cxn>
                <a:cxn ang="0">
                  <a:pos x="37" y="10"/>
                </a:cxn>
                <a:cxn ang="0">
                  <a:pos x="33" y="11"/>
                </a:cxn>
                <a:cxn ang="0">
                  <a:pos x="28" y="8"/>
                </a:cxn>
                <a:cxn ang="0">
                  <a:pos x="29" y="8"/>
                </a:cxn>
                <a:cxn ang="0">
                  <a:pos x="32" y="8"/>
                </a:cxn>
                <a:cxn ang="0">
                  <a:pos x="36" y="8"/>
                </a:cxn>
              </a:cxnLst>
              <a:rect l="0" t="0" r="r" b="b"/>
              <a:pathLst>
                <a:path w="138" h="67">
                  <a:moveTo>
                    <a:pt x="14" y="1"/>
                  </a:moveTo>
                  <a:lnTo>
                    <a:pt x="14" y="1"/>
                  </a:lnTo>
                  <a:lnTo>
                    <a:pt x="11" y="8"/>
                  </a:lnTo>
                  <a:lnTo>
                    <a:pt x="10" y="16"/>
                  </a:lnTo>
                  <a:lnTo>
                    <a:pt x="8" y="32"/>
                  </a:lnTo>
                  <a:lnTo>
                    <a:pt x="7" y="47"/>
                  </a:lnTo>
                  <a:lnTo>
                    <a:pt x="4" y="55"/>
                  </a:lnTo>
                  <a:lnTo>
                    <a:pt x="0" y="62"/>
                  </a:lnTo>
                  <a:lnTo>
                    <a:pt x="0" y="62"/>
                  </a:lnTo>
                  <a:lnTo>
                    <a:pt x="0" y="65"/>
                  </a:lnTo>
                  <a:lnTo>
                    <a:pt x="1" y="66"/>
                  </a:lnTo>
                  <a:lnTo>
                    <a:pt x="4" y="67"/>
                  </a:lnTo>
                  <a:lnTo>
                    <a:pt x="6" y="67"/>
                  </a:lnTo>
                  <a:lnTo>
                    <a:pt x="6" y="67"/>
                  </a:lnTo>
                  <a:lnTo>
                    <a:pt x="10" y="63"/>
                  </a:lnTo>
                  <a:lnTo>
                    <a:pt x="15" y="62"/>
                  </a:lnTo>
                  <a:lnTo>
                    <a:pt x="26" y="58"/>
                  </a:lnTo>
                  <a:lnTo>
                    <a:pt x="26" y="58"/>
                  </a:lnTo>
                  <a:lnTo>
                    <a:pt x="34" y="55"/>
                  </a:lnTo>
                  <a:lnTo>
                    <a:pt x="44" y="54"/>
                  </a:lnTo>
                  <a:lnTo>
                    <a:pt x="62" y="49"/>
                  </a:lnTo>
                  <a:lnTo>
                    <a:pt x="62" y="49"/>
                  </a:lnTo>
                  <a:lnTo>
                    <a:pt x="81" y="45"/>
                  </a:lnTo>
                  <a:lnTo>
                    <a:pt x="99" y="43"/>
                  </a:lnTo>
                  <a:lnTo>
                    <a:pt x="118" y="41"/>
                  </a:lnTo>
                  <a:lnTo>
                    <a:pt x="136" y="41"/>
                  </a:lnTo>
                  <a:lnTo>
                    <a:pt x="136" y="41"/>
                  </a:lnTo>
                  <a:lnTo>
                    <a:pt x="138" y="41"/>
                  </a:lnTo>
                  <a:lnTo>
                    <a:pt x="136" y="38"/>
                  </a:lnTo>
                  <a:lnTo>
                    <a:pt x="134" y="36"/>
                  </a:lnTo>
                  <a:lnTo>
                    <a:pt x="134" y="36"/>
                  </a:lnTo>
                  <a:lnTo>
                    <a:pt x="120" y="33"/>
                  </a:lnTo>
                  <a:lnTo>
                    <a:pt x="107" y="30"/>
                  </a:lnTo>
                  <a:lnTo>
                    <a:pt x="80" y="25"/>
                  </a:lnTo>
                  <a:lnTo>
                    <a:pt x="80" y="25"/>
                  </a:lnTo>
                  <a:lnTo>
                    <a:pt x="58" y="18"/>
                  </a:lnTo>
                  <a:lnTo>
                    <a:pt x="58" y="18"/>
                  </a:lnTo>
                  <a:lnTo>
                    <a:pt x="74" y="21"/>
                  </a:lnTo>
                  <a:lnTo>
                    <a:pt x="74" y="21"/>
                  </a:lnTo>
                  <a:lnTo>
                    <a:pt x="98" y="26"/>
                  </a:lnTo>
                  <a:lnTo>
                    <a:pt x="109" y="29"/>
                  </a:lnTo>
                  <a:lnTo>
                    <a:pt x="120" y="32"/>
                  </a:lnTo>
                  <a:lnTo>
                    <a:pt x="120" y="32"/>
                  </a:lnTo>
                  <a:lnTo>
                    <a:pt x="121" y="32"/>
                  </a:lnTo>
                  <a:lnTo>
                    <a:pt x="121" y="30"/>
                  </a:lnTo>
                  <a:lnTo>
                    <a:pt x="118" y="27"/>
                  </a:lnTo>
                  <a:lnTo>
                    <a:pt x="118" y="27"/>
                  </a:lnTo>
                  <a:lnTo>
                    <a:pt x="107" y="22"/>
                  </a:lnTo>
                  <a:lnTo>
                    <a:pt x="95" y="19"/>
                  </a:lnTo>
                  <a:lnTo>
                    <a:pt x="70" y="14"/>
                  </a:lnTo>
                  <a:lnTo>
                    <a:pt x="70" y="14"/>
                  </a:lnTo>
                  <a:lnTo>
                    <a:pt x="58" y="10"/>
                  </a:lnTo>
                  <a:lnTo>
                    <a:pt x="45" y="7"/>
                  </a:lnTo>
                  <a:lnTo>
                    <a:pt x="32" y="3"/>
                  </a:lnTo>
                  <a:lnTo>
                    <a:pt x="25" y="3"/>
                  </a:lnTo>
                  <a:lnTo>
                    <a:pt x="19" y="4"/>
                  </a:lnTo>
                  <a:lnTo>
                    <a:pt x="19" y="4"/>
                  </a:lnTo>
                  <a:lnTo>
                    <a:pt x="19" y="4"/>
                  </a:lnTo>
                  <a:lnTo>
                    <a:pt x="19" y="4"/>
                  </a:lnTo>
                  <a:lnTo>
                    <a:pt x="15" y="0"/>
                  </a:lnTo>
                  <a:lnTo>
                    <a:pt x="14" y="0"/>
                  </a:lnTo>
                  <a:lnTo>
                    <a:pt x="14" y="1"/>
                  </a:lnTo>
                  <a:lnTo>
                    <a:pt x="14" y="1"/>
                  </a:lnTo>
                  <a:close/>
                  <a:moveTo>
                    <a:pt x="72" y="26"/>
                  </a:moveTo>
                  <a:lnTo>
                    <a:pt x="72" y="26"/>
                  </a:lnTo>
                  <a:lnTo>
                    <a:pt x="94" y="32"/>
                  </a:lnTo>
                  <a:lnTo>
                    <a:pt x="117" y="36"/>
                  </a:lnTo>
                  <a:lnTo>
                    <a:pt x="117" y="36"/>
                  </a:lnTo>
                  <a:lnTo>
                    <a:pt x="87" y="38"/>
                  </a:lnTo>
                  <a:lnTo>
                    <a:pt x="73" y="41"/>
                  </a:lnTo>
                  <a:lnTo>
                    <a:pt x="58" y="44"/>
                  </a:lnTo>
                  <a:lnTo>
                    <a:pt x="58" y="44"/>
                  </a:lnTo>
                  <a:lnTo>
                    <a:pt x="22" y="52"/>
                  </a:lnTo>
                  <a:lnTo>
                    <a:pt x="22" y="52"/>
                  </a:lnTo>
                  <a:lnTo>
                    <a:pt x="11" y="55"/>
                  </a:lnTo>
                  <a:lnTo>
                    <a:pt x="11" y="55"/>
                  </a:lnTo>
                  <a:lnTo>
                    <a:pt x="12" y="47"/>
                  </a:lnTo>
                  <a:lnTo>
                    <a:pt x="14" y="38"/>
                  </a:lnTo>
                  <a:lnTo>
                    <a:pt x="14" y="38"/>
                  </a:lnTo>
                  <a:lnTo>
                    <a:pt x="17" y="30"/>
                  </a:lnTo>
                  <a:lnTo>
                    <a:pt x="19" y="22"/>
                  </a:lnTo>
                  <a:lnTo>
                    <a:pt x="19" y="7"/>
                  </a:lnTo>
                  <a:lnTo>
                    <a:pt x="19" y="7"/>
                  </a:lnTo>
                  <a:lnTo>
                    <a:pt x="21" y="8"/>
                  </a:lnTo>
                  <a:lnTo>
                    <a:pt x="21" y="8"/>
                  </a:lnTo>
                  <a:lnTo>
                    <a:pt x="26" y="12"/>
                  </a:lnTo>
                  <a:lnTo>
                    <a:pt x="32" y="15"/>
                  </a:lnTo>
                  <a:lnTo>
                    <a:pt x="45" y="19"/>
                  </a:lnTo>
                  <a:lnTo>
                    <a:pt x="72" y="26"/>
                  </a:lnTo>
                  <a:lnTo>
                    <a:pt x="72" y="26"/>
                  </a:lnTo>
                  <a:close/>
                  <a:moveTo>
                    <a:pt x="36" y="8"/>
                  </a:moveTo>
                  <a:lnTo>
                    <a:pt x="36" y="8"/>
                  </a:lnTo>
                  <a:lnTo>
                    <a:pt x="41" y="10"/>
                  </a:lnTo>
                  <a:lnTo>
                    <a:pt x="41" y="10"/>
                  </a:lnTo>
                  <a:lnTo>
                    <a:pt x="43" y="10"/>
                  </a:lnTo>
                  <a:lnTo>
                    <a:pt x="43" y="10"/>
                  </a:lnTo>
                  <a:lnTo>
                    <a:pt x="54" y="12"/>
                  </a:lnTo>
                  <a:lnTo>
                    <a:pt x="54" y="12"/>
                  </a:lnTo>
                  <a:lnTo>
                    <a:pt x="37" y="10"/>
                  </a:lnTo>
                  <a:lnTo>
                    <a:pt x="37" y="10"/>
                  </a:lnTo>
                  <a:lnTo>
                    <a:pt x="33" y="11"/>
                  </a:lnTo>
                  <a:lnTo>
                    <a:pt x="33" y="11"/>
                  </a:lnTo>
                  <a:lnTo>
                    <a:pt x="28" y="8"/>
                  </a:lnTo>
                  <a:lnTo>
                    <a:pt x="28" y="8"/>
                  </a:lnTo>
                  <a:lnTo>
                    <a:pt x="29" y="8"/>
                  </a:lnTo>
                  <a:lnTo>
                    <a:pt x="29" y="8"/>
                  </a:lnTo>
                  <a:lnTo>
                    <a:pt x="32" y="8"/>
                  </a:lnTo>
                  <a:lnTo>
                    <a:pt x="32" y="8"/>
                  </a:lnTo>
                  <a:lnTo>
                    <a:pt x="36" y="8"/>
                  </a:lnTo>
                  <a:lnTo>
                    <a:pt x="36" y="8"/>
                  </a:lnTo>
                  <a:close/>
                </a:path>
              </a:pathLst>
            </a:custGeom>
            <a:grpFill/>
            <a:ln w="9525">
              <a:solidFill>
                <a:schemeClr val="accent2"/>
              </a:solid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385" name="组合 384"/>
          <p:cNvGrpSpPr/>
          <p:nvPr/>
        </p:nvGrpSpPr>
        <p:grpSpPr>
          <a:xfrm>
            <a:off x="5530095" y="1988455"/>
            <a:ext cx="704868" cy="133682"/>
            <a:chOff x="3665538" y="4375150"/>
            <a:chExt cx="736600" cy="139700"/>
          </a:xfrm>
          <a:solidFill>
            <a:srgbClr val="78B832"/>
          </a:solidFill>
        </p:grpSpPr>
        <p:sp>
          <p:nvSpPr>
            <p:cNvPr id="386" name="Freeform 26"/>
            <p:cNvSpPr/>
            <p:nvPr/>
          </p:nvSpPr>
          <p:spPr bwMode="auto">
            <a:xfrm>
              <a:off x="3665538" y="4375150"/>
              <a:ext cx="539750" cy="139700"/>
            </a:xfrm>
            <a:custGeom>
              <a:avLst/>
              <a:gdLst/>
              <a:ahLst/>
              <a:cxnLst>
                <a:cxn ang="0">
                  <a:pos x="12" y="4"/>
                </a:cxn>
                <a:cxn ang="0">
                  <a:pos x="16" y="17"/>
                </a:cxn>
                <a:cxn ang="0">
                  <a:pos x="18" y="30"/>
                </a:cxn>
                <a:cxn ang="0">
                  <a:pos x="16" y="53"/>
                </a:cxn>
                <a:cxn ang="0">
                  <a:pos x="10" y="75"/>
                </a:cxn>
                <a:cxn ang="0">
                  <a:pos x="0" y="81"/>
                </a:cxn>
                <a:cxn ang="0">
                  <a:pos x="1" y="82"/>
                </a:cxn>
                <a:cxn ang="0">
                  <a:pos x="15" y="74"/>
                </a:cxn>
                <a:cxn ang="0">
                  <a:pos x="22" y="46"/>
                </a:cxn>
                <a:cxn ang="0">
                  <a:pos x="22" y="19"/>
                </a:cxn>
                <a:cxn ang="0">
                  <a:pos x="26" y="15"/>
                </a:cxn>
                <a:cxn ang="0">
                  <a:pos x="66" y="28"/>
                </a:cxn>
                <a:cxn ang="0">
                  <a:pos x="92" y="38"/>
                </a:cxn>
                <a:cxn ang="0">
                  <a:pos x="128" y="45"/>
                </a:cxn>
                <a:cxn ang="0">
                  <a:pos x="176" y="53"/>
                </a:cxn>
                <a:cxn ang="0">
                  <a:pos x="224" y="55"/>
                </a:cxn>
                <a:cxn ang="0">
                  <a:pos x="281" y="50"/>
                </a:cxn>
                <a:cxn ang="0">
                  <a:pos x="316" y="46"/>
                </a:cxn>
                <a:cxn ang="0">
                  <a:pos x="332" y="45"/>
                </a:cxn>
                <a:cxn ang="0">
                  <a:pos x="332" y="46"/>
                </a:cxn>
                <a:cxn ang="0">
                  <a:pos x="272" y="68"/>
                </a:cxn>
                <a:cxn ang="0">
                  <a:pos x="228" y="78"/>
                </a:cxn>
                <a:cxn ang="0">
                  <a:pos x="182" y="81"/>
                </a:cxn>
                <a:cxn ang="0">
                  <a:pos x="51" y="82"/>
                </a:cxn>
                <a:cxn ang="0">
                  <a:pos x="7" y="82"/>
                </a:cxn>
                <a:cxn ang="0">
                  <a:pos x="32" y="85"/>
                </a:cxn>
                <a:cxn ang="0">
                  <a:pos x="149" y="88"/>
                </a:cxn>
                <a:cxn ang="0">
                  <a:pos x="217" y="83"/>
                </a:cxn>
                <a:cxn ang="0">
                  <a:pos x="282" y="71"/>
                </a:cxn>
                <a:cxn ang="0">
                  <a:pos x="311" y="63"/>
                </a:cxn>
                <a:cxn ang="0">
                  <a:pos x="329" y="56"/>
                </a:cxn>
                <a:cxn ang="0">
                  <a:pos x="337" y="53"/>
                </a:cxn>
                <a:cxn ang="0">
                  <a:pos x="338" y="53"/>
                </a:cxn>
                <a:cxn ang="0">
                  <a:pos x="338" y="53"/>
                </a:cxn>
                <a:cxn ang="0">
                  <a:pos x="338" y="52"/>
                </a:cxn>
                <a:cxn ang="0">
                  <a:pos x="340" y="46"/>
                </a:cxn>
                <a:cxn ang="0">
                  <a:pos x="338" y="44"/>
                </a:cxn>
                <a:cxn ang="0">
                  <a:pos x="334" y="44"/>
                </a:cxn>
                <a:cxn ang="0">
                  <a:pos x="334" y="44"/>
                </a:cxn>
                <a:cxn ang="0">
                  <a:pos x="333" y="39"/>
                </a:cxn>
                <a:cxn ang="0">
                  <a:pos x="330" y="37"/>
                </a:cxn>
                <a:cxn ang="0">
                  <a:pos x="329" y="37"/>
                </a:cxn>
                <a:cxn ang="0">
                  <a:pos x="325" y="37"/>
                </a:cxn>
                <a:cxn ang="0">
                  <a:pos x="323" y="37"/>
                </a:cxn>
                <a:cxn ang="0">
                  <a:pos x="325" y="38"/>
                </a:cxn>
                <a:cxn ang="0">
                  <a:pos x="312" y="41"/>
                </a:cxn>
                <a:cxn ang="0">
                  <a:pos x="272" y="45"/>
                </a:cxn>
                <a:cxn ang="0">
                  <a:pos x="206" y="48"/>
                </a:cxn>
                <a:cxn ang="0">
                  <a:pos x="165" y="46"/>
                </a:cxn>
                <a:cxn ang="0">
                  <a:pos x="99" y="35"/>
                </a:cxn>
                <a:cxn ang="0">
                  <a:pos x="60" y="23"/>
                </a:cxn>
                <a:cxn ang="0">
                  <a:pos x="36" y="15"/>
                </a:cxn>
                <a:cxn ang="0">
                  <a:pos x="14" y="1"/>
                </a:cxn>
                <a:cxn ang="0">
                  <a:pos x="14" y="1"/>
                </a:cxn>
                <a:cxn ang="0">
                  <a:pos x="12" y="0"/>
                </a:cxn>
                <a:cxn ang="0">
                  <a:pos x="12" y="4"/>
                </a:cxn>
              </a:cxnLst>
              <a:rect l="0" t="0" r="r" b="b"/>
              <a:pathLst>
                <a:path w="340" h="88">
                  <a:moveTo>
                    <a:pt x="12" y="4"/>
                  </a:moveTo>
                  <a:lnTo>
                    <a:pt x="12" y="4"/>
                  </a:lnTo>
                  <a:lnTo>
                    <a:pt x="12" y="4"/>
                  </a:lnTo>
                  <a:lnTo>
                    <a:pt x="12" y="4"/>
                  </a:lnTo>
                  <a:lnTo>
                    <a:pt x="15" y="11"/>
                  </a:lnTo>
                  <a:lnTo>
                    <a:pt x="16" y="17"/>
                  </a:lnTo>
                  <a:lnTo>
                    <a:pt x="16" y="17"/>
                  </a:lnTo>
                  <a:lnTo>
                    <a:pt x="18" y="24"/>
                  </a:lnTo>
                  <a:lnTo>
                    <a:pt x="18" y="30"/>
                  </a:lnTo>
                  <a:lnTo>
                    <a:pt x="18" y="44"/>
                  </a:lnTo>
                  <a:lnTo>
                    <a:pt x="18" y="44"/>
                  </a:lnTo>
                  <a:lnTo>
                    <a:pt x="16" y="53"/>
                  </a:lnTo>
                  <a:lnTo>
                    <a:pt x="15" y="66"/>
                  </a:lnTo>
                  <a:lnTo>
                    <a:pt x="12" y="71"/>
                  </a:lnTo>
                  <a:lnTo>
                    <a:pt x="10" y="75"/>
                  </a:lnTo>
                  <a:lnTo>
                    <a:pt x="5" y="79"/>
                  </a:lnTo>
                  <a:lnTo>
                    <a:pt x="0" y="81"/>
                  </a:lnTo>
                  <a:lnTo>
                    <a:pt x="0" y="81"/>
                  </a:lnTo>
                  <a:lnTo>
                    <a:pt x="0" y="82"/>
                  </a:lnTo>
                  <a:lnTo>
                    <a:pt x="1" y="82"/>
                  </a:lnTo>
                  <a:lnTo>
                    <a:pt x="1" y="82"/>
                  </a:lnTo>
                  <a:lnTo>
                    <a:pt x="7" y="81"/>
                  </a:lnTo>
                  <a:lnTo>
                    <a:pt x="12" y="78"/>
                  </a:lnTo>
                  <a:lnTo>
                    <a:pt x="15" y="74"/>
                  </a:lnTo>
                  <a:lnTo>
                    <a:pt x="18" y="70"/>
                  </a:lnTo>
                  <a:lnTo>
                    <a:pt x="21" y="57"/>
                  </a:lnTo>
                  <a:lnTo>
                    <a:pt x="22" y="46"/>
                  </a:lnTo>
                  <a:lnTo>
                    <a:pt x="22" y="46"/>
                  </a:lnTo>
                  <a:lnTo>
                    <a:pt x="23" y="28"/>
                  </a:lnTo>
                  <a:lnTo>
                    <a:pt x="22" y="19"/>
                  </a:lnTo>
                  <a:lnTo>
                    <a:pt x="19" y="11"/>
                  </a:lnTo>
                  <a:lnTo>
                    <a:pt x="19" y="11"/>
                  </a:lnTo>
                  <a:lnTo>
                    <a:pt x="26" y="15"/>
                  </a:lnTo>
                  <a:lnTo>
                    <a:pt x="34" y="19"/>
                  </a:lnTo>
                  <a:lnTo>
                    <a:pt x="49" y="24"/>
                  </a:lnTo>
                  <a:lnTo>
                    <a:pt x="66" y="28"/>
                  </a:lnTo>
                  <a:lnTo>
                    <a:pt x="81" y="35"/>
                  </a:lnTo>
                  <a:lnTo>
                    <a:pt x="81" y="35"/>
                  </a:lnTo>
                  <a:lnTo>
                    <a:pt x="92" y="38"/>
                  </a:lnTo>
                  <a:lnTo>
                    <a:pt x="105" y="41"/>
                  </a:lnTo>
                  <a:lnTo>
                    <a:pt x="128" y="45"/>
                  </a:lnTo>
                  <a:lnTo>
                    <a:pt x="128" y="45"/>
                  </a:lnTo>
                  <a:lnTo>
                    <a:pt x="153" y="50"/>
                  </a:lnTo>
                  <a:lnTo>
                    <a:pt x="165" y="52"/>
                  </a:lnTo>
                  <a:lnTo>
                    <a:pt x="176" y="53"/>
                  </a:lnTo>
                  <a:lnTo>
                    <a:pt x="176" y="53"/>
                  </a:lnTo>
                  <a:lnTo>
                    <a:pt x="201" y="53"/>
                  </a:lnTo>
                  <a:lnTo>
                    <a:pt x="224" y="55"/>
                  </a:lnTo>
                  <a:lnTo>
                    <a:pt x="224" y="55"/>
                  </a:lnTo>
                  <a:lnTo>
                    <a:pt x="252" y="53"/>
                  </a:lnTo>
                  <a:lnTo>
                    <a:pt x="281" y="50"/>
                  </a:lnTo>
                  <a:lnTo>
                    <a:pt x="281" y="50"/>
                  </a:lnTo>
                  <a:lnTo>
                    <a:pt x="301" y="48"/>
                  </a:lnTo>
                  <a:lnTo>
                    <a:pt x="316" y="46"/>
                  </a:lnTo>
                  <a:lnTo>
                    <a:pt x="329" y="42"/>
                  </a:lnTo>
                  <a:lnTo>
                    <a:pt x="329" y="42"/>
                  </a:lnTo>
                  <a:lnTo>
                    <a:pt x="332" y="45"/>
                  </a:lnTo>
                  <a:lnTo>
                    <a:pt x="332" y="45"/>
                  </a:lnTo>
                  <a:lnTo>
                    <a:pt x="332" y="46"/>
                  </a:lnTo>
                  <a:lnTo>
                    <a:pt x="332" y="46"/>
                  </a:lnTo>
                  <a:lnTo>
                    <a:pt x="318" y="53"/>
                  </a:lnTo>
                  <a:lnTo>
                    <a:pt x="304" y="59"/>
                  </a:lnTo>
                  <a:lnTo>
                    <a:pt x="272" y="68"/>
                  </a:lnTo>
                  <a:lnTo>
                    <a:pt x="272" y="68"/>
                  </a:lnTo>
                  <a:lnTo>
                    <a:pt x="250" y="74"/>
                  </a:lnTo>
                  <a:lnTo>
                    <a:pt x="228" y="78"/>
                  </a:lnTo>
                  <a:lnTo>
                    <a:pt x="205" y="79"/>
                  </a:lnTo>
                  <a:lnTo>
                    <a:pt x="182" y="81"/>
                  </a:lnTo>
                  <a:lnTo>
                    <a:pt x="182" y="81"/>
                  </a:lnTo>
                  <a:lnTo>
                    <a:pt x="95" y="82"/>
                  </a:lnTo>
                  <a:lnTo>
                    <a:pt x="95" y="82"/>
                  </a:lnTo>
                  <a:lnTo>
                    <a:pt x="51" y="82"/>
                  </a:lnTo>
                  <a:lnTo>
                    <a:pt x="7" y="81"/>
                  </a:lnTo>
                  <a:lnTo>
                    <a:pt x="7" y="81"/>
                  </a:lnTo>
                  <a:lnTo>
                    <a:pt x="7" y="82"/>
                  </a:lnTo>
                  <a:lnTo>
                    <a:pt x="8" y="82"/>
                  </a:lnTo>
                  <a:lnTo>
                    <a:pt x="8" y="82"/>
                  </a:lnTo>
                  <a:lnTo>
                    <a:pt x="32" y="85"/>
                  </a:lnTo>
                  <a:lnTo>
                    <a:pt x="55" y="86"/>
                  </a:lnTo>
                  <a:lnTo>
                    <a:pt x="102" y="88"/>
                  </a:lnTo>
                  <a:lnTo>
                    <a:pt x="149" y="88"/>
                  </a:lnTo>
                  <a:lnTo>
                    <a:pt x="197" y="85"/>
                  </a:lnTo>
                  <a:lnTo>
                    <a:pt x="197" y="85"/>
                  </a:lnTo>
                  <a:lnTo>
                    <a:pt x="217" y="83"/>
                  </a:lnTo>
                  <a:lnTo>
                    <a:pt x="239" y="81"/>
                  </a:lnTo>
                  <a:lnTo>
                    <a:pt x="261" y="77"/>
                  </a:lnTo>
                  <a:lnTo>
                    <a:pt x="282" y="71"/>
                  </a:lnTo>
                  <a:lnTo>
                    <a:pt x="282" y="71"/>
                  </a:lnTo>
                  <a:lnTo>
                    <a:pt x="301" y="66"/>
                  </a:lnTo>
                  <a:lnTo>
                    <a:pt x="311" y="63"/>
                  </a:lnTo>
                  <a:lnTo>
                    <a:pt x="321" y="59"/>
                  </a:lnTo>
                  <a:lnTo>
                    <a:pt x="321" y="59"/>
                  </a:lnTo>
                  <a:lnTo>
                    <a:pt x="329" y="56"/>
                  </a:lnTo>
                  <a:lnTo>
                    <a:pt x="336" y="50"/>
                  </a:lnTo>
                  <a:lnTo>
                    <a:pt x="336" y="50"/>
                  </a:lnTo>
                  <a:lnTo>
                    <a:pt x="337" y="53"/>
                  </a:lnTo>
                  <a:lnTo>
                    <a:pt x="337" y="53"/>
                  </a:lnTo>
                  <a:lnTo>
                    <a:pt x="338" y="53"/>
                  </a:lnTo>
                  <a:lnTo>
                    <a:pt x="338" y="53"/>
                  </a:lnTo>
                  <a:lnTo>
                    <a:pt x="338" y="53"/>
                  </a:lnTo>
                  <a:lnTo>
                    <a:pt x="338" y="53"/>
                  </a:lnTo>
                  <a:lnTo>
                    <a:pt x="338" y="53"/>
                  </a:lnTo>
                  <a:lnTo>
                    <a:pt x="338" y="53"/>
                  </a:lnTo>
                  <a:lnTo>
                    <a:pt x="338" y="52"/>
                  </a:lnTo>
                  <a:lnTo>
                    <a:pt x="338" y="52"/>
                  </a:lnTo>
                  <a:lnTo>
                    <a:pt x="338" y="49"/>
                  </a:lnTo>
                  <a:lnTo>
                    <a:pt x="338" y="49"/>
                  </a:lnTo>
                  <a:lnTo>
                    <a:pt x="340" y="46"/>
                  </a:lnTo>
                  <a:lnTo>
                    <a:pt x="340" y="46"/>
                  </a:lnTo>
                  <a:lnTo>
                    <a:pt x="340" y="45"/>
                  </a:lnTo>
                  <a:lnTo>
                    <a:pt x="338" y="44"/>
                  </a:lnTo>
                  <a:lnTo>
                    <a:pt x="336" y="42"/>
                  </a:lnTo>
                  <a:lnTo>
                    <a:pt x="336" y="42"/>
                  </a:lnTo>
                  <a:lnTo>
                    <a:pt x="334" y="44"/>
                  </a:lnTo>
                  <a:lnTo>
                    <a:pt x="334" y="44"/>
                  </a:lnTo>
                  <a:lnTo>
                    <a:pt x="334" y="44"/>
                  </a:lnTo>
                  <a:lnTo>
                    <a:pt x="334" y="44"/>
                  </a:lnTo>
                  <a:lnTo>
                    <a:pt x="332" y="41"/>
                  </a:lnTo>
                  <a:lnTo>
                    <a:pt x="332" y="41"/>
                  </a:lnTo>
                  <a:lnTo>
                    <a:pt x="333" y="39"/>
                  </a:lnTo>
                  <a:lnTo>
                    <a:pt x="333" y="39"/>
                  </a:lnTo>
                  <a:lnTo>
                    <a:pt x="333" y="38"/>
                  </a:lnTo>
                  <a:lnTo>
                    <a:pt x="330" y="37"/>
                  </a:lnTo>
                  <a:lnTo>
                    <a:pt x="329" y="35"/>
                  </a:lnTo>
                  <a:lnTo>
                    <a:pt x="329" y="37"/>
                  </a:lnTo>
                  <a:lnTo>
                    <a:pt x="329" y="37"/>
                  </a:lnTo>
                  <a:lnTo>
                    <a:pt x="327" y="38"/>
                  </a:lnTo>
                  <a:lnTo>
                    <a:pt x="327" y="38"/>
                  </a:lnTo>
                  <a:lnTo>
                    <a:pt x="325" y="37"/>
                  </a:lnTo>
                  <a:lnTo>
                    <a:pt x="325" y="37"/>
                  </a:lnTo>
                  <a:lnTo>
                    <a:pt x="325" y="37"/>
                  </a:lnTo>
                  <a:lnTo>
                    <a:pt x="323" y="37"/>
                  </a:lnTo>
                  <a:lnTo>
                    <a:pt x="325" y="38"/>
                  </a:lnTo>
                  <a:lnTo>
                    <a:pt x="325" y="38"/>
                  </a:lnTo>
                  <a:lnTo>
                    <a:pt x="325" y="38"/>
                  </a:lnTo>
                  <a:lnTo>
                    <a:pt x="325" y="38"/>
                  </a:lnTo>
                  <a:lnTo>
                    <a:pt x="325" y="38"/>
                  </a:lnTo>
                  <a:lnTo>
                    <a:pt x="312" y="41"/>
                  </a:lnTo>
                  <a:lnTo>
                    <a:pt x="296" y="44"/>
                  </a:lnTo>
                  <a:lnTo>
                    <a:pt x="272" y="45"/>
                  </a:lnTo>
                  <a:lnTo>
                    <a:pt x="272" y="45"/>
                  </a:lnTo>
                  <a:lnTo>
                    <a:pt x="227" y="49"/>
                  </a:lnTo>
                  <a:lnTo>
                    <a:pt x="227" y="49"/>
                  </a:lnTo>
                  <a:lnTo>
                    <a:pt x="206" y="48"/>
                  </a:lnTo>
                  <a:lnTo>
                    <a:pt x="187" y="48"/>
                  </a:lnTo>
                  <a:lnTo>
                    <a:pt x="187" y="48"/>
                  </a:lnTo>
                  <a:lnTo>
                    <a:pt x="165" y="46"/>
                  </a:lnTo>
                  <a:lnTo>
                    <a:pt x="143" y="44"/>
                  </a:lnTo>
                  <a:lnTo>
                    <a:pt x="99" y="35"/>
                  </a:lnTo>
                  <a:lnTo>
                    <a:pt x="99" y="35"/>
                  </a:lnTo>
                  <a:lnTo>
                    <a:pt x="89" y="33"/>
                  </a:lnTo>
                  <a:lnTo>
                    <a:pt x="80" y="28"/>
                  </a:lnTo>
                  <a:lnTo>
                    <a:pt x="60" y="23"/>
                  </a:lnTo>
                  <a:lnTo>
                    <a:pt x="60" y="23"/>
                  </a:lnTo>
                  <a:lnTo>
                    <a:pt x="48" y="19"/>
                  </a:lnTo>
                  <a:lnTo>
                    <a:pt x="36" y="15"/>
                  </a:lnTo>
                  <a:lnTo>
                    <a:pt x="25" y="9"/>
                  </a:lnTo>
                  <a:lnTo>
                    <a:pt x="19" y="6"/>
                  </a:lnTo>
                  <a:lnTo>
                    <a:pt x="14" y="1"/>
                  </a:lnTo>
                  <a:lnTo>
                    <a:pt x="14" y="1"/>
                  </a:lnTo>
                  <a:lnTo>
                    <a:pt x="14" y="1"/>
                  </a:lnTo>
                  <a:lnTo>
                    <a:pt x="14" y="1"/>
                  </a:lnTo>
                  <a:lnTo>
                    <a:pt x="14" y="1"/>
                  </a:lnTo>
                  <a:lnTo>
                    <a:pt x="14" y="1"/>
                  </a:lnTo>
                  <a:lnTo>
                    <a:pt x="12" y="0"/>
                  </a:lnTo>
                  <a:lnTo>
                    <a:pt x="11" y="1"/>
                  </a:lnTo>
                  <a:lnTo>
                    <a:pt x="11" y="2"/>
                  </a:lnTo>
                  <a:lnTo>
                    <a:pt x="12" y="4"/>
                  </a:lnTo>
                  <a:lnTo>
                    <a:pt x="12" y="4"/>
                  </a:ln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387" name="Freeform 27"/>
            <p:cNvSpPr>
              <a:spLocks noEditPoints="1"/>
            </p:cNvSpPr>
            <p:nvPr/>
          </p:nvSpPr>
          <p:spPr bwMode="auto">
            <a:xfrm>
              <a:off x="4183063" y="4394200"/>
              <a:ext cx="219075" cy="106363"/>
            </a:xfrm>
            <a:custGeom>
              <a:avLst/>
              <a:gdLst/>
              <a:ahLst/>
              <a:cxnLst>
                <a:cxn ang="0">
                  <a:pos x="14" y="1"/>
                </a:cxn>
                <a:cxn ang="0">
                  <a:pos x="10" y="16"/>
                </a:cxn>
                <a:cxn ang="0">
                  <a:pos x="7" y="47"/>
                </a:cxn>
                <a:cxn ang="0">
                  <a:pos x="0" y="62"/>
                </a:cxn>
                <a:cxn ang="0">
                  <a:pos x="0" y="65"/>
                </a:cxn>
                <a:cxn ang="0">
                  <a:pos x="4" y="67"/>
                </a:cxn>
                <a:cxn ang="0">
                  <a:pos x="6" y="67"/>
                </a:cxn>
                <a:cxn ang="0">
                  <a:pos x="15" y="62"/>
                </a:cxn>
                <a:cxn ang="0">
                  <a:pos x="26" y="58"/>
                </a:cxn>
                <a:cxn ang="0">
                  <a:pos x="44" y="54"/>
                </a:cxn>
                <a:cxn ang="0">
                  <a:pos x="62" y="49"/>
                </a:cxn>
                <a:cxn ang="0">
                  <a:pos x="99" y="43"/>
                </a:cxn>
                <a:cxn ang="0">
                  <a:pos x="136" y="41"/>
                </a:cxn>
                <a:cxn ang="0">
                  <a:pos x="138" y="41"/>
                </a:cxn>
                <a:cxn ang="0">
                  <a:pos x="134" y="36"/>
                </a:cxn>
                <a:cxn ang="0">
                  <a:pos x="120" y="33"/>
                </a:cxn>
                <a:cxn ang="0">
                  <a:pos x="80" y="25"/>
                </a:cxn>
                <a:cxn ang="0">
                  <a:pos x="58" y="18"/>
                </a:cxn>
                <a:cxn ang="0">
                  <a:pos x="74" y="21"/>
                </a:cxn>
                <a:cxn ang="0">
                  <a:pos x="98" y="26"/>
                </a:cxn>
                <a:cxn ang="0">
                  <a:pos x="120" y="32"/>
                </a:cxn>
                <a:cxn ang="0">
                  <a:pos x="121" y="32"/>
                </a:cxn>
                <a:cxn ang="0">
                  <a:pos x="118" y="27"/>
                </a:cxn>
                <a:cxn ang="0">
                  <a:pos x="107" y="22"/>
                </a:cxn>
                <a:cxn ang="0">
                  <a:pos x="70" y="14"/>
                </a:cxn>
                <a:cxn ang="0">
                  <a:pos x="58" y="10"/>
                </a:cxn>
                <a:cxn ang="0">
                  <a:pos x="32" y="3"/>
                </a:cxn>
                <a:cxn ang="0">
                  <a:pos x="19" y="4"/>
                </a:cxn>
                <a:cxn ang="0">
                  <a:pos x="19" y="4"/>
                </a:cxn>
                <a:cxn ang="0">
                  <a:pos x="15" y="0"/>
                </a:cxn>
                <a:cxn ang="0">
                  <a:pos x="14" y="1"/>
                </a:cxn>
                <a:cxn ang="0">
                  <a:pos x="72" y="26"/>
                </a:cxn>
                <a:cxn ang="0">
                  <a:pos x="94" y="32"/>
                </a:cxn>
                <a:cxn ang="0">
                  <a:pos x="117" y="36"/>
                </a:cxn>
                <a:cxn ang="0">
                  <a:pos x="73" y="41"/>
                </a:cxn>
                <a:cxn ang="0">
                  <a:pos x="58" y="44"/>
                </a:cxn>
                <a:cxn ang="0">
                  <a:pos x="22" y="52"/>
                </a:cxn>
                <a:cxn ang="0">
                  <a:pos x="11" y="55"/>
                </a:cxn>
                <a:cxn ang="0">
                  <a:pos x="14" y="38"/>
                </a:cxn>
                <a:cxn ang="0">
                  <a:pos x="17" y="30"/>
                </a:cxn>
                <a:cxn ang="0">
                  <a:pos x="19" y="7"/>
                </a:cxn>
                <a:cxn ang="0">
                  <a:pos x="21" y="8"/>
                </a:cxn>
                <a:cxn ang="0">
                  <a:pos x="26" y="12"/>
                </a:cxn>
                <a:cxn ang="0">
                  <a:pos x="45" y="19"/>
                </a:cxn>
                <a:cxn ang="0">
                  <a:pos x="72" y="26"/>
                </a:cxn>
                <a:cxn ang="0">
                  <a:pos x="36" y="8"/>
                </a:cxn>
                <a:cxn ang="0">
                  <a:pos x="41" y="10"/>
                </a:cxn>
                <a:cxn ang="0">
                  <a:pos x="43" y="10"/>
                </a:cxn>
                <a:cxn ang="0">
                  <a:pos x="54" y="12"/>
                </a:cxn>
                <a:cxn ang="0">
                  <a:pos x="37" y="10"/>
                </a:cxn>
                <a:cxn ang="0">
                  <a:pos x="33" y="11"/>
                </a:cxn>
                <a:cxn ang="0">
                  <a:pos x="28" y="8"/>
                </a:cxn>
                <a:cxn ang="0">
                  <a:pos x="29" y="8"/>
                </a:cxn>
                <a:cxn ang="0">
                  <a:pos x="32" y="8"/>
                </a:cxn>
                <a:cxn ang="0">
                  <a:pos x="36" y="8"/>
                </a:cxn>
              </a:cxnLst>
              <a:rect l="0" t="0" r="r" b="b"/>
              <a:pathLst>
                <a:path w="138" h="67">
                  <a:moveTo>
                    <a:pt x="14" y="1"/>
                  </a:moveTo>
                  <a:lnTo>
                    <a:pt x="14" y="1"/>
                  </a:lnTo>
                  <a:lnTo>
                    <a:pt x="11" y="8"/>
                  </a:lnTo>
                  <a:lnTo>
                    <a:pt x="10" y="16"/>
                  </a:lnTo>
                  <a:lnTo>
                    <a:pt x="8" y="32"/>
                  </a:lnTo>
                  <a:lnTo>
                    <a:pt x="7" y="47"/>
                  </a:lnTo>
                  <a:lnTo>
                    <a:pt x="4" y="55"/>
                  </a:lnTo>
                  <a:lnTo>
                    <a:pt x="0" y="62"/>
                  </a:lnTo>
                  <a:lnTo>
                    <a:pt x="0" y="62"/>
                  </a:lnTo>
                  <a:lnTo>
                    <a:pt x="0" y="65"/>
                  </a:lnTo>
                  <a:lnTo>
                    <a:pt x="1" y="66"/>
                  </a:lnTo>
                  <a:lnTo>
                    <a:pt x="4" y="67"/>
                  </a:lnTo>
                  <a:lnTo>
                    <a:pt x="6" y="67"/>
                  </a:lnTo>
                  <a:lnTo>
                    <a:pt x="6" y="67"/>
                  </a:lnTo>
                  <a:lnTo>
                    <a:pt x="10" y="63"/>
                  </a:lnTo>
                  <a:lnTo>
                    <a:pt x="15" y="62"/>
                  </a:lnTo>
                  <a:lnTo>
                    <a:pt x="26" y="58"/>
                  </a:lnTo>
                  <a:lnTo>
                    <a:pt x="26" y="58"/>
                  </a:lnTo>
                  <a:lnTo>
                    <a:pt x="34" y="55"/>
                  </a:lnTo>
                  <a:lnTo>
                    <a:pt x="44" y="54"/>
                  </a:lnTo>
                  <a:lnTo>
                    <a:pt x="62" y="49"/>
                  </a:lnTo>
                  <a:lnTo>
                    <a:pt x="62" y="49"/>
                  </a:lnTo>
                  <a:lnTo>
                    <a:pt x="81" y="45"/>
                  </a:lnTo>
                  <a:lnTo>
                    <a:pt x="99" y="43"/>
                  </a:lnTo>
                  <a:lnTo>
                    <a:pt x="118" y="41"/>
                  </a:lnTo>
                  <a:lnTo>
                    <a:pt x="136" y="41"/>
                  </a:lnTo>
                  <a:lnTo>
                    <a:pt x="136" y="41"/>
                  </a:lnTo>
                  <a:lnTo>
                    <a:pt x="138" y="41"/>
                  </a:lnTo>
                  <a:lnTo>
                    <a:pt x="136" y="38"/>
                  </a:lnTo>
                  <a:lnTo>
                    <a:pt x="134" y="36"/>
                  </a:lnTo>
                  <a:lnTo>
                    <a:pt x="134" y="36"/>
                  </a:lnTo>
                  <a:lnTo>
                    <a:pt x="120" y="33"/>
                  </a:lnTo>
                  <a:lnTo>
                    <a:pt x="107" y="30"/>
                  </a:lnTo>
                  <a:lnTo>
                    <a:pt x="80" y="25"/>
                  </a:lnTo>
                  <a:lnTo>
                    <a:pt x="80" y="25"/>
                  </a:lnTo>
                  <a:lnTo>
                    <a:pt x="58" y="18"/>
                  </a:lnTo>
                  <a:lnTo>
                    <a:pt x="58" y="18"/>
                  </a:lnTo>
                  <a:lnTo>
                    <a:pt x="74" y="21"/>
                  </a:lnTo>
                  <a:lnTo>
                    <a:pt x="74" y="21"/>
                  </a:lnTo>
                  <a:lnTo>
                    <a:pt x="98" y="26"/>
                  </a:lnTo>
                  <a:lnTo>
                    <a:pt x="109" y="29"/>
                  </a:lnTo>
                  <a:lnTo>
                    <a:pt x="120" y="32"/>
                  </a:lnTo>
                  <a:lnTo>
                    <a:pt x="120" y="32"/>
                  </a:lnTo>
                  <a:lnTo>
                    <a:pt x="121" y="32"/>
                  </a:lnTo>
                  <a:lnTo>
                    <a:pt x="121" y="30"/>
                  </a:lnTo>
                  <a:lnTo>
                    <a:pt x="118" y="27"/>
                  </a:lnTo>
                  <a:lnTo>
                    <a:pt x="118" y="27"/>
                  </a:lnTo>
                  <a:lnTo>
                    <a:pt x="107" y="22"/>
                  </a:lnTo>
                  <a:lnTo>
                    <a:pt x="95" y="19"/>
                  </a:lnTo>
                  <a:lnTo>
                    <a:pt x="70" y="14"/>
                  </a:lnTo>
                  <a:lnTo>
                    <a:pt x="70" y="14"/>
                  </a:lnTo>
                  <a:lnTo>
                    <a:pt x="58" y="10"/>
                  </a:lnTo>
                  <a:lnTo>
                    <a:pt x="45" y="7"/>
                  </a:lnTo>
                  <a:lnTo>
                    <a:pt x="32" y="3"/>
                  </a:lnTo>
                  <a:lnTo>
                    <a:pt x="25" y="3"/>
                  </a:lnTo>
                  <a:lnTo>
                    <a:pt x="19" y="4"/>
                  </a:lnTo>
                  <a:lnTo>
                    <a:pt x="19" y="4"/>
                  </a:lnTo>
                  <a:lnTo>
                    <a:pt x="19" y="4"/>
                  </a:lnTo>
                  <a:lnTo>
                    <a:pt x="19" y="4"/>
                  </a:lnTo>
                  <a:lnTo>
                    <a:pt x="15" y="0"/>
                  </a:lnTo>
                  <a:lnTo>
                    <a:pt x="14" y="0"/>
                  </a:lnTo>
                  <a:lnTo>
                    <a:pt x="14" y="1"/>
                  </a:lnTo>
                  <a:lnTo>
                    <a:pt x="14" y="1"/>
                  </a:lnTo>
                  <a:close/>
                  <a:moveTo>
                    <a:pt x="72" y="26"/>
                  </a:moveTo>
                  <a:lnTo>
                    <a:pt x="72" y="26"/>
                  </a:lnTo>
                  <a:lnTo>
                    <a:pt x="94" y="32"/>
                  </a:lnTo>
                  <a:lnTo>
                    <a:pt x="117" y="36"/>
                  </a:lnTo>
                  <a:lnTo>
                    <a:pt x="117" y="36"/>
                  </a:lnTo>
                  <a:lnTo>
                    <a:pt x="87" y="38"/>
                  </a:lnTo>
                  <a:lnTo>
                    <a:pt x="73" y="41"/>
                  </a:lnTo>
                  <a:lnTo>
                    <a:pt x="58" y="44"/>
                  </a:lnTo>
                  <a:lnTo>
                    <a:pt x="58" y="44"/>
                  </a:lnTo>
                  <a:lnTo>
                    <a:pt x="22" y="52"/>
                  </a:lnTo>
                  <a:lnTo>
                    <a:pt x="22" y="52"/>
                  </a:lnTo>
                  <a:lnTo>
                    <a:pt x="11" y="55"/>
                  </a:lnTo>
                  <a:lnTo>
                    <a:pt x="11" y="55"/>
                  </a:lnTo>
                  <a:lnTo>
                    <a:pt x="12" y="47"/>
                  </a:lnTo>
                  <a:lnTo>
                    <a:pt x="14" y="38"/>
                  </a:lnTo>
                  <a:lnTo>
                    <a:pt x="14" y="38"/>
                  </a:lnTo>
                  <a:lnTo>
                    <a:pt x="17" y="30"/>
                  </a:lnTo>
                  <a:lnTo>
                    <a:pt x="19" y="22"/>
                  </a:lnTo>
                  <a:lnTo>
                    <a:pt x="19" y="7"/>
                  </a:lnTo>
                  <a:lnTo>
                    <a:pt x="19" y="7"/>
                  </a:lnTo>
                  <a:lnTo>
                    <a:pt x="21" y="8"/>
                  </a:lnTo>
                  <a:lnTo>
                    <a:pt x="21" y="8"/>
                  </a:lnTo>
                  <a:lnTo>
                    <a:pt x="26" y="12"/>
                  </a:lnTo>
                  <a:lnTo>
                    <a:pt x="32" y="15"/>
                  </a:lnTo>
                  <a:lnTo>
                    <a:pt x="45" y="19"/>
                  </a:lnTo>
                  <a:lnTo>
                    <a:pt x="72" y="26"/>
                  </a:lnTo>
                  <a:lnTo>
                    <a:pt x="72" y="26"/>
                  </a:lnTo>
                  <a:close/>
                  <a:moveTo>
                    <a:pt x="36" y="8"/>
                  </a:moveTo>
                  <a:lnTo>
                    <a:pt x="36" y="8"/>
                  </a:lnTo>
                  <a:lnTo>
                    <a:pt x="41" y="10"/>
                  </a:lnTo>
                  <a:lnTo>
                    <a:pt x="41" y="10"/>
                  </a:lnTo>
                  <a:lnTo>
                    <a:pt x="43" y="10"/>
                  </a:lnTo>
                  <a:lnTo>
                    <a:pt x="43" y="10"/>
                  </a:lnTo>
                  <a:lnTo>
                    <a:pt x="54" y="12"/>
                  </a:lnTo>
                  <a:lnTo>
                    <a:pt x="54" y="12"/>
                  </a:lnTo>
                  <a:lnTo>
                    <a:pt x="37" y="10"/>
                  </a:lnTo>
                  <a:lnTo>
                    <a:pt x="37" y="10"/>
                  </a:lnTo>
                  <a:lnTo>
                    <a:pt x="33" y="11"/>
                  </a:lnTo>
                  <a:lnTo>
                    <a:pt x="33" y="11"/>
                  </a:lnTo>
                  <a:lnTo>
                    <a:pt x="28" y="8"/>
                  </a:lnTo>
                  <a:lnTo>
                    <a:pt x="28" y="8"/>
                  </a:lnTo>
                  <a:lnTo>
                    <a:pt x="29" y="8"/>
                  </a:lnTo>
                  <a:lnTo>
                    <a:pt x="29" y="8"/>
                  </a:lnTo>
                  <a:lnTo>
                    <a:pt x="32" y="8"/>
                  </a:lnTo>
                  <a:lnTo>
                    <a:pt x="32" y="8"/>
                  </a:lnTo>
                  <a:lnTo>
                    <a:pt x="36" y="8"/>
                  </a:lnTo>
                  <a:lnTo>
                    <a:pt x="36" y="8"/>
                  </a:ln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grpSp>
      <p:sp>
        <p:nvSpPr>
          <p:cNvPr id="388" name="Freeform 98"/>
          <p:cNvSpPr>
            <a:spLocks noEditPoints="1"/>
          </p:cNvSpPr>
          <p:nvPr/>
        </p:nvSpPr>
        <p:spPr bwMode="auto">
          <a:xfrm>
            <a:off x="1843105" y="1635647"/>
            <a:ext cx="577282" cy="824158"/>
          </a:xfrm>
          <a:custGeom>
            <a:avLst/>
            <a:gdLst>
              <a:gd name="T0" fmla="*/ 265 w 311"/>
              <a:gd name="T1" fmla="*/ 350 h 444"/>
              <a:gd name="T2" fmla="*/ 184 w 311"/>
              <a:gd name="T3" fmla="*/ 389 h 444"/>
              <a:gd name="T4" fmla="*/ 61 w 311"/>
              <a:gd name="T5" fmla="*/ 181 h 444"/>
              <a:gd name="T6" fmla="*/ 9 w 311"/>
              <a:gd name="T7" fmla="*/ 1 h 444"/>
              <a:gd name="T8" fmla="*/ 71 w 311"/>
              <a:gd name="T9" fmla="*/ 173 h 444"/>
              <a:gd name="T10" fmla="*/ 218 w 311"/>
              <a:gd name="T11" fmla="*/ 159 h 444"/>
              <a:gd name="T12" fmla="*/ 156 w 311"/>
              <a:gd name="T13" fmla="*/ 258 h 444"/>
              <a:gd name="T14" fmla="*/ 115 w 311"/>
              <a:gd name="T15" fmla="*/ 107 h 444"/>
              <a:gd name="T16" fmla="*/ 184 w 311"/>
              <a:gd name="T17" fmla="*/ 171 h 444"/>
              <a:gd name="T18" fmla="*/ 88 w 311"/>
              <a:gd name="T19" fmla="*/ 104 h 444"/>
              <a:gd name="T20" fmla="*/ 83 w 311"/>
              <a:gd name="T21" fmla="*/ 137 h 444"/>
              <a:gd name="T22" fmla="*/ 221 w 311"/>
              <a:gd name="T23" fmla="*/ 309 h 444"/>
              <a:gd name="T24" fmla="*/ 200 w 311"/>
              <a:gd name="T25" fmla="*/ 130 h 444"/>
              <a:gd name="T26" fmla="*/ 274 w 311"/>
              <a:gd name="T27" fmla="*/ 239 h 444"/>
              <a:gd name="T28" fmla="*/ 240 w 311"/>
              <a:gd name="T29" fmla="*/ 419 h 444"/>
              <a:gd name="T30" fmla="*/ 80 w 311"/>
              <a:gd name="T31" fmla="*/ 110 h 444"/>
              <a:gd name="T32" fmla="*/ 102 w 311"/>
              <a:gd name="T33" fmla="*/ 227 h 444"/>
              <a:gd name="T34" fmla="*/ 260 w 311"/>
              <a:gd name="T35" fmla="*/ 361 h 444"/>
              <a:gd name="T36" fmla="*/ 106 w 311"/>
              <a:gd name="T37" fmla="*/ 56 h 444"/>
              <a:gd name="T38" fmla="*/ 175 w 311"/>
              <a:gd name="T39" fmla="*/ 190 h 444"/>
              <a:gd name="T40" fmla="*/ 147 w 311"/>
              <a:gd name="T41" fmla="*/ 236 h 444"/>
              <a:gd name="T42" fmla="*/ 175 w 311"/>
              <a:gd name="T43" fmla="*/ 244 h 444"/>
              <a:gd name="T44" fmla="*/ 99 w 311"/>
              <a:gd name="T45" fmla="*/ 102 h 444"/>
              <a:gd name="T46" fmla="*/ 158 w 311"/>
              <a:gd name="T47" fmla="*/ 249 h 444"/>
              <a:gd name="T48" fmla="*/ 252 w 311"/>
              <a:gd name="T49" fmla="*/ 135 h 444"/>
              <a:gd name="T50" fmla="*/ 50 w 311"/>
              <a:gd name="T51" fmla="*/ 66 h 444"/>
              <a:gd name="T52" fmla="*/ 236 w 311"/>
              <a:gd name="T53" fmla="*/ 359 h 444"/>
              <a:gd name="T54" fmla="*/ 229 w 311"/>
              <a:gd name="T55" fmla="*/ 272 h 444"/>
              <a:gd name="T56" fmla="*/ 142 w 311"/>
              <a:gd name="T57" fmla="*/ 115 h 444"/>
              <a:gd name="T58" fmla="*/ 106 w 311"/>
              <a:gd name="T59" fmla="*/ 37 h 444"/>
              <a:gd name="T60" fmla="*/ 230 w 311"/>
              <a:gd name="T61" fmla="*/ 145 h 444"/>
              <a:gd name="T62" fmla="*/ 106 w 311"/>
              <a:gd name="T63" fmla="*/ 203 h 444"/>
              <a:gd name="T64" fmla="*/ 172 w 311"/>
              <a:gd name="T65" fmla="*/ 209 h 444"/>
              <a:gd name="T66" fmla="*/ 246 w 311"/>
              <a:gd name="T67" fmla="*/ 375 h 444"/>
              <a:gd name="T68" fmla="*/ 216 w 311"/>
              <a:gd name="T69" fmla="*/ 141 h 444"/>
              <a:gd name="T70" fmla="*/ 285 w 311"/>
              <a:gd name="T71" fmla="*/ 365 h 444"/>
              <a:gd name="T72" fmla="*/ 88 w 311"/>
              <a:gd name="T73" fmla="*/ 53 h 444"/>
              <a:gd name="T74" fmla="*/ 287 w 311"/>
              <a:gd name="T75" fmla="*/ 255 h 444"/>
              <a:gd name="T76" fmla="*/ 279 w 311"/>
              <a:gd name="T77" fmla="*/ 377 h 444"/>
              <a:gd name="T78" fmla="*/ 166 w 311"/>
              <a:gd name="T79" fmla="*/ 123 h 444"/>
              <a:gd name="T80" fmla="*/ 167 w 311"/>
              <a:gd name="T81" fmla="*/ 230 h 444"/>
              <a:gd name="T82" fmla="*/ 96 w 311"/>
              <a:gd name="T83" fmla="*/ 41 h 444"/>
              <a:gd name="T84" fmla="*/ 118 w 311"/>
              <a:gd name="T85" fmla="*/ 116 h 444"/>
              <a:gd name="T86" fmla="*/ 82 w 311"/>
              <a:gd name="T87" fmla="*/ 34 h 444"/>
              <a:gd name="T88" fmla="*/ 20 w 311"/>
              <a:gd name="T89" fmla="*/ 17 h 444"/>
              <a:gd name="T90" fmla="*/ 180 w 311"/>
              <a:gd name="T91" fmla="*/ 194 h 444"/>
              <a:gd name="T92" fmla="*/ 180 w 311"/>
              <a:gd name="T93" fmla="*/ 238 h 444"/>
              <a:gd name="T94" fmla="*/ 259 w 311"/>
              <a:gd name="T95" fmla="*/ 272 h 444"/>
              <a:gd name="T96" fmla="*/ 147 w 311"/>
              <a:gd name="T97" fmla="*/ 224 h 444"/>
              <a:gd name="T98" fmla="*/ 65 w 311"/>
              <a:gd name="T99" fmla="*/ 42 h 444"/>
              <a:gd name="T100" fmla="*/ 53 w 311"/>
              <a:gd name="T101" fmla="*/ 83 h 444"/>
              <a:gd name="T102" fmla="*/ 230 w 311"/>
              <a:gd name="T103" fmla="*/ 343 h 444"/>
              <a:gd name="T104" fmla="*/ 274 w 311"/>
              <a:gd name="T105" fmla="*/ 156 h 444"/>
              <a:gd name="T106" fmla="*/ 169 w 311"/>
              <a:gd name="T107" fmla="*/ 110 h 444"/>
              <a:gd name="T108" fmla="*/ 39 w 311"/>
              <a:gd name="T109" fmla="*/ 83 h 444"/>
              <a:gd name="T110" fmla="*/ 69 w 311"/>
              <a:gd name="T111" fmla="*/ 69 h 444"/>
              <a:gd name="T112" fmla="*/ 134 w 311"/>
              <a:gd name="T113" fmla="*/ 110 h 444"/>
              <a:gd name="T114" fmla="*/ 65 w 311"/>
              <a:gd name="T115" fmla="*/ 96 h 444"/>
              <a:gd name="T116" fmla="*/ 80 w 311"/>
              <a:gd name="T117" fmla="*/ 170 h 444"/>
              <a:gd name="T118" fmla="*/ 191 w 311"/>
              <a:gd name="T119" fmla="*/ 200 h 444"/>
              <a:gd name="T120" fmla="*/ 225 w 311"/>
              <a:gd name="T121" fmla="*/ 342 h 444"/>
              <a:gd name="T122" fmla="*/ 101 w 311"/>
              <a:gd name="T123" fmla="*/ 118 h 444"/>
              <a:gd name="T124" fmla="*/ 194 w 311"/>
              <a:gd name="T125" fmla="*/ 22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1" h="444">
                <a:moveTo>
                  <a:pt x="69" y="63"/>
                </a:moveTo>
                <a:lnTo>
                  <a:pt x="69" y="63"/>
                </a:lnTo>
                <a:lnTo>
                  <a:pt x="88" y="83"/>
                </a:lnTo>
                <a:lnTo>
                  <a:pt x="102" y="96"/>
                </a:lnTo>
                <a:lnTo>
                  <a:pt x="112" y="102"/>
                </a:lnTo>
                <a:lnTo>
                  <a:pt x="112" y="102"/>
                </a:lnTo>
                <a:lnTo>
                  <a:pt x="113" y="102"/>
                </a:lnTo>
                <a:lnTo>
                  <a:pt x="113" y="102"/>
                </a:lnTo>
                <a:lnTo>
                  <a:pt x="124" y="99"/>
                </a:lnTo>
                <a:lnTo>
                  <a:pt x="137" y="97"/>
                </a:lnTo>
                <a:lnTo>
                  <a:pt x="137" y="97"/>
                </a:lnTo>
                <a:lnTo>
                  <a:pt x="150" y="97"/>
                </a:lnTo>
                <a:lnTo>
                  <a:pt x="150" y="97"/>
                </a:lnTo>
                <a:lnTo>
                  <a:pt x="161" y="99"/>
                </a:lnTo>
                <a:lnTo>
                  <a:pt x="172" y="102"/>
                </a:lnTo>
                <a:lnTo>
                  <a:pt x="172" y="102"/>
                </a:lnTo>
                <a:lnTo>
                  <a:pt x="184" y="107"/>
                </a:lnTo>
                <a:lnTo>
                  <a:pt x="194" y="116"/>
                </a:lnTo>
                <a:lnTo>
                  <a:pt x="194" y="116"/>
                </a:lnTo>
                <a:lnTo>
                  <a:pt x="205" y="129"/>
                </a:lnTo>
                <a:lnTo>
                  <a:pt x="205" y="129"/>
                </a:lnTo>
                <a:lnTo>
                  <a:pt x="205" y="129"/>
                </a:lnTo>
                <a:lnTo>
                  <a:pt x="205" y="129"/>
                </a:lnTo>
                <a:lnTo>
                  <a:pt x="207" y="129"/>
                </a:lnTo>
                <a:lnTo>
                  <a:pt x="207" y="129"/>
                </a:lnTo>
                <a:lnTo>
                  <a:pt x="219" y="127"/>
                </a:lnTo>
                <a:lnTo>
                  <a:pt x="232" y="127"/>
                </a:lnTo>
                <a:lnTo>
                  <a:pt x="232" y="127"/>
                </a:lnTo>
                <a:lnTo>
                  <a:pt x="248" y="129"/>
                </a:lnTo>
                <a:lnTo>
                  <a:pt x="248" y="129"/>
                </a:lnTo>
                <a:lnTo>
                  <a:pt x="262" y="134"/>
                </a:lnTo>
                <a:lnTo>
                  <a:pt x="268" y="137"/>
                </a:lnTo>
                <a:lnTo>
                  <a:pt x="274" y="140"/>
                </a:lnTo>
                <a:lnTo>
                  <a:pt x="274" y="140"/>
                </a:lnTo>
                <a:lnTo>
                  <a:pt x="285" y="149"/>
                </a:lnTo>
                <a:lnTo>
                  <a:pt x="292" y="154"/>
                </a:lnTo>
                <a:lnTo>
                  <a:pt x="295" y="159"/>
                </a:lnTo>
                <a:lnTo>
                  <a:pt x="295" y="159"/>
                </a:lnTo>
                <a:lnTo>
                  <a:pt x="303" y="173"/>
                </a:lnTo>
                <a:lnTo>
                  <a:pt x="309" y="187"/>
                </a:lnTo>
                <a:lnTo>
                  <a:pt x="309" y="187"/>
                </a:lnTo>
                <a:lnTo>
                  <a:pt x="311" y="197"/>
                </a:lnTo>
                <a:lnTo>
                  <a:pt x="311" y="206"/>
                </a:lnTo>
                <a:lnTo>
                  <a:pt x="311" y="206"/>
                </a:lnTo>
                <a:lnTo>
                  <a:pt x="311" y="220"/>
                </a:lnTo>
                <a:lnTo>
                  <a:pt x="307" y="236"/>
                </a:lnTo>
                <a:lnTo>
                  <a:pt x="307" y="236"/>
                </a:lnTo>
                <a:lnTo>
                  <a:pt x="304" y="247"/>
                </a:lnTo>
                <a:lnTo>
                  <a:pt x="298" y="258"/>
                </a:lnTo>
                <a:lnTo>
                  <a:pt x="298" y="258"/>
                </a:lnTo>
                <a:lnTo>
                  <a:pt x="298" y="260"/>
                </a:lnTo>
                <a:lnTo>
                  <a:pt x="298" y="260"/>
                </a:lnTo>
                <a:lnTo>
                  <a:pt x="285" y="272"/>
                </a:lnTo>
                <a:lnTo>
                  <a:pt x="279" y="279"/>
                </a:lnTo>
                <a:lnTo>
                  <a:pt x="271" y="283"/>
                </a:lnTo>
                <a:lnTo>
                  <a:pt x="271" y="283"/>
                </a:lnTo>
                <a:lnTo>
                  <a:pt x="263" y="288"/>
                </a:lnTo>
                <a:lnTo>
                  <a:pt x="255" y="290"/>
                </a:lnTo>
                <a:lnTo>
                  <a:pt x="255" y="290"/>
                </a:lnTo>
                <a:lnTo>
                  <a:pt x="252" y="290"/>
                </a:lnTo>
                <a:lnTo>
                  <a:pt x="252" y="290"/>
                </a:lnTo>
                <a:lnTo>
                  <a:pt x="252" y="291"/>
                </a:lnTo>
                <a:lnTo>
                  <a:pt x="252" y="291"/>
                </a:lnTo>
                <a:lnTo>
                  <a:pt x="252" y="293"/>
                </a:lnTo>
                <a:lnTo>
                  <a:pt x="252" y="293"/>
                </a:lnTo>
                <a:lnTo>
                  <a:pt x="252" y="312"/>
                </a:lnTo>
                <a:lnTo>
                  <a:pt x="252" y="312"/>
                </a:lnTo>
                <a:lnTo>
                  <a:pt x="252" y="321"/>
                </a:lnTo>
                <a:lnTo>
                  <a:pt x="252" y="321"/>
                </a:lnTo>
                <a:lnTo>
                  <a:pt x="252" y="329"/>
                </a:lnTo>
                <a:lnTo>
                  <a:pt x="252" y="329"/>
                </a:lnTo>
                <a:lnTo>
                  <a:pt x="254" y="347"/>
                </a:lnTo>
                <a:lnTo>
                  <a:pt x="254" y="347"/>
                </a:lnTo>
                <a:lnTo>
                  <a:pt x="254" y="348"/>
                </a:lnTo>
                <a:lnTo>
                  <a:pt x="254" y="348"/>
                </a:lnTo>
                <a:lnTo>
                  <a:pt x="257" y="348"/>
                </a:lnTo>
                <a:lnTo>
                  <a:pt x="257" y="348"/>
                </a:lnTo>
                <a:lnTo>
                  <a:pt x="259" y="347"/>
                </a:lnTo>
                <a:lnTo>
                  <a:pt x="260" y="347"/>
                </a:lnTo>
                <a:lnTo>
                  <a:pt x="260" y="347"/>
                </a:lnTo>
                <a:lnTo>
                  <a:pt x="262" y="347"/>
                </a:lnTo>
                <a:lnTo>
                  <a:pt x="263" y="350"/>
                </a:lnTo>
                <a:lnTo>
                  <a:pt x="263" y="350"/>
                </a:lnTo>
                <a:lnTo>
                  <a:pt x="265" y="350"/>
                </a:lnTo>
                <a:lnTo>
                  <a:pt x="265" y="350"/>
                </a:lnTo>
                <a:lnTo>
                  <a:pt x="287" y="350"/>
                </a:lnTo>
                <a:lnTo>
                  <a:pt x="287" y="350"/>
                </a:lnTo>
                <a:lnTo>
                  <a:pt x="292" y="350"/>
                </a:lnTo>
                <a:lnTo>
                  <a:pt x="292" y="350"/>
                </a:lnTo>
                <a:lnTo>
                  <a:pt x="295" y="351"/>
                </a:lnTo>
                <a:lnTo>
                  <a:pt x="295" y="351"/>
                </a:lnTo>
                <a:lnTo>
                  <a:pt x="296" y="353"/>
                </a:lnTo>
                <a:lnTo>
                  <a:pt x="296" y="353"/>
                </a:lnTo>
                <a:lnTo>
                  <a:pt x="296" y="353"/>
                </a:lnTo>
                <a:lnTo>
                  <a:pt x="296" y="353"/>
                </a:lnTo>
                <a:lnTo>
                  <a:pt x="298" y="351"/>
                </a:lnTo>
                <a:lnTo>
                  <a:pt x="300" y="353"/>
                </a:lnTo>
                <a:lnTo>
                  <a:pt x="300" y="353"/>
                </a:lnTo>
                <a:lnTo>
                  <a:pt x="300" y="358"/>
                </a:lnTo>
                <a:lnTo>
                  <a:pt x="300" y="358"/>
                </a:lnTo>
                <a:lnTo>
                  <a:pt x="303" y="375"/>
                </a:lnTo>
                <a:lnTo>
                  <a:pt x="303" y="375"/>
                </a:lnTo>
                <a:lnTo>
                  <a:pt x="303" y="378"/>
                </a:lnTo>
                <a:lnTo>
                  <a:pt x="303" y="378"/>
                </a:lnTo>
                <a:lnTo>
                  <a:pt x="303" y="380"/>
                </a:lnTo>
                <a:lnTo>
                  <a:pt x="303" y="380"/>
                </a:lnTo>
                <a:lnTo>
                  <a:pt x="301" y="381"/>
                </a:lnTo>
                <a:lnTo>
                  <a:pt x="301" y="381"/>
                </a:lnTo>
                <a:lnTo>
                  <a:pt x="300" y="383"/>
                </a:lnTo>
                <a:lnTo>
                  <a:pt x="298" y="383"/>
                </a:lnTo>
                <a:lnTo>
                  <a:pt x="298" y="383"/>
                </a:lnTo>
                <a:lnTo>
                  <a:pt x="298" y="384"/>
                </a:lnTo>
                <a:lnTo>
                  <a:pt x="298" y="384"/>
                </a:lnTo>
                <a:lnTo>
                  <a:pt x="296" y="386"/>
                </a:lnTo>
                <a:lnTo>
                  <a:pt x="296" y="386"/>
                </a:lnTo>
                <a:lnTo>
                  <a:pt x="295" y="384"/>
                </a:lnTo>
                <a:lnTo>
                  <a:pt x="295" y="384"/>
                </a:lnTo>
                <a:lnTo>
                  <a:pt x="295" y="384"/>
                </a:lnTo>
                <a:lnTo>
                  <a:pt x="295" y="384"/>
                </a:lnTo>
                <a:lnTo>
                  <a:pt x="282" y="384"/>
                </a:lnTo>
                <a:lnTo>
                  <a:pt x="270" y="386"/>
                </a:lnTo>
                <a:lnTo>
                  <a:pt x="270" y="386"/>
                </a:lnTo>
                <a:lnTo>
                  <a:pt x="262" y="386"/>
                </a:lnTo>
                <a:lnTo>
                  <a:pt x="262" y="386"/>
                </a:lnTo>
                <a:lnTo>
                  <a:pt x="257" y="386"/>
                </a:lnTo>
                <a:lnTo>
                  <a:pt x="257" y="386"/>
                </a:lnTo>
                <a:lnTo>
                  <a:pt x="255" y="386"/>
                </a:lnTo>
                <a:lnTo>
                  <a:pt x="255" y="386"/>
                </a:lnTo>
                <a:lnTo>
                  <a:pt x="255" y="394"/>
                </a:lnTo>
                <a:lnTo>
                  <a:pt x="255" y="394"/>
                </a:lnTo>
                <a:lnTo>
                  <a:pt x="259" y="411"/>
                </a:lnTo>
                <a:lnTo>
                  <a:pt x="259" y="411"/>
                </a:lnTo>
                <a:lnTo>
                  <a:pt x="260" y="427"/>
                </a:lnTo>
                <a:lnTo>
                  <a:pt x="260" y="427"/>
                </a:lnTo>
                <a:lnTo>
                  <a:pt x="260" y="438"/>
                </a:lnTo>
                <a:lnTo>
                  <a:pt x="260" y="438"/>
                </a:lnTo>
                <a:lnTo>
                  <a:pt x="259" y="440"/>
                </a:lnTo>
                <a:lnTo>
                  <a:pt x="257" y="443"/>
                </a:lnTo>
                <a:lnTo>
                  <a:pt x="257" y="443"/>
                </a:lnTo>
                <a:lnTo>
                  <a:pt x="251" y="443"/>
                </a:lnTo>
                <a:lnTo>
                  <a:pt x="251" y="443"/>
                </a:lnTo>
                <a:lnTo>
                  <a:pt x="249" y="443"/>
                </a:lnTo>
                <a:lnTo>
                  <a:pt x="249" y="443"/>
                </a:lnTo>
                <a:lnTo>
                  <a:pt x="227" y="444"/>
                </a:lnTo>
                <a:lnTo>
                  <a:pt x="227" y="444"/>
                </a:lnTo>
                <a:lnTo>
                  <a:pt x="222" y="443"/>
                </a:lnTo>
                <a:lnTo>
                  <a:pt x="222" y="443"/>
                </a:lnTo>
                <a:lnTo>
                  <a:pt x="219" y="443"/>
                </a:lnTo>
                <a:lnTo>
                  <a:pt x="219" y="443"/>
                </a:lnTo>
                <a:lnTo>
                  <a:pt x="218" y="440"/>
                </a:lnTo>
                <a:lnTo>
                  <a:pt x="218" y="440"/>
                </a:lnTo>
                <a:lnTo>
                  <a:pt x="218" y="436"/>
                </a:lnTo>
                <a:lnTo>
                  <a:pt x="218" y="436"/>
                </a:lnTo>
                <a:lnTo>
                  <a:pt x="218" y="425"/>
                </a:lnTo>
                <a:lnTo>
                  <a:pt x="218" y="425"/>
                </a:lnTo>
                <a:lnTo>
                  <a:pt x="214" y="410"/>
                </a:lnTo>
                <a:lnTo>
                  <a:pt x="214" y="410"/>
                </a:lnTo>
                <a:lnTo>
                  <a:pt x="213" y="391"/>
                </a:lnTo>
                <a:lnTo>
                  <a:pt x="213" y="391"/>
                </a:lnTo>
                <a:lnTo>
                  <a:pt x="213" y="389"/>
                </a:lnTo>
                <a:lnTo>
                  <a:pt x="213" y="389"/>
                </a:lnTo>
                <a:lnTo>
                  <a:pt x="211" y="389"/>
                </a:lnTo>
                <a:lnTo>
                  <a:pt x="211" y="389"/>
                </a:lnTo>
                <a:lnTo>
                  <a:pt x="197" y="389"/>
                </a:lnTo>
                <a:lnTo>
                  <a:pt x="197" y="389"/>
                </a:lnTo>
                <a:lnTo>
                  <a:pt x="188" y="389"/>
                </a:lnTo>
                <a:lnTo>
                  <a:pt x="188" y="389"/>
                </a:lnTo>
                <a:lnTo>
                  <a:pt x="184" y="389"/>
                </a:lnTo>
                <a:lnTo>
                  <a:pt x="184" y="389"/>
                </a:lnTo>
                <a:lnTo>
                  <a:pt x="180" y="391"/>
                </a:lnTo>
                <a:lnTo>
                  <a:pt x="180" y="391"/>
                </a:lnTo>
                <a:lnTo>
                  <a:pt x="177" y="391"/>
                </a:lnTo>
                <a:lnTo>
                  <a:pt x="175" y="389"/>
                </a:lnTo>
                <a:lnTo>
                  <a:pt x="175" y="389"/>
                </a:lnTo>
                <a:lnTo>
                  <a:pt x="175" y="389"/>
                </a:lnTo>
                <a:lnTo>
                  <a:pt x="175" y="389"/>
                </a:lnTo>
                <a:lnTo>
                  <a:pt x="173" y="388"/>
                </a:lnTo>
                <a:lnTo>
                  <a:pt x="173" y="388"/>
                </a:lnTo>
                <a:lnTo>
                  <a:pt x="172" y="388"/>
                </a:lnTo>
                <a:lnTo>
                  <a:pt x="172" y="388"/>
                </a:lnTo>
                <a:lnTo>
                  <a:pt x="170" y="386"/>
                </a:lnTo>
                <a:lnTo>
                  <a:pt x="169" y="384"/>
                </a:lnTo>
                <a:lnTo>
                  <a:pt x="169" y="384"/>
                </a:lnTo>
                <a:lnTo>
                  <a:pt x="169" y="378"/>
                </a:lnTo>
                <a:lnTo>
                  <a:pt x="169" y="378"/>
                </a:lnTo>
                <a:lnTo>
                  <a:pt x="169" y="370"/>
                </a:lnTo>
                <a:lnTo>
                  <a:pt x="167" y="364"/>
                </a:lnTo>
                <a:lnTo>
                  <a:pt x="167" y="364"/>
                </a:lnTo>
                <a:lnTo>
                  <a:pt x="166" y="361"/>
                </a:lnTo>
                <a:lnTo>
                  <a:pt x="166" y="361"/>
                </a:lnTo>
                <a:lnTo>
                  <a:pt x="166" y="359"/>
                </a:lnTo>
                <a:lnTo>
                  <a:pt x="166" y="359"/>
                </a:lnTo>
                <a:lnTo>
                  <a:pt x="167" y="358"/>
                </a:lnTo>
                <a:lnTo>
                  <a:pt x="167" y="358"/>
                </a:lnTo>
                <a:lnTo>
                  <a:pt x="169" y="358"/>
                </a:lnTo>
                <a:lnTo>
                  <a:pt x="169" y="358"/>
                </a:lnTo>
                <a:lnTo>
                  <a:pt x="170" y="358"/>
                </a:lnTo>
                <a:lnTo>
                  <a:pt x="170" y="358"/>
                </a:lnTo>
                <a:lnTo>
                  <a:pt x="172" y="356"/>
                </a:lnTo>
                <a:lnTo>
                  <a:pt x="172" y="356"/>
                </a:lnTo>
                <a:lnTo>
                  <a:pt x="175" y="356"/>
                </a:lnTo>
                <a:lnTo>
                  <a:pt x="175" y="356"/>
                </a:lnTo>
                <a:lnTo>
                  <a:pt x="192" y="356"/>
                </a:lnTo>
                <a:lnTo>
                  <a:pt x="192" y="356"/>
                </a:lnTo>
                <a:lnTo>
                  <a:pt x="211" y="356"/>
                </a:lnTo>
                <a:lnTo>
                  <a:pt x="211" y="356"/>
                </a:lnTo>
                <a:lnTo>
                  <a:pt x="213" y="356"/>
                </a:lnTo>
                <a:lnTo>
                  <a:pt x="213" y="356"/>
                </a:lnTo>
                <a:lnTo>
                  <a:pt x="213" y="328"/>
                </a:lnTo>
                <a:lnTo>
                  <a:pt x="211" y="294"/>
                </a:lnTo>
                <a:lnTo>
                  <a:pt x="211" y="294"/>
                </a:lnTo>
                <a:lnTo>
                  <a:pt x="211" y="294"/>
                </a:lnTo>
                <a:lnTo>
                  <a:pt x="211" y="294"/>
                </a:lnTo>
                <a:lnTo>
                  <a:pt x="200" y="291"/>
                </a:lnTo>
                <a:lnTo>
                  <a:pt x="200" y="291"/>
                </a:lnTo>
                <a:lnTo>
                  <a:pt x="180" y="283"/>
                </a:lnTo>
                <a:lnTo>
                  <a:pt x="180" y="283"/>
                </a:lnTo>
                <a:lnTo>
                  <a:pt x="172" y="279"/>
                </a:lnTo>
                <a:lnTo>
                  <a:pt x="164" y="271"/>
                </a:lnTo>
                <a:lnTo>
                  <a:pt x="164" y="271"/>
                </a:lnTo>
                <a:lnTo>
                  <a:pt x="158" y="265"/>
                </a:lnTo>
                <a:lnTo>
                  <a:pt x="158" y="265"/>
                </a:lnTo>
                <a:lnTo>
                  <a:pt x="153" y="258"/>
                </a:lnTo>
                <a:lnTo>
                  <a:pt x="148" y="250"/>
                </a:lnTo>
                <a:lnTo>
                  <a:pt x="148" y="250"/>
                </a:lnTo>
                <a:lnTo>
                  <a:pt x="148" y="250"/>
                </a:lnTo>
                <a:lnTo>
                  <a:pt x="148" y="250"/>
                </a:lnTo>
                <a:lnTo>
                  <a:pt x="147" y="250"/>
                </a:lnTo>
                <a:lnTo>
                  <a:pt x="147" y="250"/>
                </a:lnTo>
                <a:lnTo>
                  <a:pt x="134" y="250"/>
                </a:lnTo>
                <a:lnTo>
                  <a:pt x="121" y="247"/>
                </a:lnTo>
                <a:lnTo>
                  <a:pt x="121" y="247"/>
                </a:lnTo>
                <a:lnTo>
                  <a:pt x="112" y="246"/>
                </a:lnTo>
                <a:lnTo>
                  <a:pt x="102" y="241"/>
                </a:lnTo>
                <a:lnTo>
                  <a:pt x="102" y="241"/>
                </a:lnTo>
                <a:lnTo>
                  <a:pt x="96" y="238"/>
                </a:lnTo>
                <a:lnTo>
                  <a:pt x="90" y="231"/>
                </a:lnTo>
                <a:lnTo>
                  <a:pt x="90" y="231"/>
                </a:lnTo>
                <a:lnTo>
                  <a:pt x="90" y="231"/>
                </a:lnTo>
                <a:lnTo>
                  <a:pt x="90" y="231"/>
                </a:lnTo>
                <a:lnTo>
                  <a:pt x="87" y="230"/>
                </a:lnTo>
                <a:lnTo>
                  <a:pt x="87" y="230"/>
                </a:lnTo>
                <a:lnTo>
                  <a:pt x="80" y="225"/>
                </a:lnTo>
                <a:lnTo>
                  <a:pt x="80" y="225"/>
                </a:lnTo>
                <a:lnTo>
                  <a:pt x="74" y="217"/>
                </a:lnTo>
                <a:lnTo>
                  <a:pt x="74" y="217"/>
                </a:lnTo>
                <a:lnTo>
                  <a:pt x="69" y="211"/>
                </a:lnTo>
                <a:lnTo>
                  <a:pt x="65" y="203"/>
                </a:lnTo>
                <a:lnTo>
                  <a:pt x="65" y="203"/>
                </a:lnTo>
                <a:lnTo>
                  <a:pt x="61" y="192"/>
                </a:lnTo>
                <a:lnTo>
                  <a:pt x="61" y="181"/>
                </a:lnTo>
                <a:lnTo>
                  <a:pt x="61" y="181"/>
                </a:lnTo>
                <a:lnTo>
                  <a:pt x="63" y="164"/>
                </a:lnTo>
                <a:lnTo>
                  <a:pt x="63" y="164"/>
                </a:lnTo>
                <a:lnTo>
                  <a:pt x="66" y="148"/>
                </a:lnTo>
                <a:lnTo>
                  <a:pt x="69" y="141"/>
                </a:lnTo>
                <a:lnTo>
                  <a:pt x="74" y="135"/>
                </a:lnTo>
                <a:lnTo>
                  <a:pt x="74" y="135"/>
                </a:lnTo>
                <a:lnTo>
                  <a:pt x="74" y="134"/>
                </a:lnTo>
                <a:lnTo>
                  <a:pt x="74" y="134"/>
                </a:lnTo>
                <a:lnTo>
                  <a:pt x="80" y="124"/>
                </a:lnTo>
                <a:lnTo>
                  <a:pt x="80" y="124"/>
                </a:lnTo>
                <a:lnTo>
                  <a:pt x="79" y="121"/>
                </a:lnTo>
                <a:lnTo>
                  <a:pt x="79" y="121"/>
                </a:lnTo>
                <a:lnTo>
                  <a:pt x="74" y="115"/>
                </a:lnTo>
                <a:lnTo>
                  <a:pt x="74" y="115"/>
                </a:lnTo>
                <a:lnTo>
                  <a:pt x="61" y="102"/>
                </a:lnTo>
                <a:lnTo>
                  <a:pt x="61" y="102"/>
                </a:lnTo>
                <a:lnTo>
                  <a:pt x="57" y="96"/>
                </a:lnTo>
                <a:lnTo>
                  <a:pt x="57" y="96"/>
                </a:lnTo>
                <a:lnTo>
                  <a:pt x="50" y="88"/>
                </a:lnTo>
                <a:lnTo>
                  <a:pt x="50" y="88"/>
                </a:lnTo>
                <a:lnTo>
                  <a:pt x="46" y="85"/>
                </a:lnTo>
                <a:lnTo>
                  <a:pt x="46" y="85"/>
                </a:lnTo>
                <a:lnTo>
                  <a:pt x="44" y="86"/>
                </a:lnTo>
                <a:lnTo>
                  <a:pt x="44" y="86"/>
                </a:lnTo>
                <a:lnTo>
                  <a:pt x="47" y="96"/>
                </a:lnTo>
                <a:lnTo>
                  <a:pt x="47" y="96"/>
                </a:lnTo>
                <a:lnTo>
                  <a:pt x="47" y="99"/>
                </a:lnTo>
                <a:lnTo>
                  <a:pt x="47" y="99"/>
                </a:lnTo>
                <a:lnTo>
                  <a:pt x="47" y="105"/>
                </a:lnTo>
                <a:lnTo>
                  <a:pt x="50" y="112"/>
                </a:lnTo>
                <a:lnTo>
                  <a:pt x="50" y="112"/>
                </a:lnTo>
                <a:lnTo>
                  <a:pt x="50" y="118"/>
                </a:lnTo>
                <a:lnTo>
                  <a:pt x="50" y="118"/>
                </a:lnTo>
                <a:lnTo>
                  <a:pt x="50" y="121"/>
                </a:lnTo>
                <a:lnTo>
                  <a:pt x="50" y="121"/>
                </a:lnTo>
                <a:lnTo>
                  <a:pt x="50" y="123"/>
                </a:lnTo>
                <a:lnTo>
                  <a:pt x="49" y="124"/>
                </a:lnTo>
                <a:lnTo>
                  <a:pt x="49" y="124"/>
                </a:lnTo>
                <a:lnTo>
                  <a:pt x="49" y="124"/>
                </a:lnTo>
                <a:lnTo>
                  <a:pt x="49" y="124"/>
                </a:lnTo>
                <a:lnTo>
                  <a:pt x="47" y="126"/>
                </a:lnTo>
                <a:lnTo>
                  <a:pt x="46" y="124"/>
                </a:lnTo>
                <a:lnTo>
                  <a:pt x="46" y="124"/>
                </a:lnTo>
                <a:lnTo>
                  <a:pt x="46" y="124"/>
                </a:lnTo>
                <a:lnTo>
                  <a:pt x="46" y="124"/>
                </a:lnTo>
                <a:lnTo>
                  <a:pt x="39" y="126"/>
                </a:lnTo>
                <a:lnTo>
                  <a:pt x="39" y="126"/>
                </a:lnTo>
                <a:lnTo>
                  <a:pt x="31" y="127"/>
                </a:lnTo>
                <a:lnTo>
                  <a:pt x="31" y="127"/>
                </a:lnTo>
                <a:lnTo>
                  <a:pt x="27" y="127"/>
                </a:lnTo>
                <a:lnTo>
                  <a:pt x="20" y="127"/>
                </a:lnTo>
                <a:lnTo>
                  <a:pt x="20" y="127"/>
                </a:lnTo>
                <a:lnTo>
                  <a:pt x="19" y="127"/>
                </a:lnTo>
                <a:lnTo>
                  <a:pt x="19" y="127"/>
                </a:lnTo>
                <a:lnTo>
                  <a:pt x="16" y="126"/>
                </a:lnTo>
                <a:lnTo>
                  <a:pt x="16" y="123"/>
                </a:lnTo>
                <a:lnTo>
                  <a:pt x="16" y="123"/>
                </a:lnTo>
                <a:lnTo>
                  <a:pt x="14" y="102"/>
                </a:lnTo>
                <a:lnTo>
                  <a:pt x="14" y="102"/>
                </a:lnTo>
                <a:lnTo>
                  <a:pt x="12" y="83"/>
                </a:lnTo>
                <a:lnTo>
                  <a:pt x="12" y="83"/>
                </a:lnTo>
                <a:lnTo>
                  <a:pt x="11" y="75"/>
                </a:lnTo>
                <a:lnTo>
                  <a:pt x="11" y="75"/>
                </a:lnTo>
                <a:lnTo>
                  <a:pt x="6" y="53"/>
                </a:lnTo>
                <a:lnTo>
                  <a:pt x="6" y="53"/>
                </a:lnTo>
                <a:lnTo>
                  <a:pt x="5" y="39"/>
                </a:lnTo>
                <a:lnTo>
                  <a:pt x="5" y="39"/>
                </a:lnTo>
                <a:lnTo>
                  <a:pt x="3" y="31"/>
                </a:lnTo>
                <a:lnTo>
                  <a:pt x="3" y="31"/>
                </a:lnTo>
                <a:lnTo>
                  <a:pt x="1" y="22"/>
                </a:lnTo>
                <a:lnTo>
                  <a:pt x="1" y="22"/>
                </a:lnTo>
                <a:lnTo>
                  <a:pt x="0" y="12"/>
                </a:lnTo>
                <a:lnTo>
                  <a:pt x="0" y="3"/>
                </a:lnTo>
                <a:lnTo>
                  <a:pt x="0" y="3"/>
                </a:lnTo>
                <a:lnTo>
                  <a:pt x="0" y="1"/>
                </a:lnTo>
                <a:lnTo>
                  <a:pt x="0" y="1"/>
                </a:lnTo>
                <a:lnTo>
                  <a:pt x="1" y="0"/>
                </a:lnTo>
                <a:lnTo>
                  <a:pt x="3" y="0"/>
                </a:lnTo>
                <a:lnTo>
                  <a:pt x="3" y="0"/>
                </a:lnTo>
                <a:lnTo>
                  <a:pt x="6" y="1"/>
                </a:lnTo>
                <a:lnTo>
                  <a:pt x="6" y="1"/>
                </a:lnTo>
                <a:lnTo>
                  <a:pt x="8" y="0"/>
                </a:lnTo>
                <a:lnTo>
                  <a:pt x="8" y="0"/>
                </a:lnTo>
                <a:lnTo>
                  <a:pt x="9" y="1"/>
                </a:lnTo>
                <a:lnTo>
                  <a:pt x="9" y="1"/>
                </a:lnTo>
                <a:lnTo>
                  <a:pt x="11" y="3"/>
                </a:lnTo>
                <a:lnTo>
                  <a:pt x="11" y="3"/>
                </a:lnTo>
                <a:lnTo>
                  <a:pt x="24" y="7"/>
                </a:lnTo>
                <a:lnTo>
                  <a:pt x="24" y="7"/>
                </a:lnTo>
                <a:lnTo>
                  <a:pt x="33" y="9"/>
                </a:lnTo>
                <a:lnTo>
                  <a:pt x="33" y="9"/>
                </a:lnTo>
                <a:lnTo>
                  <a:pt x="38" y="11"/>
                </a:lnTo>
                <a:lnTo>
                  <a:pt x="38" y="11"/>
                </a:lnTo>
                <a:lnTo>
                  <a:pt x="41" y="12"/>
                </a:lnTo>
                <a:lnTo>
                  <a:pt x="41" y="12"/>
                </a:lnTo>
                <a:lnTo>
                  <a:pt x="42" y="14"/>
                </a:lnTo>
                <a:lnTo>
                  <a:pt x="42" y="14"/>
                </a:lnTo>
                <a:lnTo>
                  <a:pt x="57" y="18"/>
                </a:lnTo>
                <a:lnTo>
                  <a:pt x="57" y="18"/>
                </a:lnTo>
                <a:lnTo>
                  <a:pt x="63" y="20"/>
                </a:lnTo>
                <a:lnTo>
                  <a:pt x="63" y="20"/>
                </a:lnTo>
                <a:lnTo>
                  <a:pt x="82" y="23"/>
                </a:lnTo>
                <a:lnTo>
                  <a:pt x="82" y="23"/>
                </a:lnTo>
                <a:lnTo>
                  <a:pt x="106" y="25"/>
                </a:lnTo>
                <a:lnTo>
                  <a:pt x="106" y="25"/>
                </a:lnTo>
                <a:lnTo>
                  <a:pt x="112" y="25"/>
                </a:lnTo>
                <a:lnTo>
                  <a:pt x="112" y="25"/>
                </a:lnTo>
                <a:lnTo>
                  <a:pt x="115" y="26"/>
                </a:lnTo>
                <a:lnTo>
                  <a:pt x="115" y="26"/>
                </a:lnTo>
                <a:lnTo>
                  <a:pt x="117" y="28"/>
                </a:lnTo>
                <a:lnTo>
                  <a:pt x="118" y="29"/>
                </a:lnTo>
                <a:lnTo>
                  <a:pt x="118" y="29"/>
                </a:lnTo>
                <a:lnTo>
                  <a:pt x="118" y="36"/>
                </a:lnTo>
                <a:lnTo>
                  <a:pt x="118" y="36"/>
                </a:lnTo>
                <a:lnTo>
                  <a:pt x="117" y="42"/>
                </a:lnTo>
                <a:lnTo>
                  <a:pt x="117" y="42"/>
                </a:lnTo>
                <a:lnTo>
                  <a:pt x="117" y="52"/>
                </a:lnTo>
                <a:lnTo>
                  <a:pt x="117" y="52"/>
                </a:lnTo>
                <a:lnTo>
                  <a:pt x="115" y="58"/>
                </a:lnTo>
                <a:lnTo>
                  <a:pt x="115" y="58"/>
                </a:lnTo>
                <a:lnTo>
                  <a:pt x="115" y="61"/>
                </a:lnTo>
                <a:lnTo>
                  <a:pt x="112" y="63"/>
                </a:lnTo>
                <a:lnTo>
                  <a:pt x="112" y="63"/>
                </a:lnTo>
                <a:lnTo>
                  <a:pt x="112" y="63"/>
                </a:lnTo>
                <a:lnTo>
                  <a:pt x="112" y="63"/>
                </a:lnTo>
                <a:lnTo>
                  <a:pt x="109" y="63"/>
                </a:lnTo>
                <a:lnTo>
                  <a:pt x="106" y="63"/>
                </a:lnTo>
                <a:lnTo>
                  <a:pt x="106" y="63"/>
                </a:lnTo>
                <a:lnTo>
                  <a:pt x="91" y="63"/>
                </a:lnTo>
                <a:lnTo>
                  <a:pt x="91" y="63"/>
                </a:lnTo>
                <a:lnTo>
                  <a:pt x="77" y="61"/>
                </a:lnTo>
                <a:lnTo>
                  <a:pt x="77" y="61"/>
                </a:lnTo>
                <a:lnTo>
                  <a:pt x="69" y="63"/>
                </a:lnTo>
                <a:lnTo>
                  <a:pt x="69" y="63"/>
                </a:lnTo>
                <a:close/>
                <a:moveTo>
                  <a:pt x="82" y="130"/>
                </a:moveTo>
                <a:lnTo>
                  <a:pt x="82" y="130"/>
                </a:lnTo>
                <a:lnTo>
                  <a:pt x="83" y="129"/>
                </a:lnTo>
                <a:lnTo>
                  <a:pt x="83" y="129"/>
                </a:lnTo>
                <a:lnTo>
                  <a:pt x="83" y="127"/>
                </a:lnTo>
                <a:lnTo>
                  <a:pt x="83" y="127"/>
                </a:lnTo>
                <a:lnTo>
                  <a:pt x="83" y="127"/>
                </a:lnTo>
                <a:lnTo>
                  <a:pt x="83" y="127"/>
                </a:lnTo>
                <a:lnTo>
                  <a:pt x="83" y="129"/>
                </a:lnTo>
                <a:lnTo>
                  <a:pt x="83" y="129"/>
                </a:lnTo>
                <a:lnTo>
                  <a:pt x="82" y="130"/>
                </a:lnTo>
                <a:lnTo>
                  <a:pt x="82" y="130"/>
                </a:lnTo>
                <a:lnTo>
                  <a:pt x="80" y="132"/>
                </a:lnTo>
                <a:lnTo>
                  <a:pt x="80" y="132"/>
                </a:lnTo>
                <a:lnTo>
                  <a:pt x="80" y="132"/>
                </a:lnTo>
                <a:lnTo>
                  <a:pt x="80" y="132"/>
                </a:lnTo>
                <a:lnTo>
                  <a:pt x="82" y="130"/>
                </a:lnTo>
                <a:lnTo>
                  <a:pt x="82" y="130"/>
                </a:lnTo>
                <a:close/>
                <a:moveTo>
                  <a:pt x="42" y="59"/>
                </a:moveTo>
                <a:lnTo>
                  <a:pt x="42" y="59"/>
                </a:lnTo>
                <a:lnTo>
                  <a:pt x="44" y="56"/>
                </a:lnTo>
                <a:lnTo>
                  <a:pt x="44" y="56"/>
                </a:lnTo>
                <a:lnTo>
                  <a:pt x="42" y="58"/>
                </a:lnTo>
                <a:lnTo>
                  <a:pt x="42" y="59"/>
                </a:lnTo>
                <a:lnTo>
                  <a:pt x="42" y="59"/>
                </a:lnTo>
                <a:lnTo>
                  <a:pt x="42" y="61"/>
                </a:lnTo>
                <a:lnTo>
                  <a:pt x="42" y="61"/>
                </a:lnTo>
                <a:lnTo>
                  <a:pt x="42" y="61"/>
                </a:lnTo>
                <a:lnTo>
                  <a:pt x="42" y="61"/>
                </a:lnTo>
                <a:lnTo>
                  <a:pt x="42" y="59"/>
                </a:lnTo>
                <a:lnTo>
                  <a:pt x="42" y="59"/>
                </a:lnTo>
                <a:close/>
                <a:moveTo>
                  <a:pt x="71" y="173"/>
                </a:moveTo>
                <a:lnTo>
                  <a:pt x="71" y="173"/>
                </a:lnTo>
                <a:lnTo>
                  <a:pt x="71" y="173"/>
                </a:lnTo>
                <a:lnTo>
                  <a:pt x="71" y="173"/>
                </a:lnTo>
                <a:lnTo>
                  <a:pt x="71" y="178"/>
                </a:lnTo>
                <a:lnTo>
                  <a:pt x="71" y="178"/>
                </a:lnTo>
                <a:lnTo>
                  <a:pt x="71" y="179"/>
                </a:lnTo>
                <a:lnTo>
                  <a:pt x="71" y="179"/>
                </a:lnTo>
                <a:lnTo>
                  <a:pt x="72" y="176"/>
                </a:lnTo>
                <a:lnTo>
                  <a:pt x="72" y="176"/>
                </a:lnTo>
                <a:lnTo>
                  <a:pt x="71" y="175"/>
                </a:lnTo>
                <a:lnTo>
                  <a:pt x="71" y="173"/>
                </a:lnTo>
                <a:lnTo>
                  <a:pt x="71" y="173"/>
                </a:lnTo>
                <a:lnTo>
                  <a:pt x="71" y="170"/>
                </a:lnTo>
                <a:lnTo>
                  <a:pt x="71" y="170"/>
                </a:lnTo>
                <a:lnTo>
                  <a:pt x="71" y="173"/>
                </a:lnTo>
                <a:lnTo>
                  <a:pt x="71" y="173"/>
                </a:lnTo>
                <a:close/>
                <a:moveTo>
                  <a:pt x="166" y="217"/>
                </a:moveTo>
                <a:lnTo>
                  <a:pt x="166" y="217"/>
                </a:lnTo>
                <a:lnTo>
                  <a:pt x="164" y="219"/>
                </a:lnTo>
                <a:lnTo>
                  <a:pt x="164" y="219"/>
                </a:lnTo>
                <a:lnTo>
                  <a:pt x="162" y="217"/>
                </a:lnTo>
                <a:lnTo>
                  <a:pt x="162" y="217"/>
                </a:lnTo>
                <a:lnTo>
                  <a:pt x="161" y="228"/>
                </a:lnTo>
                <a:lnTo>
                  <a:pt x="161" y="228"/>
                </a:lnTo>
                <a:lnTo>
                  <a:pt x="166" y="217"/>
                </a:lnTo>
                <a:lnTo>
                  <a:pt x="166" y="217"/>
                </a:lnTo>
                <a:lnTo>
                  <a:pt x="167" y="212"/>
                </a:lnTo>
                <a:lnTo>
                  <a:pt x="167" y="212"/>
                </a:lnTo>
                <a:lnTo>
                  <a:pt x="167" y="212"/>
                </a:lnTo>
                <a:lnTo>
                  <a:pt x="167" y="212"/>
                </a:lnTo>
                <a:lnTo>
                  <a:pt x="164" y="214"/>
                </a:lnTo>
                <a:lnTo>
                  <a:pt x="164" y="214"/>
                </a:lnTo>
                <a:lnTo>
                  <a:pt x="166" y="217"/>
                </a:lnTo>
                <a:lnTo>
                  <a:pt x="166" y="217"/>
                </a:lnTo>
                <a:close/>
                <a:moveTo>
                  <a:pt x="186" y="238"/>
                </a:moveTo>
                <a:lnTo>
                  <a:pt x="186" y="238"/>
                </a:lnTo>
                <a:lnTo>
                  <a:pt x="188" y="239"/>
                </a:lnTo>
                <a:lnTo>
                  <a:pt x="188" y="239"/>
                </a:lnTo>
                <a:lnTo>
                  <a:pt x="192" y="244"/>
                </a:lnTo>
                <a:lnTo>
                  <a:pt x="192" y="244"/>
                </a:lnTo>
                <a:lnTo>
                  <a:pt x="197" y="247"/>
                </a:lnTo>
                <a:lnTo>
                  <a:pt x="202" y="250"/>
                </a:lnTo>
                <a:lnTo>
                  <a:pt x="202" y="250"/>
                </a:lnTo>
                <a:lnTo>
                  <a:pt x="211" y="253"/>
                </a:lnTo>
                <a:lnTo>
                  <a:pt x="222" y="257"/>
                </a:lnTo>
                <a:lnTo>
                  <a:pt x="222" y="257"/>
                </a:lnTo>
                <a:lnTo>
                  <a:pt x="225" y="257"/>
                </a:lnTo>
                <a:lnTo>
                  <a:pt x="230" y="258"/>
                </a:lnTo>
                <a:lnTo>
                  <a:pt x="230" y="258"/>
                </a:lnTo>
                <a:lnTo>
                  <a:pt x="236" y="257"/>
                </a:lnTo>
                <a:lnTo>
                  <a:pt x="236" y="257"/>
                </a:lnTo>
                <a:lnTo>
                  <a:pt x="246" y="253"/>
                </a:lnTo>
                <a:lnTo>
                  <a:pt x="255" y="249"/>
                </a:lnTo>
                <a:lnTo>
                  <a:pt x="255" y="249"/>
                </a:lnTo>
                <a:lnTo>
                  <a:pt x="263" y="242"/>
                </a:lnTo>
                <a:lnTo>
                  <a:pt x="263" y="242"/>
                </a:lnTo>
                <a:lnTo>
                  <a:pt x="266" y="239"/>
                </a:lnTo>
                <a:lnTo>
                  <a:pt x="266" y="239"/>
                </a:lnTo>
                <a:lnTo>
                  <a:pt x="271" y="233"/>
                </a:lnTo>
                <a:lnTo>
                  <a:pt x="276" y="225"/>
                </a:lnTo>
                <a:lnTo>
                  <a:pt x="276" y="225"/>
                </a:lnTo>
                <a:lnTo>
                  <a:pt x="276" y="224"/>
                </a:lnTo>
                <a:lnTo>
                  <a:pt x="276" y="224"/>
                </a:lnTo>
                <a:lnTo>
                  <a:pt x="278" y="220"/>
                </a:lnTo>
                <a:lnTo>
                  <a:pt x="278" y="220"/>
                </a:lnTo>
                <a:lnTo>
                  <a:pt x="281" y="209"/>
                </a:lnTo>
                <a:lnTo>
                  <a:pt x="281" y="209"/>
                </a:lnTo>
                <a:lnTo>
                  <a:pt x="282" y="200"/>
                </a:lnTo>
                <a:lnTo>
                  <a:pt x="279" y="190"/>
                </a:lnTo>
                <a:lnTo>
                  <a:pt x="279" y="190"/>
                </a:lnTo>
                <a:lnTo>
                  <a:pt x="273" y="178"/>
                </a:lnTo>
                <a:lnTo>
                  <a:pt x="273" y="178"/>
                </a:lnTo>
                <a:lnTo>
                  <a:pt x="265" y="170"/>
                </a:lnTo>
                <a:lnTo>
                  <a:pt x="265" y="170"/>
                </a:lnTo>
                <a:lnTo>
                  <a:pt x="260" y="165"/>
                </a:lnTo>
                <a:lnTo>
                  <a:pt x="260" y="165"/>
                </a:lnTo>
                <a:lnTo>
                  <a:pt x="251" y="162"/>
                </a:lnTo>
                <a:lnTo>
                  <a:pt x="251" y="162"/>
                </a:lnTo>
                <a:lnTo>
                  <a:pt x="241" y="159"/>
                </a:lnTo>
                <a:lnTo>
                  <a:pt x="241" y="159"/>
                </a:lnTo>
                <a:lnTo>
                  <a:pt x="224" y="157"/>
                </a:lnTo>
                <a:lnTo>
                  <a:pt x="224" y="157"/>
                </a:lnTo>
                <a:lnTo>
                  <a:pt x="218" y="159"/>
                </a:lnTo>
                <a:lnTo>
                  <a:pt x="218" y="159"/>
                </a:lnTo>
                <a:lnTo>
                  <a:pt x="218" y="159"/>
                </a:lnTo>
                <a:lnTo>
                  <a:pt x="218" y="159"/>
                </a:lnTo>
                <a:lnTo>
                  <a:pt x="218" y="160"/>
                </a:lnTo>
                <a:lnTo>
                  <a:pt x="218" y="160"/>
                </a:lnTo>
                <a:lnTo>
                  <a:pt x="218" y="168"/>
                </a:lnTo>
                <a:lnTo>
                  <a:pt x="218" y="176"/>
                </a:lnTo>
                <a:lnTo>
                  <a:pt x="218" y="176"/>
                </a:lnTo>
                <a:lnTo>
                  <a:pt x="216" y="189"/>
                </a:lnTo>
                <a:lnTo>
                  <a:pt x="216" y="189"/>
                </a:lnTo>
                <a:lnTo>
                  <a:pt x="213" y="201"/>
                </a:lnTo>
                <a:lnTo>
                  <a:pt x="213" y="201"/>
                </a:lnTo>
                <a:lnTo>
                  <a:pt x="208" y="212"/>
                </a:lnTo>
                <a:lnTo>
                  <a:pt x="200" y="222"/>
                </a:lnTo>
                <a:lnTo>
                  <a:pt x="200" y="222"/>
                </a:lnTo>
                <a:lnTo>
                  <a:pt x="199" y="222"/>
                </a:lnTo>
                <a:lnTo>
                  <a:pt x="199" y="222"/>
                </a:lnTo>
                <a:lnTo>
                  <a:pt x="186" y="238"/>
                </a:lnTo>
                <a:lnTo>
                  <a:pt x="186" y="238"/>
                </a:lnTo>
                <a:close/>
                <a:moveTo>
                  <a:pt x="178" y="143"/>
                </a:moveTo>
                <a:lnTo>
                  <a:pt x="178" y="143"/>
                </a:lnTo>
                <a:lnTo>
                  <a:pt x="177" y="143"/>
                </a:lnTo>
                <a:lnTo>
                  <a:pt x="177" y="143"/>
                </a:lnTo>
                <a:lnTo>
                  <a:pt x="170" y="137"/>
                </a:lnTo>
                <a:lnTo>
                  <a:pt x="170" y="137"/>
                </a:lnTo>
                <a:lnTo>
                  <a:pt x="162" y="132"/>
                </a:lnTo>
                <a:lnTo>
                  <a:pt x="154" y="130"/>
                </a:lnTo>
                <a:lnTo>
                  <a:pt x="154" y="130"/>
                </a:lnTo>
                <a:lnTo>
                  <a:pt x="147" y="129"/>
                </a:lnTo>
                <a:lnTo>
                  <a:pt x="147" y="129"/>
                </a:lnTo>
                <a:lnTo>
                  <a:pt x="136" y="129"/>
                </a:lnTo>
                <a:lnTo>
                  <a:pt x="126" y="130"/>
                </a:lnTo>
                <a:lnTo>
                  <a:pt x="126" y="130"/>
                </a:lnTo>
                <a:lnTo>
                  <a:pt x="115" y="134"/>
                </a:lnTo>
                <a:lnTo>
                  <a:pt x="115" y="134"/>
                </a:lnTo>
                <a:lnTo>
                  <a:pt x="109" y="138"/>
                </a:lnTo>
                <a:lnTo>
                  <a:pt x="102" y="143"/>
                </a:lnTo>
                <a:lnTo>
                  <a:pt x="102" y="143"/>
                </a:lnTo>
                <a:lnTo>
                  <a:pt x="98" y="149"/>
                </a:lnTo>
                <a:lnTo>
                  <a:pt x="96" y="157"/>
                </a:lnTo>
                <a:lnTo>
                  <a:pt x="96" y="157"/>
                </a:lnTo>
                <a:lnTo>
                  <a:pt x="95" y="164"/>
                </a:lnTo>
                <a:lnTo>
                  <a:pt x="95" y="171"/>
                </a:lnTo>
                <a:lnTo>
                  <a:pt x="95" y="171"/>
                </a:lnTo>
                <a:lnTo>
                  <a:pt x="95" y="176"/>
                </a:lnTo>
                <a:lnTo>
                  <a:pt x="96" y="181"/>
                </a:lnTo>
                <a:lnTo>
                  <a:pt x="96" y="181"/>
                </a:lnTo>
                <a:lnTo>
                  <a:pt x="99" y="189"/>
                </a:lnTo>
                <a:lnTo>
                  <a:pt x="104" y="195"/>
                </a:lnTo>
                <a:lnTo>
                  <a:pt x="104" y="195"/>
                </a:lnTo>
                <a:lnTo>
                  <a:pt x="106" y="195"/>
                </a:lnTo>
                <a:lnTo>
                  <a:pt x="106" y="195"/>
                </a:lnTo>
                <a:lnTo>
                  <a:pt x="107" y="197"/>
                </a:lnTo>
                <a:lnTo>
                  <a:pt x="109" y="198"/>
                </a:lnTo>
                <a:lnTo>
                  <a:pt x="109" y="198"/>
                </a:lnTo>
                <a:lnTo>
                  <a:pt x="109" y="200"/>
                </a:lnTo>
                <a:lnTo>
                  <a:pt x="109" y="200"/>
                </a:lnTo>
                <a:lnTo>
                  <a:pt x="118" y="205"/>
                </a:lnTo>
                <a:lnTo>
                  <a:pt x="118" y="205"/>
                </a:lnTo>
                <a:lnTo>
                  <a:pt x="124" y="208"/>
                </a:lnTo>
                <a:lnTo>
                  <a:pt x="124" y="208"/>
                </a:lnTo>
                <a:lnTo>
                  <a:pt x="132" y="209"/>
                </a:lnTo>
                <a:lnTo>
                  <a:pt x="142" y="211"/>
                </a:lnTo>
                <a:lnTo>
                  <a:pt x="142" y="211"/>
                </a:lnTo>
                <a:lnTo>
                  <a:pt x="142" y="209"/>
                </a:lnTo>
                <a:lnTo>
                  <a:pt x="142" y="209"/>
                </a:lnTo>
                <a:lnTo>
                  <a:pt x="142" y="209"/>
                </a:lnTo>
                <a:lnTo>
                  <a:pt x="142" y="209"/>
                </a:lnTo>
                <a:lnTo>
                  <a:pt x="143" y="201"/>
                </a:lnTo>
                <a:lnTo>
                  <a:pt x="145" y="195"/>
                </a:lnTo>
                <a:lnTo>
                  <a:pt x="145" y="195"/>
                </a:lnTo>
                <a:lnTo>
                  <a:pt x="147" y="192"/>
                </a:lnTo>
                <a:lnTo>
                  <a:pt x="147" y="192"/>
                </a:lnTo>
                <a:lnTo>
                  <a:pt x="150" y="179"/>
                </a:lnTo>
                <a:lnTo>
                  <a:pt x="156" y="168"/>
                </a:lnTo>
                <a:lnTo>
                  <a:pt x="156" y="168"/>
                </a:lnTo>
                <a:lnTo>
                  <a:pt x="161" y="160"/>
                </a:lnTo>
                <a:lnTo>
                  <a:pt x="166" y="154"/>
                </a:lnTo>
                <a:lnTo>
                  <a:pt x="166" y="154"/>
                </a:lnTo>
                <a:lnTo>
                  <a:pt x="172" y="149"/>
                </a:lnTo>
                <a:lnTo>
                  <a:pt x="178" y="143"/>
                </a:lnTo>
                <a:lnTo>
                  <a:pt x="178" y="143"/>
                </a:lnTo>
                <a:close/>
                <a:moveTo>
                  <a:pt x="151" y="249"/>
                </a:moveTo>
                <a:lnTo>
                  <a:pt x="151" y="249"/>
                </a:lnTo>
                <a:lnTo>
                  <a:pt x="151" y="250"/>
                </a:lnTo>
                <a:lnTo>
                  <a:pt x="151" y="250"/>
                </a:lnTo>
                <a:lnTo>
                  <a:pt x="156" y="258"/>
                </a:lnTo>
                <a:lnTo>
                  <a:pt x="156" y="258"/>
                </a:lnTo>
                <a:lnTo>
                  <a:pt x="169" y="272"/>
                </a:lnTo>
                <a:lnTo>
                  <a:pt x="169" y="272"/>
                </a:lnTo>
                <a:lnTo>
                  <a:pt x="177" y="277"/>
                </a:lnTo>
                <a:lnTo>
                  <a:pt x="183" y="282"/>
                </a:lnTo>
                <a:lnTo>
                  <a:pt x="183" y="282"/>
                </a:lnTo>
                <a:lnTo>
                  <a:pt x="197" y="288"/>
                </a:lnTo>
                <a:lnTo>
                  <a:pt x="197" y="288"/>
                </a:lnTo>
                <a:lnTo>
                  <a:pt x="208" y="291"/>
                </a:lnTo>
                <a:lnTo>
                  <a:pt x="208" y="291"/>
                </a:lnTo>
                <a:lnTo>
                  <a:pt x="211" y="291"/>
                </a:lnTo>
                <a:lnTo>
                  <a:pt x="211" y="291"/>
                </a:lnTo>
                <a:lnTo>
                  <a:pt x="211" y="288"/>
                </a:lnTo>
                <a:lnTo>
                  <a:pt x="211" y="288"/>
                </a:lnTo>
                <a:lnTo>
                  <a:pt x="208" y="288"/>
                </a:lnTo>
                <a:lnTo>
                  <a:pt x="208" y="288"/>
                </a:lnTo>
                <a:lnTo>
                  <a:pt x="197" y="287"/>
                </a:lnTo>
                <a:lnTo>
                  <a:pt x="186" y="282"/>
                </a:lnTo>
                <a:lnTo>
                  <a:pt x="186" y="282"/>
                </a:lnTo>
                <a:lnTo>
                  <a:pt x="180" y="277"/>
                </a:lnTo>
                <a:lnTo>
                  <a:pt x="180" y="277"/>
                </a:lnTo>
                <a:lnTo>
                  <a:pt x="170" y="269"/>
                </a:lnTo>
                <a:lnTo>
                  <a:pt x="170" y="269"/>
                </a:lnTo>
                <a:lnTo>
                  <a:pt x="166" y="266"/>
                </a:lnTo>
                <a:lnTo>
                  <a:pt x="166" y="266"/>
                </a:lnTo>
                <a:lnTo>
                  <a:pt x="156" y="253"/>
                </a:lnTo>
                <a:lnTo>
                  <a:pt x="156" y="253"/>
                </a:lnTo>
                <a:lnTo>
                  <a:pt x="154" y="249"/>
                </a:lnTo>
                <a:lnTo>
                  <a:pt x="154" y="249"/>
                </a:lnTo>
                <a:lnTo>
                  <a:pt x="154" y="249"/>
                </a:lnTo>
                <a:lnTo>
                  <a:pt x="154" y="249"/>
                </a:lnTo>
                <a:lnTo>
                  <a:pt x="151" y="249"/>
                </a:lnTo>
                <a:lnTo>
                  <a:pt x="151" y="249"/>
                </a:lnTo>
                <a:close/>
                <a:moveTo>
                  <a:pt x="147" y="244"/>
                </a:moveTo>
                <a:lnTo>
                  <a:pt x="147" y="244"/>
                </a:lnTo>
                <a:lnTo>
                  <a:pt x="123" y="242"/>
                </a:lnTo>
                <a:lnTo>
                  <a:pt x="112" y="241"/>
                </a:lnTo>
                <a:lnTo>
                  <a:pt x="101" y="236"/>
                </a:lnTo>
                <a:lnTo>
                  <a:pt x="101" y="236"/>
                </a:lnTo>
                <a:lnTo>
                  <a:pt x="113" y="242"/>
                </a:lnTo>
                <a:lnTo>
                  <a:pt x="126" y="246"/>
                </a:lnTo>
                <a:lnTo>
                  <a:pt x="126" y="246"/>
                </a:lnTo>
                <a:lnTo>
                  <a:pt x="139" y="247"/>
                </a:lnTo>
                <a:lnTo>
                  <a:pt x="147" y="247"/>
                </a:lnTo>
                <a:lnTo>
                  <a:pt x="147" y="247"/>
                </a:lnTo>
                <a:lnTo>
                  <a:pt x="147" y="244"/>
                </a:lnTo>
                <a:lnTo>
                  <a:pt x="147" y="244"/>
                </a:lnTo>
                <a:close/>
                <a:moveTo>
                  <a:pt x="9" y="52"/>
                </a:moveTo>
                <a:lnTo>
                  <a:pt x="9" y="52"/>
                </a:lnTo>
                <a:lnTo>
                  <a:pt x="9" y="53"/>
                </a:lnTo>
                <a:lnTo>
                  <a:pt x="9" y="53"/>
                </a:lnTo>
                <a:lnTo>
                  <a:pt x="9" y="55"/>
                </a:lnTo>
                <a:lnTo>
                  <a:pt x="9" y="55"/>
                </a:lnTo>
                <a:lnTo>
                  <a:pt x="12" y="64"/>
                </a:lnTo>
                <a:lnTo>
                  <a:pt x="14" y="74"/>
                </a:lnTo>
                <a:lnTo>
                  <a:pt x="14" y="74"/>
                </a:lnTo>
                <a:lnTo>
                  <a:pt x="17" y="99"/>
                </a:lnTo>
                <a:lnTo>
                  <a:pt x="17" y="99"/>
                </a:lnTo>
                <a:lnTo>
                  <a:pt x="19" y="116"/>
                </a:lnTo>
                <a:lnTo>
                  <a:pt x="19" y="116"/>
                </a:lnTo>
                <a:lnTo>
                  <a:pt x="19" y="121"/>
                </a:lnTo>
                <a:lnTo>
                  <a:pt x="19" y="121"/>
                </a:lnTo>
                <a:lnTo>
                  <a:pt x="19" y="123"/>
                </a:lnTo>
                <a:lnTo>
                  <a:pt x="19" y="123"/>
                </a:lnTo>
                <a:lnTo>
                  <a:pt x="19" y="119"/>
                </a:lnTo>
                <a:lnTo>
                  <a:pt x="19" y="119"/>
                </a:lnTo>
                <a:lnTo>
                  <a:pt x="19" y="116"/>
                </a:lnTo>
                <a:lnTo>
                  <a:pt x="19" y="116"/>
                </a:lnTo>
                <a:lnTo>
                  <a:pt x="19" y="104"/>
                </a:lnTo>
                <a:lnTo>
                  <a:pt x="19" y="104"/>
                </a:lnTo>
                <a:lnTo>
                  <a:pt x="17" y="97"/>
                </a:lnTo>
                <a:lnTo>
                  <a:pt x="17" y="97"/>
                </a:lnTo>
                <a:lnTo>
                  <a:pt x="17" y="93"/>
                </a:lnTo>
                <a:lnTo>
                  <a:pt x="17" y="93"/>
                </a:lnTo>
                <a:lnTo>
                  <a:pt x="17" y="85"/>
                </a:lnTo>
                <a:lnTo>
                  <a:pt x="17" y="85"/>
                </a:lnTo>
                <a:lnTo>
                  <a:pt x="16" y="74"/>
                </a:lnTo>
                <a:lnTo>
                  <a:pt x="16" y="74"/>
                </a:lnTo>
                <a:lnTo>
                  <a:pt x="12" y="58"/>
                </a:lnTo>
                <a:lnTo>
                  <a:pt x="12" y="58"/>
                </a:lnTo>
                <a:lnTo>
                  <a:pt x="9" y="52"/>
                </a:lnTo>
                <a:lnTo>
                  <a:pt x="9" y="52"/>
                </a:lnTo>
                <a:close/>
                <a:moveTo>
                  <a:pt x="115" y="107"/>
                </a:moveTo>
                <a:lnTo>
                  <a:pt x="115" y="107"/>
                </a:lnTo>
                <a:lnTo>
                  <a:pt x="117" y="105"/>
                </a:lnTo>
                <a:lnTo>
                  <a:pt x="117" y="105"/>
                </a:lnTo>
                <a:lnTo>
                  <a:pt x="118" y="105"/>
                </a:lnTo>
                <a:lnTo>
                  <a:pt x="118" y="105"/>
                </a:lnTo>
                <a:lnTo>
                  <a:pt x="120" y="105"/>
                </a:lnTo>
                <a:lnTo>
                  <a:pt x="120" y="105"/>
                </a:lnTo>
                <a:lnTo>
                  <a:pt x="121" y="104"/>
                </a:lnTo>
                <a:lnTo>
                  <a:pt x="121" y="104"/>
                </a:lnTo>
                <a:lnTo>
                  <a:pt x="131" y="104"/>
                </a:lnTo>
                <a:lnTo>
                  <a:pt x="131" y="104"/>
                </a:lnTo>
                <a:lnTo>
                  <a:pt x="134" y="102"/>
                </a:lnTo>
                <a:lnTo>
                  <a:pt x="134" y="102"/>
                </a:lnTo>
                <a:lnTo>
                  <a:pt x="137" y="104"/>
                </a:lnTo>
                <a:lnTo>
                  <a:pt x="137" y="104"/>
                </a:lnTo>
                <a:lnTo>
                  <a:pt x="140" y="104"/>
                </a:lnTo>
                <a:lnTo>
                  <a:pt x="140" y="104"/>
                </a:lnTo>
                <a:lnTo>
                  <a:pt x="142" y="104"/>
                </a:lnTo>
                <a:lnTo>
                  <a:pt x="142" y="104"/>
                </a:lnTo>
                <a:lnTo>
                  <a:pt x="145" y="104"/>
                </a:lnTo>
                <a:lnTo>
                  <a:pt x="145" y="104"/>
                </a:lnTo>
                <a:lnTo>
                  <a:pt x="147" y="102"/>
                </a:lnTo>
                <a:lnTo>
                  <a:pt x="148" y="104"/>
                </a:lnTo>
                <a:lnTo>
                  <a:pt x="148" y="104"/>
                </a:lnTo>
                <a:lnTo>
                  <a:pt x="150" y="105"/>
                </a:lnTo>
                <a:lnTo>
                  <a:pt x="150" y="105"/>
                </a:lnTo>
                <a:lnTo>
                  <a:pt x="153" y="105"/>
                </a:lnTo>
                <a:lnTo>
                  <a:pt x="153" y="105"/>
                </a:lnTo>
                <a:lnTo>
                  <a:pt x="154" y="105"/>
                </a:lnTo>
                <a:lnTo>
                  <a:pt x="154" y="105"/>
                </a:lnTo>
                <a:lnTo>
                  <a:pt x="156" y="105"/>
                </a:lnTo>
                <a:lnTo>
                  <a:pt x="158" y="107"/>
                </a:lnTo>
                <a:lnTo>
                  <a:pt x="158" y="107"/>
                </a:lnTo>
                <a:lnTo>
                  <a:pt x="158" y="107"/>
                </a:lnTo>
                <a:lnTo>
                  <a:pt x="158" y="107"/>
                </a:lnTo>
                <a:lnTo>
                  <a:pt x="162" y="108"/>
                </a:lnTo>
                <a:lnTo>
                  <a:pt x="162" y="108"/>
                </a:lnTo>
                <a:lnTo>
                  <a:pt x="162" y="107"/>
                </a:lnTo>
                <a:lnTo>
                  <a:pt x="162" y="107"/>
                </a:lnTo>
                <a:lnTo>
                  <a:pt x="151" y="104"/>
                </a:lnTo>
                <a:lnTo>
                  <a:pt x="139" y="102"/>
                </a:lnTo>
                <a:lnTo>
                  <a:pt x="126" y="102"/>
                </a:lnTo>
                <a:lnTo>
                  <a:pt x="113" y="105"/>
                </a:lnTo>
                <a:lnTo>
                  <a:pt x="113" y="105"/>
                </a:lnTo>
                <a:lnTo>
                  <a:pt x="115" y="107"/>
                </a:lnTo>
                <a:lnTo>
                  <a:pt x="115" y="107"/>
                </a:lnTo>
                <a:close/>
                <a:moveTo>
                  <a:pt x="167" y="186"/>
                </a:moveTo>
                <a:lnTo>
                  <a:pt x="167" y="186"/>
                </a:lnTo>
                <a:lnTo>
                  <a:pt x="167" y="186"/>
                </a:lnTo>
                <a:lnTo>
                  <a:pt x="167" y="186"/>
                </a:lnTo>
                <a:lnTo>
                  <a:pt x="167" y="194"/>
                </a:lnTo>
                <a:lnTo>
                  <a:pt x="167" y="194"/>
                </a:lnTo>
                <a:lnTo>
                  <a:pt x="167" y="197"/>
                </a:lnTo>
                <a:lnTo>
                  <a:pt x="167" y="197"/>
                </a:lnTo>
                <a:lnTo>
                  <a:pt x="170" y="205"/>
                </a:lnTo>
                <a:lnTo>
                  <a:pt x="170" y="205"/>
                </a:lnTo>
                <a:lnTo>
                  <a:pt x="170" y="205"/>
                </a:lnTo>
                <a:lnTo>
                  <a:pt x="170" y="205"/>
                </a:lnTo>
                <a:lnTo>
                  <a:pt x="172" y="205"/>
                </a:lnTo>
                <a:lnTo>
                  <a:pt x="172" y="205"/>
                </a:lnTo>
                <a:lnTo>
                  <a:pt x="173" y="201"/>
                </a:lnTo>
                <a:lnTo>
                  <a:pt x="173" y="201"/>
                </a:lnTo>
                <a:lnTo>
                  <a:pt x="173" y="198"/>
                </a:lnTo>
                <a:lnTo>
                  <a:pt x="173" y="198"/>
                </a:lnTo>
                <a:lnTo>
                  <a:pt x="173" y="194"/>
                </a:lnTo>
                <a:lnTo>
                  <a:pt x="173" y="194"/>
                </a:lnTo>
                <a:lnTo>
                  <a:pt x="172" y="194"/>
                </a:lnTo>
                <a:lnTo>
                  <a:pt x="172" y="192"/>
                </a:lnTo>
                <a:lnTo>
                  <a:pt x="172" y="192"/>
                </a:lnTo>
                <a:lnTo>
                  <a:pt x="169" y="187"/>
                </a:lnTo>
                <a:lnTo>
                  <a:pt x="169" y="187"/>
                </a:lnTo>
                <a:lnTo>
                  <a:pt x="167" y="186"/>
                </a:lnTo>
                <a:lnTo>
                  <a:pt x="167" y="186"/>
                </a:lnTo>
                <a:close/>
                <a:moveTo>
                  <a:pt x="184" y="171"/>
                </a:moveTo>
                <a:lnTo>
                  <a:pt x="184" y="171"/>
                </a:lnTo>
                <a:lnTo>
                  <a:pt x="178" y="162"/>
                </a:lnTo>
                <a:lnTo>
                  <a:pt x="178" y="162"/>
                </a:lnTo>
                <a:lnTo>
                  <a:pt x="178" y="162"/>
                </a:lnTo>
                <a:lnTo>
                  <a:pt x="178" y="164"/>
                </a:lnTo>
                <a:lnTo>
                  <a:pt x="178" y="164"/>
                </a:lnTo>
                <a:lnTo>
                  <a:pt x="180" y="176"/>
                </a:lnTo>
                <a:lnTo>
                  <a:pt x="180" y="176"/>
                </a:lnTo>
                <a:lnTo>
                  <a:pt x="180" y="178"/>
                </a:lnTo>
                <a:lnTo>
                  <a:pt x="180" y="178"/>
                </a:lnTo>
                <a:lnTo>
                  <a:pt x="184" y="171"/>
                </a:lnTo>
                <a:lnTo>
                  <a:pt x="184" y="171"/>
                </a:lnTo>
                <a:close/>
                <a:moveTo>
                  <a:pt x="44" y="119"/>
                </a:moveTo>
                <a:lnTo>
                  <a:pt x="44" y="119"/>
                </a:lnTo>
                <a:lnTo>
                  <a:pt x="44" y="118"/>
                </a:lnTo>
                <a:lnTo>
                  <a:pt x="44" y="118"/>
                </a:lnTo>
                <a:lnTo>
                  <a:pt x="42" y="108"/>
                </a:lnTo>
                <a:lnTo>
                  <a:pt x="42" y="108"/>
                </a:lnTo>
                <a:lnTo>
                  <a:pt x="38" y="94"/>
                </a:lnTo>
                <a:lnTo>
                  <a:pt x="38" y="94"/>
                </a:lnTo>
                <a:lnTo>
                  <a:pt x="38" y="93"/>
                </a:lnTo>
                <a:lnTo>
                  <a:pt x="38" y="93"/>
                </a:lnTo>
                <a:lnTo>
                  <a:pt x="36" y="105"/>
                </a:lnTo>
                <a:lnTo>
                  <a:pt x="36" y="105"/>
                </a:lnTo>
                <a:lnTo>
                  <a:pt x="36" y="105"/>
                </a:lnTo>
                <a:lnTo>
                  <a:pt x="36" y="105"/>
                </a:lnTo>
                <a:lnTo>
                  <a:pt x="39" y="105"/>
                </a:lnTo>
                <a:lnTo>
                  <a:pt x="39" y="105"/>
                </a:lnTo>
                <a:lnTo>
                  <a:pt x="39" y="105"/>
                </a:lnTo>
                <a:lnTo>
                  <a:pt x="41" y="107"/>
                </a:lnTo>
                <a:lnTo>
                  <a:pt x="41" y="107"/>
                </a:lnTo>
                <a:lnTo>
                  <a:pt x="41" y="112"/>
                </a:lnTo>
                <a:lnTo>
                  <a:pt x="41" y="112"/>
                </a:lnTo>
                <a:lnTo>
                  <a:pt x="41" y="116"/>
                </a:lnTo>
                <a:lnTo>
                  <a:pt x="41" y="116"/>
                </a:lnTo>
                <a:lnTo>
                  <a:pt x="41" y="116"/>
                </a:lnTo>
                <a:lnTo>
                  <a:pt x="41" y="116"/>
                </a:lnTo>
                <a:lnTo>
                  <a:pt x="42" y="119"/>
                </a:lnTo>
                <a:lnTo>
                  <a:pt x="42" y="119"/>
                </a:lnTo>
                <a:lnTo>
                  <a:pt x="44" y="119"/>
                </a:lnTo>
                <a:lnTo>
                  <a:pt x="44" y="119"/>
                </a:lnTo>
                <a:close/>
                <a:moveTo>
                  <a:pt x="28" y="33"/>
                </a:moveTo>
                <a:lnTo>
                  <a:pt x="28" y="33"/>
                </a:lnTo>
                <a:lnTo>
                  <a:pt x="28" y="33"/>
                </a:lnTo>
                <a:lnTo>
                  <a:pt x="28" y="33"/>
                </a:lnTo>
                <a:lnTo>
                  <a:pt x="28" y="33"/>
                </a:lnTo>
                <a:lnTo>
                  <a:pt x="28" y="33"/>
                </a:lnTo>
                <a:lnTo>
                  <a:pt x="27" y="34"/>
                </a:lnTo>
                <a:lnTo>
                  <a:pt x="27" y="34"/>
                </a:lnTo>
                <a:lnTo>
                  <a:pt x="24" y="39"/>
                </a:lnTo>
                <a:lnTo>
                  <a:pt x="20" y="42"/>
                </a:lnTo>
                <a:lnTo>
                  <a:pt x="20" y="42"/>
                </a:lnTo>
                <a:lnTo>
                  <a:pt x="19" y="44"/>
                </a:lnTo>
                <a:lnTo>
                  <a:pt x="19" y="44"/>
                </a:lnTo>
                <a:lnTo>
                  <a:pt x="20" y="50"/>
                </a:lnTo>
                <a:lnTo>
                  <a:pt x="20" y="50"/>
                </a:lnTo>
                <a:lnTo>
                  <a:pt x="20" y="52"/>
                </a:lnTo>
                <a:lnTo>
                  <a:pt x="20" y="52"/>
                </a:lnTo>
                <a:lnTo>
                  <a:pt x="22" y="48"/>
                </a:lnTo>
                <a:lnTo>
                  <a:pt x="22" y="48"/>
                </a:lnTo>
                <a:lnTo>
                  <a:pt x="24" y="45"/>
                </a:lnTo>
                <a:lnTo>
                  <a:pt x="24" y="45"/>
                </a:lnTo>
                <a:lnTo>
                  <a:pt x="25" y="42"/>
                </a:lnTo>
                <a:lnTo>
                  <a:pt x="25" y="42"/>
                </a:lnTo>
                <a:lnTo>
                  <a:pt x="27" y="39"/>
                </a:lnTo>
                <a:lnTo>
                  <a:pt x="27" y="39"/>
                </a:lnTo>
                <a:lnTo>
                  <a:pt x="27" y="36"/>
                </a:lnTo>
                <a:lnTo>
                  <a:pt x="27" y="36"/>
                </a:lnTo>
                <a:lnTo>
                  <a:pt x="28" y="33"/>
                </a:lnTo>
                <a:lnTo>
                  <a:pt x="28" y="33"/>
                </a:lnTo>
                <a:close/>
                <a:moveTo>
                  <a:pt x="25" y="50"/>
                </a:moveTo>
                <a:lnTo>
                  <a:pt x="25" y="50"/>
                </a:lnTo>
                <a:lnTo>
                  <a:pt x="27" y="47"/>
                </a:lnTo>
                <a:lnTo>
                  <a:pt x="27" y="47"/>
                </a:lnTo>
                <a:lnTo>
                  <a:pt x="28" y="45"/>
                </a:lnTo>
                <a:lnTo>
                  <a:pt x="28" y="45"/>
                </a:lnTo>
                <a:lnTo>
                  <a:pt x="30" y="42"/>
                </a:lnTo>
                <a:lnTo>
                  <a:pt x="30" y="42"/>
                </a:lnTo>
                <a:lnTo>
                  <a:pt x="35" y="36"/>
                </a:lnTo>
                <a:lnTo>
                  <a:pt x="35" y="36"/>
                </a:lnTo>
                <a:lnTo>
                  <a:pt x="35" y="34"/>
                </a:lnTo>
                <a:lnTo>
                  <a:pt x="35" y="34"/>
                </a:lnTo>
                <a:lnTo>
                  <a:pt x="35" y="33"/>
                </a:lnTo>
                <a:lnTo>
                  <a:pt x="35" y="33"/>
                </a:lnTo>
                <a:lnTo>
                  <a:pt x="33" y="33"/>
                </a:lnTo>
                <a:lnTo>
                  <a:pt x="31" y="34"/>
                </a:lnTo>
                <a:lnTo>
                  <a:pt x="31" y="34"/>
                </a:lnTo>
                <a:lnTo>
                  <a:pt x="25" y="48"/>
                </a:lnTo>
                <a:lnTo>
                  <a:pt x="25" y="48"/>
                </a:lnTo>
                <a:lnTo>
                  <a:pt x="25" y="50"/>
                </a:lnTo>
                <a:lnTo>
                  <a:pt x="25" y="50"/>
                </a:lnTo>
                <a:close/>
                <a:moveTo>
                  <a:pt x="90" y="104"/>
                </a:moveTo>
                <a:lnTo>
                  <a:pt x="90" y="104"/>
                </a:lnTo>
                <a:lnTo>
                  <a:pt x="88" y="104"/>
                </a:lnTo>
                <a:lnTo>
                  <a:pt x="88" y="104"/>
                </a:lnTo>
                <a:lnTo>
                  <a:pt x="83" y="113"/>
                </a:lnTo>
                <a:lnTo>
                  <a:pt x="83" y="113"/>
                </a:lnTo>
                <a:lnTo>
                  <a:pt x="83" y="115"/>
                </a:lnTo>
                <a:lnTo>
                  <a:pt x="83" y="116"/>
                </a:lnTo>
                <a:lnTo>
                  <a:pt x="83" y="116"/>
                </a:lnTo>
                <a:lnTo>
                  <a:pt x="83" y="116"/>
                </a:lnTo>
                <a:lnTo>
                  <a:pt x="83" y="116"/>
                </a:lnTo>
                <a:lnTo>
                  <a:pt x="85" y="118"/>
                </a:lnTo>
                <a:lnTo>
                  <a:pt x="85" y="118"/>
                </a:lnTo>
                <a:lnTo>
                  <a:pt x="88" y="116"/>
                </a:lnTo>
                <a:lnTo>
                  <a:pt x="88" y="116"/>
                </a:lnTo>
                <a:lnTo>
                  <a:pt x="88" y="115"/>
                </a:lnTo>
                <a:lnTo>
                  <a:pt x="88" y="112"/>
                </a:lnTo>
                <a:lnTo>
                  <a:pt x="88" y="112"/>
                </a:lnTo>
                <a:lnTo>
                  <a:pt x="90" y="105"/>
                </a:lnTo>
                <a:lnTo>
                  <a:pt x="90" y="105"/>
                </a:lnTo>
                <a:lnTo>
                  <a:pt x="90" y="104"/>
                </a:lnTo>
                <a:lnTo>
                  <a:pt x="90" y="104"/>
                </a:lnTo>
                <a:close/>
                <a:moveTo>
                  <a:pt x="20" y="37"/>
                </a:moveTo>
                <a:lnTo>
                  <a:pt x="20" y="37"/>
                </a:lnTo>
                <a:lnTo>
                  <a:pt x="20" y="37"/>
                </a:lnTo>
                <a:lnTo>
                  <a:pt x="20" y="37"/>
                </a:lnTo>
                <a:lnTo>
                  <a:pt x="31" y="23"/>
                </a:lnTo>
                <a:lnTo>
                  <a:pt x="31" y="23"/>
                </a:lnTo>
                <a:lnTo>
                  <a:pt x="27" y="22"/>
                </a:lnTo>
                <a:lnTo>
                  <a:pt x="27" y="22"/>
                </a:lnTo>
                <a:lnTo>
                  <a:pt x="20" y="37"/>
                </a:lnTo>
                <a:lnTo>
                  <a:pt x="20" y="37"/>
                </a:lnTo>
                <a:close/>
                <a:moveTo>
                  <a:pt x="221" y="342"/>
                </a:moveTo>
                <a:lnTo>
                  <a:pt x="221" y="342"/>
                </a:lnTo>
                <a:lnTo>
                  <a:pt x="222" y="340"/>
                </a:lnTo>
                <a:lnTo>
                  <a:pt x="222" y="340"/>
                </a:lnTo>
                <a:lnTo>
                  <a:pt x="224" y="339"/>
                </a:lnTo>
                <a:lnTo>
                  <a:pt x="224" y="339"/>
                </a:lnTo>
                <a:lnTo>
                  <a:pt x="225" y="339"/>
                </a:lnTo>
                <a:lnTo>
                  <a:pt x="225" y="339"/>
                </a:lnTo>
                <a:lnTo>
                  <a:pt x="224" y="337"/>
                </a:lnTo>
                <a:lnTo>
                  <a:pt x="224" y="337"/>
                </a:lnTo>
                <a:lnTo>
                  <a:pt x="222" y="337"/>
                </a:lnTo>
                <a:lnTo>
                  <a:pt x="222" y="337"/>
                </a:lnTo>
                <a:lnTo>
                  <a:pt x="222" y="337"/>
                </a:lnTo>
                <a:lnTo>
                  <a:pt x="222" y="337"/>
                </a:lnTo>
                <a:lnTo>
                  <a:pt x="219" y="337"/>
                </a:lnTo>
                <a:lnTo>
                  <a:pt x="219" y="337"/>
                </a:lnTo>
                <a:lnTo>
                  <a:pt x="219" y="334"/>
                </a:lnTo>
                <a:lnTo>
                  <a:pt x="219" y="334"/>
                </a:lnTo>
                <a:lnTo>
                  <a:pt x="219" y="334"/>
                </a:lnTo>
                <a:lnTo>
                  <a:pt x="219" y="334"/>
                </a:lnTo>
                <a:lnTo>
                  <a:pt x="222" y="331"/>
                </a:lnTo>
                <a:lnTo>
                  <a:pt x="222" y="331"/>
                </a:lnTo>
                <a:lnTo>
                  <a:pt x="222" y="329"/>
                </a:lnTo>
                <a:lnTo>
                  <a:pt x="222" y="329"/>
                </a:lnTo>
                <a:lnTo>
                  <a:pt x="222" y="328"/>
                </a:lnTo>
                <a:lnTo>
                  <a:pt x="222" y="328"/>
                </a:lnTo>
                <a:lnTo>
                  <a:pt x="219" y="329"/>
                </a:lnTo>
                <a:lnTo>
                  <a:pt x="218" y="329"/>
                </a:lnTo>
                <a:lnTo>
                  <a:pt x="218" y="329"/>
                </a:lnTo>
                <a:lnTo>
                  <a:pt x="218" y="336"/>
                </a:lnTo>
                <a:lnTo>
                  <a:pt x="218" y="336"/>
                </a:lnTo>
                <a:lnTo>
                  <a:pt x="218" y="336"/>
                </a:lnTo>
                <a:lnTo>
                  <a:pt x="218" y="337"/>
                </a:lnTo>
                <a:lnTo>
                  <a:pt x="218" y="337"/>
                </a:lnTo>
                <a:lnTo>
                  <a:pt x="219" y="339"/>
                </a:lnTo>
                <a:lnTo>
                  <a:pt x="219" y="339"/>
                </a:lnTo>
                <a:lnTo>
                  <a:pt x="221" y="342"/>
                </a:lnTo>
                <a:lnTo>
                  <a:pt x="221" y="342"/>
                </a:lnTo>
                <a:close/>
                <a:moveTo>
                  <a:pt x="82" y="140"/>
                </a:moveTo>
                <a:lnTo>
                  <a:pt x="82" y="140"/>
                </a:lnTo>
                <a:lnTo>
                  <a:pt x="83" y="141"/>
                </a:lnTo>
                <a:lnTo>
                  <a:pt x="83" y="141"/>
                </a:lnTo>
                <a:lnTo>
                  <a:pt x="88" y="140"/>
                </a:lnTo>
                <a:lnTo>
                  <a:pt x="88" y="140"/>
                </a:lnTo>
                <a:lnTo>
                  <a:pt x="90" y="140"/>
                </a:lnTo>
                <a:lnTo>
                  <a:pt x="90" y="140"/>
                </a:lnTo>
                <a:lnTo>
                  <a:pt x="90" y="138"/>
                </a:lnTo>
                <a:lnTo>
                  <a:pt x="90" y="138"/>
                </a:lnTo>
                <a:lnTo>
                  <a:pt x="93" y="134"/>
                </a:lnTo>
                <a:lnTo>
                  <a:pt x="93" y="134"/>
                </a:lnTo>
                <a:lnTo>
                  <a:pt x="93" y="132"/>
                </a:lnTo>
                <a:lnTo>
                  <a:pt x="93" y="132"/>
                </a:lnTo>
                <a:lnTo>
                  <a:pt x="85" y="137"/>
                </a:lnTo>
                <a:lnTo>
                  <a:pt x="85" y="137"/>
                </a:lnTo>
                <a:lnTo>
                  <a:pt x="83" y="137"/>
                </a:lnTo>
                <a:lnTo>
                  <a:pt x="83" y="137"/>
                </a:lnTo>
                <a:lnTo>
                  <a:pt x="82" y="140"/>
                </a:lnTo>
                <a:lnTo>
                  <a:pt x="82" y="140"/>
                </a:lnTo>
                <a:close/>
                <a:moveTo>
                  <a:pt x="298" y="179"/>
                </a:moveTo>
                <a:lnTo>
                  <a:pt x="298" y="179"/>
                </a:lnTo>
                <a:lnTo>
                  <a:pt x="298" y="182"/>
                </a:lnTo>
                <a:lnTo>
                  <a:pt x="298" y="182"/>
                </a:lnTo>
                <a:lnTo>
                  <a:pt x="298" y="182"/>
                </a:lnTo>
                <a:lnTo>
                  <a:pt x="298" y="182"/>
                </a:lnTo>
                <a:lnTo>
                  <a:pt x="301" y="194"/>
                </a:lnTo>
                <a:lnTo>
                  <a:pt x="301" y="194"/>
                </a:lnTo>
                <a:lnTo>
                  <a:pt x="303" y="197"/>
                </a:lnTo>
                <a:lnTo>
                  <a:pt x="303" y="197"/>
                </a:lnTo>
                <a:lnTo>
                  <a:pt x="303" y="200"/>
                </a:lnTo>
                <a:lnTo>
                  <a:pt x="301" y="201"/>
                </a:lnTo>
                <a:lnTo>
                  <a:pt x="301" y="201"/>
                </a:lnTo>
                <a:lnTo>
                  <a:pt x="301" y="201"/>
                </a:lnTo>
                <a:lnTo>
                  <a:pt x="301" y="201"/>
                </a:lnTo>
                <a:lnTo>
                  <a:pt x="303" y="206"/>
                </a:lnTo>
                <a:lnTo>
                  <a:pt x="303" y="206"/>
                </a:lnTo>
                <a:lnTo>
                  <a:pt x="303" y="209"/>
                </a:lnTo>
                <a:lnTo>
                  <a:pt x="303" y="209"/>
                </a:lnTo>
                <a:lnTo>
                  <a:pt x="303" y="208"/>
                </a:lnTo>
                <a:lnTo>
                  <a:pt x="303" y="208"/>
                </a:lnTo>
                <a:lnTo>
                  <a:pt x="303" y="201"/>
                </a:lnTo>
                <a:lnTo>
                  <a:pt x="303" y="201"/>
                </a:lnTo>
                <a:lnTo>
                  <a:pt x="303" y="194"/>
                </a:lnTo>
                <a:lnTo>
                  <a:pt x="301" y="187"/>
                </a:lnTo>
                <a:lnTo>
                  <a:pt x="301" y="187"/>
                </a:lnTo>
                <a:lnTo>
                  <a:pt x="298" y="179"/>
                </a:lnTo>
                <a:lnTo>
                  <a:pt x="298" y="179"/>
                </a:lnTo>
                <a:close/>
                <a:moveTo>
                  <a:pt x="154" y="182"/>
                </a:moveTo>
                <a:lnTo>
                  <a:pt x="154" y="182"/>
                </a:lnTo>
                <a:lnTo>
                  <a:pt x="154" y="182"/>
                </a:lnTo>
                <a:lnTo>
                  <a:pt x="154" y="182"/>
                </a:lnTo>
                <a:lnTo>
                  <a:pt x="154" y="182"/>
                </a:lnTo>
                <a:lnTo>
                  <a:pt x="154" y="182"/>
                </a:lnTo>
                <a:lnTo>
                  <a:pt x="151" y="187"/>
                </a:lnTo>
                <a:lnTo>
                  <a:pt x="151" y="187"/>
                </a:lnTo>
                <a:lnTo>
                  <a:pt x="150" y="194"/>
                </a:lnTo>
                <a:lnTo>
                  <a:pt x="148" y="201"/>
                </a:lnTo>
                <a:lnTo>
                  <a:pt x="148" y="201"/>
                </a:lnTo>
                <a:lnTo>
                  <a:pt x="148" y="209"/>
                </a:lnTo>
                <a:lnTo>
                  <a:pt x="148" y="209"/>
                </a:lnTo>
                <a:lnTo>
                  <a:pt x="148" y="211"/>
                </a:lnTo>
                <a:lnTo>
                  <a:pt x="148" y="211"/>
                </a:lnTo>
                <a:lnTo>
                  <a:pt x="148" y="209"/>
                </a:lnTo>
                <a:lnTo>
                  <a:pt x="148" y="209"/>
                </a:lnTo>
                <a:lnTo>
                  <a:pt x="148" y="206"/>
                </a:lnTo>
                <a:lnTo>
                  <a:pt x="148" y="206"/>
                </a:lnTo>
                <a:lnTo>
                  <a:pt x="150" y="201"/>
                </a:lnTo>
                <a:lnTo>
                  <a:pt x="150" y="201"/>
                </a:lnTo>
                <a:lnTo>
                  <a:pt x="150" y="198"/>
                </a:lnTo>
                <a:lnTo>
                  <a:pt x="150" y="198"/>
                </a:lnTo>
                <a:lnTo>
                  <a:pt x="151" y="197"/>
                </a:lnTo>
                <a:lnTo>
                  <a:pt x="151" y="197"/>
                </a:lnTo>
                <a:lnTo>
                  <a:pt x="151" y="195"/>
                </a:lnTo>
                <a:lnTo>
                  <a:pt x="151" y="195"/>
                </a:lnTo>
                <a:lnTo>
                  <a:pt x="153" y="192"/>
                </a:lnTo>
                <a:lnTo>
                  <a:pt x="153" y="192"/>
                </a:lnTo>
                <a:lnTo>
                  <a:pt x="153" y="192"/>
                </a:lnTo>
                <a:lnTo>
                  <a:pt x="153" y="192"/>
                </a:lnTo>
                <a:lnTo>
                  <a:pt x="153" y="189"/>
                </a:lnTo>
                <a:lnTo>
                  <a:pt x="153" y="187"/>
                </a:lnTo>
                <a:lnTo>
                  <a:pt x="153" y="187"/>
                </a:lnTo>
                <a:lnTo>
                  <a:pt x="154" y="182"/>
                </a:lnTo>
                <a:lnTo>
                  <a:pt x="154" y="182"/>
                </a:lnTo>
                <a:close/>
                <a:moveTo>
                  <a:pt x="219" y="307"/>
                </a:moveTo>
                <a:lnTo>
                  <a:pt x="219" y="307"/>
                </a:lnTo>
                <a:lnTo>
                  <a:pt x="216" y="315"/>
                </a:lnTo>
                <a:lnTo>
                  <a:pt x="216" y="315"/>
                </a:lnTo>
                <a:lnTo>
                  <a:pt x="216" y="317"/>
                </a:lnTo>
                <a:lnTo>
                  <a:pt x="216" y="317"/>
                </a:lnTo>
                <a:lnTo>
                  <a:pt x="216" y="320"/>
                </a:lnTo>
                <a:lnTo>
                  <a:pt x="216" y="320"/>
                </a:lnTo>
                <a:lnTo>
                  <a:pt x="218" y="324"/>
                </a:lnTo>
                <a:lnTo>
                  <a:pt x="218" y="324"/>
                </a:lnTo>
                <a:lnTo>
                  <a:pt x="219" y="321"/>
                </a:lnTo>
                <a:lnTo>
                  <a:pt x="219" y="321"/>
                </a:lnTo>
                <a:lnTo>
                  <a:pt x="221" y="313"/>
                </a:lnTo>
                <a:lnTo>
                  <a:pt x="221" y="313"/>
                </a:lnTo>
                <a:lnTo>
                  <a:pt x="221" y="312"/>
                </a:lnTo>
                <a:lnTo>
                  <a:pt x="221" y="312"/>
                </a:lnTo>
                <a:lnTo>
                  <a:pt x="221" y="309"/>
                </a:lnTo>
                <a:lnTo>
                  <a:pt x="221" y="309"/>
                </a:lnTo>
                <a:lnTo>
                  <a:pt x="221" y="307"/>
                </a:lnTo>
                <a:lnTo>
                  <a:pt x="221" y="307"/>
                </a:lnTo>
                <a:lnTo>
                  <a:pt x="219" y="307"/>
                </a:lnTo>
                <a:lnTo>
                  <a:pt x="219" y="307"/>
                </a:lnTo>
                <a:close/>
                <a:moveTo>
                  <a:pt x="88" y="203"/>
                </a:moveTo>
                <a:lnTo>
                  <a:pt x="88" y="203"/>
                </a:lnTo>
                <a:lnTo>
                  <a:pt x="87" y="198"/>
                </a:lnTo>
                <a:lnTo>
                  <a:pt x="87" y="198"/>
                </a:lnTo>
                <a:lnTo>
                  <a:pt x="85" y="195"/>
                </a:lnTo>
                <a:lnTo>
                  <a:pt x="85" y="195"/>
                </a:lnTo>
                <a:lnTo>
                  <a:pt x="82" y="190"/>
                </a:lnTo>
                <a:lnTo>
                  <a:pt x="82" y="190"/>
                </a:lnTo>
                <a:lnTo>
                  <a:pt x="80" y="190"/>
                </a:lnTo>
                <a:lnTo>
                  <a:pt x="80" y="190"/>
                </a:lnTo>
                <a:lnTo>
                  <a:pt x="87" y="205"/>
                </a:lnTo>
                <a:lnTo>
                  <a:pt x="87" y="205"/>
                </a:lnTo>
                <a:lnTo>
                  <a:pt x="88" y="203"/>
                </a:lnTo>
                <a:lnTo>
                  <a:pt x="88" y="203"/>
                </a:lnTo>
                <a:close/>
                <a:moveTo>
                  <a:pt x="69" y="94"/>
                </a:moveTo>
                <a:lnTo>
                  <a:pt x="69" y="94"/>
                </a:lnTo>
                <a:lnTo>
                  <a:pt x="69" y="93"/>
                </a:lnTo>
                <a:lnTo>
                  <a:pt x="69" y="93"/>
                </a:lnTo>
                <a:lnTo>
                  <a:pt x="71" y="83"/>
                </a:lnTo>
                <a:lnTo>
                  <a:pt x="71" y="83"/>
                </a:lnTo>
                <a:lnTo>
                  <a:pt x="71" y="83"/>
                </a:lnTo>
                <a:lnTo>
                  <a:pt x="71" y="83"/>
                </a:lnTo>
                <a:lnTo>
                  <a:pt x="69" y="82"/>
                </a:lnTo>
                <a:lnTo>
                  <a:pt x="69" y="82"/>
                </a:lnTo>
                <a:lnTo>
                  <a:pt x="66" y="85"/>
                </a:lnTo>
                <a:lnTo>
                  <a:pt x="66" y="85"/>
                </a:lnTo>
                <a:lnTo>
                  <a:pt x="66" y="86"/>
                </a:lnTo>
                <a:lnTo>
                  <a:pt x="65" y="86"/>
                </a:lnTo>
                <a:lnTo>
                  <a:pt x="65" y="86"/>
                </a:lnTo>
                <a:lnTo>
                  <a:pt x="69" y="94"/>
                </a:lnTo>
                <a:lnTo>
                  <a:pt x="69" y="94"/>
                </a:lnTo>
                <a:close/>
                <a:moveTo>
                  <a:pt x="295" y="209"/>
                </a:moveTo>
                <a:lnTo>
                  <a:pt x="295" y="209"/>
                </a:lnTo>
                <a:lnTo>
                  <a:pt x="296" y="208"/>
                </a:lnTo>
                <a:lnTo>
                  <a:pt x="296" y="208"/>
                </a:lnTo>
                <a:lnTo>
                  <a:pt x="296" y="203"/>
                </a:lnTo>
                <a:lnTo>
                  <a:pt x="293" y="198"/>
                </a:lnTo>
                <a:lnTo>
                  <a:pt x="293" y="198"/>
                </a:lnTo>
                <a:lnTo>
                  <a:pt x="292" y="198"/>
                </a:lnTo>
                <a:lnTo>
                  <a:pt x="292" y="198"/>
                </a:lnTo>
                <a:lnTo>
                  <a:pt x="292" y="200"/>
                </a:lnTo>
                <a:lnTo>
                  <a:pt x="292" y="200"/>
                </a:lnTo>
                <a:lnTo>
                  <a:pt x="292" y="206"/>
                </a:lnTo>
                <a:lnTo>
                  <a:pt x="292" y="206"/>
                </a:lnTo>
                <a:lnTo>
                  <a:pt x="292" y="208"/>
                </a:lnTo>
                <a:lnTo>
                  <a:pt x="292" y="208"/>
                </a:lnTo>
                <a:lnTo>
                  <a:pt x="295" y="209"/>
                </a:lnTo>
                <a:lnTo>
                  <a:pt x="295" y="209"/>
                </a:lnTo>
                <a:close/>
                <a:moveTo>
                  <a:pt x="158" y="192"/>
                </a:moveTo>
                <a:lnTo>
                  <a:pt x="158" y="192"/>
                </a:lnTo>
                <a:lnTo>
                  <a:pt x="158" y="192"/>
                </a:lnTo>
                <a:lnTo>
                  <a:pt x="158" y="192"/>
                </a:lnTo>
                <a:lnTo>
                  <a:pt x="162" y="209"/>
                </a:lnTo>
                <a:lnTo>
                  <a:pt x="162" y="209"/>
                </a:lnTo>
                <a:lnTo>
                  <a:pt x="167" y="206"/>
                </a:lnTo>
                <a:lnTo>
                  <a:pt x="167" y="206"/>
                </a:lnTo>
                <a:lnTo>
                  <a:pt x="158" y="192"/>
                </a:lnTo>
                <a:lnTo>
                  <a:pt x="158" y="192"/>
                </a:lnTo>
                <a:close/>
                <a:moveTo>
                  <a:pt x="184" y="115"/>
                </a:moveTo>
                <a:lnTo>
                  <a:pt x="184" y="115"/>
                </a:lnTo>
                <a:lnTo>
                  <a:pt x="184" y="116"/>
                </a:lnTo>
                <a:lnTo>
                  <a:pt x="184" y="116"/>
                </a:lnTo>
                <a:lnTo>
                  <a:pt x="188" y="121"/>
                </a:lnTo>
                <a:lnTo>
                  <a:pt x="188" y="121"/>
                </a:lnTo>
                <a:lnTo>
                  <a:pt x="189" y="121"/>
                </a:lnTo>
                <a:lnTo>
                  <a:pt x="189" y="121"/>
                </a:lnTo>
                <a:lnTo>
                  <a:pt x="191" y="121"/>
                </a:lnTo>
                <a:lnTo>
                  <a:pt x="192" y="123"/>
                </a:lnTo>
                <a:lnTo>
                  <a:pt x="192" y="123"/>
                </a:lnTo>
                <a:lnTo>
                  <a:pt x="192" y="124"/>
                </a:lnTo>
                <a:lnTo>
                  <a:pt x="192" y="124"/>
                </a:lnTo>
                <a:lnTo>
                  <a:pt x="194" y="126"/>
                </a:lnTo>
                <a:lnTo>
                  <a:pt x="195" y="127"/>
                </a:lnTo>
                <a:lnTo>
                  <a:pt x="195" y="127"/>
                </a:lnTo>
                <a:lnTo>
                  <a:pt x="197" y="129"/>
                </a:lnTo>
                <a:lnTo>
                  <a:pt x="197" y="129"/>
                </a:lnTo>
                <a:lnTo>
                  <a:pt x="199" y="130"/>
                </a:lnTo>
                <a:lnTo>
                  <a:pt x="199" y="130"/>
                </a:lnTo>
                <a:lnTo>
                  <a:pt x="199" y="130"/>
                </a:lnTo>
                <a:lnTo>
                  <a:pt x="200" y="130"/>
                </a:lnTo>
                <a:lnTo>
                  <a:pt x="200" y="130"/>
                </a:lnTo>
                <a:lnTo>
                  <a:pt x="192" y="121"/>
                </a:lnTo>
                <a:lnTo>
                  <a:pt x="184" y="115"/>
                </a:lnTo>
                <a:lnTo>
                  <a:pt x="184" y="115"/>
                </a:lnTo>
                <a:close/>
                <a:moveTo>
                  <a:pt x="83" y="214"/>
                </a:moveTo>
                <a:lnTo>
                  <a:pt x="83" y="214"/>
                </a:lnTo>
                <a:lnTo>
                  <a:pt x="85" y="217"/>
                </a:lnTo>
                <a:lnTo>
                  <a:pt x="85" y="217"/>
                </a:lnTo>
                <a:lnTo>
                  <a:pt x="88" y="220"/>
                </a:lnTo>
                <a:lnTo>
                  <a:pt x="88" y="220"/>
                </a:lnTo>
                <a:lnTo>
                  <a:pt x="96" y="227"/>
                </a:lnTo>
                <a:lnTo>
                  <a:pt x="96" y="227"/>
                </a:lnTo>
                <a:lnTo>
                  <a:pt x="96" y="227"/>
                </a:lnTo>
                <a:lnTo>
                  <a:pt x="96" y="227"/>
                </a:lnTo>
                <a:lnTo>
                  <a:pt x="96" y="225"/>
                </a:lnTo>
                <a:lnTo>
                  <a:pt x="95" y="224"/>
                </a:lnTo>
                <a:lnTo>
                  <a:pt x="95" y="224"/>
                </a:lnTo>
                <a:lnTo>
                  <a:pt x="91" y="222"/>
                </a:lnTo>
                <a:lnTo>
                  <a:pt x="91" y="222"/>
                </a:lnTo>
                <a:lnTo>
                  <a:pt x="88" y="219"/>
                </a:lnTo>
                <a:lnTo>
                  <a:pt x="88" y="219"/>
                </a:lnTo>
                <a:lnTo>
                  <a:pt x="87" y="214"/>
                </a:lnTo>
                <a:lnTo>
                  <a:pt x="87" y="214"/>
                </a:lnTo>
                <a:lnTo>
                  <a:pt x="85" y="214"/>
                </a:lnTo>
                <a:lnTo>
                  <a:pt x="85" y="214"/>
                </a:lnTo>
                <a:lnTo>
                  <a:pt x="83" y="214"/>
                </a:lnTo>
                <a:lnTo>
                  <a:pt x="83" y="214"/>
                </a:lnTo>
                <a:close/>
                <a:moveTo>
                  <a:pt x="99" y="28"/>
                </a:moveTo>
                <a:lnTo>
                  <a:pt x="99" y="28"/>
                </a:lnTo>
                <a:lnTo>
                  <a:pt x="99" y="28"/>
                </a:lnTo>
                <a:lnTo>
                  <a:pt x="99" y="28"/>
                </a:lnTo>
                <a:lnTo>
                  <a:pt x="101" y="28"/>
                </a:lnTo>
                <a:lnTo>
                  <a:pt x="101" y="28"/>
                </a:lnTo>
                <a:lnTo>
                  <a:pt x="104" y="29"/>
                </a:lnTo>
                <a:lnTo>
                  <a:pt x="107" y="29"/>
                </a:lnTo>
                <a:lnTo>
                  <a:pt x="107" y="29"/>
                </a:lnTo>
                <a:lnTo>
                  <a:pt x="110" y="28"/>
                </a:lnTo>
                <a:lnTo>
                  <a:pt x="110" y="28"/>
                </a:lnTo>
                <a:lnTo>
                  <a:pt x="110" y="29"/>
                </a:lnTo>
                <a:lnTo>
                  <a:pt x="112" y="29"/>
                </a:lnTo>
                <a:lnTo>
                  <a:pt x="112" y="29"/>
                </a:lnTo>
                <a:lnTo>
                  <a:pt x="112" y="33"/>
                </a:lnTo>
                <a:lnTo>
                  <a:pt x="112" y="33"/>
                </a:lnTo>
                <a:lnTo>
                  <a:pt x="112" y="33"/>
                </a:lnTo>
                <a:lnTo>
                  <a:pt x="112" y="33"/>
                </a:lnTo>
                <a:lnTo>
                  <a:pt x="113" y="39"/>
                </a:lnTo>
                <a:lnTo>
                  <a:pt x="113" y="39"/>
                </a:lnTo>
                <a:lnTo>
                  <a:pt x="113" y="39"/>
                </a:lnTo>
                <a:lnTo>
                  <a:pt x="113" y="39"/>
                </a:lnTo>
                <a:lnTo>
                  <a:pt x="115" y="34"/>
                </a:lnTo>
                <a:lnTo>
                  <a:pt x="115" y="29"/>
                </a:lnTo>
                <a:lnTo>
                  <a:pt x="115" y="29"/>
                </a:lnTo>
                <a:lnTo>
                  <a:pt x="107" y="28"/>
                </a:lnTo>
                <a:lnTo>
                  <a:pt x="99" y="28"/>
                </a:lnTo>
                <a:lnTo>
                  <a:pt x="99" y="28"/>
                </a:lnTo>
                <a:close/>
                <a:moveTo>
                  <a:pt x="303" y="238"/>
                </a:moveTo>
                <a:lnTo>
                  <a:pt x="303" y="238"/>
                </a:lnTo>
                <a:lnTo>
                  <a:pt x="303" y="238"/>
                </a:lnTo>
                <a:lnTo>
                  <a:pt x="303" y="238"/>
                </a:lnTo>
                <a:lnTo>
                  <a:pt x="303" y="238"/>
                </a:lnTo>
                <a:lnTo>
                  <a:pt x="303" y="238"/>
                </a:lnTo>
                <a:lnTo>
                  <a:pt x="296" y="249"/>
                </a:lnTo>
                <a:lnTo>
                  <a:pt x="296" y="249"/>
                </a:lnTo>
                <a:lnTo>
                  <a:pt x="290" y="258"/>
                </a:lnTo>
                <a:lnTo>
                  <a:pt x="290" y="258"/>
                </a:lnTo>
                <a:lnTo>
                  <a:pt x="284" y="266"/>
                </a:lnTo>
                <a:lnTo>
                  <a:pt x="276" y="272"/>
                </a:lnTo>
                <a:lnTo>
                  <a:pt x="276" y="272"/>
                </a:lnTo>
                <a:lnTo>
                  <a:pt x="276" y="274"/>
                </a:lnTo>
                <a:lnTo>
                  <a:pt x="276" y="274"/>
                </a:lnTo>
                <a:lnTo>
                  <a:pt x="278" y="272"/>
                </a:lnTo>
                <a:lnTo>
                  <a:pt x="278" y="272"/>
                </a:lnTo>
                <a:lnTo>
                  <a:pt x="282" y="269"/>
                </a:lnTo>
                <a:lnTo>
                  <a:pt x="282" y="269"/>
                </a:lnTo>
                <a:lnTo>
                  <a:pt x="290" y="261"/>
                </a:lnTo>
                <a:lnTo>
                  <a:pt x="296" y="252"/>
                </a:lnTo>
                <a:lnTo>
                  <a:pt x="296" y="252"/>
                </a:lnTo>
                <a:lnTo>
                  <a:pt x="300" y="246"/>
                </a:lnTo>
                <a:lnTo>
                  <a:pt x="301" y="239"/>
                </a:lnTo>
                <a:lnTo>
                  <a:pt x="301" y="239"/>
                </a:lnTo>
                <a:lnTo>
                  <a:pt x="303" y="238"/>
                </a:lnTo>
                <a:lnTo>
                  <a:pt x="303" y="238"/>
                </a:lnTo>
                <a:close/>
                <a:moveTo>
                  <a:pt x="274" y="239"/>
                </a:moveTo>
                <a:lnTo>
                  <a:pt x="274" y="239"/>
                </a:lnTo>
                <a:lnTo>
                  <a:pt x="279" y="233"/>
                </a:lnTo>
                <a:lnTo>
                  <a:pt x="284" y="225"/>
                </a:lnTo>
                <a:lnTo>
                  <a:pt x="285" y="216"/>
                </a:lnTo>
                <a:lnTo>
                  <a:pt x="287" y="208"/>
                </a:lnTo>
                <a:lnTo>
                  <a:pt x="287" y="208"/>
                </a:lnTo>
                <a:lnTo>
                  <a:pt x="285" y="212"/>
                </a:lnTo>
                <a:lnTo>
                  <a:pt x="285" y="212"/>
                </a:lnTo>
                <a:lnTo>
                  <a:pt x="284" y="220"/>
                </a:lnTo>
                <a:lnTo>
                  <a:pt x="279" y="230"/>
                </a:lnTo>
                <a:lnTo>
                  <a:pt x="279" y="230"/>
                </a:lnTo>
                <a:lnTo>
                  <a:pt x="279" y="231"/>
                </a:lnTo>
                <a:lnTo>
                  <a:pt x="279" y="231"/>
                </a:lnTo>
                <a:lnTo>
                  <a:pt x="274" y="239"/>
                </a:lnTo>
                <a:lnTo>
                  <a:pt x="274" y="239"/>
                </a:lnTo>
                <a:lnTo>
                  <a:pt x="274" y="239"/>
                </a:lnTo>
                <a:lnTo>
                  <a:pt x="274" y="239"/>
                </a:lnTo>
                <a:close/>
                <a:moveTo>
                  <a:pt x="24" y="22"/>
                </a:moveTo>
                <a:lnTo>
                  <a:pt x="24" y="22"/>
                </a:lnTo>
                <a:lnTo>
                  <a:pt x="22" y="22"/>
                </a:lnTo>
                <a:lnTo>
                  <a:pt x="20" y="22"/>
                </a:lnTo>
                <a:lnTo>
                  <a:pt x="20" y="22"/>
                </a:lnTo>
                <a:lnTo>
                  <a:pt x="17" y="25"/>
                </a:lnTo>
                <a:lnTo>
                  <a:pt x="17" y="25"/>
                </a:lnTo>
                <a:lnTo>
                  <a:pt x="17" y="29"/>
                </a:lnTo>
                <a:lnTo>
                  <a:pt x="19" y="33"/>
                </a:lnTo>
                <a:lnTo>
                  <a:pt x="19" y="33"/>
                </a:lnTo>
                <a:lnTo>
                  <a:pt x="24" y="22"/>
                </a:lnTo>
                <a:lnTo>
                  <a:pt x="24" y="22"/>
                </a:lnTo>
                <a:close/>
                <a:moveTo>
                  <a:pt x="83" y="165"/>
                </a:moveTo>
                <a:lnTo>
                  <a:pt x="83" y="165"/>
                </a:lnTo>
                <a:lnTo>
                  <a:pt x="85" y="157"/>
                </a:lnTo>
                <a:lnTo>
                  <a:pt x="85" y="157"/>
                </a:lnTo>
                <a:lnTo>
                  <a:pt x="85" y="157"/>
                </a:lnTo>
                <a:lnTo>
                  <a:pt x="85" y="157"/>
                </a:lnTo>
                <a:lnTo>
                  <a:pt x="80" y="160"/>
                </a:lnTo>
                <a:lnTo>
                  <a:pt x="80" y="160"/>
                </a:lnTo>
                <a:lnTo>
                  <a:pt x="80" y="162"/>
                </a:lnTo>
                <a:lnTo>
                  <a:pt x="80" y="162"/>
                </a:lnTo>
                <a:lnTo>
                  <a:pt x="79" y="167"/>
                </a:lnTo>
                <a:lnTo>
                  <a:pt x="79" y="167"/>
                </a:lnTo>
                <a:lnTo>
                  <a:pt x="83" y="165"/>
                </a:lnTo>
                <a:lnTo>
                  <a:pt x="83" y="165"/>
                </a:lnTo>
                <a:close/>
                <a:moveTo>
                  <a:pt x="205" y="154"/>
                </a:moveTo>
                <a:lnTo>
                  <a:pt x="205" y="154"/>
                </a:lnTo>
                <a:lnTo>
                  <a:pt x="203" y="148"/>
                </a:lnTo>
                <a:lnTo>
                  <a:pt x="203" y="148"/>
                </a:lnTo>
                <a:lnTo>
                  <a:pt x="203" y="148"/>
                </a:lnTo>
                <a:lnTo>
                  <a:pt x="203" y="148"/>
                </a:lnTo>
                <a:lnTo>
                  <a:pt x="194" y="151"/>
                </a:lnTo>
                <a:lnTo>
                  <a:pt x="194" y="151"/>
                </a:lnTo>
                <a:lnTo>
                  <a:pt x="192" y="153"/>
                </a:lnTo>
                <a:lnTo>
                  <a:pt x="192" y="153"/>
                </a:lnTo>
                <a:lnTo>
                  <a:pt x="191" y="156"/>
                </a:lnTo>
                <a:lnTo>
                  <a:pt x="191" y="156"/>
                </a:lnTo>
                <a:lnTo>
                  <a:pt x="191" y="157"/>
                </a:lnTo>
                <a:lnTo>
                  <a:pt x="191" y="157"/>
                </a:lnTo>
                <a:lnTo>
                  <a:pt x="191" y="157"/>
                </a:lnTo>
                <a:lnTo>
                  <a:pt x="191" y="157"/>
                </a:lnTo>
                <a:lnTo>
                  <a:pt x="192" y="156"/>
                </a:lnTo>
                <a:lnTo>
                  <a:pt x="192" y="156"/>
                </a:lnTo>
                <a:lnTo>
                  <a:pt x="200" y="151"/>
                </a:lnTo>
                <a:lnTo>
                  <a:pt x="200" y="151"/>
                </a:lnTo>
                <a:lnTo>
                  <a:pt x="202" y="149"/>
                </a:lnTo>
                <a:lnTo>
                  <a:pt x="202" y="149"/>
                </a:lnTo>
                <a:lnTo>
                  <a:pt x="203" y="149"/>
                </a:lnTo>
                <a:lnTo>
                  <a:pt x="203" y="149"/>
                </a:lnTo>
                <a:lnTo>
                  <a:pt x="203" y="151"/>
                </a:lnTo>
                <a:lnTo>
                  <a:pt x="203" y="151"/>
                </a:lnTo>
                <a:lnTo>
                  <a:pt x="203" y="153"/>
                </a:lnTo>
                <a:lnTo>
                  <a:pt x="203" y="153"/>
                </a:lnTo>
                <a:lnTo>
                  <a:pt x="203" y="154"/>
                </a:lnTo>
                <a:lnTo>
                  <a:pt x="203" y="154"/>
                </a:lnTo>
                <a:lnTo>
                  <a:pt x="205" y="154"/>
                </a:lnTo>
                <a:lnTo>
                  <a:pt x="205" y="154"/>
                </a:lnTo>
                <a:close/>
                <a:moveTo>
                  <a:pt x="240" y="413"/>
                </a:moveTo>
                <a:lnTo>
                  <a:pt x="240" y="413"/>
                </a:lnTo>
                <a:lnTo>
                  <a:pt x="235" y="416"/>
                </a:lnTo>
                <a:lnTo>
                  <a:pt x="235" y="416"/>
                </a:lnTo>
                <a:lnTo>
                  <a:pt x="235" y="418"/>
                </a:lnTo>
                <a:lnTo>
                  <a:pt x="235" y="418"/>
                </a:lnTo>
                <a:lnTo>
                  <a:pt x="235" y="422"/>
                </a:lnTo>
                <a:lnTo>
                  <a:pt x="235" y="422"/>
                </a:lnTo>
                <a:lnTo>
                  <a:pt x="240" y="419"/>
                </a:lnTo>
                <a:lnTo>
                  <a:pt x="240" y="419"/>
                </a:lnTo>
                <a:lnTo>
                  <a:pt x="240" y="418"/>
                </a:lnTo>
                <a:lnTo>
                  <a:pt x="240" y="418"/>
                </a:lnTo>
                <a:lnTo>
                  <a:pt x="240" y="413"/>
                </a:lnTo>
                <a:lnTo>
                  <a:pt x="240" y="413"/>
                </a:lnTo>
                <a:close/>
                <a:moveTo>
                  <a:pt x="235" y="378"/>
                </a:moveTo>
                <a:lnTo>
                  <a:pt x="235" y="378"/>
                </a:lnTo>
                <a:lnTo>
                  <a:pt x="233" y="372"/>
                </a:lnTo>
                <a:lnTo>
                  <a:pt x="233" y="372"/>
                </a:lnTo>
                <a:lnTo>
                  <a:pt x="232" y="372"/>
                </a:lnTo>
                <a:lnTo>
                  <a:pt x="232" y="373"/>
                </a:lnTo>
                <a:lnTo>
                  <a:pt x="232" y="373"/>
                </a:lnTo>
                <a:lnTo>
                  <a:pt x="230" y="375"/>
                </a:lnTo>
                <a:lnTo>
                  <a:pt x="229" y="375"/>
                </a:lnTo>
                <a:lnTo>
                  <a:pt x="229" y="375"/>
                </a:lnTo>
                <a:lnTo>
                  <a:pt x="229" y="375"/>
                </a:lnTo>
                <a:lnTo>
                  <a:pt x="229" y="375"/>
                </a:lnTo>
                <a:lnTo>
                  <a:pt x="227" y="377"/>
                </a:lnTo>
                <a:lnTo>
                  <a:pt x="227" y="377"/>
                </a:lnTo>
                <a:lnTo>
                  <a:pt x="229" y="380"/>
                </a:lnTo>
                <a:lnTo>
                  <a:pt x="229" y="380"/>
                </a:lnTo>
                <a:lnTo>
                  <a:pt x="235" y="378"/>
                </a:lnTo>
                <a:lnTo>
                  <a:pt x="235" y="378"/>
                </a:lnTo>
                <a:close/>
                <a:moveTo>
                  <a:pt x="76" y="102"/>
                </a:moveTo>
                <a:lnTo>
                  <a:pt x="76" y="102"/>
                </a:lnTo>
                <a:lnTo>
                  <a:pt x="76" y="102"/>
                </a:lnTo>
                <a:lnTo>
                  <a:pt x="76" y="102"/>
                </a:lnTo>
                <a:lnTo>
                  <a:pt x="77" y="100"/>
                </a:lnTo>
                <a:lnTo>
                  <a:pt x="77" y="100"/>
                </a:lnTo>
                <a:lnTo>
                  <a:pt x="79" y="93"/>
                </a:lnTo>
                <a:lnTo>
                  <a:pt x="79" y="93"/>
                </a:lnTo>
                <a:lnTo>
                  <a:pt x="79" y="91"/>
                </a:lnTo>
                <a:lnTo>
                  <a:pt x="77" y="89"/>
                </a:lnTo>
                <a:lnTo>
                  <a:pt x="77" y="89"/>
                </a:lnTo>
                <a:lnTo>
                  <a:pt x="72" y="99"/>
                </a:lnTo>
                <a:lnTo>
                  <a:pt x="72" y="99"/>
                </a:lnTo>
                <a:lnTo>
                  <a:pt x="76" y="102"/>
                </a:lnTo>
                <a:lnTo>
                  <a:pt x="76" y="102"/>
                </a:lnTo>
                <a:close/>
                <a:moveTo>
                  <a:pt x="240" y="309"/>
                </a:moveTo>
                <a:lnTo>
                  <a:pt x="240" y="309"/>
                </a:lnTo>
                <a:lnTo>
                  <a:pt x="236" y="299"/>
                </a:lnTo>
                <a:lnTo>
                  <a:pt x="236" y="299"/>
                </a:lnTo>
                <a:lnTo>
                  <a:pt x="235" y="301"/>
                </a:lnTo>
                <a:lnTo>
                  <a:pt x="236" y="302"/>
                </a:lnTo>
                <a:lnTo>
                  <a:pt x="236" y="302"/>
                </a:lnTo>
                <a:lnTo>
                  <a:pt x="235" y="304"/>
                </a:lnTo>
                <a:lnTo>
                  <a:pt x="235" y="304"/>
                </a:lnTo>
                <a:lnTo>
                  <a:pt x="235" y="306"/>
                </a:lnTo>
                <a:lnTo>
                  <a:pt x="235" y="306"/>
                </a:lnTo>
                <a:lnTo>
                  <a:pt x="233" y="310"/>
                </a:lnTo>
                <a:lnTo>
                  <a:pt x="233" y="310"/>
                </a:lnTo>
                <a:lnTo>
                  <a:pt x="235" y="309"/>
                </a:lnTo>
                <a:lnTo>
                  <a:pt x="235" y="309"/>
                </a:lnTo>
                <a:lnTo>
                  <a:pt x="238" y="309"/>
                </a:lnTo>
                <a:lnTo>
                  <a:pt x="238" y="309"/>
                </a:lnTo>
                <a:lnTo>
                  <a:pt x="240" y="309"/>
                </a:lnTo>
                <a:lnTo>
                  <a:pt x="240" y="309"/>
                </a:lnTo>
                <a:close/>
                <a:moveTo>
                  <a:pt x="184" y="373"/>
                </a:moveTo>
                <a:lnTo>
                  <a:pt x="184" y="373"/>
                </a:lnTo>
                <a:lnTo>
                  <a:pt x="184" y="373"/>
                </a:lnTo>
                <a:lnTo>
                  <a:pt x="184" y="373"/>
                </a:lnTo>
                <a:lnTo>
                  <a:pt x="191" y="362"/>
                </a:lnTo>
                <a:lnTo>
                  <a:pt x="191" y="362"/>
                </a:lnTo>
                <a:lnTo>
                  <a:pt x="186" y="362"/>
                </a:lnTo>
                <a:lnTo>
                  <a:pt x="186" y="362"/>
                </a:lnTo>
                <a:lnTo>
                  <a:pt x="184" y="373"/>
                </a:lnTo>
                <a:lnTo>
                  <a:pt x="184" y="373"/>
                </a:lnTo>
                <a:close/>
                <a:moveTo>
                  <a:pt x="80" y="110"/>
                </a:moveTo>
                <a:lnTo>
                  <a:pt x="80" y="110"/>
                </a:lnTo>
                <a:lnTo>
                  <a:pt x="82" y="108"/>
                </a:lnTo>
                <a:lnTo>
                  <a:pt x="82" y="108"/>
                </a:lnTo>
                <a:lnTo>
                  <a:pt x="83" y="100"/>
                </a:lnTo>
                <a:lnTo>
                  <a:pt x="83" y="100"/>
                </a:lnTo>
                <a:lnTo>
                  <a:pt x="83" y="99"/>
                </a:lnTo>
                <a:lnTo>
                  <a:pt x="83" y="99"/>
                </a:lnTo>
                <a:lnTo>
                  <a:pt x="83" y="97"/>
                </a:lnTo>
                <a:lnTo>
                  <a:pt x="83" y="97"/>
                </a:lnTo>
                <a:lnTo>
                  <a:pt x="83" y="97"/>
                </a:lnTo>
                <a:lnTo>
                  <a:pt x="83" y="97"/>
                </a:lnTo>
                <a:lnTo>
                  <a:pt x="80" y="102"/>
                </a:lnTo>
                <a:lnTo>
                  <a:pt x="80" y="102"/>
                </a:lnTo>
                <a:lnTo>
                  <a:pt x="79" y="104"/>
                </a:lnTo>
                <a:lnTo>
                  <a:pt x="77" y="105"/>
                </a:lnTo>
                <a:lnTo>
                  <a:pt x="77" y="105"/>
                </a:lnTo>
                <a:lnTo>
                  <a:pt x="80" y="110"/>
                </a:lnTo>
                <a:lnTo>
                  <a:pt x="80" y="110"/>
                </a:lnTo>
                <a:close/>
                <a:moveTo>
                  <a:pt x="184" y="138"/>
                </a:moveTo>
                <a:lnTo>
                  <a:pt x="184" y="138"/>
                </a:lnTo>
                <a:lnTo>
                  <a:pt x="186" y="129"/>
                </a:lnTo>
                <a:lnTo>
                  <a:pt x="186" y="129"/>
                </a:lnTo>
                <a:lnTo>
                  <a:pt x="186" y="129"/>
                </a:lnTo>
                <a:lnTo>
                  <a:pt x="186" y="127"/>
                </a:lnTo>
                <a:lnTo>
                  <a:pt x="186" y="127"/>
                </a:lnTo>
                <a:lnTo>
                  <a:pt x="181" y="134"/>
                </a:lnTo>
                <a:lnTo>
                  <a:pt x="181" y="134"/>
                </a:lnTo>
                <a:lnTo>
                  <a:pt x="184" y="138"/>
                </a:lnTo>
                <a:lnTo>
                  <a:pt x="184" y="138"/>
                </a:lnTo>
                <a:close/>
                <a:moveTo>
                  <a:pt x="107" y="130"/>
                </a:moveTo>
                <a:lnTo>
                  <a:pt x="107" y="130"/>
                </a:lnTo>
                <a:lnTo>
                  <a:pt x="121" y="126"/>
                </a:lnTo>
                <a:lnTo>
                  <a:pt x="121" y="126"/>
                </a:lnTo>
                <a:lnTo>
                  <a:pt x="115" y="124"/>
                </a:lnTo>
                <a:lnTo>
                  <a:pt x="115" y="124"/>
                </a:lnTo>
                <a:lnTo>
                  <a:pt x="115" y="124"/>
                </a:lnTo>
                <a:lnTo>
                  <a:pt x="115" y="124"/>
                </a:lnTo>
                <a:lnTo>
                  <a:pt x="109" y="127"/>
                </a:lnTo>
                <a:lnTo>
                  <a:pt x="109" y="127"/>
                </a:lnTo>
                <a:lnTo>
                  <a:pt x="107" y="130"/>
                </a:lnTo>
                <a:lnTo>
                  <a:pt x="107" y="130"/>
                </a:lnTo>
                <a:close/>
                <a:moveTo>
                  <a:pt x="117" y="230"/>
                </a:moveTo>
                <a:lnTo>
                  <a:pt x="117" y="230"/>
                </a:lnTo>
                <a:lnTo>
                  <a:pt x="113" y="228"/>
                </a:lnTo>
                <a:lnTo>
                  <a:pt x="113" y="228"/>
                </a:lnTo>
                <a:lnTo>
                  <a:pt x="112" y="230"/>
                </a:lnTo>
                <a:lnTo>
                  <a:pt x="109" y="231"/>
                </a:lnTo>
                <a:lnTo>
                  <a:pt x="109" y="231"/>
                </a:lnTo>
                <a:lnTo>
                  <a:pt x="115" y="235"/>
                </a:lnTo>
                <a:lnTo>
                  <a:pt x="115" y="235"/>
                </a:lnTo>
                <a:lnTo>
                  <a:pt x="117" y="230"/>
                </a:lnTo>
                <a:lnTo>
                  <a:pt x="117" y="230"/>
                </a:lnTo>
                <a:close/>
                <a:moveTo>
                  <a:pt x="178" y="263"/>
                </a:moveTo>
                <a:lnTo>
                  <a:pt x="178" y="263"/>
                </a:lnTo>
                <a:lnTo>
                  <a:pt x="183" y="265"/>
                </a:lnTo>
                <a:lnTo>
                  <a:pt x="183" y="265"/>
                </a:lnTo>
                <a:lnTo>
                  <a:pt x="183" y="265"/>
                </a:lnTo>
                <a:lnTo>
                  <a:pt x="183" y="265"/>
                </a:lnTo>
                <a:lnTo>
                  <a:pt x="184" y="260"/>
                </a:lnTo>
                <a:lnTo>
                  <a:pt x="184" y="260"/>
                </a:lnTo>
                <a:lnTo>
                  <a:pt x="183" y="258"/>
                </a:lnTo>
                <a:lnTo>
                  <a:pt x="183" y="258"/>
                </a:lnTo>
                <a:lnTo>
                  <a:pt x="183" y="257"/>
                </a:lnTo>
                <a:lnTo>
                  <a:pt x="183" y="257"/>
                </a:lnTo>
                <a:lnTo>
                  <a:pt x="178" y="263"/>
                </a:lnTo>
                <a:lnTo>
                  <a:pt x="178" y="263"/>
                </a:lnTo>
                <a:close/>
                <a:moveTo>
                  <a:pt x="90" y="164"/>
                </a:moveTo>
                <a:lnTo>
                  <a:pt x="90" y="164"/>
                </a:lnTo>
                <a:lnTo>
                  <a:pt x="93" y="154"/>
                </a:lnTo>
                <a:lnTo>
                  <a:pt x="98" y="145"/>
                </a:lnTo>
                <a:lnTo>
                  <a:pt x="98" y="145"/>
                </a:lnTo>
                <a:lnTo>
                  <a:pt x="95" y="145"/>
                </a:lnTo>
                <a:lnTo>
                  <a:pt x="95" y="145"/>
                </a:lnTo>
                <a:lnTo>
                  <a:pt x="93" y="149"/>
                </a:lnTo>
                <a:lnTo>
                  <a:pt x="93" y="149"/>
                </a:lnTo>
                <a:lnTo>
                  <a:pt x="93" y="151"/>
                </a:lnTo>
                <a:lnTo>
                  <a:pt x="93" y="151"/>
                </a:lnTo>
                <a:lnTo>
                  <a:pt x="91" y="153"/>
                </a:lnTo>
                <a:lnTo>
                  <a:pt x="91" y="153"/>
                </a:lnTo>
                <a:lnTo>
                  <a:pt x="90" y="156"/>
                </a:lnTo>
                <a:lnTo>
                  <a:pt x="90" y="156"/>
                </a:lnTo>
                <a:lnTo>
                  <a:pt x="90" y="157"/>
                </a:lnTo>
                <a:lnTo>
                  <a:pt x="90" y="157"/>
                </a:lnTo>
                <a:lnTo>
                  <a:pt x="90" y="164"/>
                </a:lnTo>
                <a:lnTo>
                  <a:pt x="90" y="164"/>
                </a:lnTo>
                <a:close/>
                <a:moveTo>
                  <a:pt x="240" y="425"/>
                </a:moveTo>
                <a:lnTo>
                  <a:pt x="240" y="425"/>
                </a:lnTo>
                <a:lnTo>
                  <a:pt x="240" y="425"/>
                </a:lnTo>
                <a:lnTo>
                  <a:pt x="240" y="425"/>
                </a:lnTo>
                <a:lnTo>
                  <a:pt x="235" y="429"/>
                </a:lnTo>
                <a:lnTo>
                  <a:pt x="235" y="429"/>
                </a:lnTo>
                <a:lnTo>
                  <a:pt x="235" y="430"/>
                </a:lnTo>
                <a:lnTo>
                  <a:pt x="235" y="433"/>
                </a:lnTo>
                <a:lnTo>
                  <a:pt x="235" y="433"/>
                </a:lnTo>
                <a:lnTo>
                  <a:pt x="241" y="429"/>
                </a:lnTo>
                <a:lnTo>
                  <a:pt x="241" y="429"/>
                </a:lnTo>
                <a:lnTo>
                  <a:pt x="240" y="425"/>
                </a:lnTo>
                <a:lnTo>
                  <a:pt x="240" y="425"/>
                </a:lnTo>
                <a:close/>
                <a:moveTo>
                  <a:pt x="107" y="222"/>
                </a:moveTo>
                <a:lnTo>
                  <a:pt x="107" y="222"/>
                </a:lnTo>
                <a:lnTo>
                  <a:pt x="102" y="227"/>
                </a:lnTo>
                <a:lnTo>
                  <a:pt x="102" y="227"/>
                </a:lnTo>
                <a:lnTo>
                  <a:pt x="107" y="230"/>
                </a:lnTo>
                <a:lnTo>
                  <a:pt x="107" y="230"/>
                </a:lnTo>
                <a:lnTo>
                  <a:pt x="107" y="228"/>
                </a:lnTo>
                <a:lnTo>
                  <a:pt x="107" y="228"/>
                </a:lnTo>
                <a:lnTo>
                  <a:pt x="109" y="224"/>
                </a:lnTo>
                <a:lnTo>
                  <a:pt x="109" y="224"/>
                </a:lnTo>
                <a:lnTo>
                  <a:pt x="109" y="224"/>
                </a:lnTo>
                <a:lnTo>
                  <a:pt x="107" y="222"/>
                </a:lnTo>
                <a:lnTo>
                  <a:pt x="107" y="222"/>
                </a:lnTo>
                <a:close/>
                <a:moveTo>
                  <a:pt x="156" y="227"/>
                </a:moveTo>
                <a:lnTo>
                  <a:pt x="156" y="227"/>
                </a:lnTo>
                <a:lnTo>
                  <a:pt x="154" y="230"/>
                </a:lnTo>
                <a:lnTo>
                  <a:pt x="154" y="230"/>
                </a:lnTo>
                <a:lnTo>
                  <a:pt x="156" y="235"/>
                </a:lnTo>
                <a:lnTo>
                  <a:pt x="156" y="235"/>
                </a:lnTo>
                <a:lnTo>
                  <a:pt x="158" y="236"/>
                </a:lnTo>
                <a:lnTo>
                  <a:pt x="158" y="236"/>
                </a:lnTo>
                <a:lnTo>
                  <a:pt x="159" y="220"/>
                </a:lnTo>
                <a:lnTo>
                  <a:pt x="159" y="220"/>
                </a:lnTo>
                <a:lnTo>
                  <a:pt x="158" y="220"/>
                </a:lnTo>
                <a:lnTo>
                  <a:pt x="158" y="220"/>
                </a:lnTo>
                <a:lnTo>
                  <a:pt x="158" y="222"/>
                </a:lnTo>
                <a:lnTo>
                  <a:pt x="158" y="224"/>
                </a:lnTo>
                <a:lnTo>
                  <a:pt x="158" y="224"/>
                </a:lnTo>
                <a:lnTo>
                  <a:pt x="158" y="227"/>
                </a:lnTo>
                <a:lnTo>
                  <a:pt x="156" y="227"/>
                </a:lnTo>
                <a:lnTo>
                  <a:pt x="156" y="227"/>
                </a:lnTo>
                <a:close/>
                <a:moveTo>
                  <a:pt x="30" y="66"/>
                </a:moveTo>
                <a:lnTo>
                  <a:pt x="30" y="66"/>
                </a:lnTo>
                <a:lnTo>
                  <a:pt x="30" y="66"/>
                </a:lnTo>
                <a:lnTo>
                  <a:pt x="30" y="66"/>
                </a:lnTo>
                <a:lnTo>
                  <a:pt x="35" y="61"/>
                </a:lnTo>
                <a:lnTo>
                  <a:pt x="35" y="61"/>
                </a:lnTo>
                <a:lnTo>
                  <a:pt x="35" y="59"/>
                </a:lnTo>
                <a:lnTo>
                  <a:pt x="35" y="59"/>
                </a:lnTo>
                <a:lnTo>
                  <a:pt x="36" y="55"/>
                </a:lnTo>
                <a:lnTo>
                  <a:pt x="36" y="55"/>
                </a:lnTo>
                <a:lnTo>
                  <a:pt x="36" y="50"/>
                </a:lnTo>
                <a:lnTo>
                  <a:pt x="36" y="50"/>
                </a:lnTo>
                <a:lnTo>
                  <a:pt x="33" y="55"/>
                </a:lnTo>
                <a:lnTo>
                  <a:pt x="33" y="55"/>
                </a:lnTo>
                <a:lnTo>
                  <a:pt x="35" y="56"/>
                </a:lnTo>
                <a:lnTo>
                  <a:pt x="35" y="58"/>
                </a:lnTo>
                <a:lnTo>
                  <a:pt x="35" y="58"/>
                </a:lnTo>
                <a:lnTo>
                  <a:pt x="33" y="59"/>
                </a:lnTo>
                <a:lnTo>
                  <a:pt x="33" y="59"/>
                </a:lnTo>
                <a:lnTo>
                  <a:pt x="31" y="64"/>
                </a:lnTo>
                <a:lnTo>
                  <a:pt x="31" y="64"/>
                </a:lnTo>
                <a:lnTo>
                  <a:pt x="30" y="66"/>
                </a:lnTo>
                <a:lnTo>
                  <a:pt x="30" y="66"/>
                </a:lnTo>
                <a:close/>
                <a:moveTo>
                  <a:pt x="30" y="93"/>
                </a:moveTo>
                <a:lnTo>
                  <a:pt x="30" y="93"/>
                </a:lnTo>
                <a:lnTo>
                  <a:pt x="31" y="86"/>
                </a:lnTo>
                <a:lnTo>
                  <a:pt x="33" y="80"/>
                </a:lnTo>
                <a:lnTo>
                  <a:pt x="33" y="80"/>
                </a:lnTo>
                <a:lnTo>
                  <a:pt x="30" y="85"/>
                </a:lnTo>
                <a:lnTo>
                  <a:pt x="30" y="85"/>
                </a:lnTo>
                <a:lnTo>
                  <a:pt x="28" y="86"/>
                </a:lnTo>
                <a:lnTo>
                  <a:pt x="28" y="86"/>
                </a:lnTo>
                <a:lnTo>
                  <a:pt x="28" y="86"/>
                </a:lnTo>
                <a:lnTo>
                  <a:pt x="28" y="86"/>
                </a:lnTo>
                <a:lnTo>
                  <a:pt x="30" y="93"/>
                </a:lnTo>
                <a:lnTo>
                  <a:pt x="30" y="93"/>
                </a:lnTo>
                <a:close/>
                <a:moveTo>
                  <a:pt x="184" y="225"/>
                </a:moveTo>
                <a:lnTo>
                  <a:pt x="184" y="225"/>
                </a:lnTo>
                <a:lnTo>
                  <a:pt x="188" y="222"/>
                </a:lnTo>
                <a:lnTo>
                  <a:pt x="191" y="219"/>
                </a:lnTo>
                <a:lnTo>
                  <a:pt x="191" y="219"/>
                </a:lnTo>
                <a:lnTo>
                  <a:pt x="191" y="217"/>
                </a:lnTo>
                <a:lnTo>
                  <a:pt x="191" y="217"/>
                </a:lnTo>
                <a:lnTo>
                  <a:pt x="186" y="220"/>
                </a:lnTo>
                <a:lnTo>
                  <a:pt x="186" y="220"/>
                </a:lnTo>
                <a:lnTo>
                  <a:pt x="184" y="220"/>
                </a:lnTo>
                <a:lnTo>
                  <a:pt x="184" y="220"/>
                </a:lnTo>
                <a:lnTo>
                  <a:pt x="184" y="225"/>
                </a:lnTo>
                <a:lnTo>
                  <a:pt x="184" y="225"/>
                </a:lnTo>
                <a:close/>
                <a:moveTo>
                  <a:pt x="257" y="367"/>
                </a:moveTo>
                <a:lnTo>
                  <a:pt x="257" y="367"/>
                </a:lnTo>
                <a:lnTo>
                  <a:pt x="260" y="367"/>
                </a:lnTo>
                <a:lnTo>
                  <a:pt x="260" y="367"/>
                </a:lnTo>
                <a:lnTo>
                  <a:pt x="260" y="365"/>
                </a:lnTo>
                <a:lnTo>
                  <a:pt x="260" y="365"/>
                </a:lnTo>
                <a:lnTo>
                  <a:pt x="260" y="361"/>
                </a:lnTo>
                <a:lnTo>
                  <a:pt x="260" y="361"/>
                </a:lnTo>
                <a:lnTo>
                  <a:pt x="259" y="361"/>
                </a:lnTo>
                <a:lnTo>
                  <a:pt x="259" y="361"/>
                </a:lnTo>
                <a:lnTo>
                  <a:pt x="257" y="361"/>
                </a:lnTo>
                <a:lnTo>
                  <a:pt x="257" y="361"/>
                </a:lnTo>
                <a:lnTo>
                  <a:pt x="255" y="362"/>
                </a:lnTo>
                <a:lnTo>
                  <a:pt x="255" y="362"/>
                </a:lnTo>
                <a:lnTo>
                  <a:pt x="255" y="362"/>
                </a:lnTo>
                <a:lnTo>
                  <a:pt x="257" y="367"/>
                </a:lnTo>
                <a:lnTo>
                  <a:pt x="257" y="367"/>
                </a:lnTo>
                <a:close/>
                <a:moveTo>
                  <a:pt x="246" y="430"/>
                </a:moveTo>
                <a:lnTo>
                  <a:pt x="246" y="430"/>
                </a:lnTo>
                <a:lnTo>
                  <a:pt x="240" y="436"/>
                </a:lnTo>
                <a:lnTo>
                  <a:pt x="240" y="436"/>
                </a:lnTo>
                <a:lnTo>
                  <a:pt x="244" y="436"/>
                </a:lnTo>
                <a:lnTo>
                  <a:pt x="248" y="435"/>
                </a:lnTo>
                <a:lnTo>
                  <a:pt x="248" y="435"/>
                </a:lnTo>
                <a:lnTo>
                  <a:pt x="246" y="430"/>
                </a:lnTo>
                <a:lnTo>
                  <a:pt x="246" y="430"/>
                </a:lnTo>
                <a:close/>
                <a:moveTo>
                  <a:pt x="52" y="53"/>
                </a:moveTo>
                <a:lnTo>
                  <a:pt x="52" y="53"/>
                </a:lnTo>
                <a:lnTo>
                  <a:pt x="52" y="56"/>
                </a:lnTo>
                <a:lnTo>
                  <a:pt x="52" y="56"/>
                </a:lnTo>
                <a:lnTo>
                  <a:pt x="55" y="52"/>
                </a:lnTo>
                <a:lnTo>
                  <a:pt x="55" y="52"/>
                </a:lnTo>
                <a:lnTo>
                  <a:pt x="53" y="50"/>
                </a:lnTo>
                <a:lnTo>
                  <a:pt x="53" y="48"/>
                </a:lnTo>
                <a:lnTo>
                  <a:pt x="53" y="48"/>
                </a:lnTo>
                <a:lnTo>
                  <a:pt x="52" y="47"/>
                </a:lnTo>
                <a:lnTo>
                  <a:pt x="50" y="47"/>
                </a:lnTo>
                <a:lnTo>
                  <a:pt x="50" y="47"/>
                </a:lnTo>
                <a:lnTo>
                  <a:pt x="50" y="50"/>
                </a:lnTo>
                <a:lnTo>
                  <a:pt x="50" y="50"/>
                </a:lnTo>
                <a:lnTo>
                  <a:pt x="52" y="52"/>
                </a:lnTo>
                <a:lnTo>
                  <a:pt x="52" y="53"/>
                </a:lnTo>
                <a:lnTo>
                  <a:pt x="52" y="53"/>
                </a:lnTo>
                <a:lnTo>
                  <a:pt x="52" y="53"/>
                </a:lnTo>
                <a:lnTo>
                  <a:pt x="52" y="53"/>
                </a:lnTo>
                <a:close/>
                <a:moveTo>
                  <a:pt x="36" y="119"/>
                </a:moveTo>
                <a:lnTo>
                  <a:pt x="36" y="119"/>
                </a:lnTo>
                <a:lnTo>
                  <a:pt x="38" y="113"/>
                </a:lnTo>
                <a:lnTo>
                  <a:pt x="38" y="108"/>
                </a:lnTo>
                <a:lnTo>
                  <a:pt x="38" y="108"/>
                </a:lnTo>
                <a:lnTo>
                  <a:pt x="35" y="112"/>
                </a:lnTo>
                <a:lnTo>
                  <a:pt x="35" y="112"/>
                </a:lnTo>
                <a:lnTo>
                  <a:pt x="35" y="113"/>
                </a:lnTo>
                <a:lnTo>
                  <a:pt x="35" y="113"/>
                </a:lnTo>
                <a:lnTo>
                  <a:pt x="36" y="115"/>
                </a:lnTo>
                <a:lnTo>
                  <a:pt x="36" y="115"/>
                </a:lnTo>
                <a:lnTo>
                  <a:pt x="36" y="118"/>
                </a:lnTo>
                <a:lnTo>
                  <a:pt x="35" y="119"/>
                </a:lnTo>
                <a:lnTo>
                  <a:pt x="35" y="119"/>
                </a:lnTo>
                <a:lnTo>
                  <a:pt x="35" y="119"/>
                </a:lnTo>
                <a:lnTo>
                  <a:pt x="35" y="119"/>
                </a:lnTo>
                <a:lnTo>
                  <a:pt x="35" y="119"/>
                </a:lnTo>
                <a:lnTo>
                  <a:pt x="35" y="119"/>
                </a:lnTo>
                <a:lnTo>
                  <a:pt x="36" y="119"/>
                </a:lnTo>
                <a:lnTo>
                  <a:pt x="36" y="119"/>
                </a:lnTo>
                <a:close/>
                <a:moveTo>
                  <a:pt x="44" y="66"/>
                </a:moveTo>
                <a:lnTo>
                  <a:pt x="44" y="66"/>
                </a:lnTo>
                <a:lnTo>
                  <a:pt x="50" y="58"/>
                </a:lnTo>
                <a:lnTo>
                  <a:pt x="50" y="58"/>
                </a:lnTo>
                <a:lnTo>
                  <a:pt x="47" y="56"/>
                </a:lnTo>
                <a:lnTo>
                  <a:pt x="47" y="56"/>
                </a:lnTo>
                <a:lnTo>
                  <a:pt x="44" y="66"/>
                </a:lnTo>
                <a:lnTo>
                  <a:pt x="44" y="66"/>
                </a:lnTo>
                <a:close/>
                <a:moveTo>
                  <a:pt x="200" y="367"/>
                </a:moveTo>
                <a:lnTo>
                  <a:pt x="200" y="367"/>
                </a:lnTo>
                <a:lnTo>
                  <a:pt x="197" y="373"/>
                </a:lnTo>
                <a:lnTo>
                  <a:pt x="197" y="373"/>
                </a:lnTo>
                <a:lnTo>
                  <a:pt x="197" y="373"/>
                </a:lnTo>
                <a:lnTo>
                  <a:pt x="197" y="373"/>
                </a:lnTo>
                <a:lnTo>
                  <a:pt x="200" y="378"/>
                </a:lnTo>
                <a:lnTo>
                  <a:pt x="200" y="378"/>
                </a:lnTo>
                <a:lnTo>
                  <a:pt x="200" y="372"/>
                </a:lnTo>
                <a:lnTo>
                  <a:pt x="200" y="372"/>
                </a:lnTo>
                <a:lnTo>
                  <a:pt x="200" y="367"/>
                </a:lnTo>
                <a:lnTo>
                  <a:pt x="200" y="367"/>
                </a:lnTo>
                <a:close/>
                <a:moveTo>
                  <a:pt x="101" y="53"/>
                </a:moveTo>
                <a:lnTo>
                  <a:pt x="101" y="53"/>
                </a:lnTo>
                <a:lnTo>
                  <a:pt x="102" y="55"/>
                </a:lnTo>
                <a:lnTo>
                  <a:pt x="102" y="55"/>
                </a:lnTo>
                <a:lnTo>
                  <a:pt x="104" y="55"/>
                </a:lnTo>
                <a:lnTo>
                  <a:pt x="106" y="56"/>
                </a:lnTo>
                <a:lnTo>
                  <a:pt x="106" y="56"/>
                </a:lnTo>
                <a:lnTo>
                  <a:pt x="106" y="58"/>
                </a:lnTo>
                <a:lnTo>
                  <a:pt x="106" y="58"/>
                </a:lnTo>
                <a:lnTo>
                  <a:pt x="107" y="58"/>
                </a:lnTo>
                <a:lnTo>
                  <a:pt x="107" y="58"/>
                </a:lnTo>
                <a:lnTo>
                  <a:pt x="109" y="55"/>
                </a:lnTo>
                <a:lnTo>
                  <a:pt x="109" y="55"/>
                </a:lnTo>
                <a:lnTo>
                  <a:pt x="107" y="55"/>
                </a:lnTo>
                <a:lnTo>
                  <a:pt x="106" y="53"/>
                </a:lnTo>
                <a:lnTo>
                  <a:pt x="106" y="53"/>
                </a:lnTo>
                <a:lnTo>
                  <a:pt x="102" y="53"/>
                </a:lnTo>
                <a:lnTo>
                  <a:pt x="102" y="53"/>
                </a:lnTo>
                <a:lnTo>
                  <a:pt x="101" y="53"/>
                </a:lnTo>
                <a:lnTo>
                  <a:pt x="101" y="53"/>
                </a:lnTo>
                <a:lnTo>
                  <a:pt x="101" y="53"/>
                </a:lnTo>
                <a:close/>
                <a:moveTo>
                  <a:pt x="195" y="370"/>
                </a:moveTo>
                <a:lnTo>
                  <a:pt x="195" y="370"/>
                </a:lnTo>
                <a:lnTo>
                  <a:pt x="199" y="362"/>
                </a:lnTo>
                <a:lnTo>
                  <a:pt x="199" y="362"/>
                </a:lnTo>
                <a:lnTo>
                  <a:pt x="195" y="362"/>
                </a:lnTo>
                <a:lnTo>
                  <a:pt x="195" y="362"/>
                </a:lnTo>
                <a:lnTo>
                  <a:pt x="194" y="369"/>
                </a:lnTo>
                <a:lnTo>
                  <a:pt x="194" y="369"/>
                </a:lnTo>
                <a:lnTo>
                  <a:pt x="195" y="370"/>
                </a:lnTo>
                <a:lnTo>
                  <a:pt x="195" y="370"/>
                </a:lnTo>
                <a:close/>
                <a:moveTo>
                  <a:pt x="38" y="91"/>
                </a:moveTo>
                <a:lnTo>
                  <a:pt x="38" y="91"/>
                </a:lnTo>
                <a:lnTo>
                  <a:pt x="36" y="82"/>
                </a:lnTo>
                <a:lnTo>
                  <a:pt x="36" y="82"/>
                </a:lnTo>
                <a:lnTo>
                  <a:pt x="35" y="86"/>
                </a:lnTo>
                <a:lnTo>
                  <a:pt x="35" y="86"/>
                </a:lnTo>
                <a:lnTo>
                  <a:pt x="33" y="91"/>
                </a:lnTo>
                <a:lnTo>
                  <a:pt x="33" y="91"/>
                </a:lnTo>
                <a:lnTo>
                  <a:pt x="36" y="89"/>
                </a:lnTo>
                <a:lnTo>
                  <a:pt x="38" y="91"/>
                </a:lnTo>
                <a:lnTo>
                  <a:pt x="38" y="91"/>
                </a:lnTo>
                <a:close/>
                <a:moveTo>
                  <a:pt x="252" y="425"/>
                </a:moveTo>
                <a:lnTo>
                  <a:pt x="252" y="425"/>
                </a:lnTo>
                <a:lnTo>
                  <a:pt x="249" y="429"/>
                </a:lnTo>
                <a:lnTo>
                  <a:pt x="249" y="429"/>
                </a:lnTo>
                <a:lnTo>
                  <a:pt x="249" y="429"/>
                </a:lnTo>
                <a:lnTo>
                  <a:pt x="249" y="429"/>
                </a:lnTo>
                <a:lnTo>
                  <a:pt x="251" y="435"/>
                </a:lnTo>
                <a:lnTo>
                  <a:pt x="251" y="435"/>
                </a:lnTo>
                <a:lnTo>
                  <a:pt x="252" y="433"/>
                </a:lnTo>
                <a:lnTo>
                  <a:pt x="252" y="433"/>
                </a:lnTo>
                <a:lnTo>
                  <a:pt x="252" y="433"/>
                </a:lnTo>
                <a:lnTo>
                  <a:pt x="252" y="433"/>
                </a:lnTo>
                <a:lnTo>
                  <a:pt x="252" y="433"/>
                </a:lnTo>
                <a:lnTo>
                  <a:pt x="252" y="433"/>
                </a:lnTo>
                <a:lnTo>
                  <a:pt x="251" y="432"/>
                </a:lnTo>
                <a:lnTo>
                  <a:pt x="252" y="429"/>
                </a:lnTo>
                <a:lnTo>
                  <a:pt x="252" y="429"/>
                </a:lnTo>
                <a:lnTo>
                  <a:pt x="252" y="429"/>
                </a:lnTo>
                <a:lnTo>
                  <a:pt x="252" y="429"/>
                </a:lnTo>
                <a:lnTo>
                  <a:pt x="252" y="425"/>
                </a:lnTo>
                <a:lnTo>
                  <a:pt x="252" y="425"/>
                </a:lnTo>
                <a:close/>
                <a:moveTo>
                  <a:pt x="25" y="61"/>
                </a:moveTo>
                <a:lnTo>
                  <a:pt x="25" y="61"/>
                </a:lnTo>
                <a:lnTo>
                  <a:pt x="25" y="61"/>
                </a:lnTo>
                <a:lnTo>
                  <a:pt x="25" y="61"/>
                </a:lnTo>
                <a:lnTo>
                  <a:pt x="31" y="55"/>
                </a:lnTo>
                <a:lnTo>
                  <a:pt x="31" y="55"/>
                </a:lnTo>
                <a:lnTo>
                  <a:pt x="31" y="53"/>
                </a:lnTo>
                <a:lnTo>
                  <a:pt x="31" y="52"/>
                </a:lnTo>
                <a:lnTo>
                  <a:pt x="31" y="52"/>
                </a:lnTo>
                <a:lnTo>
                  <a:pt x="30" y="52"/>
                </a:lnTo>
                <a:lnTo>
                  <a:pt x="30" y="52"/>
                </a:lnTo>
                <a:lnTo>
                  <a:pt x="25" y="59"/>
                </a:lnTo>
                <a:lnTo>
                  <a:pt x="25" y="59"/>
                </a:lnTo>
                <a:lnTo>
                  <a:pt x="25" y="61"/>
                </a:lnTo>
                <a:lnTo>
                  <a:pt x="25" y="61"/>
                </a:lnTo>
                <a:close/>
                <a:moveTo>
                  <a:pt x="257" y="280"/>
                </a:moveTo>
                <a:lnTo>
                  <a:pt x="257" y="280"/>
                </a:lnTo>
                <a:lnTo>
                  <a:pt x="257" y="277"/>
                </a:lnTo>
                <a:lnTo>
                  <a:pt x="257" y="277"/>
                </a:lnTo>
                <a:lnTo>
                  <a:pt x="251" y="279"/>
                </a:lnTo>
                <a:lnTo>
                  <a:pt x="251" y="279"/>
                </a:lnTo>
                <a:lnTo>
                  <a:pt x="251" y="282"/>
                </a:lnTo>
                <a:lnTo>
                  <a:pt x="251" y="282"/>
                </a:lnTo>
                <a:lnTo>
                  <a:pt x="257" y="280"/>
                </a:lnTo>
                <a:lnTo>
                  <a:pt x="257" y="280"/>
                </a:lnTo>
                <a:close/>
                <a:moveTo>
                  <a:pt x="175" y="190"/>
                </a:moveTo>
                <a:lnTo>
                  <a:pt x="175" y="190"/>
                </a:lnTo>
                <a:lnTo>
                  <a:pt x="178" y="181"/>
                </a:lnTo>
                <a:lnTo>
                  <a:pt x="178" y="181"/>
                </a:lnTo>
                <a:lnTo>
                  <a:pt x="177" y="179"/>
                </a:lnTo>
                <a:lnTo>
                  <a:pt x="177" y="179"/>
                </a:lnTo>
                <a:lnTo>
                  <a:pt x="177" y="181"/>
                </a:lnTo>
                <a:lnTo>
                  <a:pt x="177" y="181"/>
                </a:lnTo>
                <a:lnTo>
                  <a:pt x="177" y="182"/>
                </a:lnTo>
                <a:lnTo>
                  <a:pt x="177" y="182"/>
                </a:lnTo>
                <a:lnTo>
                  <a:pt x="175" y="184"/>
                </a:lnTo>
                <a:lnTo>
                  <a:pt x="173" y="184"/>
                </a:lnTo>
                <a:lnTo>
                  <a:pt x="173" y="184"/>
                </a:lnTo>
                <a:lnTo>
                  <a:pt x="173" y="184"/>
                </a:lnTo>
                <a:lnTo>
                  <a:pt x="173" y="184"/>
                </a:lnTo>
                <a:lnTo>
                  <a:pt x="173" y="184"/>
                </a:lnTo>
                <a:lnTo>
                  <a:pt x="173" y="184"/>
                </a:lnTo>
                <a:lnTo>
                  <a:pt x="175" y="190"/>
                </a:lnTo>
                <a:lnTo>
                  <a:pt x="175" y="190"/>
                </a:lnTo>
                <a:close/>
                <a:moveTo>
                  <a:pt x="252" y="422"/>
                </a:moveTo>
                <a:lnTo>
                  <a:pt x="252" y="422"/>
                </a:lnTo>
                <a:lnTo>
                  <a:pt x="251" y="408"/>
                </a:lnTo>
                <a:lnTo>
                  <a:pt x="251" y="408"/>
                </a:lnTo>
                <a:lnTo>
                  <a:pt x="249" y="424"/>
                </a:lnTo>
                <a:lnTo>
                  <a:pt x="249" y="424"/>
                </a:lnTo>
                <a:lnTo>
                  <a:pt x="252" y="422"/>
                </a:lnTo>
                <a:lnTo>
                  <a:pt x="252" y="422"/>
                </a:lnTo>
                <a:close/>
                <a:moveTo>
                  <a:pt x="129" y="116"/>
                </a:moveTo>
                <a:lnTo>
                  <a:pt x="129" y="116"/>
                </a:lnTo>
                <a:lnTo>
                  <a:pt x="134" y="118"/>
                </a:lnTo>
                <a:lnTo>
                  <a:pt x="134" y="118"/>
                </a:lnTo>
                <a:lnTo>
                  <a:pt x="134" y="113"/>
                </a:lnTo>
                <a:lnTo>
                  <a:pt x="134" y="113"/>
                </a:lnTo>
                <a:lnTo>
                  <a:pt x="131" y="113"/>
                </a:lnTo>
                <a:lnTo>
                  <a:pt x="131" y="113"/>
                </a:lnTo>
                <a:lnTo>
                  <a:pt x="129" y="116"/>
                </a:lnTo>
                <a:lnTo>
                  <a:pt x="129" y="116"/>
                </a:lnTo>
                <a:close/>
                <a:moveTo>
                  <a:pt x="218" y="343"/>
                </a:moveTo>
                <a:lnTo>
                  <a:pt x="218" y="343"/>
                </a:lnTo>
                <a:lnTo>
                  <a:pt x="218" y="343"/>
                </a:lnTo>
                <a:lnTo>
                  <a:pt x="218" y="343"/>
                </a:lnTo>
                <a:lnTo>
                  <a:pt x="218" y="353"/>
                </a:lnTo>
                <a:lnTo>
                  <a:pt x="218" y="353"/>
                </a:lnTo>
                <a:lnTo>
                  <a:pt x="221" y="351"/>
                </a:lnTo>
                <a:lnTo>
                  <a:pt x="221" y="351"/>
                </a:lnTo>
                <a:lnTo>
                  <a:pt x="218" y="343"/>
                </a:lnTo>
                <a:lnTo>
                  <a:pt x="218" y="343"/>
                </a:lnTo>
                <a:close/>
                <a:moveTo>
                  <a:pt x="194" y="203"/>
                </a:moveTo>
                <a:lnTo>
                  <a:pt x="194" y="203"/>
                </a:lnTo>
                <a:lnTo>
                  <a:pt x="191" y="206"/>
                </a:lnTo>
                <a:lnTo>
                  <a:pt x="191" y="206"/>
                </a:lnTo>
                <a:lnTo>
                  <a:pt x="189" y="208"/>
                </a:lnTo>
                <a:lnTo>
                  <a:pt x="191" y="209"/>
                </a:lnTo>
                <a:lnTo>
                  <a:pt x="191" y="209"/>
                </a:lnTo>
                <a:lnTo>
                  <a:pt x="191" y="209"/>
                </a:lnTo>
                <a:lnTo>
                  <a:pt x="191" y="209"/>
                </a:lnTo>
                <a:lnTo>
                  <a:pt x="194" y="206"/>
                </a:lnTo>
                <a:lnTo>
                  <a:pt x="194" y="203"/>
                </a:lnTo>
                <a:lnTo>
                  <a:pt x="194" y="203"/>
                </a:lnTo>
                <a:close/>
                <a:moveTo>
                  <a:pt x="132" y="227"/>
                </a:moveTo>
                <a:lnTo>
                  <a:pt x="132" y="227"/>
                </a:lnTo>
                <a:lnTo>
                  <a:pt x="134" y="222"/>
                </a:lnTo>
                <a:lnTo>
                  <a:pt x="134" y="222"/>
                </a:lnTo>
                <a:lnTo>
                  <a:pt x="131" y="220"/>
                </a:lnTo>
                <a:lnTo>
                  <a:pt x="131" y="220"/>
                </a:lnTo>
                <a:lnTo>
                  <a:pt x="129" y="227"/>
                </a:lnTo>
                <a:lnTo>
                  <a:pt x="129" y="227"/>
                </a:lnTo>
                <a:lnTo>
                  <a:pt x="132" y="227"/>
                </a:lnTo>
                <a:lnTo>
                  <a:pt x="132" y="227"/>
                </a:lnTo>
                <a:close/>
                <a:moveTo>
                  <a:pt x="173" y="258"/>
                </a:moveTo>
                <a:lnTo>
                  <a:pt x="173" y="258"/>
                </a:lnTo>
                <a:lnTo>
                  <a:pt x="175" y="252"/>
                </a:lnTo>
                <a:lnTo>
                  <a:pt x="175" y="252"/>
                </a:lnTo>
                <a:lnTo>
                  <a:pt x="173" y="250"/>
                </a:lnTo>
                <a:lnTo>
                  <a:pt x="173" y="250"/>
                </a:lnTo>
                <a:lnTo>
                  <a:pt x="170" y="253"/>
                </a:lnTo>
                <a:lnTo>
                  <a:pt x="170" y="253"/>
                </a:lnTo>
                <a:lnTo>
                  <a:pt x="172" y="257"/>
                </a:lnTo>
                <a:lnTo>
                  <a:pt x="173" y="258"/>
                </a:lnTo>
                <a:lnTo>
                  <a:pt x="173" y="258"/>
                </a:lnTo>
                <a:close/>
                <a:moveTo>
                  <a:pt x="145" y="228"/>
                </a:moveTo>
                <a:lnTo>
                  <a:pt x="145" y="228"/>
                </a:lnTo>
                <a:lnTo>
                  <a:pt x="147" y="236"/>
                </a:lnTo>
                <a:lnTo>
                  <a:pt x="147" y="236"/>
                </a:lnTo>
                <a:lnTo>
                  <a:pt x="147" y="236"/>
                </a:lnTo>
                <a:lnTo>
                  <a:pt x="147" y="236"/>
                </a:lnTo>
                <a:lnTo>
                  <a:pt x="148" y="228"/>
                </a:lnTo>
                <a:lnTo>
                  <a:pt x="148" y="228"/>
                </a:lnTo>
                <a:lnTo>
                  <a:pt x="145" y="228"/>
                </a:lnTo>
                <a:lnTo>
                  <a:pt x="145" y="228"/>
                </a:lnTo>
                <a:close/>
                <a:moveTo>
                  <a:pt x="123" y="219"/>
                </a:moveTo>
                <a:lnTo>
                  <a:pt x="123" y="219"/>
                </a:lnTo>
                <a:lnTo>
                  <a:pt x="121" y="225"/>
                </a:lnTo>
                <a:lnTo>
                  <a:pt x="121" y="225"/>
                </a:lnTo>
                <a:lnTo>
                  <a:pt x="123" y="225"/>
                </a:lnTo>
                <a:lnTo>
                  <a:pt x="123" y="225"/>
                </a:lnTo>
                <a:lnTo>
                  <a:pt x="123" y="225"/>
                </a:lnTo>
                <a:lnTo>
                  <a:pt x="123" y="225"/>
                </a:lnTo>
                <a:lnTo>
                  <a:pt x="126" y="219"/>
                </a:lnTo>
                <a:lnTo>
                  <a:pt x="126" y="219"/>
                </a:lnTo>
                <a:lnTo>
                  <a:pt x="123" y="219"/>
                </a:lnTo>
                <a:lnTo>
                  <a:pt x="123" y="219"/>
                </a:lnTo>
                <a:close/>
                <a:moveTo>
                  <a:pt x="189" y="380"/>
                </a:moveTo>
                <a:lnTo>
                  <a:pt x="189" y="380"/>
                </a:lnTo>
                <a:lnTo>
                  <a:pt x="191" y="375"/>
                </a:lnTo>
                <a:lnTo>
                  <a:pt x="191" y="375"/>
                </a:lnTo>
                <a:lnTo>
                  <a:pt x="191" y="373"/>
                </a:lnTo>
                <a:lnTo>
                  <a:pt x="189" y="370"/>
                </a:lnTo>
                <a:lnTo>
                  <a:pt x="189" y="370"/>
                </a:lnTo>
                <a:lnTo>
                  <a:pt x="188" y="375"/>
                </a:lnTo>
                <a:lnTo>
                  <a:pt x="188" y="375"/>
                </a:lnTo>
                <a:lnTo>
                  <a:pt x="188" y="377"/>
                </a:lnTo>
                <a:lnTo>
                  <a:pt x="188" y="377"/>
                </a:lnTo>
                <a:lnTo>
                  <a:pt x="189" y="380"/>
                </a:lnTo>
                <a:lnTo>
                  <a:pt x="189" y="380"/>
                </a:lnTo>
                <a:close/>
                <a:moveTo>
                  <a:pt x="238" y="400"/>
                </a:moveTo>
                <a:lnTo>
                  <a:pt x="238" y="400"/>
                </a:lnTo>
                <a:lnTo>
                  <a:pt x="235" y="402"/>
                </a:lnTo>
                <a:lnTo>
                  <a:pt x="235" y="402"/>
                </a:lnTo>
                <a:lnTo>
                  <a:pt x="235" y="406"/>
                </a:lnTo>
                <a:lnTo>
                  <a:pt x="235" y="406"/>
                </a:lnTo>
                <a:lnTo>
                  <a:pt x="236" y="405"/>
                </a:lnTo>
                <a:lnTo>
                  <a:pt x="236" y="405"/>
                </a:lnTo>
                <a:lnTo>
                  <a:pt x="238" y="403"/>
                </a:lnTo>
                <a:lnTo>
                  <a:pt x="238" y="402"/>
                </a:lnTo>
                <a:lnTo>
                  <a:pt x="238" y="402"/>
                </a:lnTo>
                <a:lnTo>
                  <a:pt x="238" y="400"/>
                </a:lnTo>
                <a:lnTo>
                  <a:pt x="238" y="400"/>
                </a:lnTo>
                <a:lnTo>
                  <a:pt x="238" y="400"/>
                </a:lnTo>
                <a:close/>
                <a:moveTo>
                  <a:pt x="177" y="127"/>
                </a:moveTo>
                <a:lnTo>
                  <a:pt x="177" y="127"/>
                </a:lnTo>
                <a:lnTo>
                  <a:pt x="178" y="123"/>
                </a:lnTo>
                <a:lnTo>
                  <a:pt x="178" y="123"/>
                </a:lnTo>
                <a:lnTo>
                  <a:pt x="177" y="121"/>
                </a:lnTo>
                <a:lnTo>
                  <a:pt x="177" y="121"/>
                </a:lnTo>
                <a:lnTo>
                  <a:pt x="173" y="126"/>
                </a:lnTo>
                <a:lnTo>
                  <a:pt x="173" y="126"/>
                </a:lnTo>
                <a:lnTo>
                  <a:pt x="177" y="127"/>
                </a:lnTo>
                <a:lnTo>
                  <a:pt x="177" y="127"/>
                </a:lnTo>
                <a:close/>
                <a:moveTo>
                  <a:pt x="74" y="194"/>
                </a:moveTo>
                <a:lnTo>
                  <a:pt x="74" y="194"/>
                </a:lnTo>
                <a:lnTo>
                  <a:pt x="74" y="184"/>
                </a:lnTo>
                <a:lnTo>
                  <a:pt x="74" y="184"/>
                </a:lnTo>
                <a:lnTo>
                  <a:pt x="71" y="182"/>
                </a:lnTo>
                <a:lnTo>
                  <a:pt x="71" y="182"/>
                </a:lnTo>
                <a:lnTo>
                  <a:pt x="72" y="189"/>
                </a:lnTo>
                <a:lnTo>
                  <a:pt x="74" y="194"/>
                </a:lnTo>
                <a:lnTo>
                  <a:pt x="74" y="194"/>
                </a:lnTo>
                <a:close/>
                <a:moveTo>
                  <a:pt x="210" y="383"/>
                </a:moveTo>
                <a:lnTo>
                  <a:pt x="210" y="383"/>
                </a:lnTo>
                <a:lnTo>
                  <a:pt x="210" y="380"/>
                </a:lnTo>
                <a:lnTo>
                  <a:pt x="210" y="380"/>
                </a:lnTo>
                <a:lnTo>
                  <a:pt x="210" y="380"/>
                </a:lnTo>
                <a:lnTo>
                  <a:pt x="210" y="380"/>
                </a:lnTo>
                <a:lnTo>
                  <a:pt x="207" y="375"/>
                </a:lnTo>
                <a:lnTo>
                  <a:pt x="207" y="375"/>
                </a:lnTo>
                <a:lnTo>
                  <a:pt x="205" y="373"/>
                </a:lnTo>
                <a:lnTo>
                  <a:pt x="205" y="373"/>
                </a:lnTo>
                <a:lnTo>
                  <a:pt x="208" y="383"/>
                </a:lnTo>
                <a:lnTo>
                  <a:pt x="208" y="383"/>
                </a:lnTo>
                <a:lnTo>
                  <a:pt x="210" y="383"/>
                </a:lnTo>
                <a:lnTo>
                  <a:pt x="210" y="383"/>
                </a:lnTo>
                <a:close/>
                <a:moveTo>
                  <a:pt x="172" y="239"/>
                </a:moveTo>
                <a:lnTo>
                  <a:pt x="172" y="239"/>
                </a:lnTo>
                <a:lnTo>
                  <a:pt x="170" y="244"/>
                </a:lnTo>
                <a:lnTo>
                  <a:pt x="170" y="244"/>
                </a:lnTo>
                <a:lnTo>
                  <a:pt x="173" y="246"/>
                </a:lnTo>
                <a:lnTo>
                  <a:pt x="173" y="246"/>
                </a:lnTo>
                <a:lnTo>
                  <a:pt x="175" y="244"/>
                </a:lnTo>
                <a:lnTo>
                  <a:pt x="175" y="244"/>
                </a:lnTo>
                <a:lnTo>
                  <a:pt x="172" y="239"/>
                </a:lnTo>
                <a:lnTo>
                  <a:pt x="172" y="239"/>
                </a:lnTo>
                <a:close/>
                <a:moveTo>
                  <a:pt x="83" y="148"/>
                </a:moveTo>
                <a:lnTo>
                  <a:pt x="83" y="148"/>
                </a:lnTo>
                <a:lnTo>
                  <a:pt x="83" y="151"/>
                </a:lnTo>
                <a:lnTo>
                  <a:pt x="83" y="151"/>
                </a:lnTo>
                <a:lnTo>
                  <a:pt x="83" y="153"/>
                </a:lnTo>
                <a:lnTo>
                  <a:pt x="83" y="153"/>
                </a:lnTo>
                <a:lnTo>
                  <a:pt x="85" y="153"/>
                </a:lnTo>
                <a:lnTo>
                  <a:pt x="85" y="153"/>
                </a:lnTo>
                <a:lnTo>
                  <a:pt x="85" y="151"/>
                </a:lnTo>
                <a:lnTo>
                  <a:pt x="85" y="151"/>
                </a:lnTo>
                <a:lnTo>
                  <a:pt x="88" y="146"/>
                </a:lnTo>
                <a:lnTo>
                  <a:pt x="88" y="146"/>
                </a:lnTo>
                <a:lnTo>
                  <a:pt x="83" y="148"/>
                </a:lnTo>
                <a:lnTo>
                  <a:pt x="83" y="148"/>
                </a:lnTo>
                <a:close/>
                <a:moveTo>
                  <a:pt x="124" y="236"/>
                </a:moveTo>
                <a:lnTo>
                  <a:pt x="124" y="236"/>
                </a:lnTo>
                <a:lnTo>
                  <a:pt x="126" y="230"/>
                </a:lnTo>
                <a:lnTo>
                  <a:pt x="126" y="230"/>
                </a:lnTo>
                <a:lnTo>
                  <a:pt x="124" y="230"/>
                </a:lnTo>
                <a:lnTo>
                  <a:pt x="124" y="230"/>
                </a:lnTo>
                <a:lnTo>
                  <a:pt x="121" y="235"/>
                </a:lnTo>
                <a:lnTo>
                  <a:pt x="121" y="235"/>
                </a:lnTo>
                <a:lnTo>
                  <a:pt x="124" y="236"/>
                </a:lnTo>
                <a:lnTo>
                  <a:pt x="124" y="236"/>
                </a:lnTo>
                <a:close/>
                <a:moveTo>
                  <a:pt x="271" y="171"/>
                </a:moveTo>
                <a:lnTo>
                  <a:pt x="271" y="171"/>
                </a:lnTo>
                <a:lnTo>
                  <a:pt x="271" y="173"/>
                </a:lnTo>
                <a:lnTo>
                  <a:pt x="271" y="173"/>
                </a:lnTo>
                <a:lnTo>
                  <a:pt x="278" y="181"/>
                </a:lnTo>
                <a:lnTo>
                  <a:pt x="278" y="181"/>
                </a:lnTo>
                <a:lnTo>
                  <a:pt x="284" y="190"/>
                </a:lnTo>
                <a:lnTo>
                  <a:pt x="284" y="190"/>
                </a:lnTo>
                <a:lnTo>
                  <a:pt x="282" y="189"/>
                </a:lnTo>
                <a:lnTo>
                  <a:pt x="282" y="187"/>
                </a:lnTo>
                <a:lnTo>
                  <a:pt x="282" y="187"/>
                </a:lnTo>
                <a:lnTo>
                  <a:pt x="281" y="186"/>
                </a:lnTo>
                <a:lnTo>
                  <a:pt x="281" y="186"/>
                </a:lnTo>
                <a:lnTo>
                  <a:pt x="281" y="184"/>
                </a:lnTo>
                <a:lnTo>
                  <a:pt x="281" y="184"/>
                </a:lnTo>
                <a:lnTo>
                  <a:pt x="278" y="179"/>
                </a:lnTo>
                <a:lnTo>
                  <a:pt x="278" y="179"/>
                </a:lnTo>
                <a:lnTo>
                  <a:pt x="274" y="175"/>
                </a:lnTo>
                <a:lnTo>
                  <a:pt x="274" y="175"/>
                </a:lnTo>
                <a:lnTo>
                  <a:pt x="271" y="171"/>
                </a:lnTo>
                <a:lnTo>
                  <a:pt x="271" y="171"/>
                </a:lnTo>
                <a:close/>
                <a:moveTo>
                  <a:pt x="24" y="14"/>
                </a:moveTo>
                <a:lnTo>
                  <a:pt x="24" y="14"/>
                </a:lnTo>
                <a:lnTo>
                  <a:pt x="14" y="9"/>
                </a:lnTo>
                <a:lnTo>
                  <a:pt x="14" y="9"/>
                </a:lnTo>
                <a:lnTo>
                  <a:pt x="12" y="11"/>
                </a:lnTo>
                <a:lnTo>
                  <a:pt x="12" y="11"/>
                </a:lnTo>
                <a:lnTo>
                  <a:pt x="16" y="11"/>
                </a:lnTo>
                <a:lnTo>
                  <a:pt x="16" y="11"/>
                </a:lnTo>
                <a:lnTo>
                  <a:pt x="17" y="11"/>
                </a:lnTo>
                <a:lnTo>
                  <a:pt x="19" y="12"/>
                </a:lnTo>
                <a:lnTo>
                  <a:pt x="19" y="12"/>
                </a:lnTo>
                <a:lnTo>
                  <a:pt x="20" y="12"/>
                </a:lnTo>
                <a:lnTo>
                  <a:pt x="20" y="12"/>
                </a:lnTo>
                <a:lnTo>
                  <a:pt x="24" y="14"/>
                </a:lnTo>
                <a:lnTo>
                  <a:pt x="24" y="14"/>
                </a:lnTo>
                <a:close/>
                <a:moveTo>
                  <a:pt x="210" y="194"/>
                </a:moveTo>
                <a:lnTo>
                  <a:pt x="210" y="194"/>
                </a:lnTo>
                <a:lnTo>
                  <a:pt x="205" y="201"/>
                </a:lnTo>
                <a:lnTo>
                  <a:pt x="205" y="201"/>
                </a:lnTo>
                <a:lnTo>
                  <a:pt x="200" y="211"/>
                </a:lnTo>
                <a:lnTo>
                  <a:pt x="200" y="211"/>
                </a:lnTo>
                <a:lnTo>
                  <a:pt x="207" y="201"/>
                </a:lnTo>
                <a:lnTo>
                  <a:pt x="210" y="194"/>
                </a:lnTo>
                <a:lnTo>
                  <a:pt x="210" y="194"/>
                </a:lnTo>
                <a:close/>
                <a:moveTo>
                  <a:pt x="199" y="260"/>
                </a:moveTo>
                <a:lnTo>
                  <a:pt x="199" y="260"/>
                </a:lnTo>
                <a:lnTo>
                  <a:pt x="197" y="266"/>
                </a:lnTo>
                <a:lnTo>
                  <a:pt x="197" y="266"/>
                </a:lnTo>
                <a:lnTo>
                  <a:pt x="199" y="266"/>
                </a:lnTo>
                <a:lnTo>
                  <a:pt x="199" y="266"/>
                </a:lnTo>
                <a:lnTo>
                  <a:pt x="202" y="261"/>
                </a:lnTo>
                <a:lnTo>
                  <a:pt x="202" y="261"/>
                </a:lnTo>
                <a:lnTo>
                  <a:pt x="199" y="260"/>
                </a:lnTo>
                <a:lnTo>
                  <a:pt x="199" y="260"/>
                </a:lnTo>
                <a:close/>
                <a:moveTo>
                  <a:pt x="99" y="99"/>
                </a:moveTo>
                <a:lnTo>
                  <a:pt x="99" y="99"/>
                </a:lnTo>
                <a:lnTo>
                  <a:pt x="99" y="102"/>
                </a:lnTo>
                <a:lnTo>
                  <a:pt x="99" y="102"/>
                </a:lnTo>
                <a:lnTo>
                  <a:pt x="102" y="105"/>
                </a:lnTo>
                <a:lnTo>
                  <a:pt x="102" y="105"/>
                </a:lnTo>
                <a:lnTo>
                  <a:pt x="102" y="107"/>
                </a:lnTo>
                <a:lnTo>
                  <a:pt x="102" y="107"/>
                </a:lnTo>
                <a:lnTo>
                  <a:pt x="106" y="105"/>
                </a:lnTo>
                <a:lnTo>
                  <a:pt x="106" y="105"/>
                </a:lnTo>
                <a:lnTo>
                  <a:pt x="102" y="102"/>
                </a:lnTo>
                <a:lnTo>
                  <a:pt x="102" y="102"/>
                </a:lnTo>
                <a:lnTo>
                  <a:pt x="99" y="99"/>
                </a:lnTo>
                <a:lnTo>
                  <a:pt x="99" y="99"/>
                </a:lnTo>
                <a:close/>
                <a:moveTo>
                  <a:pt x="88" y="187"/>
                </a:moveTo>
                <a:lnTo>
                  <a:pt x="88" y="187"/>
                </a:lnTo>
                <a:lnTo>
                  <a:pt x="88" y="190"/>
                </a:lnTo>
                <a:lnTo>
                  <a:pt x="88" y="190"/>
                </a:lnTo>
                <a:lnTo>
                  <a:pt x="90" y="197"/>
                </a:lnTo>
                <a:lnTo>
                  <a:pt x="90" y="197"/>
                </a:lnTo>
                <a:lnTo>
                  <a:pt x="91" y="200"/>
                </a:lnTo>
                <a:lnTo>
                  <a:pt x="91" y="200"/>
                </a:lnTo>
                <a:lnTo>
                  <a:pt x="88" y="187"/>
                </a:lnTo>
                <a:lnTo>
                  <a:pt x="88" y="187"/>
                </a:lnTo>
                <a:close/>
                <a:moveTo>
                  <a:pt x="90" y="126"/>
                </a:moveTo>
                <a:lnTo>
                  <a:pt x="90" y="126"/>
                </a:lnTo>
                <a:lnTo>
                  <a:pt x="98" y="126"/>
                </a:lnTo>
                <a:lnTo>
                  <a:pt x="98" y="126"/>
                </a:lnTo>
                <a:lnTo>
                  <a:pt x="96" y="121"/>
                </a:lnTo>
                <a:lnTo>
                  <a:pt x="96" y="121"/>
                </a:lnTo>
                <a:lnTo>
                  <a:pt x="95" y="123"/>
                </a:lnTo>
                <a:lnTo>
                  <a:pt x="95" y="123"/>
                </a:lnTo>
                <a:lnTo>
                  <a:pt x="95" y="124"/>
                </a:lnTo>
                <a:lnTo>
                  <a:pt x="95" y="124"/>
                </a:lnTo>
                <a:lnTo>
                  <a:pt x="91" y="124"/>
                </a:lnTo>
                <a:lnTo>
                  <a:pt x="90" y="126"/>
                </a:lnTo>
                <a:lnTo>
                  <a:pt x="90" y="126"/>
                </a:lnTo>
                <a:close/>
                <a:moveTo>
                  <a:pt x="236" y="384"/>
                </a:moveTo>
                <a:lnTo>
                  <a:pt x="236" y="384"/>
                </a:lnTo>
                <a:lnTo>
                  <a:pt x="235" y="381"/>
                </a:lnTo>
                <a:lnTo>
                  <a:pt x="235" y="381"/>
                </a:lnTo>
                <a:lnTo>
                  <a:pt x="232" y="384"/>
                </a:lnTo>
                <a:lnTo>
                  <a:pt x="232" y="384"/>
                </a:lnTo>
                <a:lnTo>
                  <a:pt x="232" y="386"/>
                </a:lnTo>
                <a:lnTo>
                  <a:pt x="235" y="386"/>
                </a:lnTo>
                <a:lnTo>
                  <a:pt x="235" y="386"/>
                </a:lnTo>
                <a:lnTo>
                  <a:pt x="235" y="384"/>
                </a:lnTo>
                <a:lnTo>
                  <a:pt x="235" y="384"/>
                </a:lnTo>
                <a:lnTo>
                  <a:pt x="236" y="384"/>
                </a:lnTo>
                <a:lnTo>
                  <a:pt x="236" y="384"/>
                </a:lnTo>
                <a:close/>
                <a:moveTo>
                  <a:pt x="102" y="198"/>
                </a:moveTo>
                <a:lnTo>
                  <a:pt x="102" y="198"/>
                </a:lnTo>
                <a:lnTo>
                  <a:pt x="102" y="197"/>
                </a:lnTo>
                <a:lnTo>
                  <a:pt x="102" y="197"/>
                </a:lnTo>
                <a:lnTo>
                  <a:pt x="98" y="190"/>
                </a:lnTo>
                <a:lnTo>
                  <a:pt x="93" y="184"/>
                </a:lnTo>
                <a:lnTo>
                  <a:pt x="93" y="184"/>
                </a:lnTo>
                <a:lnTo>
                  <a:pt x="93" y="184"/>
                </a:lnTo>
                <a:lnTo>
                  <a:pt x="93" y="184"/>
                </a:lnTo>
                <a:lnTo>
                  <a:pt x="96" y="192"/>
                </a:lnTo>
                <a:lnTo>
                  <a:pt x="102" y="198"/>
                </a:lnTo>
                <a:lnTo>
                  <a:pt x="102" y="198"/>
                </a:lnTo>
                <a:close/>
                <a:moveTo>
                  <a:pt x="104" y="45"/>
                </a:moveTo>
                <a:lnTo>
                  <a:pt x="104" y="45"/>
                </a:lnTo>
                <a:lnTo>
                  <a:pt x="102" y="48"/>
                </a:lnTo>
                <a:lnTo>
                  <a:pt x="102" y="48"/>
                </a:lnTo>
                <a:lnTo>
                  <a:pt x="106" y="50"/>
                </a:lnTo>
                <a:lnTo>
                  <a:pt x="106" y="50"/>
                </a:lnTo>
                <a:lnTo>
                  <a:pt x="107" y="50"/>
                </a:lnTo>
                <a:lnTo>
                  <a:pt x="107" y="50"/>
                </a:lnTo>
                <a:lnTo>
                  <a:pt x="107" y="45"/>
                </a:lnTo>
                <a:lnTo>
                  <a:pt x="107" y="45"/>
                </a:lnTo>
                <a:lnTo>
                  <a:pt x="104" y="45"/>
                </a:lnTo>
                <a:lnTo>
                  <a:pt x="104" y="45"/>
                </a:lnTo>
                <a:close/>
                <a:moveTo>
                  <a:pt x="158" y="249"/>
                </a:moveTo>
                <a:lnTo>
                  <a:pt x="158" y="249"/>
                </a:lnTo>
                <a:lnTo>
                  <a:pt x="164" y="258"/>
                </a:lnTo>
                <a:lnTo>
                  <a:pt x="169" y="263"/>
                </a:lnTo>
                <a:lnTo>
                  <a:pt x="172" y="265"/>
                </a:lnTo>
                <a:lnTo>
                  <a:pt x="172" y="265"/>
                </a:lnTo>
                <a:lnTo>
                  <a:pt x="170" y="265"/>
                </a:lnTo>
                <a:lnTo>
                  <a:pt x="170" y="265"/>
                </a:lnTo>
                <a:lnTo>
                  <a:pt x="164" y="257"/>
                </a:lnTo>
                <a:lnTo>
                  <a:pt x="164" y="257"/>
                </a:lnTo>
                <a:lnTo>
                  <a:pt x="159" y="250"/>
                </a:lnTo>
                <a:lnTo>
                  <a:pt x="159" y="250"/>
                </a:lnTo>
                <a:lnTo>
                  <a:pt x="158" y="249"/>
                </a:lnTo>
                <a:lnTo>
                  <a:pt x="158" y="249"/>
                </a:lnTo>
                <a:close/>
                <a:moveTo>
                  <a:pt x="208" y="268"/>
                </a:moveTo>
                <a:lnTo>
                  <a:pt x="208" y="268"/>
                </a:lnTo>
                <a:lnTo>
                  <a:pt x="211" y="269"/>
                </a:lnTo>
                <a:lnTo>
                  <a:pt x="211" y="269"/>
                </a:lnTo>
                <a:lnTo>
                  <a:pt x="211" y="268"/>
                </a:lnTo>
                <a:lnTo>
                  <a:pt x="211" y="268"/>
                </a:lnTo>
                <a:lnTo>
                  <a:pt x="214" y="268"/>
                </a:lnTo>
                <a:lnTo>
                  <a:pt x="214" y="268"/>
                </a:lnTo>
                <a:lnTo>
                  <a:pt x="208" y="265"/>
                </a:lnTo>
                <a:lnTo>
                  <a:pt x="208" y="265"/>
                </a:lnTo>
                <a:lnTo>
                  <a:pt x="208" y="268"/>
                </a:lnTo>
                <a:lnTo>
                  <a:pt x="208" y="268"/>
                </a:lnTo>
                <a:close/>
                <a:moveTo>
                  <a:pt x="46" y="33"/>
                </a:moveTo>
                <a:lnTo>
                  <a:pt x="46" y="33"/>
                </a:lnTo>
                <a:lnTo>
                  <a:pt x="42" y="33"/>
                </a:lnTo>
                <a:lnTo>
                  <a:pt x="42" y="33"/>
                </a:lnTo>
                <a:lnTo>
                  <a:pt x="39" y="39"/>
                </a:lnTo>
                <a:lnTo>
                  <a:pt x="39" y="39"/>
                </a:lnTo>
                <a:lnTo>
                  <a:pt x="39" y="41"/>
                </a:lnTo>
                <a:lnTo>
                  <a:pt x="39" y="41"/>
                </a:lnTo>
                <a:lnTo>
                  <a:pt x="39" y="41"/>
                </a:lnTo>
                <a:lnTo>
                  <a:pt x="39" y="41"/>
                </a:lnTo>
                <a:lnTo>
                  <a:pt x="46" y="33"/>
                </a:lnTo>
                <a:lnTo>
                  <a:pt x="46" y="33"/>
                </a:lnTo>
                <a:close/>
                <a:moveTo>
                  <a:pt x="218" y="395"/>
                </a:moveTo>
                <a:lnTo>
                  <a:pt x="218" y="395"/>
                </a:lnTo>
                <a:lnTo>
                  <a:pt x="216" y="395"/>
                </a:lnTo>
                <a:lnTo>
                  <a:pt x="216" y="395"/>
                </a:lnTo>
                <a:lnTo>
                  <a:pt x="216" y="397"/>
                </a:lnTo>
                <a:lnTo>
                  <a:pt x="216" y="397"/>
                </a:lnTo>
                <a:lnTo>
                  <a:pt x="218" y="410"/>
                </a:lnTo>
                <a:lnTo>
                  <a:pt x="218" y="410"/>
                </a:lnTo>
                <a:lnTo>
                  <a:pt x="218" y="410"/>
                </a:lnTo>
                <a:lnTo>
                  <a:pt x="218" y="410"/>
                </a:lnTo>
                <a:lnTo>
                  <a:pt x="218" y="399"/>
                </a:lnTo>
                <a:lnTo>
                  <a:pt x="218" y="399"/>
                </a:lnTo>
                <a:lnTo>
                  <a:pt x="218" y="395"/>
                </a:lnTo>
                <a:lnTo>
                  <a:pt x="218" y="395"/>
                </a:lnTo>
                <a:close/>
                <a:moveTo>
                  <a:pt x="210" y="365"/>
                </a:moveTo>
                <a:lnTo>
                  <a:pt x="210" y="365"/>
                </a:lnTo>
                <a:lnTo>
                  <a:pt x="207" y="370"/>
                </a:lnTo>
                <a:lnTo>
                  <a:pt x="207" y="370"/>
                </a:lnTo>
                <a:lnTo>
                  <a:pt x="207" y="370"/>
                </a:lnTo>
                <a:lnTo>
                  <a:pt x="207" y="370"/>
                </a:lnTo>
                <a:lnTo>
                  <a:pt x="210" y="373"/>
                </a:lnTo>
                <a:lnTo>
                  <a:pt x="210" y="373"/>
                </a:lnTo>
                <a:lnTo>
                  <a:pt x="210" y="373"/>
                </a:lnTo>
                <a:lnTo>
                  <a:pt x="210" y="373"/>
                </a:lnTo>
                <a:lnTo>
                  <a:pt x="210" y="370"/>
                </a:lnTo>
                <a:lnTo>
                  <a:pt x="210" y="365"/>
                </a:lnTo>
                <a:lnTo>
                  <a:pt x="210" y="365"/>
                </a:lnTo>
                <a:close/>
                <a:moveTo>
                  <a:pt x="276" y="365"/>
                </a:moveTo>
                <a:lnTo>
                  <a:pt x="276" y="365"/>
                </a:lnTo>
                <a:lnTo>
                  <a:pt x="279" y="365"/>
                </a:lnTo>
                <a:lnTo>
                  <a:pt x="279" y="365"/>
                </a:lnTo>
                <a:lnTo>
                  <a:pt x="279" y="364"/>
                </a:lnTo>
                <a:lnTo>
                  <a:pt x="279" y="364"/>
                </a:lnTo>
                <a:lnTo>
                  <a:pt x="279" y="361"/>
                </a:lnTo>
                <a:lnTo>
                  <a:pt x="279" y="361"/>
                </a:lnTo>
                <a:lnTo>
                  <a:pt x="278" y="362"/>
                </a:lnTo>
                <a:lnTo>
                  <a:pt x="276" y="364"/>
                </a:lnTo>
                <a:lnTo>
                  <a:pt x="276" y="364"/>
                </a:lnTo>
                <a:lnTo>
                  <a:pt x="276" y="365"/>
                </a:lnTo>
                <a:lnTo>
                  <a:pt x="276" y="365"/>
                </a:lnTo>
                <a:close/>
                <a:moveTo>
                  <a:pt x="248" y="359"/>
                </a:moveTo>
                <a:lnTo>
                  <a:pt x="248" y="359"/>
                </a:lnTo>
                <a:lnTo>
                  <a:pt x="246" y="364"/>
                </a:lnTo>
                <a:lnTo>
                  <a:pt x="246" y="364"/>
                </a:lnTo>
                <a:lnTo>
                  <a:pt x="248" y="367"/>
                </a:lnTo>
                <a:lnTo>
                  <a:pt x="248" y="367"/>
                </a:lnTo>
                <a:lnTo>
                  <a:pt x="249" y="367"/>
                </a:lnTo>
                <a:lnTo>
                  <a:pt x="249" y="367"/>
                </a:lnTo>
                <a:lnTo>
                  <a:pt x="249" y="362"/>
                </a:lnTo>
                <a:lnTo>
                  <a:pt x="249" y="362"/>
                </a:lnTo>
                <a:lnTo>
                  <a:pt x="249" y="362"/>
                </a:lnTo>
                <a:lnTo>
                  <a:pt x="249" y="362"/>
                </a:lnTo>
                <a:lnTo>
                  <a:pt x="248" y="359"/>
                </a:lnTo>
                <a:lnTo>
                  <a:pt x="248" y="359"/>
                </a:lnTo>
                <a:close/>
                <a:moveTo>
                  <a:pt x="273" y="141"/>
                </a:moveTo>
                <a:lnTo>
                  <a:pt x="273" y="141"/>
                </a:lnTo>
                <a:lnTo>
                  <a:pt x="262" y="138"/>
                </a:lnTo>
                <a:lnTo>
                  <a:pt x="252" y="135"/>
                </a:lnTo>
                <a:lnTo>
                  <a:pt x="252" y="135"/>
                </a:lnTo>
                <a:lnTo>
                  <a:pt x="255" y="135"/>
                </a:lnTo>
                <a:lnTo>
                  <a:pt x="255" y="135"/>
                </a:lnTo>
                <a:lnTo>
                  <a:pt x="263" y="138"/>
                </a:lnTo>
                <a:lnTo>
                  <a:pt x="270" y="141"/>
                </a:lnTo>
                <a:lnTo>
                  <a:pt x="270" y="141"/>
                </a:lnTo>
                <a:lnTo>
                  <a:pt x="273" y="141"/>
                </a:lnTo>
                <a:lnTo>
                  <a:pt x="273" y="141"/>
                </a:lnTo>
                <a:close/>
                <a:moveTo>
                  <a:pt x="83" y="176"/>
                </a:moveTo>
                <a:lnTo>
                  <a:pt x="83" y="176"/>
                </a:lnTo>
                <a:lnTo>
                  <a:pt x="83" y="171"/>
                </a:lnTo>
                <a:lnTo>
                  <a:pt x="83" y="171"/>
                </a:lnTo>
                <a:lnTo>
                  <a:pt x="80" y="173"/>
                </a:lnTo>
                <a:lnTo>
                  <a:pt x="80" y="173"/>
                </a:lnTo>
                <a:lnTo>
                  <a:pt x="79" y="175"/>
                </a:lnTo>
                <a:lnTo>
                  <a:pt x="79" y="176"/>
                </a:lnTo>
                <a:lnTo>
                  <a:pt x="79" y="176"/>
                </a:lnTo>
                <a:lnTo>
                  <a:pt x="80" y="176"/>
                </a:lnTo>
                <a:lnTo>
                  <a:pt x="83" y="176"/>
                </a:lnTo>
                <a:lnTo>
                  <a:pt x="83" y="176"/>
                </a:lnTo>
                <a:close/>
                <a:moveTo>
                  <a:pt x="115" y="220"/>
                </a:moveTo>
                <a:lnTo>
                  <a:pt x="115" y="220"/>
                </a:lnTo>
                <a:lnTo>
                  <a:pt x="118" y="217"/>
                </a:lnTo>
                <a:lnTo>
                  <a:pt x="118" y="217"/>
                </a:lnTo>
                <a:lnTo>
                  <a:pt x="115" y="216"/>
                </a:lnTo>
                <a:lnTo>
                  <a:pt x="115" y="216"/>
                </a:lnTo>
                <a:lnTo>
                  <a:pt x="113" y="219"/>
                </a:lnTo>
                <a:lnTo>
                  <a:pt x="115" y="220"/>
                </a:lnTo>
                <a:lnTo>
                  <a:pt x="115" y="220"/>
                </a:lnTo>
                <a:close/>
                <a:moveTo>
                  <a:pt x="52" y="31"/>
                </a:moveTo>
                <a:lnTo>
                  <a:pt x="52" y="31"/>
                </a:lnTo>
                <a:lnTo>
                  <a:pt x="55" y="33"/>
                </a:lnTo>
                <a:lnTo>
                  <a:pt x="55" y="33"/>
                </a:lnTo>
                <a:lnTo>
                  <a:pt x="57" y="33"/>
                </a:lnTo>
                <a:lnTo>
                  <a:pt x="57" y="33"/>
                </a:lnTo>
                <a:lnTo>
                  <a:pt x="58" y="29"/>
                </a:lnTo>
                <a:lnTo>
                  <a:pt x="58" y="29"/>
                </a:lnTo>
                <a:lnTo>
                  <a:pt x="53" y="29"/>
                </a:lnTo>
                <a:lnTo>
                  <a:pt x="53" y="29"/>
                </a:lnTo>
                <a:lnTo>
                  <a:pt x="52" y="31"/>
                </a:lnTo>
                <a:lnTo>
                  <a:pt x="52" y="31"/>
                </a:lnTo>
                <a:close/>
                <a:moveTo>
                  <a:pt x="101" y="33"/>
                </a:moveTo>
                <a:lnTo>
                  <a:pt x="101" y="33"/>
                </a:lnTo>
                <a:lnTo>
                  <a:pt x="96" y="33"/>
                </a:lnTo>
                <a:lnTo>
                  <a:pt x="96" y="33"/>
                </a:lnTo>
                <a:lnTo>
                  <a:pt x="96" y="34"/>
                </a:lnTo>
                <a:lnTo>
                  <a:pt x="96" y="34"/>
                </a:lnTo>
                <a:lnTo>
                  <a:pt x="98" y="36"/>
                </a:lnTo>
                <a:lnTo>
                  <a:pt x="98" y="36"/>
                </a:lnTo>
                <a:lnTo>
                  <a:pt x="101" y="33"/>
                </a:lnTo>
                <a:lnTo>
                  <a:pt x="101" y="33"/>
                </a:lnTo>
                <a:close/>
                <a:moveTo>
                  <a:pt x="197" y="205"/>
                </a:moveTo>
                <a:lnTo>
                  <a:pt x="197" y="205"/>
                </a:lnTo>
                <a:lnTo>
                  <a:pt x="202" y="200"/>
                </a:lnTo>
                <a:lnTo>
                  <a:pt x="202" y="200"/>
                </a:lnTo>
                <a:lnTo>
                  <a:pt x="200" y="197"/>
                </a:lnTo>
                <a:lnTo>
                  <a:pt x="200" y="197"/>
                </a:lnTo>
                <a:lnTo>
                  <a:pt x="199" y="198"/>
                </a:lnTo>
                <a:lnTo>
                  <a:pt x="197" y="200"/>
                </a:lnTo>
                <a:lnTo>
                  <a:pt x="197" y="200"/>
                </a:lnTo>
                <a:lnTo>
                  <a:pt x="197" y="205"/>
                </a:lnTo>
                <a:lnTo>
                  <a:pt x="197" y="205"/>
                </a:lnTo>
                <a:close/>
                <a:moveTo>
                  <a:pt x="181" y="140"/>
                </a:moveTo>
                <a:lnTo>
                  <a:pt x="181" y="140"/>
                </a:lnTo>
                <a:lnTo>
                  <a:pt x="177" y="135"/>
                </a:lnTo>
                <a:lnTo>
                  <a:pt x="177" y="135"/>
                </a:lnTo>
                <a:lnTo>
                  <a:pt x="177" y="135"/>
                </a:lnTo>
                <a:lnTo>
                  <a:pt x="177" y="135"/>
                </a:lnTo>
                <a:lnTo>
                  <a:pt x="175" y="134"/>
                </a:lnTo>
                <a:lnTo>
                  <a:pt x="175" y="134"/>
                </a:lnTo>
                <a:lnTo>
                  <a:pt x="167" y="129"/>
                </a:lnTo>
                <a:lnTo>
                  <a:pt x="167" y="129"/>
                </a:lnTo>
                <a:lnTo>
                  <a:pt x="166" y="129"/>
                </a:lnTo>
                <a:lnTo>
                  <a:pt x="166" y="129"/>
                </a:lnTo>
                <a:lnTo>
                  <a:pt x="166" y="129"/>
                </a:lnTo>
                <a:lnTo>
                  <a:pt x="166" y="129"/>
                </a:lnTo>
                <a:lnTo>
                  <a:pt x="173" y="134"/>
                </a:lnTo>
                <a:lnTo>
                  <a:pt x="180" y="140"/>
                </a:lnTo>
                <a:lnTo>
                  <a:pt x="180" y="140"/>
                </a:lnTo>
                <a:lnTo>
                  <a:pt x="181" y="140"/>
                </a:lnTo>
                <a:lnTo>
                  <a:pt x="181" y="140"/>
                </a:lnTo>
                <a:close/>
                <a:moveTo>
                  <a:pt x="49" y="66"/>
                </a:moveTo>
                <a:lnTo>
                  <a:pt x="49" y="66"/>
                </a:lnTo>
                <a:lnTo>
                  <a:pt x="50" y="66"/>
                </a:lnTo>
                <a:lnTo>
                  <a:pt x="50" y="66"/>
                </a:lnTo>
                <a:lnTo>
                  <a:pt x="52" y="67"/>
                </a:lnTo>
                <a:lnTo>
                  <a:pt x="52" y="67"/>
                </a:lnTo>
                <a:lnTo>
                  <a:pt x="53" y="63"/>
                </a:lnTo>
                <a:lnTo>
                  <a:pt x="53" y="63"/>
                </a:lnTo>
                <a:lnTo>
                  <a:pt x="53" y="63"/>
                </a:lnTo>
                <a:lnTo>
                  <a:pt x="52" y="61"/>
                </a:lnTo>
                <a:lnTo>
                  <a:pt x="52" y="61"/>
                </a:lnTo>
                <a:lnTo>
                  <a:pt x="49" y="66"/>
                </a:lnTo>
                <a:lnTo>
                  <a:pt x="49" y="66"/>
                </a:lnTo>
                <a:close/>
                <a:moveTo>
                  <a:pt x="14" y="50"/>
                </a:moveTo>
                <a:lnTo>
                  <a:pt x="14" y="50"/>
                </a:lnTo>
                <a:lnTo>
                  <a:pt x="9" y="28"/>
                </a:lnTo>
                <a:lnTo>
                  <a:pt x="9" y="28"/>
                </a:lnTo>
                <a:lnTo>
                  <a:pt x="11" y="39"/>
                </a:lnTo>
                <a:lnTo>
                  <a:pt x="14" y="50"/>
                </a:lnTo>
                <a:lnTo>
                  <a:pt x="14" y="50"/>
                </a:lnTo>
                <a:close/>
                <a:moveTo>
                  <a:pt x="167" y="173"/>
                </a:moveTo>
                <a:lnTo>
                  <a:pt x="167" y="173"/>
                </a:lnTo>
                <a:lnTo>
                  <a:pt x="167" y="175"/>
                </a:lnTo>
                <a:lnTo>
                  <a:pt x="167" y="175"/>
                </a:lnTo>
                <a:lnTo>
                  <a:pt x="167" y="178"/>
                </a:lnTo>
                <a:lnTo>
                  <a:pt x="167" y="178"/>
                </a:lnTo>
                <a:lnTo>
                  <a:pt x="167" y="181"/>
                </a:lnTo>
                <a:lnTo>
                  <a:pt x="169" y="182"/>
                </a:lnTo>
                <a:lnTo>
                  <a:pt x="169" y="182"/>
                </a:lnTo>
                <a:lnTo>
                  <a:pt x="167" y="175"/>
                </a:lnTo>
                <a:lnTo>
                  <a:pt x="167" y="175"/>
                </a:lnTo>
                <a:lnTo>
                  <a:pt x="167" y="173"/>
                </a:lnTo>
                <a:lnTo>
                  <a:pt x="167" y="173"/>
                </a:lnTo>
                <a:close/>
                <a:moveTo>
                  <a:pt x="292" y="179"/>
                </a:moveTo>
                <a:lnTo>
                  <a:pt x="292" y="179"/>
                </a:lnTo>
                <a:lnTo>
                  <a:pt x="290" y="173"/>
                </a:lnTo>
                <a:lnTo>
                  <a:pt x="290" y="173"/>
                </a:lnTo>
                <a:lnTo>
                  <a:pt x="289" y="175"/>
                </a:lnTo>
                <a:lnTo>
                  <a:pt x="289" y="176"/>
                </a:lnTo>
                <a:lnTo>
                  <a:pt x="289" y="176"/>
                </a:lnTo>
                <a:lnTo>
                  <a:pt x="290" y="181"/>
                </a:lnTo>
                <a:lnTo>
                  <a:pt x="290" y="181"/>
                </a:lnTo>
                <a:lnTo>
                  <a:pt x="292" y="179"/>
                </a:lnTo>
                <a:lnTo>
                  <a:pt x="292" y="179"/>
                </a:lnTo>
                <a:close/>
                <a:moveTo>
                  <a:pt x="293" y="236"/>
                </a:moveTo>
                <a:lnTo>
                  <a:pt x="293" y="236"/>
                </a:lnTo>
                <a:lnTo>
                  <a:pt x="290" y="239"/>
                </a:lnTo>
                <a:lnTo>
                  <a:pt x="290" y="239"/>
                </a:lnTo>
                <a:lnTo>
                  <a:pt x="290" y="241"/>
                </a:lnTo>
                <a:lnTo>
                  <a:pt x="290" y="241"/>
                </a:lnTo>
                <a:lnTo>
                  <a:pt x="292" y="244"/>
                </a:lnTo>
                <a:lnTo>
                  <a:pt x="292" y="244"/>
                </a:lnTo>
                <a:lnTo>
                  <a:pt x="293" y="241"/>
                </a:lnTo>
                <a:lnTo>
                  <a:pt x="293" y="236"/>
                </a:lnTo>
                <a:lnTo>
                  <a:pt x="293" y="236"/>
                </a:lnTo>
                <a:close/>
                <a:moveTo>
                  <a:pt x="99" y="105"/>
                </a:moveTo>
                <a:lnTo>
                  <a:pt x="99" y="105"/>
                </a:lnTo>
                <a:lnTo>
                  <a:pt x="98" y="104"/>
                </a:lnTo>
                <a:lnTo>
                  <a:pt x="98" y="104"/>
                </a:lnTo>
                <a:lnTo>
                  <a:pt x="96" y="102"/>
                </a:lnTo>
                <a:lnTo>
                  <a:pt x="96" y="102"/>
                </a:lnTo>
                <a:lnTo>
                  <a:pt x="95" y="102"/>
                </a:lnTo>
                <a:lnTo>
                  <a:pt x="93" y="100"/>
                </a:lnTo>
                <a:lnTo>
                  <a:pt x="93" y="100"/>
                </a:lnTo>
                <a:lnTo>
                  <a:pt x="93" y="100"/>
                </a:lnTo>
                <a:lnTo>
                  <a:pt x="93" y="100"/>
                </a:lnTo>
                <a:lnTo>
                  <a:pt x="93" y="102"/>
                </a:lnTo>
                <a:lnTo>
                  <a:pt x="93" y="102"/>
                </a:lnTo>
                <a:lnTo>
                  <a:pt x="96" y="107"/>
                </a:lnTo>
                <a:lnTo>
                  <a:pt x="96" y="107"/>
                </a:lnTo>
                <a:lnTo>
                  <a:pt x="99" y="105"/>
                </a:lnTo>
                <a:lnTo>
                  <a:pt x="99" y="105"/>
                </a:lnTo>
                <a:close/>
                <a:moveTo>
                  <a:pt x="195" y="378"/>
                </a:moveTo>
                <a:lnTo>
                  <a:pt x="195" y="378"/>
                </a:lnTo>
                <a:lnTo>
                  <a:pt x="195" y="378"/>
                </a:lnTo>
                <a:lnTo>
                  <a:pt x="195" y="378"/>
                </a:lnTo>
                <a:lnTo>
                  <a:pt x="195" y="380"/>
                </a:lnTo>
                <a:lnTo>
                  <a:pt x="195" y="380"/>
                </a:lnTo>
                <a:lnTo>
                  <a:pt x="197" y="383"/>
                </a:lnTo>
                <a:lnTo>
                  <a:pt x="197" y="383"/>
                </a:lnTo>
                <a:lnTo>
                  <a:pt x="199" y="383"/>
                </a:lnTo>
                <a:lnTo>
                  <a:pt x="199" y="383"/>
                </a:lnTo>
                <a:lnTo>
                  <a:pt x="199" y="381"/>
                </a:lnTo>
                <a:lnTo>
                  <a:pt x="199" y="381"/>
                </a:lnTo>
                <a:lnTo>
                  <a:pt x="195" y="378"/>
                </a:lnTo>
                <a:lnTo>
                  <a:pt x="195" y="378"/>
                </a:lnTo>
                <a:close/>
                <a:moveTo>
                  <a:pt x="236" y="359"/>
                </a:moveTo>
                <a:lnTo>
                  <a:pt x="236" y="359"/>
                </a:lnTo>
                <a:lnTo>
                  <a:pt x="233" y="359"/>
                </a:lnTo>
                <a:lnTo>
                  <a:pt x="233" y="359"/>
                </a:lnTo>
                <a:lnTo>
                  <a:pt x="233" y="361"/>
                </a:lnTo>
                <a:lnTo>
                  <a:pt x="233" y="361"/>
                </a:lnTo>
                <a:lnTo>
                  <a:pt x="235" y="362"/>
                </a:lnTo>
                <a:lnTo>
                  <a:pt x="235" y="362"/>
                </a:lnTo>
                <a:lnTo>
                  <a:pt x="238" y="362"/>
                </a:lnTo>
                <a:lnTo>
                  <a:pt x="238" y="362"/>
                </a:lnTo>
                <a:lnTo>
                  <a:pt x="236" y="359"/>
                </a:lnTo>
                <a:lnTo>
                  <a:pt x="236" y="359"/>
                </a:lnTo>
                <a:close/>
                <a:moveTo>
                  <a:pt x="71" y="53"/>
                </a:moveTo>
                <a:lnTo>
                  <a:pt x="71" y="53"/>
                </a:lnTo>
                <a:lnTo>
                  <a:pt x="71" y="53"/>
                </a:lnTo>
                <a:lnTo>
                  <a:pt x="71" y="53"/>
                </a:lnTo>
                <a:lnTo>
                  <a:pt x="63" y="52"/>
                </a:lnTo>
                <a:lnTo>
                  <a:pt x="63" y="52"/>
                </a:lnTo>
                <a:lnTo>
                  <a:pt x="60" y="50"/>
                </a:lnTo>
                <a:lnTo>
                  <a:pt x="60" y="50"/>
                </a:lnTo>
                <a:lnTo>
                  <a:pt x="58" y="50"/>
                </a:lnTo>
                <a:lnTo>
                  <a:pt x="58" y="50"/>
                </a:lnTo>
                <a:lnTo>
                  <a:pt x="60" y="52"/>
                </a:lnTo>
                <a:lnTo>
                  <a:pt x="60" y="52"/>
                </a:lnTo>
                <a:lnTo>
                  <a:pt x="71" y="53"/>
                </a:lnTo>
                <a:lnTo>
                  <a:pt x="71" y="53"/>
                </a:lnTo>
                <a:close/>
                <a:moveTo>
                  <a:pt x="172" y="168"/>
                </a:moveTo>
                <a:lnTo>
                  <a:pt x="172" y="168"/>
                </a:lnTo>
                <a:lnTo>
                  <a:pt x="170" y="170"/>
                </a:lnTo>
                <a:lnTo>
                  <a:pt x="170" y="170"/>
                </a:lnTo>
                <a:lnTo>
                  <a:pt x="173" y="178"/>
                </a:lnTo>
                <a:lnTo>
                  <a:pt x="173" y="178"/>
                </a:lnTo>
                <a:lnTo>
                  <a:pt x="173" y="173"/>
                </a:lnTo>
                <a:lnTo>
                  <a:pt x="172" y="168"/>
                </a:lnTo>
                <a:lnTo>
                  <a:pt x="172" y="168"/>
                </a:lnTo>
                <a:close/>
                <a:moveTo>
                  <a:pt x="41" y="48"/>
                </a:moveTo>
                <a:lnTo>
                  <a:pt x="41" y="48"/>
                </a:lnTo>
                <a:lnTo>
                  <a:pt x="42" y="44"/>
                </a:lnTo>
                <a:lnTo>
                  <a:pt x="42" y="44"/>
                </a:lnTo>
                <a:lnTo>
                  <a:pt x="41" y="45"/>
                </a:lnTo>
                <a:lnTo>
                  <a:pt x="41" y="45"/>
                </a:lnTo>
                <a:lnTo>
                  <a:pt x="38" y="50"/>
                </a:lnTo>
                <a:lnTo>
                  <a:pt x="38" y="50"/>
                </a:lnTo>
                <a:lnTo>
                  <a:pt x="41" y="48"/>
                </a:lnTo>
                <a:lnTo>
                  <a:pt x="41" y="48"/>
                </a:lnTo>
                <a:close/>
                <a:moveTo>
                  <a:pt x="96" y="205"/>
                </a:moveTo>
                <a:lnTo>
                  <a:pt x="96" y="205"/>
                </a:lnTo>
                <a:lnTo>
                  <a:pt x="99" y="203"/>
                </a:lnTo>
                <a:lnTo>
                  <a:pt x="99" y="203"/>
                </a:lnTo>
                <a:lnTo>
                  <a:pt x="96" y="200"/>
                </a:lnTo>
                <a:lnTo>
                  <a:pt x="96" y="200"/>
                </a:lnTo>
                <a:lnTo>
                  <a:pt x="95" y="197"/>
                </a:lnTo>
                <a:lnTo>
                  <a:pt x="95" y="197"/>
                </a:lnTo>
                <a:lnTo>
                  <a:pt x="96" y="205"/>
                </a:lnTo>
                <a:lnTo>
                  <a:pt x="96" y="205"/>
                </a:lnTo>
                <a:close/>
                <a:moveTo>
                  <a:pt x="243" y="277"/>
                </a:moveTo>
                <a:lnTo>
                  <a:pt x="243" y="277"/>
                </a:lnTo>
                <a:lnTo>
                  <a:pt x="243" y="274"/>
                </a:lnTo>
                <a:lnTo>
                  <a:pt x="243" y="274"/>
                </a:lnTo>
                <a:lnTo>
                  <a:pt x="241" y="274"/>
                </a:lnTo>
                <a:lnTo>
                  <a:pt x="241" y="274"/>
                </a:lnTo>
                <a:lnTo>
                  <a:pt x="240" y="276"/>
                </a:lnTo>
                <a:lnTo>
                  <a:pt x="238" y="277"/>
                </a:lnTo>
                <a:lnTo>
                  <a:pt x="238" y="277"/>
                </a:lnTo>
                <a:lnTo>
                  <a:pt x="243" y="277"/>
                </a:lnTo>
                <a:lnTo>
                  <a:pt x="243" y="277"/>
                </a:lnTo>
                <a:close/>
                <a:moveTo>
                  <a:pt x="230" y="440"/>
                </a:moveTo>
                <a:lnTo>
                  <a:pt x="230" y="440"/>
                </a:lnTo>
                <a:lnTo>
                  <a:pt x="238" y="440"/>
                </a:lnTo>
                <a:lnTo>
                  <a:pt x="238" y="440"/>
                </a:lnTo>
                <a:lnTo>
                  <a:pt x="238" y="440"/>
                </a:lnTo>
                <a:lnTo>
                  <a:pt x="238" y="440"/>
                </a:lnTo>
                <a:lnTo>
                  <a:pt x="236" y="440"/>
                </a:lnTo>
                <a:lnTo>
                  <a:pt x="236" y="440"/>
                </a:lnTo>
                <a:lnTo>
                  <a:pt x="230" y="438"/>
                </a:lnTo>
                <a:lnTo>
                  <a:pt x="230" y="438"/>
                </a:lnTo>
                <a:lnTo>
                  <a:pt x="230" y="438"/>
                </a:lnTo>
                <a:lnTo>
                  <a:pt x="230" y="438"/>
                </a:lnTo>
                <a:lnTo>
                  <a:pt x="230" y="440"/>
                </a:lnTo>
                <a:lnTo>
                  <a:pt x="230" y="440"/>
                </a:lnTo>
                <a:close/>
                <a:moveTo>
                  <a:pt x="225" y="276"/>
                </a:moveTo>
                <a:lnTo>
                  <a:pt x="225" y="276"/>
                </a:lnTo>
                <a:lnTo>
                  <a:pt x="229" y="277"/>
                </a:lnTo>
                <a:lnTo>
                  <a:pt x="229" y="277"/>
                </a:lnTo>
                <a:lnTo>
                  <a:pt x="229" y="272"/>
                </a:lnTo>
                <a:lnTo>
                  <a:pt x="229" y="272"/>
                </a:lnTo>
                <a:lnTo>
                  <a:pt x="225" y="272"/>
                </a:lnTo>
                <a:lnTo>
                  <a:pt x="225" y="272"/>
                </a:lnTo>
                <a:lnTo>
                  <a:pt x="225" y="276"/>
                </a:lnTo>
                <a:lnTo>
                  <a:pt x="225" y="276"/>
                </a:lnTo>
                <a:close/>
                <a:moveTo>
                  <a:pt x="41" y="26"/>
                </a:moveTo>
                <a:lnTo>
                  <a:pt x="41" y="26"/>
                </a:lnTo>
                <a:lnTo>
                  <a:pt x="38" y="25"/>
                </a:lnTo>
                <a:lnTo>
                  <a:pt x="38" y="25"/>
                </a:lnTo>
                <a:lnTo>
                  <a:pt x="38" y="28"/>
                </a:lnTo>
                <a:lnTo>
                  <a:pt x="38" y="28"/>
                </a:lnTo>
                <a:lnTo>
                  <a:pt x="39" y="28"/>
                </a:lnTo>
                <a:lnTo>
                  <a:pt x="41" y="28"/>
                </a:lnTo>
                <a:lnTo>
                  <a:pt x="41" y="28"/>
                </a:lnTo>
                <a:lnTo>
                  <a:pt x="41" y="26"/>
                </a:lnTo>
                <a:lnTo>
                  <a:pt x="41" y="26"/>
                </a:lnTo>
                <a:close/>
                <a:moveTo>
                  <a:pt x="200" y="143"/>
                </a:moveTo>
                <a:lnTo>
                  <a:pt x="200" y="143"/>
                </a:lnTo>
                <a:lnTo>
                  <a:pt x="199" y="145"/>
                </a:lnTo>
                <a:lnTo>
                  <a:pt x="197" y="148"/>
                </a:lnTo>
                <a:lnTo>
                  <a:pt x="197" y="148"/>
                </a:lnTo>
                <a:lnTo>
                  <a:pt x="202" y="145"/>
                </a:lnTo>
                <a:lnTo>
                  <a:pt x="202" y="145"/>
                </a:lnTo>
                <a:lnTo>
                  <a:pt x="200" y="143"/>
                </a:lnTo>
                <a:lnTo>
                  <a:pt x="200" y="143"/>
                </a:lnTo>
                <a:close/>
                <a:moveTo>
                  <a:pt x="263" y="257"/>
                </a:moveTo>
                <a:lnTo>
                  <a:pt x="263" y="257"/>
                </a:lnTo>
                <a:lnTo>
                  <a:pt x="268" y="253"/>
                </a:lnTo>
                <a:lnTo>
                  <a:pt x="273" y="249"/>
                </a:lnTo>
                <a:lnTo>
                  <a:pt x="273" y="249"/>
                </a:lnTo>
                <a:lnTo>
                  <a:pt x="271" y="249"/>
                </a:lnTo>
                <a:lnTo>
                  <a:pt x="271" y="249"/>
                </a:lnTo>
                <a:lnTo>
                  <a:pt x="263" y="257"/>
                </a:lnTo>
                <a:lnTo>
                  <a:pt x="263" y="257"/>
                </a:lnTo>
                <a:close/>
                <a:moveTo>
                  <a:pt x="178" y="253"/>
                </a:moveTo>
                <a:lnTo>
                  <a:pt x="178" y="253"/>
                </a:lnTo>
                <a:lnTo>
                  <a:pt x="177" y="260"/>
                </a:lnTo>
                <a:lnTo>
                  <a:pt x="177" y="260"/>
                </a:lnTo>
                <a:lnTo>
                  <a:pt x="177" y="260"/>
                </a:lnTo>
                <a:lnTo>
                  <a:pt x="177" y="260"/>
                </a:lnTo>
                <a:lnTo>
                  <a:pt x="180" y="255"/>
                </a:lnTo>
                <a:lnTo>
                  <a:pt x="180" y="255"/>
                </a:lnTo>
                <a:lnTo>
                  <a:pt x="178" y="253"/>
                </a:lnTo>
                <a:lnTo>
                  <a:pt x="178" y="253"/>
                </a:lnTo>
                <a:close/>
                <a:moveTo>
                  <a:pt x="58" y="56"/>
                </a:moveTo>
                <a:lnTo>
                  <a:pt x="58" y="56"/>
                </a:lnTo>
                <a:lnTo>
                  <a:pt x="57" y="61"/>
                </a:lnTo>
                <a:lnTo>
                  <a:pt x="57" y="61"/>
                </a:lnTo>
                <a:lnTo>
                  <a:pt x="57" y="61"/>
                </a:lnTo>
                <a:lnTo>
                  <a:pt x="58" y="63"/>
                </a:lnTo>
                <a:lnTo>
                  <a:pt x="58" y="63"/>
                </a:lnTo>
                <a:lnTo>
                  <a:pt x="60" y="59"/>
                </a:lnTo>
                <a:lnTo>
                  <a:pt x="60" y="59"/>
                </a:lnTo>
                <a:lnTo>
                  <a:pt x="58" y="56"/>
                </a:lnTo>
                <a:lnTo>
                  <a:pt x="58" y="56"/>
                </a:lnTo>
                <a:close/>
                <a:moveTo>
                  <a:pt x="183" y="203"/>
                </a:moveTo>
                <a:lnTo>
                  <a:pt x="183" y="203"/>
                </a:lnTo>
                <a:lnTo>
                  <a:pt x="180" y="206"/>
                </a:lnTo>
                <a:lnTo>
                  <a:pt x="180" y="206"/>
                </a:lnTo>
                <a:lnTo>
                  <a:pt x="181" y="208"/>
                </a:lnTo>
                <a:lnTo>
                  <a:pt x="181" y="208"/>
                </a:lnTo>
                <a:lnTo>
                  <a:pt x="183" y="206"/>
                </a:lnTo>
                <a:lnTo>
                  <a:pt x="184" y="203"/>
                </a:lnTo>
                <a:lnTo>
                  <a:pt x="184" y="203"/>
                </a:lnTo>
                <a:lnTo>
                  <a:pt x="183" y="203"/>
                </a:lnTo>
                <a:lnTo>
                  <a:pt x="183" y="203"/>
                </a:lnTo>
                <a:close/>
                <a:moveTo>
                  <a:pt x="289" y="238"/>
                </a:moveTo>
                <a:lnTo>
                  <a:pt x="289" y="238"/>
                </a:lnTo>
                <a:lnTo>
                  <a:pt x="289" y="238"/>
                </a:lnTo>
                <a:lnTo>
                  <a:pt x="289" y="238"/>
                </a:lnTo>
                <a:lnTo>
                  <a:pt x="292" y="233"/>
                </a:lnTo>
                <a:lnTo>
                  <a:pt x="292" y="233"/>
                </a:lnTo>
                <a:lnTo>
                  <a:pt x="292" y="231"/>
                </a:lnTo>
                <a:lnTo>
                  <a:pt x="292" y="230"/>
                </a:lnTo>
                <a:lnTo>
                  <a:pt x="292" y="230"/>
                </a:lnTo>
                <a:lnTo>
                  <a:pt x="290" y="230"/>
                </a:lnTo>
                <a:lnTo>
                  <a:pt x="290" y="230"/>
                </a:lnTo>
                <a:lnTo>
                  <a:pt x="289" y="236"/>
                </a:lnTo>
                <a:lnTo>
                  <a:pt x="289" y="236"/>
                </a:lnTo>
                <a:lnTo>
                  <a:pt x="289" y="238"/>
                </a:lnTo>
                <a:lnTo>
                  <a:pt x="289" y="238"/>
                </a:lnTo>
                <a:close/>
                <a:moveTo>
                  <a:pt x="143" y="115"/>
                </a:moveTo>
                <a:lnTo>
                  <a:pt x="143" y="115"/>
                </a:lnTo>
                <a:lnTo>
                  <a:pt x="142" y="115"/>
                </a:lnTo>
                <a:lnTo>
                  <a:pt x="142" y="115"/>
                </a:lnTo>
                <a:lnTo>
                  <a:pt x="140" y="115"/>
                </a:lnTo>
                <a:lnTo>
                  <a:pt x="140" y="115"/>
                </a:lnTo>
                <a:lnTo>
                  <a:pt x="139" y="116"/>
                </a:lnTo>
                <a:lnTo>
                  <a:pt x="139" y="116"/>
                </a:lnTo>
                <a:lnTo>
                  <a:pt x="143" y="116"/>
                </a:lnTo>
                <a:lnTo>
                  <a:pt x="143" y="116"/>
                </a:lnTo>
                <a:lnTo>
                  <a:pt x="143" y="115"/>
                </a:lnTo>
                <a:lnTo>
                  <a:pt x="143" y="115"/>
                </a:lnTo>
                <a:close/>
                <a:moveTo>
                  <a:pt x="273" y="143"/>
                </a:moveTo>
                <a:lnTo>
                  <a:pt x="273" y="143"/>
                </a:lnTo>
                <a:lnTo>
                  <a:pt x="274" y="145"/>
                </a:lnTo>
                <a:lnTo>
                  <a:pt x="274" y="145"/>
                </a:lnTo>
                <a:lnTo>
                  <a:pt x="282" y="151"/>
                </a:lnTo>
                <a:lnTo>
                  <a:pt x="282" y="151"/>
                </a:lnTo>
                <a:lnTo>
                  <a:pt x="284" y="151"/>
                </a:lnTo>
                <a:lnTo>
                  <a:pt x="284" y="151"/>
                </a:lnTo>
                <a:lnTo>
                  <a:pt x="284" y="151"/>
                </a:lnTo>
                <a:lnTo>
                  <a:pt x="284" y="151"/>
                </a:lnTo>
                <a:lnTo>
                  <a:pt x="273" y="143"/>
                </a:lnTo>
                <a:lnTo>
                  <a:pt x="273" y="143"/>
                </a:lnTo>
                <a:close/>
                <a:moveTo>
                  <a:pt x="77" y="47"/>
                </a:moveTo>
                <a:lnTo>
                  <a:pt x="77" y="47"/>
                </a:lnTo>
                <a:lnTo>
                  <a:pt x="80" y="47"/>
                </a:lnTo>
                <a:lnTo>
                  <a:pt x="80" y="47"/>
                </a:lnTo>
                <a:lnTo>
                  <a:pt x="82" y="41"/>
                </a:lnTo>
                <a:lnTo>
                  <a:pt x="82" y="41"/>
                </a:lnTo>
                <a:lnTo>
                  <a:pt x="82" y="41"/>
                </a:lnTo>
                <a:lnTo>
                  <a:pt x="80" y="42"/>
                </a:lnTo>
                <a:lnTo>
                  <a:pt x="80" y="42"/>
                </a:lnTo>
                <a:lnTo>
                  <a:pt x="80" y="44"/>
                </a:lnTo>
                <a:lnTo>
                  <a:pt x="80" y="44"/>
                </a:lnTo>
                <a:lnTo>
                  <a:pt x="80" y="44"/>
                </a:lnTo>
                <a:lnTo>
                  <a:pt x="79" y="45"/>
                </a:lnTo>
                <a:lnTo>
                  <a:pt x="79" y="45"/>
                </a:lnTo>
                <a:lnTo>
                  <a:pt x="77" y="47"/>
                </a:lnTo>
                <a:lnTo>
                  <a:pt x="77" y="47"/>
                </a:lnTo>
                <a:close/>
                <a:moveTo>
                  <a:pt x="142" y="214"/>
                </a:moveTo>
                <a:lnTo>
                  <a:pt x="142" y="214"/>
                </a:lnTo>
                <a:lnTo>
                  <a:pt x="129" y="211"/>
                </a:lnTo>
                <a:lnTo>
                  <a:pt x="118" y="208"/>
                </a:lnTo>
                <a:lnTo>
                  <a:pt x="118" y="208"/>
                </a:lnTo>
                <a:lnTo>
                  <a:pt x="129" y="212"/>
                </a:lnTo>
                <a:lnTo>
                  <a:pt x="142" y="214"/>
                </a:lnTo>
                <a:lnTo>
                  <a:pt x="142" y="214"/>
                </a:lnTo>
                <a:close/>
                <a:moveTo>
                  <a:pt x="107" y="108"/>
                </a:moveTo>
                <a:lnTo>
                  <a:pt x="107" y="108"/>
                </a:lnTo>
                <a:lnTo>
                  <a:pt x="101" y="112"/>
                </a:lnTo>
                <a:lnTo>
                  <a:pt x="101" y="112"/>
                </a:lnTo>
                <a:lnTo>
                  <a:pt x="102" y="113"/>
                </a:lnTo>
                <a:lnTo>
                  <a:pt x="102" y="113"/>
                </a:lnTo>
                <a:lnTo>
                  <a:pt x="109" y="110"/>
                </a:lnTo>
                <a:lnTo>
                  <a:pt x="109" y="110"/>
                </a:lnTo>
                <a:lnTo>
                  <a:pt x="107" y="108"/>
                </a:lnTo>
                <a:lnTo>
                  <a:pt x="107" y="108"/>
                </a:lnTo>
                <a:close/>
                <a:moveTo>
                  <a:pt x="154" y="205"/>
                </a:moveTo>
                <a:lnTo>
                  <a:pt x="154" y="205"/>
                </a:lnTo>
                <a:lnTo>
                  <a:pt x="154" y="208"/>
                </a:lnTo>
                <a:lnTo>
                  <a:pt x="154" y="211"/>
                </a:lnTo>
                <a:lnTo>
                  <a:pt x="154" y="211"/>
                </a:lnTo>
                <a:lnTo>
                  <a:pt x="158" y="209"/>
                </a:lnTo>
                <a:lnTo>
                  <a:pt x="158" y="209"/>
                </a:lnTo>
                <a:lnTo>
                  <a:pt x="154" y="205"/>
                </a:lnTo>
                <a:lnTo>
                  <a:pt x="154" y="205"/>
                </a:lnTo>
                <a:close/>
                <a:moveTo>
                  <a:pt x="170" y="160"/>
                </a:moveTo>
                <a:lnTo>
                  <a:pt x="170" y="160"/>
                </a:lnTo>
                <a:lnTo>
                  <a:pt x="173" y="157"/>
                </a:lnTo>
                <a:lnTo>
                  <a:pt x="173" y="156"/>
                </a:lnTo>
                <a:lnTo>
                  <a:pt x="173" y="156"/>
                </a:lnTo>
                <a:lnTo>
                  <a:pt x="169" y="160"/>
                </a:lnTo>
                <a:lnTo>
                  <a:pt x="169" y="160"/>
                </a:lnTo>
                <a:lnTo>
                  <a:pt x="170" y="160"/>
                </a:lnTo>
                <a:lnTo>
                  <a:pt x="170" y="160"/>
                </a:lnTo>
                <a:close/>
                <a:moveTo>
                  <a:pt x="52" y="42"/>
                </a:moveTo>
                <a:lnTo>
                  <a:pt x="52" y="42"/>
                </a:lnTo>
                <a:lnTo>
                  <a:pt x="55" y="42"/>
                </a:lnTo>
                <a:lnTo>
                  <a:pt x="55" y="42"/>
                </a:lnTo>
                <a:lnTo>
                  <a:pt x="57" y="42"/>
                </a:lnTo>
                <a:lnTo>
                  <a:pt x="57" y="42"/>
                </a:lnTo>
                <a:lnTo>
                  <a:pt x="57" y="41"/>
                </a:lnTo>
                <a:lnTo>
                  <a:pt x="57" y="41"/>
                </a:lnTo>
                <a:lnTo>
                  <a:pt x="53" y="41"/>
                </a:lnTo>
                <a:lnTo>
                  <a:pt x="52" y="42"/>
                </a:lnTo>
                <a:lnTo>
                  <a:pt x="52" y="42"/>
                </a:lnTo>
                <a:close/>
                <a:moveTo>
                  <a:pt x="106" y="37"/>
                </a:moveTo>
                <a:lnTo>
                  <a:pt x="106" y="37"/>
                </a:lnTo>
                <a:lnTo>
                  <a:pt x="107" y="34"/>
                </a:lnTo>
                <a:lnTo>
                  <a:pt x="107" y="34"/>
                </a:lnTo>
                <a:lnTo>
                  <a:pt x="102" y="33"/>
                </a:lnTo>
                <a:lnTo>
                  <a:pt x="102" y="33"/>
                </a:lnTo>
                <a:lnTo>
                  <a:pt x="104" y="34"/>
                </a:lnTo>
                <a:lnTo>
                  <a:pt x="104" y="37"/>
                </a:lnTo>
                <a:lnTo>
                  <a:pt x="104" y="37"/>
                </a:lnTo>
                <a:lnTo>
                  <a:pt x="106" y="37"/>
                </a:lnTo>
                <a:lnTo>
                  <a:pt x="106" y="37"/>
                </a:lnTo>
                <a:close/>
                <a:moveTo>
                  <a:pt x="271" y="261"/>
                </a:moveTo>
                <a:lnTo>
                  <a:pt x="271" y="261"/>
                </a:lnTo>
                <a:lnTo>
                  <a:pt x="274" y="258"/>
                </a:lnTo>
                <a:lnTo>
                  <a:pt x="274" y="258"/>
                </a:lnTo>
                <a:lnTo>
                  <a:pt x="274" y="257"/>
                </a:lnTo>
                <a:lnTo>
                  <a:pt x="274" y="255"/>
                </a:lnTo>
                <a:lnTo>
                  <a:pt x="274" y="255"/>
                </a:lnTo>
                <a:lnTo>
                  <a:pt x="271" y="258"/>
                </a:lnTo>
                <a:lnTo>
                  <a:pt x="271" y="258"/>
                </a:lnTo>
                <a:lnTo>
                  <a:pt x="271" y="261"/>
                </a:lnTo>
                <a:lnTo>
                  <a:pt x="271" y="261"/>
                </a:lnTo>
                <a:close/>
                <a:moveTo>
                  <a:pt x="263" y="156"/>
                </a:moveTo>
                <a:lnTo>
                  <a:pt x="263" y="156"/>
                </a:lnTo>
                <a:lnTo>
                  <a:pt x="266" y="157"/>
                </a:lnTo>
                <a:lnTo>
                  <a:pt x="266" y="157"/>
                </a:lnTo>
                <a:lnTo>
                  <a:pt x="268" y="154"/>
                </a:lnTo>
                <a:lnTo>
                  <a:pt x="268" y="154"/>
                </a:lnTo>
                <a:lnTo>
                  <a:pt x="266" y="154"/>
                </a:lnTo>
                <a:lnTo>
                  <a:pt x="266" y="154"/>
                </a:lnTo>
                <a:lnTo>
                  <a:pt x="263" y="156"/>
                </a:lnTo>
                <a:lnTo>
                  <a:pt x="263" y="156"/>
                </a:lnTo>
                <a:close/>
                <a:moveTo>
                  <a:pt x="102" y="219"/>
                </a:moveTo>
                <a:lnTo>
                  <a:pt x="102" y="219"/>
                </a:lnTo>
                <a:lnTo>
                  <a:pt x="101" y="224"/>
                </a:lnTo>
                <a:lnTo>
                  <a:pt x="101" y="224"/>
                </a:lnTo>
                <a:lnTo>
                  <a:pt x="101" y="225"/>
                </a:lnTo>
                <a:lnTo>
                  <a:pt x="101" y="225"/>
                </a:lnTo>
                <a:lnTo>
                  <a:pt x="106" y="220"/>
                </a:lnTo>
                <a:lnTo>
                  <a:pt x="106" y="220"/>
                </a:lnTo>
                <a:lnTo>
                  <a:pt x="102" y="219"/>
                </a:lnTo>
                <a:lnTo>
                  <a:pt x="102" y="219"/>
                </a:lnTo>
                <a:close/>
                <a:moveTo>
                  <a:pt x="24" y="107"/>
                </a:moveTo>
                <a:lnTo>
                  <a:pt x="24" y="107"/>
                </a:lnTo>
                <a:lnTo>
                  <a:pt x="24" y="107"/>
                </a:lnTo>
                <a:lnTo>
                  <a:pt x="24" y="107"/>
                </a:lnTo>
                <a:lnTo>
                  <a:pt x="25" y="121"/>
                </a:lnTo>
                <a:lnTo>
                  <a:pt x="25" y="121"/>
                </a:lnTo>
                <a:lnTo>
                  <a:pt x="27" y="123"/>
                </a:lnTo>
                <a:lnTo>
                  <a:pt x="27" y="123"/>
                </a:lnTo>
                <a:lnTo>
                  <a:pt x="24" y="107"/>
                </a:lnTo>
                <a:lnTo>
                  <a:pt x="24" y="107"/>
                </a:lnTo>
                <a:close/>
                <a:moveTo>
                  <a:pt x="271" y="271"/>
                </a:moveTo>
                <a:lnTo>
                  <a:pt x="271" y="271"/>
                </a:lnTo>
                <a:lnTo>
                  <a:pt x="271" y="272"/>
                </a:lnTo>
                <a:lnTo>
                  <a:pt x="271" y="272"/>
                </a:lnTo>
                <a:lnTo>
                  <a:pt x="265" y="276"/>
                </a:lnTo>
                <a:lnTo>
                  <a:pt x="265" y="276"/>
                </a:lnTo>
                <a:lnTo>
                  <a:pt x="263" y="277"/>
                </a:lnTo>
                <a:lnTo>
                  <a:pt x="263" y="277"/>
                </a:lnTo>
                <a:lnTo>
                  <a:pt x="271" y="271"/>
                </a:lnTo>
                <a:lnTo>
                  <a:pt x="271" y="271"/>
                </a:lnTo>
                <a:close/>
                <a:moveTo>
                  <a:pt x="230" y="265"/>
                </a:moveTo>
                <a:lnTo>
                  <a:pt x="230" y="265"/>
                </a:lnTo>
                <a:lnTo>
                  <a:pt x="230" y="265"/>
                </a:lnTo>
                <a:lnTo>
                  <a:pt x="232" y="266"/>
                </a:lnTo>
                <a:lnTo>
                  <a:pt x="232" y="266"/>
                </a:lnTo>
                <a:lnTo>
                  <a:pt x="240" y="265"/>
                </a:lnTo>
                <a:lnTo>
                  <a:pt x="240" y="265"/>
                </a:lnTo>
                <a:lnTo>
                  <a:pt x="241" y="263"/>
                </a:lnTo>
                <a:lnTo>
                  <a:pt x="241" y="263"/>
                </a:lnTo>
                <a:lnTo>
                  <a:pt x="230" y="265"/>
                </a:lnTo>
                <a:lnTo>
                  <a:pt x="230" y="265"/>
                </a:lnTo>
                <a:close/>
                <a:moveTo>
                  <a:pt x="230" y="145"/>
                </a:moveTo>
                <a:lnTo>
                  <a:pt x="230" y="145"/>
                </a:lnTo>
                <a:lnTo>
                  <a:pt x="229" y="143"/>
                </a:lnTo>
                <a:lnTo>
                  <a:pt x="229" y="145"/>
                </a:lnTo>
                <a:lnTo>
                  <a:pt x="229" y="145"/>
                </a:lnTo>
                <a:lnTo>
                  <a:pt x="227" y="146"/>
                </a:lnTo>
                <a:lnTo>
                  <a:pt x="227" y="146"/>
                </a:lnTo>
                <a:lnTo>
                  <a:pt x="227" y="148"/>
                </a:lnTo>
                <a:lnTo>
                  <a:pt x="227" y="148"/>
                </a:lnTo>
                <a:lnTo>
                  <a:pt x="229" y="148"/>
                </a:lnTo>
                <a:lnTo>
                  <a:pt x="229" y="148"/>
                </a:lnTo>
                <a:lnTo>
                  <a:pt x="230" y="145"/>
                </a:lnTo>
                <a:lnTo>
                  <a:pt x="230" y="145"/>
                </a:lnTo>
                <a:close/>
                <a:moveTo>
                  <a:pt x="35" y="97"/>
                </a:moveTo>
                <a:lnTo>
                  <a:pt x="35" y="97"/>
                </a:lnTo>
                <a:lnTo>
                  <a:pt x="35" y="97"/>
                </a:lnTo>
                <a:lnTo>
                  <a:pt x="35" y="97"/>
                </a:lnTo>
                <a:lnTo>
                  <a:pt x="31" y="100"/>
                </a:lnTo>
                <a:lnTo>
                  <a:pt x="31" y="100"/>
                </a:lnTo>
                <a:lnTo>
                  <a:pt x="31" y="100"/>
                </a:lnTo>
                <a:lnTo>
                  <a:pt x="31" y="100"/>
                </a:lnTo>
                <a:lnTo>
                  <a:pt x="33" y="105"/>
                </a:lnTo>
                <a:lnTo>
                  <a:pt x="33" y="105"/>
                </a:lnTo>
                <a:lnTo>
                  <a:pt x="35" y="97"/>
                </a:lnTo>
                <a:lnTo>
                  <a:pt x="35" y="97"/>
                </a:lnTo>
                <a:close/>
                <a:moveTo>
                  <a:pt x="131" y="236"/>
                </a:moveTo>
                <a:lnTo>
                  <a:pt x="131" y="236"/>
                </a:lnTo>
                <a:lnTo>
                  <a:pt x="137" y="236"/>
                </a:lnTo>
                <a:lnTo>
                  <a:pt x="137" y="236"/>
                </a:lnTo>
                <a:lnTo>
                  <a:pt x="136" y="235"/>
                </a:lnTo>
                <a:lnTo>
                  <a:pt x="136" y="235"/>
                </a:lnTo>
                <a:lnTo>
                  <a:pt x="132" y="233"/>
                </a:lnTo>
                <a:lnTo>
                  <a:pt x="132" y="233"/>
                </a:lnTo>
                <a:lnTo>
                  <a:pt x="131" y="236"/>
                </a:lnTo>
                <a:lnTo>
                  <a:pt x="131" y="236"/>
                </a:lnTo>
                <a:close/>
                <a:moveTo>
                  <a:pt x="49" y="37"/>
                </a:moveTo>
                <a:lnTo>
                  <a:pt x="49" y="37"/>
                </a:lnTo>
                <a:lnTo>
                  <a:pt x="52" y="37"/>
                </a:lnTo>
                <a:lnTo>
                  <a:pt x="53" y="36"/>
                </a:lnTo>
                <a:lnTo>
                  <a:pt x="53" y="36"/>
                </a:lnTo>
                <a:lnTo>
                  <a:pt x="50" y="34"/>
                </a:lnTo>
                <a:lnTo>
                  <a:pt x="50" y="34"/>
                </a:lnTo>
                <a:lnTo>
                  <a:pt x="49" y="37"/>
                </a:lnTo>
                <a:lnTo>
                  <a:pt x="49" y="37"/>
                </a:lnTo>
                <a:lnTo>
                  <a:pt x="49" y="37"/>
                </a:lnTo>
                <a:lnTo>
                  <a:pt x="49" y="37"/>
                </a:lnTo>
                <a:close/>
                <a:moveTo>
                  <a:pt x="65" y="31"/>
                </a:moveTo>
                <a:lnTo>
                  <a:pt x="65" y="31"/>
                </a:lnTo>
                <a:lnTo>
                  <a:pt x="63" y="34"/>
                </a:lnTo>
                <a:lnTo>
                  <a:pt x="63" y="34"/>
                </a:lnTo>
                <a:lnTo>
                  <a:pt x="66" y="34"/>
                </a:lnTo>
                <a:lnTo>
                  <a:pt x="68" y="31"/>
                </a:lnTo>
                <a:lnTo>
                  <a:pt x="68" y="31"/>
                </a:lnTo>
                <a:lnTo>
                  <a:pt x="65" y="31"/>
                </a:lnTo>
                <a:lnTo>
                  <a:pt x="65" y="31"/>
                </a:lnTo>
                <a:close/>
                <a:moveTo>
                  <a:pt x="44" y="29"/>
                </a:moveTo>
                <a:lnTo>
                  <a:pt x="44" y="29"/>
                </a:lnTo>
                <a:lnTo>
                  <a:pt x="47" y="29"/>
                </a:lnTo>
                <a:lnTo>
                  <a:pt x="47" y="29"/>
                </a:lnTo>
                <a:lnTo>
                  <a:pt x="47" y="29"/>
                </a:lnTo>
                <a:lnTo>
                  <a:pt x="47" y="29"/>
                </a:lnTo>
                <a:lnTo>
                  <a:pt x="49" y="28"/>
                </a:lnTo>
                <a:lnTo>
                  <a:pt x="49" y="28"/>
                </a:lnTo>
                <a:lnTo>
                  <a:pt x="44" y="26"/>
                </a:lnTo>
                <a:lnTo>
                  <a:pt x="44" y="26"/>
                </a:lnTo>
                <a:lnTo>
                  <a:pt x="44" y="29"/>
                </a:lnTo>
                <a:lnTo>
                  <a:pt x="44" y="29"/>
                </a:lnTo>
                <a:close/>
                <a:moveTo>
                  <a:pt x="104" y="209"/>
                </a:moveTo>
                <a:lnTo>
                  <a:pt x="104" y="209"/>
                </a:lnTo>
                <a:lnTo>
                  <a:pt x="102" y="208"/>
                </a:lnTo>
                <a:lnTo>
                  <a:pt x="102" y="208"/>
                </a:lnTo>
                <a:lnTo>
                  <a:pt x="99" y="209"/>
                </a:lnTo>
                <a:lnTo>
                  <a:pt x="99" y="209"/>
                </a:lnTo>
                <a:lnTo>
                  <a:pt x="101" y="211"/>
                </a:lnTo>
                <a:lnTo>
                  <a:pt x="104" y="209"/>
                </a:lnTo>
                <a:lnTo>
                  <a:pt x="104" y="209"/>
                </a:lnTo>
                <a:close/>
                <a:moveTo>
                  <a:pt x="230" y="299"/>
                </a:moveTo>
                <a:lnTo>
                  <a:pt x="230" y="299"/>
                </a:lnTo>
                <a:lnTo>
                  <a:pt x="229" y="301"/>
                </a:lnTo>
                <a:lnTo>
                  <a:pt x="227" y="302"/>
                </a:lnTo>
                <a:lnTo>
                  <a:pt x="227" y="302"/>
                </a:lnTo>
                <a:lnTo>
                  <a:pt x="230" y="302"/>
                </a:lnTo>
                <a:lnTo>
                  <a:pt x="230" y="302"/>
                </a:lnTo>
                <a:lnTo>
                  <a:pt x="230" y="299"/>
                </a:lnTo>
                <a:lnTo>
                  <a:pt x="230" y="299"/>
                </a:lnTo>
                <a:close/>
                <a:moveTo>
                  <a:pt x="216" y="367"/>
                </a:moveTo>
                <a:lnTo>
                  <a:pt x="216" y="367"/>
                </a:lnTo>
                <a:lnTo>
                  <a:pt x="216" y="364"/>
                </a:lnTo>
                <a:lnTo>
                  <a:pt x="214" y="362"/>
                </a:lnTo>
                <a:lnTo>
                  <a:pt x="214" y="362"/>
                </a:lnTo>
                <a:lnTo>
                  <a:pt x="213" y="362"/>
                </a:lnTo>
                <a:lnTo>
                  <a:pt x="213" y="362"/>
                </a:lnTo>
                <a:lnTo>
                  <a:pt x="216" y="367"/>
                </a:lnTo>
                <a:lnTo>
                  <a:pt x="216" y="367"/>
                </a:lnTo>
                <a:close/>
                <a:moveTo>
                  <a:pt x="106" y="203"/>
                </a:moveTo>
                <a:lnTo>
                  <a:pt x="106" y="203"/>
                </a:lnTo>
                <a:lnTo>
                  <a:pt x="112" y="206"/>
                </a:lnTo>
                <a:lnTo>
                  <a:pt x="117" y="208"/>
                </a:lnTo>
                <a:lnTo>
                  <a:pt x="117" y="208"/>
                </a:lnTo>
                <a:lnTo>
                  <a:pt x="107" y="201"/>
                </a:lnTo>
                <a:lnTo>
                  <a:pt x="107" y="201"/>
                </a:lnTo>
                <a:lnTo>
                  <a:pt x="106" y="203"/>
                </a:lnTo>
                <a:lnTo>
                  <a:pt x="106" y="203"/>
                </a:lnTo>
                <a:close/>
                <a:moveTo>
                  <a:pt x="202" y="268"/>
                </a:moveTo>
                <a:lnTo>
                  <a:pt x="202" y="268"/>
                </a:lnTo>
                <a:lnTo>
                  <a:pt x="205" y="268"/>
                </a:lnTo>
                <a:lnTo>
                  <a:pt x="205" y="268"/>
                </a:lnTo>
                <a:lnTo>
                  <a:pt x="205" y="263"/>
                </a:lnTo>
                <a:lnTo>
                  <a:pt x="205" y="263"/>
                </a:lnTo>
                <a:lnTo>
                  <a:pt x="203" y="263"/>
                </a:lnTo>
                <a:lnTo>
                  <a:pt x="203" y="263"/>
                </a:lnTo>
                <a:lnTo>
                  <a:pt x="202" y="268"/>
                </a:lnTo>
                <a:lnTo>
                  <a:pt x="202" y="268"/>
                </a:lnTo>
                <a:close/>
                <a:moveTo>
                  <a:pt x="55" y="71"/>
                </a:moveTo>
                <a:lnTo>
                  <a:pt x="55" y="71"/>
                </a:lnTo>
                <a:lnTo>
                  <a:pt x="58" y="72"/>
                </a:lnTo>
                <a:lnTo>
                  <a:pt x="58" y="72"/>
                </a:lnTo>
                <a:lnTo>
                  <a:pt x="60" y="71"/>
                </a:lnTo>
                <a:lnTo>
                  <a:pt x="58" y="69"/>
                </a:lnTo>
                <a:lnTo>
                  <a:pt x="58" y="69"/>
                </a:lnTo>
                <a:lnTo>
                  <a:pt x="55" y="71"/>
                </a:lnTo>
                <a:lnTo>
                  <a:pt x="55" y="71"/>
                </a:lnTo>
                <a:close/>
                <a:moveTo>
                  <a:pt x="98" y="44"/>
                </a:moveTo>
                <a:lnTo>
                  <a:pt x="98" y="44"/>
                </a:lnTo>
                <a:lnTo>
                  <a:pt x="95" y="48"/>
                </a:lnTo>
                <a:lnTo>
                  <a:pt x="95" y="48"/>
                </a:lnTo>
                <a:lnTo>
                  <a:pt x="98" y="48"/>
                </a:lnTo>
                <a:lnTo>
                  <a:pt x="98" y="48"/>
                </a:lnTo>
                <a:lnTo>
                  <a:pt x="99" y="45"/>
                </a:lnTo>
                <a:lnTo>
                  <a:pt x="99" y="45"/>
                </a:lnTo>
                <a:lnTo>
                  <a:pt x="98" y="44"/>
                </a:lnTo>
                <a:lnTo>
                  <a:pt x="98" y="44"/>
                </a:lnTo>
                <a:close/>
                <a:moveTo>
                  <a:pt x="248" y="143"/>
                </a:moveTo>
                <a:lnTo>
                  <a:pt x="248" y="143"/>
                </a:lnTo>
                <a:lnTo>
                  <a:pt x="251" y="143"/>
                </a:lnTo>
                <a:lnTo>
                  <a:pt x="251" y="141"/>
                </a:lnTo>
                <a:lnTo>
                  <a:pt x="251" y="141"/>
                </a:lnTo>
                <a:lnTo>
                  <a:pt x="248" y="140"/>
                </a:lnTo>
                <a:lnTo>
                  <a:pt x="248" y="140"/>
                </a:lnTo>
                <a:lnTo>
                  <a:pt x="248" y="143"/>
                </a:lnTo>
                <a:lnTo>
                  <a:pt x="248" y="143"/>
                </a:lnTo>
                <a:close/>
                <a:moveTo>
                  <a:pt x="87" y="36"/>
                </a:moveTo>
                <a:lnTo>
                  <a:pt x="87" y="36"/>
                </a:lnTo>
                <a:lnTo>
                  <a:pt x="87" y="39"/>
                </a:lnTo>
                <a:lnTo>
                  <a:pt x="87" y="39"/>
                </a:lnTo>
                <a:lnTo>
                  <a:pt x="88" y="39"/>
                </a:lnTo>
                <a:lnTo>
                  <a:pt x="88" y="39"/>
                </a:lnTo>
                <a:lnTo>
                  <a:pt x="90" y="36"/>
                </a:lnTo>
                <a:lnTo>
                  <a:pt x="90" y="36"/>
                </a:lnTo>
                <a:lnTo>
                  <a:pt x="87" y="36"/>
                </a:lnTo>
                <a:lnTo>
                  <a:pt x="87" y="36"/>
                </a:lnTo>
                <a:close/>
                <a:moveTo>
                  <a:pt x="90" y="48"/>
                </a:moveTo>
                <a:lnTo>
                  <a:pt x="90" y="48"/>
                </a:lnTo>
                <a:lnTo>
                  <a:pt x="90" y="44"/>
                </a:lnTo>
                <a:lnTo>
                  <a:pt x="90" y="44"/>
                </a:lnTo>
                <a:lnTo>
                  <a:pt x="90" y="44"/>
                </a:lnTo>
                <a:lnTo>
                  <a:pt x="90" y="44"/>
                </a:lnTo>
                <a:lnTo>
                  <a:pt x="90" y="44"/>
                </a:lnTo>
                <a:lnTo>
                  <a:pt x="88" y="47"/>
                </a:lnTo>
                <a:lnTo>
                  <a:pt x="88" y="47"/>
                </a:lnTo>
                <a:lnTo>
                  <a:pt x="87" y="48"/>
                </a:lnTo>
                <a:lnTo>
                  <a:pt x="87" y="48"/>
                </a:lnTo>
                <a:lnTo>
                  <a:pt x="90" y="48"/>
                </a:lnTo>
                <a:lnTo>
                  <a:pt x="90" y="48"/>
                </a:lnTo>
                <a:close/>
                <a:moveTo>
                  <a:pt x="76" y="34"/>
                </a:moveTo>
                <a:lnTo>
                  <a:pt x="76" y="34"/>
                </a:lnTo>
                <a:lnTo>
                  <a:pt x="72" y="33"/>
                </a:lnTo>
                <a:lnTo>
                  <a:pt x="72" y="33"/>
                </a:lnTo>
                <a:lnTo>
                  <a:pt x="71" y="36"/>
                </a:lnTo>
                <a:lnTo>
                  <a:pt x="71" y="36"/>
                </a:lnTo>
                <a:lnTo>
                  <a:pt x="74" y="36"/>
                </a:lnTo>
                <a:lnTo>
                  <a:pt x="74" y="36"/>
                </a:lnTo>
                <a:lnTo>
                  <a:pt x="76" y="34"/>
                </a:lnTo>
                <a:lnTo>
                  <a:pt x="76" y="34"/>
                </a:lnTo>
                <a:close/>
                <a:moveTo>
                  <a:pt x="170" y="216"/>
                </a:moveTo>
                <a:lnTo>
                  <a:pt x="170" y="216"/>
                </a:lnTo>
                <a:lnTo>
                  <a:pt x="172" y="214"/>
                </a:lnTo>
                <a:lnTo>
                  <a:pt x="172" y="212"/>
                </a:lnTo>
                <a:lnTo>
                  <a:pt x="172" y="212"/>
                </a:lnTo>
                <a:lnTo>
                  <a:pt x="172" y="209"/>
                </a:lnTo>
                <a:lnTo>
                  <a:pt x="172" y="209"/>
                </a:lnTo>
                <a:lnTo>
                  <a:pt x="169" y="212"/>
                </a:lnTo>
                <a:lnTo>
                  <a:pt x="169" y="212"/>
                </a:lnTo>
                <a:lnTo>
                  <a:pt x="170" y="212"/>
                </a:lnTo>
                <a:lnTo>
                  <a:pt x="170" y="216"/>
                </a:lnTo>
                <a:lnTo>
                  <a:pt x="170" y="216"/>
                </a:lnTo>
                <a:close/>
                <a:moveTo>
                  <a:pt x="183" y="126"/>
                </a:moveTo>
                <a:lnTo>
                  <a:pt x="183" y="126"/>
                </a:lnTo>
                <a:lnTo>
                  <a:pt x="181" y="124"/>
                </a:lnTo>
                <a:lnTo>
                  <a:pt x="181" y="124"/>
                </a:lnTo>
                <a:lnTo>
                  <a:pt x="180" y="130"/>
                </a:lnTo>
                <a:lnTo>
                  <a:pt x="180" y="130"/>
                </a:lnTo>
                <a:lnTo>
                  <a:pt x="180" y="130"/>
                </a:lnTo>
                <a:lnTo>
                  <a:pt x="180" y="130"/>
                </a:lnTo>
                <a:lnTo>
                  <a:pt x="183" y="126"/>
                </a:lnTo>
                <a:lnTo>
                  <a:pt x="183" y="126"/>
                </a:lnTo>
                <a:close/>
                <a:moveTo>
                  <a:pt x="289" y="377"/>
                </a:moveTo>
                <a:lnTo>
                  <a:pt x="289" y="377"/>
                </a:lnTo>
                <a:lnTo>
                  <a:pt x="287" y="373"/>
                </a:lnTo>
                <a:lnTo>
                  <a:pt x="287" y="373"/>
                </a:lnTo>
                <a:lnTo>
                  <a:pt x="285" y="373"/>
                </a:lnTo>
                <a:lnTo>
                  <a:pt x="285" y="373"/>
                </a:lnTo>
                <a:lnTo>
                  <a:pt x="285" y="377"/>
                </a:lnTo>
                <a:lnTo>
                  <a:pt x="285" y="377"/>
                </a:lnTo>
                <a:lnTo>
                  <a:pt x="289" y="377"/>
                </a:lnTo>
                <a:lnTo>
                  <a:pt x="289" y="377"/>
                </a:lnTo>
                <a:close/>
                <a:moveTo>
                  <a:pt x="225" y="350"/>
                </a:moveTo>
                <a:lnTo>
                  <a:pt x="225" y="350"/>
                </a:lnTo>
                <a:lnTo>
                  <a:pt x="227" y="348"/>
                </a:lnTo>
                <a:lnTo>
                  <a:pt x="227" y="348"/>
                </a:lnTo>
                <a:lnTo>
                  <a:pt x="227" y="347"/>
                </a:lnTo>
                <a:lnTo>
                  <a:pt x="227" y="347"/>
                </a:lnTo>
                <a:lnTo>
                  <a:pt x="225" y="347"/>
                </a:lnTo>
                <a:lnTo>
                  <a:pt x="225" y="347"/>
                </a:lnTo>
                <a:lnTo>
                  <a:pt x="224" y="347"/>
                </a:lnTo>
                <a:lnTo>
                  <a:pt x="224" y="347"/>
                </a:lnTo>
                <a:lnTo>
                  <a:pt x="225" y="350"/>
                </a:lnTo>
                <a:lnTo>
                  <a:pt x="225" y="350"/>
                </a:lnTo>
                <a:close/>
                <a:moveTo>
                  <a:pt x="205" y="362"/>
                </a:moveTo>
                <a:lnTo>
                  <a:pt x="205" y="362"/>
                </a:lnTo>
                <a:lnTo>
                  <a:pt x="205" y="365"/>
                </a:lnTo>
                <a:lnTo>
                  <a:pt x="205" y="367"/>
                </a:lnTo>
                <a:lnTo>
                  <a:pt x="205" y="367"/>
                </a:lnTo>
                <a:lnTo>
                  <a:pt x="207" y="362"/>
                </a:lnTo>
                <a:lnTo>
                  <a:pt x="207" y="362"/>
                </a:lnTo>
                <a:lnTo>
                  <a:pt x="205" y="362"/>
                </a:lnTo>
                <a:lnTo>
                  <a:pt x="205" y="362"/>
                </a:lnTo>
                <a:close/>
                <a:moveTo>
                  <a:pt x="240" y="408"/>
                </a:moveTo>
                <a:lnTo>
                  <a:pt x="240" y="408"/>
                </a:lnTo>
                <a:lnTo>
                  <a:pt x="238" y="408"/>
                </a:lnTo>
                <a:lnTo>
                  <a:pt x="238" y="408"/>
                </a:lnTo>
                <a:lnTo>
                  <a:pt x="235" y="410"/>
                </a:lnTo>
                <a:lnTo>
                  <a:pt x="235" y="410"/>
                </a:lnTo>
                <a:lnTo>
                  <a:pt x="235" y="413"/>
                </a:lnTo>
                <a:lnTo>
                  <a:pt x="235" y="413"/>
                </a:lnTo>
                <a:lnTo>
                  <a:pt x="238" y="410"/>
                </a:lnTo>
                <a:lnTo>
                  <a:pt x="238" y="410"/>
                </a:lnTo>
                <a:lnTo>
                  <a:pt x="240" y="408"/>
                </a:lnTo>
                <a:lnTo>
                  <a:pt x="240" y="408"/>
                </a:lnTo>
                <a:close/>
                <a:moveTo>
                  <a:pt x="161" y="119"/>
                </a:moveTo>
                <a:lnTo>
                  <a:pt x="161" y="119"/>
                </a:lnTo>
                <a:lnTo>
                  <a:pt x="161" y="119"/>
                </a:lnTo>
                <a:lnTo>
                  <a:pt x="161" y="119"/>
                </a:lnTo>
                <a:lnTo>
                  <a:pt x="156" y="121"/>
                </a:lnTo>
                <a:lnTo>
                  <a:pt x="156" y="121"/>
                </a:lnTo>
                <a:lnTo>
                  <a:pt x="156" y="121"/>
                </a:lnTo>
                <a:lnTo>
                  <a:pt x="156" y="121"/>
                </a:lnTo>
                <a:lnTo>
                  <a:pt x="156" y="121"/>
                </a:lnTo>
                <a:lnTo>
                  <a:pt x="156" y="121"/>
                </a:lnTo>
                <a:lnTo>
                  <a:pt x="159" y="123"/>
                </a:lnTo>
                <a:lnTo>
                  <a:pt x="159" y="123"/>
                </a:lnTo>
                <a:lnTo>
                  <a:pt x="161" y="119"/>
                </a:lnTo>
                <a:lnTo>
                  <a:pt x="161" y="119"/>
                </a:lnTo>
                <a:close/>
                <a:moveTo>
                  <a:pt x="214" y="165"/>
                </a:moveTo>
                <a:lnTo>
                  <a:pt x="214" y="165"/>
                </a:lnTo>
                <a:lnTo>
                  <a:pt x="214" y="176"/>
                </a:lnTo>
                <a:lnTo>
                  <a:pt x="214" y="176"/>
                </a:lnTo>
                <a:lnTo>
                  <a:pt x="214" y="176"/>
                </a:lnTo>
                <a:lnTo>
                  <a:pt x="214" y="176"/>
                </a:lnTo>
                <a:lnTo>
                  <a:pt x="214" y="165"/>
                </a:lnTo>
                <a:lnTo>
                  <a:pt x="214" y="165"/>
                </a:lnTo>
                <a:close/>
                <a:moveTo>
                  <a:pt x="248" y="377"/>
                </a:moveTo>
                <a:lnTo>
                  <a:pt x="248" y="377"/>
                </a:lnTo>
                <a:lnTo>
                  <a:pt x="246" y="375"/>
                </a:lnTo>
                <a:lnTo>
                  <a:pt x="246" y="373"/>
                </a:lnTo>
                <a:lnTo>
                  <a:pt x="246" y="373"/>
                </a:lnTo>
                <a:lnTo>
                  <a:pt x="244" y="375"/>
                </a:lnTo>
                <a:lnTo>
                  <a:pt x="244" y="375"/>
                </a:lnTo>
                <a:lnTo>
                  <a:pt x="246" y="378"/>
                </a:lnTo>
                <a:lnTo>
                  <a:pt x="246" y="378"/>
                </a:lnTo>
                <a:lnTo>
                  <a:pt x="248" y="377"/>
                </a:lnTo>
                <a:lnTo>
                  <a:pt x="248" y="377"/>
                </a:lnTo>
                <a:close/>
                <a:moveTo>
                  <a:pt x="238" y="378"/>
                </a:moveTo>
                <a:lnTo>
                  <a:pt x="238" y="378"/>
                </a:lnTo>
                <a:lnTo>
                  <a:pt x="240" y="383"/>
                </a:lnTo>
                <a:lnTo>
                  <a:pt x="240" y="383"/>
                </a:lnTo>
                <a:lnTo>
                  <a:pt x="241" y="381"/>
                </a:lnTo>
                <a:lnTo>
                  <a:pt x="241" y="381"/>
                </a:lnTo>
                <a:lnTo>
                  <a:pt x="240" y="378"/>
                </a:lnTo>
                <a:lnTo>
                  <a:pt x="240" y="378"/>
                </a:lnTo>
                <a:lnTo>
                  <a:pt x="238" y="378"/>
                </a:lnTo>
                <a:lnTo>
                  <a:pt x="238" y="378"/>
                </a:lnTo>
                <a:close/>
                <a:moveTo>
                  <a:pt x="199" y="171"/>
                </a:moveTo>
                <a:lnTo>
                  <a:pt x="199" y="171"/>
                </a:lnTo>
                <a:lnTo>
                  <a:pt x="199" y="170"/>
                </a:lnTo>
                <a:lnTo>
                  <a:pt x="199" y="170"/>
                </a:lnTo>
                <a:lnTo>
                  <a:pt x="195" y="171"/>
                </a:lnTo>
                <a:lnTo>
                  <a:pt x="195" y="171"/>
                </a:lnTo>
                <a:lnTo>
                  <a:pt x="195" y="171"/>
                </a:lnTo>
                <a:lnTo>
                  <a:pt x="195" y="171"/>
                </a:lnTo>
                <a:lnTo>
                  <a:pt x="194" y="176"/>
                </a:lnTo>
                <a:lnTo>
                  <a:pt x="194" y="176"/>
                </a:lnTo>
                <a:lnTo>
                  <a:pt x="194" y="176"/>
                </a:lnTo>
                <a:lnTo>
                  <a:pt x="194" y="176"/>
                </a:lnTo>
                <a:lnTo>
                  <a:pt x="199" y="171"/>
                </a:lnTo>
                <a:lnTo>
                  <a:pt x="199" y="171"/>
                </a:lnTo>
                <a:close/>
                <a:moveTo>
                  <a:pt x="28" y="63"/>
                </a:moveTo>
                <a:lnTo>
                  <a:pt x="28" y="63"/>
                </a:lnTo>
                <a:lnTo>
                  <a:pt x="28" y="63"/>
                </a:lnTo>
                <a:lnTo>
                  <a:pt x="28" y="63"/>
                </a:lnTo>
                <a:lnTo>
                  <a:pt x="25" y="66"/>
                </a:lnTo>
                <a:lnTo>
                  <a:pt x="25" y="66"/>
                </a:lnTo>
                <a:lnTo>
                  <a:pt x="25" y="66"/>
                </a:lnTo>
                <a:lnTo>
                  <a:pt x="25" y="66"/>
                </a:lnTo>
                <a:lnTo>
                  <a:pt x="25" y="67"/>
                </a:lnTo>
                <a:lnTo>
                  <a:pt x="25" y="67"/>
                </a:lnTo>
                <a:lnTo>
                  <a:pt x="25" y="67"/>
                </a:lnTo>
                <a:lnTo>
                  <a:pt x="25" y="67"/>
                </a:lnTo>
                <a:lnTo>
                  <a:pt x="28" y="63"/>
                </a:lnTo>
                <a:lnTo>
                  <a:pt x="28" y="63"/>
                </a:lnTo>
                <a:close/>
                <a:moveTo>
                  <a:pt x="172" y="222"/>
                </a:moveTo>
                <a:lnTo>
                  <a:pt x="172" y="222"/>
                </a:lnTo>
                <a:lnTo>
                  <a:pt x="170" y="225"/>
                </a:lnTo>
                <a:lnTo>
                  <a:pt x="170" y="225"/>
                </a:lnTo>
                <a:lnTo>
                  <a:pt x="170" y="228"/>
                </a:lnTo>
                <a:lnTo>
                  <a:pt x="170" y="228"/>
                </a:lnTo>
                <a:lnTo>
                  <a:pt x="170" y="230"/>
                </a:lnTo>
                <a:lnTo>
                  <a:pt x="170" y="230"/>
                </a:lnTo>
                <a:lnTo>
                  <a:pt x="172" y="228"/>
                </a:lnTo>
                <a:lnTo>
                  <a:pt x="172" y="228"/>
                </a:lnTo>
                <a:lnTo>
                  <a:pt x="172" y="222"/>
                </a:lnTo>
                <a:lnTo>
                  <a:pt x="172" y="222"/>
                </a:lnTo>
                <a:close/>
                <a:moveTo>
                  <a:pt x="271" y="159"/>
                </a:moveTo>
                <a:lnTo>
                  <a:pt x="271" y="159"/>
                </a:lnTo>
                <a:lnTo>
                  <a:pt x="271" y="160"/>
                </a:lnTo>
                <a:lnTo>
                  <a:pt x="271" y="160"/>
                </a:lnTo>
                <a:lnTo>
                  <a:pt x="271" y="160"/>
                </a:lnTo>
                <a:lnTo>
                  <a:pt x="271" y="160"/>
                </a:lnTo>
                <a:lnTo>
                  <a:pt x="273" y="162"/>
                </a:lnTo>
                <a:lnTo>
                  <a:pt x="273" y="162"/>
                </a:lnTo>
                <a:lnTo>
                  <a:pt x="274" y="160"/>
                </a:lnTo>
                <a:lnTo>
                  <a:pt x="271" y="159"/>
                </a:lnTo>
                <a:lnTo>
                  <a:pt x="271" y="159"/>
                </a:lnTo>
                <a:close/>
                <a:moveTo>
                  <a:pt x="205" y="272"/>
                </a:moveTo>
                <a:lnTo>
                  <a:pt x="205" y="272"/>
                </a:lnTo>
                <a:lnTo>
                  <a:pt x="205" y="271"/>
                </a:lnTo>
                <a:lnTo>
                  <a:pt x="205" y="271"/>
                </a:lnTo>
                <a:lnTo>
                  <a:pt x="200" y="269"/>
                </a:lnTo>
                <a:lnTo>
                  <a:pt x="200" y="269"/>
                </a:lnTo>
                <a:lnTo>
                  <a:pt x="200" y="271"/>
                </a:lnTo>
                <a:lnTo>
                  <a:pt x="200" y="271"/>
                </a:lnTo>
                <a:lnTo>
                  <a:pt x="205" y="272"/>
                </a:lnTo>
                <a:lnTo>
                  <a:pt x="205" y="272"/>
                </a:lnTo>
                <a:close/>
                <a:moveTo>
                  <a:pt x="221" y="138"/>
                </a:moveTo>
                <a:lnTo>
                  <a:pt x="221" y="138"/>
                </a:lnTo>
                <a:lnTo>
                  <a:pt x="216" y="140"/>
                </a:lnTo>
                <a:lnTo>
                  <a:pt x="216" y="140"/>
                </a:lnTo>
                <a:lnTo>
                  <a:pt x="216" y="141"/>
                </a:lnTo>
                <a:lnTo>
                  <a:pt x="216" y="141"/>
                </a:lnTo>
                <a:lnTo>
                  <a:pt x="219" y="141"/>
                </a:lnTo>
                <a:lnTo>
                  <a:pt x="219" y="141"/>
                </a:lnTo>
                <a:lnTo>
                  <a:pt x="221" y="140"/>
                </a:lnTo>
                <a:lnTo>
                  <a:pt x="221" y="138"/>
                </a:lnTo>
                <a:lnTo>
                  <a:pt x="221" y="138"/>
                </a:lnTo>
                <a:close/>
                <a:moveTo>
                  <a:pt x="188" y="198"/>
                </a:moveTo>
                <a:lnTo>
                  <a:pt x="188" y="198"/>
                </a:lnTo>
                <a:lnTo>
                  <a:pt x="191" y="192"/>
                </a:lnTo>
                <a:lnTo>
                  <a:pt x="191" y="192"/>
                </a:lnTo>
                <a:lnTo>
                  <a:pt x="186" y="197"/>
                </a:lnTo>
                <a:lnTo>
                  <a:pt x="186" y="197"/>
                </a:lnTo>
                <a:lnTo>
                  <a:pt x="188" y="198"/>
                </a:lnTo>
                <a:lnTo>
                  <a:pt x="188" y="198"/>
                </a:lnTo>
                <a:close/>
                <a:moveTo>
                  <a:pt x="161" y="113"/>
                </a:moveTo>
                <a:lnTo>
                  <a:pt x="161" y="113"/>
                </a:lnTo>
                <a:lnTo>
                  <a:pt x="159" y="116"/>
                </a:lnTo>
                <a:lnTo>
                  <a:pt x="159" y="116"/>
                </a:lnTo>
                <a:lnTo>
                  <a:pt x="162" y="118"/>
                </a:lnTo>
                <a:lnTo>
                  <a:pt x="162" y="118"/>
                </a:lnTo>
                <a:lnTo>
                  <a:pt x="162" y="115"/>
                </a:lnTo>
                <a:lnTo>
                  <a:pt x="162" y="115"/>
                </a:lnTo>
                <a:lnTo>
                  <a:pt x="161" y="113"/>
                </a:lnTo>
                <a:lnTo>
                  <a:pt x="161" y="113"/>
                </a:lnTo>
                <a:close/>
                <a:moveTo>
                  <a:pt x="244" y="421"/>
                </a:moveTo>
                <a:lnTo>
                  <a:pt x="244" y="421"/>
                </a:lnTo>
                <a:lnTo>
                  <a:pt x="244" y="422"/>
                </a:lnTo>
                <a:lnTo>
                  <a:pt x="244" y="422"/>
                </a:lnTo>
                <a:lnTo>
                  <a:pt x="244" y="425"/>
                </a:lnTo>
                <a:lnTo>
                  <a:pt x="244" y="425"/>
                </a:lnTo>
                <a:lnTo>
                  <a:pt x="244" y="427"/>
                </a:lnTo>
                <a:lnTo>
                  <a:pt x="244" y="427"/>
                </a:lnTo>
                <a:lnTo>
                  <a:pt x="246" y="425"/>
                </a:lnTo>
                <a:lnTo>
                  <a:pt x="246" y="425"/>
                </a:lnTo>
                <a:lnTo>
                  <a:pt x="244" y="421"/>
                </a:lnTo>
                <a:lnTo>
                  <a:pt x="244" y="421"/>
                </a:lnTo>
                <a:close/>
                <a:moveTo>
                  <a:pt x="230" y="361"/>
                </a:moveTo>
                <a:lnTo>
                  <a:pt x="230" y="361"/>
                </a:lnTo>
                <a:lnTo>
                  <a:pt x="229" y="361"/>
                </a:lnTo>
                <a:lnTo>
                  <a:pt x="229" y="361"/>
                </a:lnTo>
                <a:lnTo>
                  <a:pt x="230" y="365"/>
                </a:lnTo>
                <a:lnTo>
                  <a:pt x="230" y="365"/>
                </a:lnTo>
                <a:lnTo>
                  <a:pt x="232" y="365"/>
                </a:lnTo>
                <a:lnTo>
                  <a:pt x="232" y="365"/>
                </a:lnTo>
                <a:lnTo>
                  <a:pt x="230" y="361"/>
                </a:lnTo>
                <a:lnTo>
                  <a:pt x="230" y="361"/>
                </a:lnTo>
                <a:lnTo>
                  <a:pt x="230" y="361"/>
                </a:lnTo>
                <a:lnTo>
                  <a:pt x="230" y="361"/>
                </a:lnTo>
                <a:close/>
                <a:moveTo>
                  <a:pt x="169" y="116"/>
                </a:moveTo>
                <a:lnTo>
                  <a:pt x="169" y="116"/>
                </a:lnTo>
                <a:lnTo>
                  <a:pt x="167" y="119"/>
                </a:lnTo>
                <a:lnTo>
                  <a:pt x="167" y="119"/>
                </a:lnTo>
                <a:lnTo>
                  <a:pt x="169" y="121"/>
                </a:lnTo>
                <a:lnTo>
                  <a:pt x="169" y="121"/>
                </a:lnTo>
                <a:lnTo>
                  <a:pt x="170" y="118"/>
                </a:lnTo>
                <a:lnTo>
                  <a:pt x="170" y="118"/>
                </a:lnTo>
                <a:lnTo>
                  <a:pt x="169" y="116"/>
                </a:lnTo>
                <a:lnTo>
                  <a:pt x="169" y="116"/>
                </a:lnTo>
                <a:close/>
                <a:moveTo>
                  <a:pt x="137" y="222"/>
                </a:moveTo>
                <a:lnTo>
                  <a:pt x="137" y="222"/>
                </a:lnTo>
                <a:lnTo>
                  <a:pt x="137" y="222"/>
                </a:lnTo>
                <a:lnTo>
                  <a:pt x="137" y="222"/>
                </a:lnTo>
                <a:lnTo>
                  <a:pt x="136" y="227"/>
                </a:lnTo>
                <a:lnTo>
                  <a:pt x="136" y="227"/>
                </a:lnTo>
                <a:lnTo>
                  <a:pt x="137" y="227"/>
                </a:lnTo>
                <a:lnTo>
                  <a:pt x="137" y="227"/>
                </a:lnTo>
                <a:lnTo>
                  <a:pt x="137" y="222"/>
                </a:lnTo>
                <a:lnTo>
                  <a:pt x="137" y="222"/>
                </a:lnTo>
                <a:close/>
                <a:moveTo>
                  <a:pt x="191" y="258"/>
                </a:moveTo>
                <a:lnTo>
                  <a:pt x="191" y="258"/>
                </a:lnTo>
                <a:lnTo>
                  <a:pt x="192" y="257"/>
                </a:lnTo>
                <a:lnTo>
                  <a:pt x="192" y="257"/>
                </a:lnTo>
                <a:lnTo>
                  <a:pt x="191" y="255"/>
                </a:lnTo>
                <a:lnTo>
                  <a:pt x="191" y="255"/>
                </a:lnTo>
                <a:lnTo>
                  <a:pt x="189" y="257"/>
                </a:lnTo>
                <a:lnTo>
                  <a:pt x="189" y="257"/>
                </a:lnTo>
                <a:lnTo>
                  <a:pt x="191" y="258"/>
                </a:lnTo>
                <a:lnTo>
                  <a:pt x="191" y="258"/>
                </a:lnTo>
                <a:close/>
                <a:moveTo>
                  <a:pt x="289" y="365"/>
                </a:moveTo>
                <a:lnTo>
                  <a:pt x="289" y="365"/>
                </a:lnTo>
                <a:lnTo>
                  <a:pt x="289" y="361"/>
                </a:lnTo>
                <a:lnTo>
                  <a:pt x="289" y="361"/>
                </a:lnTo>
                <a:lnTo>
                  <a:pt x="285" y="365"/>
                </a:lnTo>
                <a:lnTo>
                  <a:pt x="285" y="365"/>
                </a:lnTo>
                <a:lnTo>
                  <a:pt x="289" y="365"/>
                </a:lnTo>
                <a:lnTo>
                  <a:pt x="289" y="365"/>
                </a:lnTo>
                <a:close/>
                <a:moveTo>
                  <a:pt x="93" y="52"/>
                </a:moveTo>
                <a:lnTo>
                  <a:pt x="93" y="52"/>
                </a:lnTo>
                <a:lnTo>
                  <a:pt x="91" y="53"/>
                </a:lnTo>
                <a:lnTo>
                  <a:pt x="91" y="53"/>
                </a:lnTo>
                <a:lnTo>
                  <a:pt x="96" y="53"/>
                </a:lnTo>
                <a:lnTo>
                  <a:pt x="96" y="53"/>
                </a:lnTo>
                <a:lnTo>
                  <a:pt x="96" y="52"/>
                </a:lnTo>
                <a:lnTo>
                  <a:pt x="96" y="52"/>
                </a:lnTo>
                <a:lnTo>
                  <a:pt x="93" y="52"/>
                </a:lnTo>
                <a:lnTo>
                  <a:pt x="93" y="52"/>
                </a:lnTo>
                <a:close/>
                <a:moveTo>
                  <a:pt x="260" y="143"/>
                </a:moveTo>
                <a:lnTo>
                  <a:pt x="260" y="143"/>
                </a:lnTo>
                <a:lnTo>
                  <a:pt x="257" y="143"/>
                </a:lnTo>
                <a:lnTo>
                  <a:pt x="257" y="143"/>
                </a:lnTo>
                <a:lnTo>
                  <a:pt x="255" y="145"/>
                </a:lnTo>
                <a:lnTo>
                  <a:pt x="255" y="145"/>
                </a:lnTo>
                <a:lnTo>
                  <a:pt x="259" y="146"/>
                </a:lnTo>
                <a:lnTo>
                  <a:pt x="259" y="146"/>
                </a:lnTo>
                <a:lnTo>
                  <a:pt x="260" y="143"/>
                </a:lnTo>
                <a:lnTo>
                  <a:pt x="260" y="143"/>
                </a:lnTo>
                <a:close/>
                <a:moveTo>
                  <a:pt x="172" y="118"/>
                </a:moveTo>
                <a:lnTo>
                  <a:pt x="172" y="118"/>
                </a:lnTo>
                <a:lnTo>
                  <a:pt x="172" y="123"/>
                </a:lnTo>
                <a:lnTo>
                  <a:pt x="172" y="123"/>
                </a:lnTo>
                <a:lnTo>
                  <a:pt x="175" y="119"/>
                </a:lnTo>
                <a:lnTo>
                  <a:pt x="175" y="119"/>
                </a:lnTo>
                <a:lnTo>
                  <a:pt x="172" y="118"/>
                </a:lnTo>
                <a:lnTo>
                  <a:pt x="172" y="118"/>
                </a:lnTo>
                <a:close/>
                <a:moveTo>
                  <a:pt x="158" y="205"/>
                </a:moveTo>
                <a:lnTo>
                  <a:pt x="158" y="205"/>
                </a:lnTo>
                <a:lnTo>
                  <a:pt x="158" y="205"/>
                </a:lnTo>
                <a:lnTo>
                  <a:pt x="158" y="205"/>
                </a:lnTo>
                <a:lnTo>
                  <a:pt x="156" y="198"/>
                </a:lnTo>
                <a:lnTo>
                  <a:pt x="156" y="198"/>
                </a:lnTo>
                <a:lnTo>
                  <a:pt x="156" y="200"/>
                </a:lnTo>
                <a:lnTo>
                  <a:pt x="156" y="200"/>
                </a:lnTo>
                <a:lnTo>
                  <a:pt x="156" y="200"/>
                </a:lnTo>
                <a:lnTo>
                  <a:pt x="156" y="200"/>
                </a:lnTo>
                <a:lnTo>
                  <a:pt x="158" y="205"/>
                </a:lnTo>
                <a:lnTo>
                  <a:pt x="158" y="205"/>
                </a:lnTo>
                <a:close/>
                <a:moveTo>
                  <a:pt x="240" y="313"/>
                </a:moveTo>
                <a:lnTo>
                  <a:pt x="240" y="313"/>
                </a:lnTo>
                <a:lnTo>
                  <a:pt x="240" y="312"/>
                </a:lnTo>
                <a:lnTo>
                  <a:pt x="240" y="312"/>
                </a:lnTo>
                <a:lnTo>
                  <a:pt x="238" y="313"/>
                </a:lnTo>
                <a:lnTo>
                  <a:pt x="236" y="315"/>
                </a:lnTo>
                <a:lnTo>
                  <a:pt x="236" y="315"/>
                </a:lnTo>
                <a:lnTo>
                  <a:pt x="236" y="317"/>
                </a:lnTo>
                <a:lnTo>
                  <a:pt x="236" y="317"/>
                </a:lnTo>
                <a:lnTo>
                  <a:pt x="240" y="313"/>
                </a:lnTo>
                <a:lnTo>
                  <a:pt x="240" y="313"/>
                </a:lnTo>
                <a:close/>
                <a:moveTo>
                  <a:pt x="205" y="187"/>
                </a:moveTo>
                <a:lnTo>
                  <a:pt x="205" y="187"/>
                </a:lnTo>
                <a:lnTo>
                  <a:pt x="205" y="181"/>
                </a:lnTo>
                <a:lnTo>
                  <a:pt x="205" y="181"/>
                </a:lnTo>
                <a:lnTo>
                  <a:pt x="205" y="179"/>
                </a:lnTo>
                <a:lnTo>
                  <a:pt x="205" y="179"/>
                </a:lnTo>
                <a:lnTo>
                  <a:pt x="205" y="181"/>
                </a:lnTo>
                <a:lnTo>
                  <a:pt x="205" y="181"/>
                </a:lnTo>
                <a:lnTo>
                  <a:pt x="205" y="187"/>
                </a:lnTo>
                <a:lnTo>
                  <a:pt x="205" y="187"/>
                </a:lnTo>
                <a:close/>
                <a:moveTo>
                  <a:pt x="80" y="201"/>
                </a:moveTo>
                <a:lnTo>
                  <a:pt x="80" y="201"/>
                </a:lnTo>
                <a:lnTo>
                  <a:pt x="80" y="201"/>
                </a:lnTo>
                <a:lnTo>
                  <a:pt x="80" y="201"/>
                </a:lnTo>
                <a:lnTo>
                  <a:pt x="79" y="201"/>
                </a:lnTo>
                <a:lnTo>
                  <a:pt x="79" y="201"/>
                </a:lnTo>
                <a:lnTo>
                  <a:pt x="80" y="206"/>
                </a:lnTo>
                <a:lnTo>
                  <a:pt x="80" y="206"/>
                </a:lnTo>
                <a:lnTo>
                  <a:pt x="82" y="205"/>
                </a:lnTo>
                <a:lnTo>
                  <a:pt x="82" y="205"/>
                </a:lnTo>
                <a:lnTo>
                  <a:pt x="80" y="201"/>
                </a:lnTo>
                <a:lnTo>
                  <a:pt x="80" y="201"/>
                </a:lnTo>
                <a:close/>
                <a:moveTo>
                  <a:pt x="88" y="52"/>
                </a:moveTo>
                <a:lnTo>
                  <a:pt x="88" y="52"/>
                </a:lnTo>
                <a:lnTo>
                  <a:pt x="87" y="52"/>
                </a:lnTo>
                <a:lnTo>
                  <a:pt x="87" y="52"/>
                </a:lnTo>
                <a:lnTo>
                  <a:pt x="85" y="52"/>
                </a:lnTo>
                <a:lnTo>
                  <a:pt x="85" y="53"/>
                </a:lnTo>
                <a:lnTo>
                  <a:pt x="85" y="53"/>
                </a:lnTo>
                <a:lnTo>
                  <a:pt x="88" y="53"/>
                </a:lnTo>
                <a:lnTo>
                  <a:pt x="88" y="53"/>
                </a:lnTo>
                <a:lnTo>
                  <a:pt x="88" y="52"/>
                </a:lnTo>
                <a:lnTo>
                  <a:pt x="88" y="52"/>
                </a:lnTo>
                <a:close/>
                <a:moveTo>
                  <a:pt x="150" y="246"/>
                </a:moveTo>
                <a:lnTo>
                  <a:pt x="150" y="246"/>
                </a:lnTo>
                <a:lnTo>
                  <a:pt x="151" y="246"/>
                </a:lnTo>
                <a:lnTo>
                  <a:pt x="151" y="246"/>
                </a:lnTo>
                <a:lnTo>
                  <a:pt x="153" y="246"/>
                </a:lnTo>
                <a:lnTo>
                  <a:pt x="153" y="246"/>
                </a:lnTo>
                <a:lnTo>
                  <a:pt x="151" y="244"/>
                </a:lnTo>
                <a:lnTo>
                  <a:pt x="150" y="244"/>
                </a:lnTo>
                <a:lnTo>
                  <a:pt x="150" y="244"/>
                </a:lnTo>
                <a:lnTo>
                  <a:pt x="150" y="246"/>
                </a:lnTo>
                <a:lnTo>
                  <a:pt x="150" y="246"/>
                </a:lnTo>
                <a:close/>
                <a:moveTo>
                  <a:pt x="249" y="391"/>
                </a:moveTo>
                <a:lnTo>
                  <a:pt x="249" y="391"/>
                </a:lnTo>
                <a:lnTo>
                  <a:pt x="248" y="392"/>
                </a:lnTo>
                <a:lnTo>
                  <a:pt x="248" y="394"/>
                </a:lnTo>
                <a:lnTo>
                  <a:pt x="248" y="394"/>
                </a:lnTo>
                <a:lnTo>
                  <a:pt x="248" y="395"/>
                </a:lnTo>
                <a:lnTo>
                  <a:pt x="248" y="395"/>
                </a:lnTo>
                <a:lnTo>
                  <a:pt x="248" y="397"/>
                </a:lnTo>
                <a:lnTo>
                  <a:pt x="248" y="397"/>
                </a:lnTo>
                <a:lnTo>
                  <a:pt x="248" y="397"/>
                </a:lnTo>
                <a:lnTo>
                  <a:pt x="248" y="397"/>
                </a:lnTo>
                <a:lnTo>
                  <a:pt x="249" y="391"/>
                </a:lnTo>
                <a:lnTo>
                  <a:pt x="249" y="391"/>
                </a:lnTo>
                <a:close/>
                <a:moveTo>
                  <a:pt x="230" y="397"/>
                </a:moveTo>
                <a:lnTo>
                  <a:pt x="230" y="397"/>
                </a:lnTo>
                <a:lnTo>
                  <a:pt x="233" y="395"/>
                </a:lnTo>
                <a:lnTo>
                  <a:pt x="233" y="394"/>
                </a:lnTo>
                <a:lnTo>
                  <a:pt x="233" y="394"/>
                </a:lnTo>
                <a:lnTo>
                  <a:pt x="232" y="395"/>
                </a:lnTo>
                <a:lnTo>
                  <a:pt x="230" y="397"/>
                </a:lnTo>
                <a:lnTo>
                  <a:pt x="230" y="397"/>
                </a:lnTo>
                <a:close/>
                <a:moveTo>
                  <a:pt x="167" y="246"/>
                </a:moveTo>
                <a:lnTo>
                  <a:pt x="167" y="246"/>
                </a:lnTo>
                <a:lnTo>
                  <a:pt x="164" y="244"/>
                </a:lnTo>
                <a:lnTo>
                  <a:pt x="164" y="246"/>
                </a:lnTo>
                <a:lnTo>
                  <a:pt x="164" y="246"/>
                </a:lnTo>
                <a:lnTo>
                  <a:pt x="166" y="249"/>
                </a:lnTo>
                <a:lnTo>
                  <a:pt x="166" y="249"/>
                </a:lnTo>
                <a:lnTo>
                  <a:pt x="167" y="246"/>
                </a:lnTo>
                <a:lnTo>
                  <a:pt x="167" y="246"/>
                </a:lnTo>
                <a:close/>
                <a:moveTo>
                  <a:pt x="36" y="41"/>
                </a:moveTo>
                <a:lnTo>
                  <a:pt x="36" y="41"/>
                </a:lnTo>
                <a:lnTo>
                  <a:pt x="35" y="41"/>
                </a:lnTo>
                <a:lnTo>
                  <a:pt x="35" y="41"/>
                </a:lnTo>
                <a:lnTo>
                  <a:pt x="31" y="45"/>
                </a:lnTo>
                <a:lnTo>
                  <a:pt x="31" y="45"/>
                </a:lnTo>
                <a:lnTo>
                  <a:pt x="33" y="47"/>
                </a:lnTo>
                <a:lnTo>
                  <a:pt x="33" y="47"/>
                </a:lnTo>
                <a:lnTo>
                  <a:pt x="36" y="41"/>
                </a:lnTo>
                <a:lnTo>
                  <a:pt x="36" y="41"/>
                </a:lnTo>
                <a:close/>
                <a:moveTo>
                  <a:pt x="232" y="274"/>
                </a:moveTo>
                <a:lnTo>
                  <a:pt x="232" y="274"/>
                </a:lnTo>
                <a:lnTo>
                  <a:pt x="232" y="274"/>
                </a:lnTo>
                <a:lnTo>
                  <a:pt x="232" y="274"/>
                </a:lnTo>
                <a:lnTo>
                  <a:pt x="232" y="277"/>
                </a:lnTo>
                <a:lnTo>
                  <a:pt x="232" y="277"/>
                </a:lnTo>
                <a:lnTo>
                  <a:pt x="233" y="277"/>
                </a:lnTo>
                <a:lnTo>
                  <a:pt x="233" y="277"/>
                </a:lnTo>
                <a:lnTo>
                  <a:pt x="235" y="277"/>
                </a:lnTo>
                <a:lnTo>
                  <a:pt x="235" y="276"/>
                </a:lnTo>
                <a:lnTo>
                  <a:pt x="235" y="276"/>
                </a:lnTo>
                <a:lnTo>
                  <a:pt x="233" y="276"/>
                </a:lnTo>
                <a:lnTo>
                  <a:pt x="232" y="274"/>
                </a:lnTo>
                <a:lnTo>
                  <a:pt x="232" y="274"/>
                </a:lnTo>
                <a:close/>
                <a:moveTo>
                  <a:pt x="134" y="228"/>
                </a:moveTo>
                <a:lnTo>
                  <a:pt x="134" y="228"/>
                </a:lnTo>
                <a:lnTo>
                  <a:pt x="134" y="230"/>
                </a:lnTo>
                <a:lnTo>
                  <a:pt x="134" y="230"/>
                </a:lnTo>
                <a:lnTo>
                  <a:pt x="136" y="231"/>
                </a:lnTo>
                <a:lnTo>
                  <a:pt x="136" y="231"/>
                </a:lnTo>
                <a:lnTo>
                  <a:pt x="137" y="231"/>
                </a:lnTo>
                <a:lnTo>
                  <a:pt x="137" y="231"/>
                </a:lnTo>
                <a:lnTo>
                  <a:pt x="137" y="228"/>
                </a:lnTo>
                <a:lnTo>
                  <a:pt x="137" y="228"/>
                </a:lnTo>
                <a:lnTo>
                  <a:pt x="134" y="228"/>
                </a:lnTo>
                <a:lnTo>
                  <a:pt x="134" y="228"/>
                </a:lnTo>
                <a:close/>
                <a:moveTo>
                  <a:pt x="285" y="253"/>
                </a:moveTo>
                <a:lnTo>
                  <a:pt x="285" y="253"/>
                </a:lnTo>
                <a:lnTo>
                  <a:pt x="285" y="258"/>
                </a:lnTo>
                <a:lnTo>
                  <a:pt x="285" y="258"/>
                </a:lnTo>
                <a:lnTo>
                  <a:pt x="287" y="255"/>
                </a:lnTo>
                <a:lnTo>
                  <a:pt x="287" y="255"/>
                </a:lnTo>
                <a:lnTo>
                  <a:pt x="285" y="253"/>
                </a:lnTo>
                <a:lnTo>
                  <a:pt x="285" y="253"/>
                </a:lnTo>
                <a:close/>
                <a:moveTo>
                  <a:pt x="112" y="212"/>
                </a:moveTo>
                <a:lnTo>
                  <a:pt x="112" y="212"/>
                </a:lnTo>
                <a:lnTo>
                  <a:pt x="109" y="209"/>
                </a:lnTo>
                <a:lnTo>
                  <a:pt x="109" y="209"/>
                </a:lnTo>
                <a:lnTo>
                  <a:pt x="109" y="211"/>
                </a:lnTo>
                <a:lnTo>
                  <a:pt x="109" y="211"/>
                </a:lnTo>
                <a:lnTo>
                  <a:pt x="110" y="212"/>
                </a:lnTo>
                <a:lnTo>
                  <a:pt x="112" y="212"/>
                </a:lnTo>
                <a:lnTo>
                  <a:pt x="112" y="212"/>
                </a:lnTo>
                <a:close/>
                <a:moveTo>
                  <a:pt x="88" y="186"/>
                </a:moveTo>
                <a:lnTo>
                  <a:pt x="88" y="186"/>
                </a:lnTo>
                <a:lnTo>
                  <a:pt x="88" y="179"/>
                </a:lnTo>
                <a:lnTo>
                  <a:pt x="88" y="179"/>
                </a:lnTo>
                <a:lnTo>
                  <a:pt x="87" y="181"/>
                </a:lnTo>
                <a:lnTo>
                  <a:pt x="87" y="181"/>
                </a:lnTo>
                <a:lnTo>
                  <a:pt x="87" y="184"/>
                </a:lnTo>
                <a:lnTo>
                  <a:pt x="88" y="186"/>
                </a:lnTo>
                <a:lnTo>
                  <a:pt x="88" y="186"/>
                </a:lnTo>
                <a:close/>
                <a:moveTo>
                  <a:pt x="210" y="271"/>
                </a:moveTo>
                <a:lnTo>
                  <a:pt x="210" y="271"/>
                </a:lnTo>
                <a:lnTo>
                  <a:pt x="207" y="271"/>
                </a:lnTo>
                <a:lnTo>
                  <a:pt x="207" y="271"/>
                </a:lnTo>
                <a:lnTo>
                  <a:pt x="207" y="272"/>
                </a:lnTo>
                <a:lnTo>
                  <a:pt x="207" y="272"/>
                </a:lnTo>
                <a:lnTo>
                  <a:pt x="210" y="274"/>
                </a:lnTo>
                <a:lnTo>
                  <a:pt x="210" y="274"/>
                </a:lnTo>
                <a:lnTo>
                  <a:pt x="210" y="271"/>
                </a:lnTo>
                <a:lnTo>
                  <a:pt x="210" y="271"/>
                </a:lnTo>
                <a:close/>
                <a:moveTo>
                  <a:pt x="282" y="162"/>
                </a:moveTo>
                <a:lnTo>
                  <a:pt x="282" y="162"/>
                </a:lnTo>
                <a:lnTo>
                  <a:pt x="281" y="164"/>
                </a:lnTo>
                <a:lnTo>
                  <a:pt x="281" y="164"/>
                </a:lnTo>
                <a:lnTo>
                  <a:pt x="282" y="165"/>
                </a:lnTo>
                <a:lnTo>
                  <a:pt x="282" y="165"/>
                </a:lnTo>
                <a:lnTo>
                  <a:pt x="282" y="164"/>
                </a:lnTo>
                <a:lnTo>
                  <a:pt x="282" y="162"/>
                </a:lnTo>
                <a:lnTo>
                  <a:pt x="282" y="162"/>
                </a:lnTo>
                <a:close/>
                <a:moveTo>
                  <a:pt x="91" y="34"/>
                </a:moveTo>
                <a:lnTo>
                  <a:pt x="91" y="34"/>
                </a:lnTo>
                <a:lnTo>
                  <a:pt x="93" y="33"/>
                </a:lnTo>
                <a:lnTo>
                  <a:pt x="93" y="33"/>
                </a:lnTo>
                <a:lnTo>
                  <a:pt x="88" y="33"/>
                </a:lnTo>
                <a:lnTo>
                  <a:pt x="88" y="33"/>
                </a:lnTo>
                <a:lnTo>
                  <a:pt x="88" y="33"/>
                </a:lnTo>
                <a:lnTo>
                  <a:pt x="88" y="33"/>
                </a:lnTo>
                <a:lnTo>
                  <a:pt x="91" y="34"/>
                </a:lnTo>
                <a:lnTo>
                  <a:pt x="91" y="34"/>
                </a:lnTo>
                <a:close/>
                <a:moveTo>
                  <a:pt x="188" y="184"/>
                </a:moveTo>
                <a:lnTo>
                  <a:pt x="188" y="184"/>
                </a:lnTo>
                <a:lnTo>
                  <a:pt x="191" y="173"/>
                </a:lnTo>
                <a:lnTo>
                  <a:pt x="191" y="173"/>
                </a:lnTo>
                <a:lnTo>
                  <a:pt x="191" y="175"/>
                </a:lnTo>
                <a:lnTo>
                  <a:pt x="191" y="175"/>
                </a:lnTo>
                <a:lnTo>
                  <a:pt x="189" y="178"/>
                </a:lnTo>
                <a:lnTo>
                  <a:pt x="189" y="178"/>
                </a:lnTo>
                <a:lnTo>
                  <a:pt x="188" y="184"/>
                </a:lnTo>
                <a:lnTo>
                  <a:pt x="188" y="184"/>
                </a:lnTo>
                <a:close/>
                <a:moveTo>
                  <a:pt x="259" y="154"/>
                </a:moveTo>
                <a:lnTo>
                  <a:pt x="259" y="154"/>
                </a:lnTo>
                <a:lnTo>
                  <a:pt x="260" y="151"/>
                </a:lnTo>
                <a:lnTo>
                  <a:pt x="260" y="151"/>
                </a:lnTo>
                <a:lnTo>
                  <a:pt x="260" y="149"/>
                </a:lnTo>
                <a:lnTo>
                  <a:pt x="260" y="149"/>
                </a:lnTo>
                <a:lnTo>
                  <a:pt x="259" y="149"/>
                </a:lnTo>
                <a:lnTo>
                  <a:pt x="259" y="149"/>
                </a:lnTo>
                <a:lnTo>
                  <a:pt x="257" y="153"/>
                </a:lnTo>
                <a:lnTo>
                  <a:pt x="257" y="153"/>
                </a:lnTo>
                <a:lnTo>
                  <a:pt x="259" y="154"/>
                </a:lnTo>
                <a:lnTo>
                  <a:pt x="259" y="154"/>
                </a:lnTo>
                <a:close/>
                <a:moveTo>
                  <a:pt x="46" y="69"/>
                </a:moveTo>
                <a:lnTo>
                  <a:pt x="46" y="69"/>
                </a:lnTo>
                <a:lnTo>
                  <a:pt x="52" y="75"/>
                </a:lnTo>
                <a:lnTo>
                  <a:pt x="52" y="75"/>
                </a:lnTo>
                <a:lnTo>
                  <a:pt x="52" y="75"/>
                </a:lnTo>
                <a:lnTo>
                  <a:pt x="52" y="75"/>
                </a:lnTo>
                <a:lnTo>
                  <a:pt x="47" y="67"/>
                </a:lnTo>
                <a:lnTo>
                  <a:pt x="47" y="67"/>
                </a:lnTo>
                <a:lnTo>
                  <a:pt x="46" y="69"/>
                </a:lnTo>
                <a:lnTo>
                  <a:pt x="46" y="69"/>
                </a:lnTo>
                <a:close/>
                <a:moveTo>
                  <a:pt x="279" y="377"/>
                </a:moveTo>
                <a:lnTo>
                  <a:pt x="279" y="377"/>
                </a:lnTo>
                <a:lnTo>
                  <a:pt x="279" y="377"/>
                </a:lnTo>
                <a:lnTo>
                  <a:pt x="278" y="377"/>
                </a:lnTo>
                <a:lnTo>
                  <a:pt x="278" y="377"/>
                </a:lnTo>
                <a:lnTo>
                  <a:pt x="278" y="375"/>
                </a:lnTo>
                <a:lnTo>
                  <a:pt x="276" y="375"/>
                </a:lnTo>
                <a:lnTo>
                  <a:pt x="276" y="375"/>
                </a:lnTo>
                <a:lnTo>
                  <a:pt x="276" y="378"/>
                </a:lnTo>
                <a:lnTo>
                  <a:pt x="276" y="378"/>
                </a:lnTo>
                <a:lnTo>
                  <a:pt x="279" y="377"/>
                </a:lnTo>
                <a:lnTo>
                  <a:pt x="279" y="377"/>
                </a:lnTo>
                <a:close/>
                <a:moveTo>
                  <a:pt x="222" y="280"/>
                </a:moveTo>
                <a:lnTo>
                  <a:pt x="222" y="280"/>
                </a:lnTo>
                <a:lnTo>
                  <a:pt x="229" y="280"/>
                </a:lnTo>
                <a:lnTo>
                  <a:pt x="229" y="280"/>
                </a:lnTo>
                <a:lnTo>
                  <a:pt x="229" y="280"/>
                </a:lnTo>
                <a:lnTo>
                  <a:pt x="229" y="280"/>
                </a:lnTo>
                <a:lnTo>
                  <a:pt x="224" y="279"/>
                </a:lnTo>
                <a:lnTo>
                  <a:pt x="224" y="279"/>
                </a:lnTo>
                <a:lnTo>
                  <a:pt x="222" y="280"/>
                </a:lnTo>
                <a:lnTo>
                  <a:pt x="222" y="280"/>
                </a:lnTo>
                <a:close/>
                <a:moveTo>
                  <a:pt x="142" y="227"/>
                </a:moveTo>
                <a:lnTo>
                  <a:pt x="142" y="227"/>
                </a:lnTo>
                <a:lnTo>
                  <a:pt x="142" y="224"/>
                </a:lnTo>
                <a:lnTo>
                  <a:pt x="142" y="224"/>
                </a:lnTo>
                <a:lnTo>
                  <a:pt x="140" y="224"/>
                </a:lnTo>
                <a:lnTo>
                  <a:pt x="140" y="224"/>
                </a:lnTo>
                <a:lnTo>
                  <a:pt x="140" y="227"/>
                </a:lnTo>
                <a:lnTo>
                  <a:pt x="140" y="227"/>
                </a:lnTo>
                <a:lnTo>
                  <a:pt x="142" y="227"/>
                </a:lnTo>
                <a:lnTo>
                  <a:pt x="142" y="227"/>
                </a:lnTo>
                <a:close/>
                <a:moveTo>
                  <a:pt x="233" y="320"/>
                </a:moveTo>
                <a:lnTo>
                  <a:pt x="233" y="320"/>
                </a:lnTo>
                <a:lnTo>
                  <a:pt x="233" y="323"/>
                </a:lnTo>
                <a:lnTo>
                  <a:pt x="233" y="323"/>
                </a:lnTo>
                <a:lnTo>
                  <a:pt x="235" y="321"/>
                </a:lnTo>
                <a:lnTo>
                  <a:pt x="235" y="320"/>
                </a:lnTo>
                <a:lnTo>
                  <a:pt x="235" y="320"/>
                </a:lnTo>
                <a:lnTo>
                  <a:pt x="233" y="320"/>
                </a:lnTo>
                <a:lnTo>
                  <a:pt x="233" y="320"/>
                </a:lnTo>
                <a:close/>
                <a:moveTo>
                  <a:pt x="270" y="364"/>
                </a:moveTo>
                <a:lnTo>
                  <a:pt x="270" y="364"/>
                </a:lnTo>
                <a:lnTo>
                  <a:pt x="270" y="362"/>
                </a:lnTo>
                <a:lnTo>
                  <a:pt x="270" y="362"/>
                </a:lnTo>
                <a:lnTo>
                  <a:pt x="266" y="364"/>
                </a:lnTo>
                <a:lnTo>
                  <a:pt x="266" y="364"/>
                </a:lnTo>
                <a:lnTo>
                  <a:pt x="268" y="365"/>
                </a:lnTo>
                <a:lnTo>
                  <a:pt x="268" y="365"/>
                </a:lnTo>
                <a:lnTo>
                  <a:pt x="270" y="364"/>
                </a:lnTo>
                <a:lnTo>
                  <a:pt x="270" y="364"/>
                </a:lnTo>
                <a:close/>
                <a:moveTo>
                  <a:pt x="74" y="151"/>
                </a:moveTo>
                <a:lnTo>
                  <a:pt x="74" y="151"/>
                </a:lnTo>
                <a:lnTo>
                  <a:pt x="76" y="149"/>
                </a:lnTo>
                <a:lnTo>
                  <a:pt x="77" y="145"/>
                </a:lnTo>
                <a:lnTo>
                  <a:pt x="77" y="145"/>
                </a:lnTo>
                <a:lnTo>
                  <a:pt x="77" y="145"/>
                </a:lnTo>
                <a:lnTo>
                  <a:pt x="77" y="145"/>
                </a:lnTo>
                <a:lnTo>
                  <a:pt x="74" y="151"/>
                </a:lnTo>
                <a:lnTo>
                  <a:pt x="74" y="151"/>
                </a:lnTo>
                <a:close/>
                <a:moveTo>
                  <a:pt x="229" y="321"/>
                </a:moveTo>
                <a:lnTo>
                  <a:pt x="229" y="321"/>
                </a:lnTo>
                <a:lnTo>
                  <a:pt x="229" y="321"/>
                </a:lnTo>
                <a:lnTo>
                  <a:pt x="229" y="321"/>
                </a:lnTo>
                <a:lnTo>
                  <a:pt x="225" y="324"/>
                </a:lnTo>
                <a:lnTo>
                  <a:pt x="225" y="324"/>
                </a:lnTo>
                <a:lnTo>
                  <a:pt x="225" y="326"/>
                </a:lnTo>
                <a:lnTo>
                  <a:pt x="225" y="326"/>
                </a:lnTo>
                <a:lnTo>
                  <a:pt x="227" y="323"/>
                </a:lnTo>
                <a:lnTo>
                  <a:pt x="229" y="321"/>
                </a:lnTo>
                <a:lnTo>
                  <a:pt x="229" y="321"/>
                </a:lnTo>
                <a:close/>
                <a:moveTo>
                  <a:pt x="216" y="265"/>
                </a:moveTo>
                <a:lnTo>
                  <a:pt x="216" y="265"/>
                </a:lnTo>
                <a:lnTo>
                  <a:pt x="208" y="260"/>
                </a:lnTo>
                <a:lnTo>
                  <a:pt x="208" y="260"/>
                </a:lnTo>
                <a:lnTo>
                  <a:pt x="208" y="261"/>
                </a:lnTo>
                <a:lnTo>
                  <a:pt x="208" y="261"/>
                </a:lnTo>
                <a:lnTo>
                  <a:pt x="216" y="265"/>
                </a:lnTo>
                <a:lnTo>
                  <a:pt x="216" y="265"/>
                </a:lnTo>
                <a:close/>
                <a:moveTo>
                  <a:pt x="164" y="124"/>
                </a:moveTo>
                <a:lnTo>
                  <a:pt x="164" y="124"/>
                </a:lnTo>
                <a:lnTo>
                  <a:pt x="167" y="126"/>
                </a:lnTo>
                <a:lnTo>
                  <a:pt x="167" y="126"/>
                </a:lnTo>
                <a:lnTo>
                  <a:pt x="167" y="124"/>
                </a:lnTo>
                <a:lnTo>
                  <a:pt x="167" y="124"/>
                </a:lnTo>
                <a:lnTo>
                  <a:pt x="166" y="123"/>
                </a:lnTo>
                <a:lnTo>
                  <a:pt x="166" y="123"/>
                </a:lnTo>
                <a:lnTo>
                  <a:pt x="164" y="124"/>
                </a:lnTo>
                <a:lnTo>
                  <a:pt x="164" y="124"/>
                </a:lnTo>
                <a:close/>
                <a:moveTo>
                  <a:pt x="191" y="280"/>
                </a:moveTo>
                <a:lnTo>
                  <a:pt x="191" y="280"/>
                </a:lnTo>
                <a:lnTo>
                  <a:pt x="181" y="276"/>
                </a:lnTo>
                <a:lnTo>
                  <a:pt x="181" y="276"/>
                </a:lnTo>
                <a:lnTo>
                  <a:pt x="186" y="279"/>
                </a:lnTo>
                <a:lnTo>
                  <a:pt x="191" y="280"/>
                </a:lnTo>
                <a:lnTo>
                  <a:pt x="191" y="280"/>
                </a:lnTo>
                <a:close/>
                <a:moveTo>
                  <a:pt x="251" y="151"/>
                </a:moveTo>
                <a:lnTo>
                  <a:pt x="251" y="151"/>
                </a:lnTo>
                <a:lnTo>
                  <a:pt x="252" y="146"/>
                </a:lnTo>
                <a:lnTo>
                  <a:pt x="252" y="146"/>
                </a:lnTo>
                <a:lnTo>
                  <a:pt x="251" y="146"/>
                </a:lnTo>
                <a:lnTo>
                  <a:pt x="251" y="146"/>
                </a:lnTo>
                <a:lnTo>
                  <a:pt x="249" y="149"/>
                </a:lnTo>
                <a:lnTo>
                  <a:pt x="249" y="149"/>
                </a:lnTo>
                <a:lnTo>
                  <a:pt x="251" y="151"/>
                </a:lnTo>
                <a:lnTo>
                  <a:pt x="251" y="151"/>
                </a:lnTo>
                <a:close/>
                <a:moveTo>
                  <a:pt x="177" y="153"/>
                </a:moveTo>
                <a:lnTo>
                  <a:pt x="177" y="153"/>
                </a:lnTo>
                <a:lnTo>
                  <a:pt x="178" y="151"/>
                </a:lnTo>
                <a:lnTo>
                  <a:pt x="178" y="151"/>
                </a:lnTo>
                <a:lnTo>
                  <a:pt x="180" y="149"/>
                </a:lnTo>
                <a:lnTo>
                  <a:pt x="180" y="148"/>
                </a:lnTo>
                <a:lnTo>
                  <a:pt x="180" y="148"/>
                </a:lnTo>
                <a:lnTo>
                  <a:pt x="175" y="153"/>
                </a:lnTo>
                <a:lnTo>
                  <a:pt x="175" y="153"/>
                </a:lnTo>
                <a:lnTo>
                  <a:pt x="177" y="153"/>
                </a:lnTo>
                <a:lnTo>
                  <a:pt x="177" y="153"/>
                </a:lnTo>
                <a:close/>
                <a:moveTo>
                  <a:pt x="240" y="148"/>
                </a:moveTo>
                <a:lnTo>
                  <a:pt x="240" y="148"/>
                </a:lnTo>
                <a:lnTo>
                  <a:pt x="243" y="149"/>
                </a:lnTo>
                <a:lnTo>
                  <a:pt x="243" y="149"/>
                </a:lnTo>
                <a:lnTo>
                  <a:pt x="243" y="145"/>
                </a:lnTo>
                <a:lnTo>
                  <a:pt x="243" y="145"/>
                </a:lnTo>
                <a:lnTo>
                  <a:pt x="240" y="148"/>
                </a:lnTo>
                <a:lnTo>
                  <a:pt x="240" y="148"/>
                </a:lnTo>
                <a:close/>
                <a:moveTo>
                  <a:pt x="181" y="113"/>
                </a:moveTo>
                <a:lnTo>
                  <a:pt x="181" y="113"/>
                </a:lnTo>
                <a:lnTo>
                  <a:pt x="175" y="110"/>
                </a:lnTo>
                <a:lnTo>
                  <a:pt x="175" y="110"/>
                </a:lnTo>
                <a:lnTo>
                  <a:pt x="180" y="113"/>
                </a:lnTo>
                <a:lnTo>
                  <a:pt x="180" y="113"/>
                </a:lnTo>
                <a:lnTo>
                  <a:pt x="181" y="113"/>
                </a:lnTo>
                <a:lnTo>
                  <a:pt x="181" y="113"/>
                </a:lnTo>
                <a:close/>
                <a:moveTo>
                  <a:pt x="200" y="192"/>
                </a:moveTo>
                <a:lnTo>
                  <a:pt x="200" y="192"/>
                </a:lnTo>
                <a:lnTo>
                  <a:pt x="202" y="190"/>
                </a:lnTo>
                <a:lnTo>
                  <a:pt x="202" y="190"/>
                </a:lnTo>
                <a:lnTo>
                  <a:pt x="202" y="187"/>
                </a:lnTo>
                <a:lnTo>
                  <a:pt x="202" y="187"/>
                </a:lnTo>
                <a:lnTo>
                  <a:pt x="200" y="192"/>
                </a:lnTo>
                <a:lnTo>
                  <a:pt x="200" y="192"/>
                </a:lnTo>
                <a:close/>
                <a:moveTo>
                  <a:pt x="28" y="77"/>
                </a:moveTo>
                <a:lnTo>
                  <a:pt x="28" y="77"/>
                </a:lnTo>
                <a:lnTo>
                  <a:pt x="30" y="71"/>
                </a:lnTo>
                <a:lnTo>
                  <a:pt x="30" y="71"/>
                </a:lnTo>
                <a:lnTo>
                  <a:pt x="30" y="71"/>
                </a:lnTo>
                <a:lnTo>
                  <a:pt x="30" y="71"/>
                </a:lnTo>
                <a:lnTo>
                  <a:pt x="28" y="74"/>
                </a:lnTo>
                <a:lnTo>
                  <a:pt x="28" y="74"/>
                </a:lnTo>
                <a:lnTo>
                  <a:pt x="28" y="75"/>
                </a:lnTo>
                <a:lnTo>
                  <a:pt x="28" y="77"/>
                </a:lnTo>
                <a:lnTo>
                  <a:pt x="28" y="77"/>
                </a:lnTo>
                <a:close/>
                <a:moveTo>
                  <a:pt x="83" y="47"/>
                </a:moveTo>
                <a:lnTo>
                  <a:pt x="83" y="47"/>
                </a:lnTo>
                <a:lnTo>
                  <a:pt x="83" y="47"/>
                </a:lnTo>
                <a:lnTo>
                  <a:pt x="83" y="47"/>
                </a:lnTo>
                <a:lnTo>
                  <a:pt x="87" y="42"/>
                </a:lnTo>
                <a:lnTo>
                  <a:pt x="87" y="42"/>
                </a:lnTo>
                <a:lnTo>
                  <a:pt x="85" y="42"/>
                </a:lnTo>
                <a:lnTo>
                  <a:pt x="85" y="42"/>
                </a:lnTo>
                <a:lnTo>
                  <a:pt x="83" y="47"/>
                </a:lnTo>
                <a:lnTo>
                  <a:pt x="83" y="47"/>
                </a:lnTo>
                <a:close/>
                <a:moveTo>
                  <a:pt x="167" y="230"/>
                </a:moveTo>
                <a:lnTo>
                  <a:pt x="167" y="230"/>
                </a:lnTo>
                <a:lnTo>
                  <a:pt x="164" y="235"/>
                </a:lnTo>
                <a:lnTo>
                  <a:pt x="164" y="235"/>
                </a:lnTo>
                <a:lnTo>
                  <a:pt x="167" y="233"/>
                </a:lnTo>
                <a:lnTo>
                  <a:pt x="167" y="233"/>
                </a:lnTo>
                <a:lnTo>
                  <a:pt x="167" y="230"/>
                </a:lnTo>
                <a:lnTo>
                  <a:pt x="167" y="230"/>
                </a:lnTo>
                <a:close/>
                <a:moveTo>
                  <a:pt x="246" y="304"/>
                </a:moveTo>
                <a:lnTo>
                  <a:pt x="246" y="304"/>
                </a:lnTo>
                <a:lnTo>
                  <a:pt x="246" y="304"/>
                </a:lnTo>
                <a:lnTo>
                  <a:pt x="246" y="304"/>
                </a:lnTo>
                <a:lnTo>
                  <a:pt x="246" y="304"/>
                </a:lnTo>
                <a:lnTo>
                  <a:pt x="246" y="304"/>
                </a:lnTo>
                <a:lnTo>
                  <a:pt x="246" y="317"/>
                </a:lnTo>
                <a:lnTo>
                  <a:pt x="246" y="317"/>
                </a:lnTo>
                <a:lnTo>
                  <a:pt x="246" y="317"/>
                </a:lnTo>
                <a:lnTo>
                  <a:pt x="246" y="317"/>
                </a:lnTo>
                <a:lnTo>
                  <a:pt x="246" y="304"/>
                </a:lnTo>
                <a:lnTo>
                  <a:pt x="246" y="304"/>
                </a:lnTo>
                <a:close/>
                <a:moveTo>
                  <a:pt x="181" y="373"/>
                </a:moveTo>
                <a:lnTo>
                  <a:pt x="181" y="373"/>
                </a:lnTo>
                <a:lnTo>
                  <a:pt x="180" y="375"/>
                </a:lnTo>
                <a:lnTo>
                  <a:pt x="180" y="375"/>
                </a:lnTo>
                <a:lnTo>
                  <a:pt x="180" y="377"/>
                </a:lnTo>
                <a:lnTo>
                  <a:pt x="181" y="378"/>
                </a:lnTo>
                <a:lnTo>
                  <a:pt x="181" y="378"/>
                </a:lnTo>
                <a:lnTo>
                  <a:pt x="181" y="377"/>
                </a:lnTo>
                <a:lnTo>
                  <a:pt x="181" y="373"/>
                </a:lnTo>
                <a:lnTo>
                  <a:pt x="181" y="373"/>
                </a:lnTo>
                <a:close/>
                <a:moveTo>
                  <a:pt x="35" y="71"/>
                </a:moveTo>
                <a:lnTo>
                  <a:pt x="35" y="71"/>
                </a:lnTo>
                <a:lnTo>
                  <a:pt x="35" y="71"/>
                </a:lnTo>
                <a:lnTo>
                  <a:pt x="35" y="71"/>
                </a:lnTo>
                <a:lnTo>
                  <a:pt x="31" y="75"/>
                </a:lnTo>
                <a:lnTo>
                  <a:pt x="31" y="75"/>
                </a:lnTo>
                <a:lnTo>
                  <a:pt x="35" y="74"/>
                </a:lnTo>
                <a:lnTo>
                  <a:pt x="35" y="74"/>
                </a:lnTo>
                <a:lnTo>
                  <a:pt x="35" y="71"/>
                </a:lnTo>
                <a:lnTo>
                  <a:pt x="35" y="71"/>
                </a:lnTo>
                <a:close/>
                <a:moveTo>
                  <a:pt x="120" y="228"/>
                </a:moveTo>
                <a:lnTo>
                  <a:pt x="120" y="228"/>
                </a:lnTo>
                <a:lnTo>
                  <a:pt x="118" y="233"/>
                </a:lnTo>
                <a:lnTo>
                  <a:pt x="118" y="233"/>
                </a:lnTo>
                <a:lnTo>
                  <a:pt x="120" y="233"/>
                </a:lnTo>
                <a:lnTo>
                  <a:pt x="120" y="233"/>
                </a:lnTo>
                <a:lnTo>
                  <a:pt x="121" y="228"/>
                </a:lnTo>
                <a:lnTo>
                  <a:pt x="121" y="228"/>
                </a:lnTo>
                <a:lnTo>
                  <a:pt x="120" y="228"/>
                </a:lnTo>
                <a:lnTo>
                  <a:pt x="120" y="228"/>
                </a:lnTo>
                <a:close/>
                <a:moveTo>
                  <a:pt x="53" y="26"/>
                </a:moveTo>
                <a:lnTo>
                  <a:pt x="53" y="26"/>
                </a:lnTo>
                <a:lnTo>
                  <a:pt x="44" y="23"/>
                </a:lnTo>
                <a:lnTo>
                  <a:pt x="44" y="23"/>
                </a:lnTo>
                <a:lnTo>
                  <a:pt x="49" y="25"/>
                </a:lnTo>
                <a:lnTo>
                  <a:pt x="53" y="26"/>
                </a:lnTo>
                <a:lnTo>
                  <a:pt x="53" y="26"/>
                </a:lnTo>
                <a:close/>
                <a:moveTo>
                  <a:pt x="195" y="261"/>
                </a:moveTo>
                <a:lnTo>
                  <a:pt x="195" y="261"/>
                </a:lnTo>
                <a:lnTo>
                  <a:pt x="195" y="258"/>
                </a:lnTo>
                <a:lnTo>
                  <a:pt x="195" y="258"/>
                </a:lnTo>
                <a:lnTo>
                  <a:pt x="195" y="258"/>
                </a:lnTo>
                <a:lnTo>
                  <a:pt x="195" y="258"/>
                </a:lnTo>
                <a:lnTo>
                  <a:pt x="194" y="261"/>
                </a:lnTo>
                <a:lnTo>
                  <a:pt x="194" y="261"/>
                </a:lnTo>
                <a:lnTo>
                  <a:pt x="195" y="261"/>
                </a:lnTo>
                <a:lnTo>
                  <a:pt x="195" y="261"/>
                </a:lnTo>
                <a:close/>
                <a:moveTo>
                  <a:pt x="222" y="143"/>
                </a:moveTo>
                <a:lnTo>
                  <a:pt x="222" y="143"/>
                </a:lnTo>
                <a:lnTo>
                  <a:pt x="222" y="143"/>
                </a:lnTo>
                <a:lnTo>
                  <a:pt x="222" y="143"/>
                </a:lnTo>
                <a:lnTo>
                  <a:pt x="219" y="148"/>
                </a:lnTo>
                <a:lnTo>
                  <a:pt x="219" y="148"/>
                </a:lnTo>
                <a:lnTo>
                  <a:pt x="221" y="148"/>
                </a:lnTo>
                <a:lnTo>
                  <a:pt x="221" y="148"/>
                </a:lnTo>
                <a:lnTo>
                  <a:pt x="222" y="143"/>
                </a:lnTo>
                <a:lnTo>
                  <a:pt x="222" y="143"/>
                </a:lnTo>
                <a:close/>
                <a:moveTo>
                  <a:pt x="270" y="266"/>
                </a:moveTo>
                <a:lnTo>
                  <a:pt x="270" y="266"/>
                </a:lnTo>
                <a:lnTo>
                  <a:pt x="270" y="266"/>
                </a:lnTo>
                <a:lnTo>
                  <a:pt x="270" y="266"/>
                </a:lnTo>
                <a:lnTo>
                  <a:pt x="266" y="268"/>
                </a:lnTo>
                <a:lnTo>
                  <a:pt x="266" y="268"/>
                </a:lnTo>
                <a:lnTo>
                  <a:pt x="265" y="269"/>
                </a:lnTo>
                <a:lnTo>
                  <a:pt x="265" y="269"/>
                </a:lnTo>
                <a:lnTo>
                  <a:pt x="270" y="266"/>
                </a:lnTo>
                <a:lnTo>
                  <a:pt x="270" y="266"/>
                </a:lnTo>
                <a:close/>
                <a:moveTo>
                  <a:pt x="95" y="37"/>
                </a:moveTo>
                <a:lnTo>
                  <a:pt x="95" y="37"/>
                </a:lnTo>
                <a:lnTo>
                  <a:pt x="95" y="41"/>
                </a:lnTo>
                <a:lnTo>
                  <a:pt x="95" y="41"/>
                </a:lnTo>
                <a:lnTo>
                  <a:pt x="96" y="41"/>
                </a:lnTo>
                <a:lnTo>
                  <a:pt x="96" y="41"/>
                </a:lnTo>
                <a:lnTo>
                  <a:pt x="98" y="39"/>
                </a:lnTo>
                <a:lnTo>
                  <a:pt x="98" y="39"/>
                </a:lnTo>
                <a:lnTo>
                  <a:pt x="95" y="37"/>
                </a:lnTo>
                <a:lnTo>
                  <a:pt x="95" y="37"/>
                </a:lnTo>
                <a:close/>
                <a:moveTo>
                  <a:pt x="279" y="159"/>
                </a:moveTo>
                <a:lnTo>
                  <a:pt x="279" y="159"/>
                </a:lnTo>
                <a:lnTo>
                  <a:pt x="278" y="157"/>
                </a:lnTo>
                <a:lnTo>
                  <a:pt x="278" y="157"/>
                </a:lnTo>
                <a:lnTo>
                  <a:pt x="278" y="159"/>
                </a:lnTo>
                <a:lnTo>
                  <a:pt x="279" y="160"/>
                </a:lnTo>
                <a:lnTo>
                  <a:pt x="279" y="160"/>
                </a:lnTo>
                <a:lnTo>
                  <a:pt x="279" y="160"/>
                </a:lnTo>
                <a:lnTo>
                  <a:pt x="279" y="160"/>
                </a:lnTo>
                <a:lnTo>
                  <a:pt x="279" y="159"/>
                </a:lnTo>
                <a:lnTo>
                  <a:pt x="279" y="159"/>
                </a:lnTo>
                <a:close/>
                <a:moveTo>
                  <a:pt x="238" y="280"/>
                </a:moveTo>
                <a:lnTo>
                  <a:pt x="238" y="280"/>
                </a:lnTo>
                <a:lnTo>
                  <a:pt x="236" y="280"/>
                </a:lnTo>
                <a:lnTo>
                  <a:pt x="235" y="282"/>
                </a:lnTo>
                <a:lnTo>
                  <a:pt x="235" y="282"/>
                </a:lnTo>
                <a:lnTo>
                  <a:pt x="238" y="282"/>
                </a:lnTo>
                <a:lnTo>
                  <a:pt x="238" y="282"/>
                </a:lnTo>
                <a:lnTo>
                  <a:pt x="238" y="280"/>
                </a:lnTo>
                <a:lnTo>
                  <a:pt x="238" y="280"/>
                </a:lnTo>
                <a:close/>
                <a:moveTo>
                  <a:pt x="72" y="91"/>
                </a:moveTo>
                <a:lnTo>
                  <a:pt x="72" y="91"/>
                </a:lnTo>
                <a:lnTo>
                  <a:pt x="74" y="91"/>
                </a:lnTo>
                <a:lnTo>
                  <a:pt x="74" y="91"/>
                </a:lnTo>
                <a:lnTo>
                  <a:pt x="76" y="88"/>
                </a:lnTo>
                <a:lnTo>
                  <a:pt x="76" y="88"/>
                </a:lnTo>
                <a:lnTo>
                  <a:pt x="74" y="86"/>
                </a:lnTo>
                <a:lnTo>
                  <a:pt x="74" y="86"/>
                </a:lnTo>
                <a:lnTo>
                  <a:pt x="72" y="91"/>
                </a:lnTo>
                <a:lnTo>
                  <a:pt x="72" y="91"/>
                </a:lnTo>
                <a:close/>
                <a:moveTo>
                  <a:pt x="205" y="383"/>
                </a:moveTo>
                <a:lnTo>
                  <a:pt x="205" y="383"/>
                </a:lnTo>
                <a:lnTo>
                  <a:pt x="203" y="378"/>
                </a:lnTo>
                <a:lnTo>
                  <a:pt x="203" y="378"/>
                </a:lnTo>
                <a:lnTo>
                  <a:pt x="203" y="381"/>
                </a:lnTo>
                <a:lnTo>
                  <a:pt x="205" y="383"/>
                </a:lnTo>
                <a:lnTo>
                  <a:pt x="205" y="383"/>
                </a:lnTo>
                <a:close/>
                <a:moveTo>
                  <a:pt x="295" y="222"/>
                </a:moveTo>
                <a:lnTo>
                  <a:pt x="295" y="222"/>
                </a:lnTo>
                <a:lnTo>
                  <a:pt x="293" y="225"/>
                </a:lnTo>
                <a:lnTo>
                  <a:pt x="293" y="225"/>
                </a:lnTo>
                <a:lnTo>
                  <a:pt x="293" y="225"/>
                </a:lnTo>
                <a:lnTo>
                  <a:pt x="293" y="227"/>
                </a:lnTo>
                <a:lnTo>
                  <a:pt x="293" y="227"/>
                </a:lnTo>
                <a:lnTo>
                  <a:pt x="295" y="224"/>
                </a:lnTo>
                <a:lnTo>
                  <a:pt x="295" y="222"/>
                </a:lnTo>
                <a:lnTo>
                  <a:pt x="295" y="222"/>
                </a:lnTo>
                <a:close/>
                <a:moveTo>
                  <a:pt x="219" y="293"/>
                </a:moveTo>
                <a:lnTo>
                  <a:pt x="219" y="293"/>
                </a:lnTo>
                <a:lnTo>
                  <a:pt x="221" y="293"/>
                </a:lnTo>
                <a:lnTo>
                  <a:pt x="221" y="293"/>
                </a:lnTo>
                <a:lnTo>
                  <a:pt x="221" y="290"/>
                </a:lnTo>
                <a:lnTo>
                  <a:pt x="221" y="290"/>
                </a:lnTo>
                <a:lnTo>
                  <a:pt x="219" y="290"/>
                </a:lnTo>
                <a:lnTo>
                  <a:pt x="219" y="290"/>
                </a:lnTo>
                <a:lnTo>
                  <a:pt x="219" y="293"/>
                </a:lnTo>
                <a:lnTo>
                  <a:pt x="219" y="293"/>
                </a:lnTo>
                <a:close/>
                <a:moveTo>
                  <a:pt x="192" y="182"/>
                </a:moveTo>
                <a:lnTo>
                  <a:pt x="192" y="182"/>
                </a:lnTo>
                <a:lnTo>
                  <a:pt x="195" y="181"/>
                </a:lnTo>
                <a:lnTo>
                  <a:pt x="195" y="178"/>
                </a:lnTo>
                <a:lnTo>
                  <a:pt x="195" y="178"/>
                </a:lnTo>
                <a:lnTo>
                  <a:pt x="195" y="179"/>
                </a:lnTo>
                <a:lnTo>
                  <a:pt x="195" y="179"/>
                </a:lnTo>
                <a:lnTo>
                  <a:pt x="192" y="182"/>
                </a:lnTo>
                <a:lnTo>
                  <a:pt x="192" y="182"/>
                </a:lnTo>
                <a:close/>
                <a:moveTo>
                  <a:pt x="238" y="375"/>
                </a:moveTo>
                <a:lnTo>
                  <a:pt x="238" y="375"/>
                </a:lnTo>
                <a:lnTo>
                  <a:pt x="235" y="370"/>
                </a:lnTo>
                <a:lnTo>
                  <a:pt x="235" y="370"/>
                </a:lnTo>
                <a:lnTo>
                  <a:pt x="236" y="375"/>
                </a:lnTo>
                <a:lnTo>
                  <a:pt x="236" y="375"/>
                </a:lnTo>
                <a:lnTo>
                  <a:pt x="238" y="375"/>
                </a:lnTo>
                <a:lnTo>
                  <a:pt x="238" y="375"/>
                </a:lnTo>
                <a:close/>
                <a:moveTo>
                  <a:pt x="118" y="113"/>
                </a:moveTo>
                <a:lnTo>
                  <a:pt x="118" y="113"/>
                </a:lnTo>
                <a:lnTo>
                  <a:pt x="117" y="118"/>
                </a:lnTo>
                <a:lnTo>
                  <a:pt x="117" y="118"/>
                </a:lnTo>
                <a:lnTo>
                  <a:pt x="118" y="116"/>
                </a:lnTo>
                <a:lnTo>
                  <a:pt x="118" y="116"/>
                </a:lnTo>
                <a:lnTo>
                  <a:pt x="118" y="113"/>
                </a:lnTo>
                <a:lnTo>
                  <a:pt x="118" y="113"/>
                </a:lnTo>
                <a:close/>
                <a:moveTo>
                  <a:pt x="169" y="252"/>
                </a:moveTo>
                <a:lnTo>
                  <a:pt x="169" y="252"/>
                </a:lnTo>
                <a:lnTo>
                  <a:pt x="169" y="252"/>
                </a:lnTo>
                <a:lnTo>
                  <a:pt x="169" y="252"/>
                </a:lnTo>
                <a:lnTo>
                  <a:pt x="170" y="249"/>
                </a:lnTo>
                <a:lnTo>
                  <a:pt x="170" y="249"/>
                </a:lnTo>
                <a:lnTo>
                  <a:pt x="169" y="247"/>
                </a:lnTo>
                <a:lnTo>
                  <a:pt x="169" y="247"/>
                </a:lnTo>
                <a:lnTo>
                  <a:pt x="169" y="252"/>
                </a:lnTo>
                <a:lnTo>
                  <a:pt x="169" y="252"/>
                </a:lnTo>
                <a:close/>
                <a:moveTo>
                  <a:pt x="148" y="113"/>
                </a:moveTo>
                <a:lnTo>
                  <a:pt x="148" y="113"/>
                </a:lnTo>
                <a:lnTo>
                  <a:pt x="150" y="113"/>
                </a:lnTo>
                <a:lnTo>
                  <a:pt x="150" y="112"/>
                </a:lnTo>
                <a:lnTo>
                  <a:pt x="150" y="112"/>
                </a:lnTo>
                <a:lnTo>
                  <a:pt x="148" y="110"/>
                </a:lnTo>
                <a:lnTo>
                  <a:pt x="148" y="110"/>
                </a:lnTo>
                <a:lnTo>
                  <a:pt x="148" y="113"/>
                </a:lnTo>
                <a:lnTo>
                  <a:pt x="148" y="113"/>
                </a:lnTo>
                <a:close/>
                <a:moveTo>
                  <a:pt x="281" y="170"/>
                </a:moveTo>
                <a:lnTo>
                  <a:pt x="281" y="170"/>
                </a:lnTo>
                <a:lnTo>
                  <a:pt x="281" y="170"/>
                </a:lnTo>
                <a:lnTo>
                  <a:pt x="281" y="170"/>
                </a:lnTo>
                <a:lnTo>
                  <a:pt x="279" y="165"/>
                </a:lnTo>
                <a:lnTo>
                  <a:pt x="279" y="165"/>
                </a:lnTo>
                <a:lnTo>
                  <a:pt x="278" y="167"/>
                </a:lnTo>
                <a:lnTo>
                  <a:pt x="278" y="167"/>
                </a:lnTo>
                <a:lnTo>
                  <a:pt x="281" y="170"/>
                </a:lnTo>
                <a:lnTo>
                  <a:pt x="281" y="170"/>
                </a:lnTo>
                <a:close/>
                <a:moveTo>
                  <a:pt x="282" y="261"/>
                </a:moveTo>
                <a:lnTo>
                  <a:pt x="282" y="261"/>
                </a:lnTo>
                <a:lnTo>
                  <a:pt x="282" y="261"/>
                </a:lnTo>
                <a:lnTo>
                  <a:pt x="282" y="261"/>
                </a:lnTo>
                <a:lnTo>
                  <a:pt x="282" y="261"/>
                </a:lnTo>
                <a:lnTo>
                  <a:pt x="282" y="261"/>
                </a:lnTo>
                <a:lnTo>
                  <a:pt x="278" y="266"/>
                </a:lnTo>
                <a:lnTo>
                  <a:pt x="278" y="266"/>
                </a:lnTo>
                <a:lnTo>
                  <a:pt x="279" y="266"/>
                </a:lnTo>
                <a:lnTo>
                  <a:pt x="279" y="266"/>
                </a:lnTo>
                <a:lnTo>
                  <a:pt x="282" y="261"/>
                </a:lnTo>
                <a:lnTo>
                  <a:pt x="282" y="261"/>
                </a:lnTo>
                <a:close/>
                <a:moveTo>
                  <a:pt x="124" y="116"/>
                </a:moveTo>
                <a:lnTo>
                  <a:pt x="124" y="116"/>
                </a:lnTo>
                <a:lnTo>
                  <a:pt x="124" y="113"/>
                </a:lnTo>
                <a:lnTo>
                  <a:pt x="124" y="113"/>
                </a:lnTo>
                <a:lnTo>
                  <a:pt x="123" y="116"/>
                </a:lnTo>
                <a:lnTo>
                  <a:pt x="123" y="116"/>
                </a:lnTo>
                <a:lnTo>
                  <a:pt x="124" y="116"/>
                </a:lnTo>
                <a:lnTo>
                  <a:pt x="124" y="116"/>
                </a:lnTo>
                <a:close/>
                <a:moveTo>
                  <a:pt x="189" y="261"/>
                </a:moveTo>
                <a:lnTo>
                  <a:pt x="189" y="261"/>
                </a:lnTo>
                <a:lnTo>
                  <a:pt x="188" y="260"/>
                </a:lnTo>
                <a:lnTo>
                  <a:pt x="188" y="260"/>
                </a:lnTo>
                <a:lnTo>
                  <a:pt x="186" y="263"/>
                </a:lnTo>
                <a:lnTo>
                  <a:pt x="186" y="263"/>
                </a:lnTo>
                <a:lnTo>
                  <a:pt x="188" y="263"/>
                </a:lnTo>
                <a:lnTo>
                  <a:pt x="188" y="263"/>
                </a:lnTo>
                <a:lnTo>
                  <a:pt x="189" y="261"/>
                </a:lnTo>
                <a:lnTo>
                  <a:pt x="189" y="261"/>
                </a:lnTo>
                <a:close/>
                <a:moveTo>
                  <a:pt x="180" y="220"/>
                </a:moveTo>
                <a:lnTo>
                  <a:pt x="180" y="220"/>
                </a:lnTo>
                <a:lnTo>
                  <a:pt x="180" y="216"/>
                </a:lnTo>
                <a:lnTo>
                  <a:pt x="180" y="216"/>
                </a:lnTo>
                <a:lnTo>
                  <a:pt x="178" y="219"/>
                </a:lnTo>
                <a:lnTo>
                  <a:pt x="180" y="220"/>
                </a:lnTo>
                <a:lnTo>
                  <a:pt x="180" y="220"/>
                </a:lnTo>
                <a:close/>
                <a:moveTo>
                  <a:pt x="254" y="151"/>
                </a:moveTo>
                <a:lnTo>
                  <a:pt x="254" y="151"/>
                </a:lnTo>
                <a:lnTo>
                  <a:pt x="255" y="148"/>
                </a:lnTo>
                <a:lnTo>
                  <a:pt x="255" y="148"/>
                </a:lnTo>
                <a:lnTo>
                  <a:pt x="255" y="148"/>
                </a:lnTo>
                <a:lnTo>
                  <a:pt x="255" y="148"/>
                </a:lnTo>
                <a:lnTo>
                  <a:pt x="254" y="151"/>
                </a:lnTo>
                <a:lnTo>
                  <a:pt x="254" y="151"/>
                </a:lnTo>
                <a:close/>
                <a:moveTo>
                  <a:pt x="79" y="34"/>
                </a:moveTo>
                <a:lnTo>
                  <a:pt x="79" y="34"/>
                </a:lnTo>
                <a:lnTo>
                  <a:pt x="79" y="37"/>
                </a:lnTo>
                <a:lnTo>
                  <a:pt x="79" y="37"/>
                </a:lnTo>
                <a:lnTo>
                  <a:pt x="80" y="36"/>
                </a:lnTo>
                <a:lnTo>
                  <a:pt x="82" y="34"/>
                </a:lnTo>
                <a:lnTo>
                  <a:pt x="82" y="34"/>
                </a:lnTo>
                <a:lnTo>
                  <a:pt x="80" y="34"/>
                </a:lnTo>
                <a:lnTo>
                  <a:pt x="80" y="34"/>
                </a:lnTo>
                <a:lnTo>
                  <a:pt x="79" y="34"/>
                </a:lnTo>
                <a:lnTo>
                  <a:pt x="79" y="34"/>
                </a:lnTo>
                <a:close/>
                <a:moveTo>
                  <a:pt x="50" y="41"/>
                </a:moveTo>
                <a:lnTo>
                  <a:pt x="50" y="41"/>
                </a:lnTo>
                <a:lnTo>
                  <a:pt x="47" y="41"/>
                </a:lnTo>
                <a:lnTo>
                  <a:pt x="47" y="42"/>
                </a:lnTo>
                <a:lnTo>
                  <a:pt x="47" y="42"/>
                </a:lnTo>
                <a:lnTo>
                  <a:pt x="49" y="42"/>
                </a:lnTo>
                <a:lnTo>
                  <a:pt x="50" y="41"/>
                </a:lnTo>
                <a:lnTo>
                  <a:pt x="50" y="41"/>
                </a:lnTo>
                <a:close/>
                <a:moveTo>
                  <a:pt x="175" y="227"/>
                </a:moveTo>
                <a:lnTo>
                  <a:pt x="175" y="227"/>
                </a:lnTo>
                <a:lnTo>
                  <a:pt x="175" y="228"/>
                </a:lnTo>
                <a:lnTo>
                  <a:pt x="175" y="230"/>
                </a:lnTo>
                <a:lnTo>
                  <a:pt x="175" y="230"/>
                </a:lnTo>
                <a:lnTo>
                  <a:pt x="177" y="230"/>
                </a:lnTo>
                <a:lnTo>
                  <a:pt x="177" y="230"/>
                </a:lnTo>
                <a:lnTo>
                  <a:pt x="175" y="227"/>
                </a:lnTo>
                <a:lnTo>
                  <a:pt x="175" y="227"/>
                </a:lnTo>
                <a:close/>
                <a:moveTo>
                  <a:pt x="216" y="291"/>
                </a:moveTo>
                <a:lnTo>
                  <a:pt x="216" y="291"/>
                </a:lnTo>
                <a:lnTo>
                  <a:pt x="216" y="290"/>
                </a:lnTo>
                <a:lnTo>
                  <a:pt x="216" y="290"/>
                </a:lnTo>
                <a:lnTo>
                  <a:pt x="214" y="290"/>
                </a:lnTo>
                <a:lnTo>
                  <a:pt x="214" y="290"/>
                </a:lnTo>
                <a:lnTo>
                  <a:pt x="214" y="291"/>
                </a:lnTo>
                <a:lnTo>
                  <a:pt x="214" y="291"/>
                </a:lnTo>
                <a:lnTo>
                  <a:pt x="216" y="291"/>
                </a:lnTo>
                <a:lnTo>
                  <a:pt x="216" y="291"/>
                </a:lnTo>
                <a:close/>
                <a:moveTo>
                  <a:pt x="189" y="189"/>
                </a:moveTo>
                <a:lnTo>
                  <a:pt x="189" y="189"/>
                </a:lnTo>
                <a:lnTo>
                  <a:pt x="189" y="189"/>
                </a:lnTo>
                <a:lnTo>
                  <a:pt x="189" y="189"/>
                </a:lnTo>
                <a:lnTo>
                  <a:pt x="192" y="186"/>
                </a:lnTo>
                <a:lnTo>
                  <a:pt x="192" y="186"/>
                </a:lnTo>
                <a:lnTo>
                  <a:pt x="191" y="187"/>
                </a:lnTo>
                <a:lnTo>
                  <a:pt x="191" y="187"/>
                </a:lnTo>
                <a:lnTo>
                  <a:pt x="189" y="189"/>
                </a:lnTo>
                <a:lnTo>
                  <a:pt x="189" y="189"/>
                </a:lnTo>
                <a:close/>
                <a:moveTo>
                  <a:pt x="91" y="110"/>
                </a:moveTo>
                <a:lnTo>
                  <a:pt x="91" y="110"/>
                </a:lnTo>
                <a:lnTo>
                  <a:pt x="91" y="110"/>
                </a:lnTo>
                <a:lnTo>
                  <a:pt x="91" y="110"/>
                </a:lnTo>
                <a:lnTo>
                  <a:pt x="93" y="108"/>
                </a:lnTo>
                <a:lnTo>
                  <a:pt x="93" y="108"/>
                </a:lnTo>
                <a:lnTo>
                  <a:pt x="91" y="107"/>
                </a:lnTo>
                <a:lnTo>
                  <a:pt x="91" y="107"/>
                </a:lnTo>
                <a:lnTo>
                  <a:pt x="91" y="110"/>
                </a:lnTo>
                <a:lnTo>
                  <a:pt x="91" y="110"/>
                </a:lnTo>
                <a:close/>
                <a:moveTo>
                  <a:pt x="225" y="320"/>
                </a:moveTo>
                <a:lnTo>
                  <a:pt x="225" y="320"/>
                </a:lnTo>
                <a:lnTo>
                  <a:pt x="224" y="318"/>
                </a:lnTo>
                <a:lnTo>
                  <a:pt x="224" y="318"/>
                </a:lnTo>
                <a:lnTo>
                  <a:pt x="222" y="323"/>
                </a:lnTo>
                <a:lnTo>
                  <a:pt x="222" y="323"/>
                </a:lnTo>
                <a:lnTo>
                  <a:pt x="225" y="320"/>
                </a:lnTo>
                <a:lnTo>
                  <a:pt x="225" y="320"/>
                </a:lnTo>
                <a:close/>
                <a:moveTo>
                  <a:pt x="186" y="149"/>
                </a:moveTo>
                <a:lnTo>
                  <a:pt x="186" y="149"/>
                </a:lnTo>
                <a:lnTo>
                  <a:pt x="184" y="143"/>
                </a:lnTo>
                <a:lnTo>
                  <a:pt x="184" y="143"/>
                </a:lnTo>
                <a:lnTo>
                  <a:pt x="184" y="146"/>
                </a:lnTo>
                <a:lnTo>
                  <a:pt x="184" y="146"/>
                </a:lnTo>
                <a:lnTo>
                  <a:pt x="186" y="149"/>
                </a:lnTo>
                <a:lnTo>
                  <a:pt x="186" y="149"/>
                </a:lnTo>
                <a:close/>
                <a:moveTo>
                  <a:pt x="79" y="50"/>
                </a:moveTo>
                <a:lnTo>
                  <a:pt x="79" y="50"/>
                </a:lnTo>
                <a:lnTo>
                  <a:pt x="74" y="50"/>
                </a:lnTo>
                <a:lnTo>
                  <a:pt x="74" y="50"/>
                </a:lnTo>
                <a:lnTo>
                  <a:pt x="79" y="52"/>
                </a:lnTo>
                <a:lnTo>
                  <a:pt x="79" y="52"/>
                </a:lnTo>
                <a:lnTo>
                  <a:pt x="79" y="50"/>
                </a:lnTo>
                <a:lnTo>
                  <a:pt x="79" y="50"/>
                </a:lnTo>
                <a:close/>
                <a:moveTo>
                  <a:pt x="20" y="17"/>
                </a:moveTo>
                <a:lnTo>
                  <a:pt x="20" y="17"/>
                </a:lnTo>
                <a:lnTo>
                  <a:pt x="19" y="17"/>
                </a:lnTo>
                <a:lnTo>
                  <a:pt x="19" y="17"/>
                </a:lnTo>
                <a:lnTo>
                  <a:pt x="17" y="17"/>
                </a:lnTo>
                <a:lnTo>
                  <a:pt x="17" y="18"/>
                </a:lnTo>
                <a:lnTo>
                  <a:pt x="17" y="18"/>
                </a:lnTo>
                <a:lnTo>
                  <a:pt x="19" y="18"/>
                </a:lnTo>
                <a:lnTo>
                  <a:pt x="20" y="17"/>
                </a:lnTo>
                <a:lnTo>
                  <a:pt x="20" y="17"/>
                </a:lnTo>
                <a:close/>
                <a:moveTo>
                  <a:pt x="181" y="362"/>
                </a:moveTo>
                <a:lnTo>
                  <a:pt x="181" y="362"/>
                </a:lnTo>
                <a:lnTo>
                  <a:pt x="180" y="362"/>
                </a:lnTo>
                <a:lnTo>
                  <a:pt x="180" y="362"/>
                </a:lnTo>
                <a:lnTo>
                  <a:pt x="180" y="365"/>
                </a:lnTo>
                <a:lnTo>
                  <a:pt x="180" y="365"/>
                </a:lnTo>
                <a:lnTo>
                  <a:pt x="180" y="365"/>
                </a:lnTo>
                <a:lnTo>
                  <a:pt x="180" y="365"/>
                </a:lnTo>
                <a:lnTo>
                  <a:pt x="180" y="365"/>
                </a:lnTo>
                <a:lnTo>
                  <a:pt x="180" y="365"/>
                </a:lnTo>
                <a:lnTo>
                  <a:pt x="181" y="362"/>
                </a:lnTo>
                <a:lnTo>
                  <a:pt x="181" y="362"/>
                </a:lnTo>
                <a:close/>
                <a:moveTo>
                  <a:pt x="216" y="383"/>
                </a:moveTo>
                <a:lnTo>
                  <a:pt x="216" y="383"/>
                </a:lnTo>
                <a:lnTo>
                  <a:pt x="218" y="383"/>
                </a:lnTo>
                <a:lnTo>
                  <a:pt x="218" y="383"/>
                </a:lnTo>
                <a:lnTo>
                  <a:pt x="218" y="381"/>
                </a:lnTo>
                <a:lnTo>
                  <a:pt x="216" y="380"/>
                </a:lnTo>
                <a:lnTo>
                  <a:pt x="216" y="380"/>
                </a:lnTo>
                <a:lnTo>
                  <a:pt x="216" y="383"/>
                </a:lnTo>
                <a:lnTo>
                  <a:pt x="216" y="383"/>
                </a:lnTo>
                <a:close/>
                <a:moveTo>
                  <a:pt x="188" y="145"/>
                </a:moveTo>
                <a:lnTo>
                  <a:pt x="188" y="145"/>
                </a:lnTo>
                <a:lnTo>
                  <a:pt x="189" y="140"/>
                </a:lnTo>
                <a:lnTo>
                  <a:pt x="189" y="140"/>
                </a:lnTo>
                <a:lnTo>
                  <a:pt x="188" y="141"/>
                </a:lnTo>
                <a:lnTo>
                  <a:pt x="188" y="141"/>
                </a:lnTo>
                <a:lnTo>
                  <a:pt x="188" y="145"/>
                </a:lnTo>
                <a:lnTo>
                  <a:pt x="188" y="145"/>
                </a:lnTo>
                <a:close/>
                <a:moveTo>
                  <a:pt x="74" y="45"/>
                </a:moveTo>
                <a:lnTo>
                  <a:pt x="74" y="45"/>
                </a:lnTo>
                <a:lnTo>
                  <a:pt x="72" y="45"/>
                </a:lnTo>
                <a:lnTo>
                  <a:pt x="71" y="47"/>
                </a:lnTo>
                <a:lnTo>
                  <a:pt x="71" y="47"/>
                </a:lnTo>
                <a:lnTo>
                  <a:pt x="72" y="47"/>
                </a:lnTo>
                <a:lnTo>
                  <a:pt x="72" y="47"/>
                </a:lnTo>
                <a:lnTo>
                  <a:pt x="74" y="45"/>
                </a:lnTo>
                <a:lnTo>
                  <a:pt x="74" y="45"/>
                </a:lnTo>
                <a:close/>
                <a:moveTo>
                  <a:pt x="233" y="329"/>
                </a:moveTo>
                <a:lnTo>
                  <a:pt x="233" y="329"/>
                </a:lnTo>
                <a:lnTo>
                  <a:pt x="232" y="329"/>
                </a:lnTo>
                <a:lnTo>
                  <a:pt x="232" y="329"/>
                </a:lnTo>
                <a:lnTo>
                  <a:pt x="230" y="331"/>
                </a:lnTo>
                <a:lnTo>
                  <a:pt x="230" y="331"/>
                </a:lnTo>
                <a:lnTo>
                  <a:pt x="230" y="332"/>
                </a:lnTo>
                <a:lnTo>
                  <a:pt x="230" y="332"/>
                </a:lnTo>
                <a:lnTo>
                  <a:pt x="233" y="329"/>
                </a:lnTo>
                <a:lnTo>
                  <a:pt x="233" y="329"/>
                </a:lnTo>
                <a:lnTo>
                  <a:pt x="233" y="329"/>
                </a:lnTo>
                <a:lnTo>
                  <a:pt x="233" y="329"/>
                </a:lnTo>
                <a:close/>
                <a:moveTo>
                  <a:pt x="191" y="162"/>
                </a:moveTo>
                <a:lnTo>
                  <a:pt x="191" y="162"/>
                </a:lnTo>
                <a:lnTo>
                  <a:pt x="194" y="160"/>
                </a:lnTo>
                <a:lnTo>
                  <a:pt x="195" y="159"/>
                </a:lnTo>
                <a:lnTo>
                  <a:pt x="195" y="159"/>
                </a:lnTo>
                <a:lnTo>
                  <a:pt x="192" y="159"/>
                </a:lnTo>
                <a:lnTo>
                  <a:pt x="191" y="162"/>
                </a:lnTo>
                <a:lnTo>
                  <a:pt x="191" y="162"/>
                </a:lnTo>
                <a:close/>
                <a:moveTo>
                  <a:pt x="93" y="212"/>
                </a:moveTo>
                <a:lnTo>
                  <a:pt x="93" y="212"/>
                </a:lnTo>
                <a:lnTo>
                  <a:pt x="93" y="216"/>
                </a:lnTo>
                <a:lnTo>
                  <a:pt x="93" y="216"/>
                </a:lnTo>
                <a:lnTo>
                  <a:pt x="95" y="212"/>
                </a:lnTo>
                <a:lnTo>
                  <a:pt x="95" y="212"/>
                </a:lnTo>
                <a:lnTo>
                  <a:pt x="93" y="212"/>
                </a:lnTo>
                <a:lnTo>
                  <a:pt x="93" y="212"/>
                </a:lnTo>
                <a:close/>
                <a:moveTo>
                  <a:pt x="27" y="18"/>
                </a:moveTo>
                <a:lnTo>
                  <a:pt x="27" y="18"/>
                </a:lnTo>
                <a:lnTo>
                  <a:pt x="27" y="18"/>
                </a:lnTo>
                <a:lnTo>
                  <a:pt x="27" y="18"/>
                </a:lnTo>
                <a:lnTo>
                  <a:pt x="27" y="20"/>
                </a:lnTo>
                <a:lnTo>
                  <a:pt x="27" y="20"/>
                </a:lnTo>
                <a:lnTo>
                  <a:pt x="31" y="20"/>
                </a:lnTo>
                <a:lnTo>
                  <a:pt x="31" y="20"/>
                </a:lnTo>
                <a:lnTo>
                  <a:pt x="31" y="20"/>
                </a:lnTo>
                <a:lnTo>
                  <a:pt x="31" y="20"/>
                </a:lnTo>
                <a:lnTo>
                  <a:pt x="27" y="18"/>
                </a:lnTo>
                <a:lnTo>
                  <a:pt x="27" y="18"/>
                </a:lnTo>
                <a:close/>
                <a:moveTo>
                  <a:pt x="183" y="187"/>
                </a:moveTo>
                <a:lnTo>
                  <a:pt x="183" y="187"/>
                </a:lnTo>
                <a:lnTo>
                  <a:pt x="181" y="190"/>
                </a:lnTo>
                <a:lnTo>
                  <a:pt x="180" y="194"/>
                </a:lnTo>
                <a:lnTo>
                  <a:pt x="180" y="194"/>
                </a:lnTo>
                <a:lnTo>
                  <a:pt x="181" y="189"/>
                </a:lnTo>
                <a:lnTo>
                  <a:pt x="181" y="189"/>
                </a:lnTo>
                <a:lnTo>
                  <a:pt x="183" y="187"/>
                </a:lnTo>
                <a:lnTo>
                  <a:pt x="183" y="187"/>
                </a:lnTo>
                <a:close/>
                <a:moveTo>
                  <a:pt x="203" y="258"/>
                </a:moveTo>
                <a:lnTo>
                  <a:pt x="203" y="258"/>
                </a:lnTo>
                <a:lnTo>
                  <a:pt x="203" y="258"/>
                </a:lnTo>
                <a:lnTo>
                  <a:pt x="203" y="258"/>
                </a:lnTo>
                <a:lnTo>
                  <a:pt x="199" y="257"/>
                </a:lnTo>
                <a:lnTo>
                  <a:pt x="199" y="257"/>
                </a:lnTo>
                <a:lnTo>
                  <a:pt x="200" y="257"/>
                </a:lnTo>
                <a:lnTo>
                  <a:pt x="203" y="258"/>
                </a:lnTo>
                <a:lnTo>
                  <a:pt x="203" y="258"/>
                </a:lnTo>
                <a:close/>
                <a:moveTo>
                  <a:pt x="88" y="208"/>
                </a:moveTo>
                <a:lnTo>
                  <a:pt x="88" y="208"/>
                </a:lnTo>
                <a:lnTo>
                  <a:pt x="88" y="209"/>
                </a:lnTo>
                <a:lnTo>
                  <a:pt x="88" y="209"/>
                </a:lnTo>
                <a:lnTo>
                  <a:pt x="91" y="208"/>
                </a:lnTo>
                <a:lnTo>
                  <a:pt x="91" y="206"/>
                </a:lnTo>
                <a:lnTo>
                  <a:pt x="91" y="206"/>
                </a:lnTo>
                <a:lnTo>
                  <a:pt x="88" y="208"/>
                </a:lnTo>
                <a:lnTo>
                  <a:pt x="88" y="208"/>
                </a:lnTo>
                <a:close/>
                <a:moveTo>
                  <a:pt x="192" y="195"/>
                </a:moveTo>
                <a:lnTo>
                  <a:pt x="192" y="195"/>
                </a:lnTo>
                <a:lnTo>
                  <a:pt x="195" y="194"/>
                </a:lnTo>
                <a:lnTo>
                  <a:pt x="194" y="192"/>
                </a:lnTo>
                <a:lnTo>
                  <a:pt x="194" y="192"/>
                </a:lnTo>
                <a:lnTo>
                  <a:pt x="192" y="195"/>
                </a:lnTo>
                <a:lnTo>
                  <a:pt x="192" y="195"/>
                </a:lnTo>
                <a:close/>
                <a:moveTo>
                  <a:pt x="82" y="146"/>
                </a:moveTo>
                <a:lnTo>
                  <a:pt x="82" y="146"/>
                </a:lnTo>
                <a:lnTo>
                  <a:pt x="85" y="143"/>
                </a:lnTo>
                <a:lnTo>
                  <a:pt x="85" y="143"/>
                </a:lnTo>
                <a:lnTo>
                  <a:pt x="83" y="143"/>
                </a:lnTo>
                <a:lnTo>
                  <a:pt x="83" y="143"/>
                </a:lnTo>
                <a:lnTo>
                  <a:pt x="82" y="145"/>
                </a:lnTo>
                <a:lnTo>
                  <a:pt x="82" y="145"/>
                </a:lnTo>
                <a:lnTo>
                  <a:pt x="82" y="146"/>
                </a:lnTo>
                <a:lnTo>
                  <a:pt x="82" y="146"/>
                </a:lnTo>
                <a:close/>
                <a:moveTo>
                  <a:pt x="145" y="110"/>
                </a:moveTo>
                <a:lnTo>
                  <a:pt x="145" y="110"/>
                </a:lnTo>
                <a:lnTo>
                  <a:pt x="143" y="110"/>
                </a:lnTo>
                <a:lnTo>
                  <a:pt x="142" y="112"/>
                </a:lnTo>
                <a:lnTo>
                  <a:pt x="142" y="112"/>
                </a:lnTo>
                <a:lnTo>
                  <a:pt x="145" y="112"/>
                </a:lnTo>
                <a:lnTo>
                  <a:pt x="145" y="112"/>
                </a:lnTo>
                <a:lnTo>
                  <a:pt x="145" y="110"/>
                </a:lnTo>
                <a:lnTo>
                  <a:pt x="145" y="110"/>
                </a:lnTo>
                <a:close/>
                <a:moveTo>
                  <a:pt x="87" y="170"/>
                </a:moveTo>
                <a:lnTo>
                  <a:pt x="87" y="170"/>
                </a:lnTo>
                <a:lnTo>
                  <a:pt x="87" y="170"/>
                </a:lnTo>
                <a:lnTo>
                  <a:pt x="87" y="170"/>
                </a:lnTo>
                <a:lnTo>
                  <a:pt x="87" y="175"/>
                </a:lnTo>
                <a:lnTo>
                  <a:pt x="87" y="175"/>
                </a:lnTo>
                <a:lnTo>
                  <a:pt x="87" y="175"/>
                </a:lnTo>
                <a:lnTo>
                  <a:pt x="87" y="175"/>
                </a:lnTo>
                <a:lnTo>
                  <a:pt x="87" y="170"/>
                </a:lnTo>
                <a:lnTo>
                  <a:pt x="87" y="170"/>
                </a:lnTo>
                <a:close/>
                <a:moveTo>
                  <a:pt x="98" y="222"/>
                </a:moveTo>
                <a:lnTo>
                  <a:pt x="98" y="222"/>
                </a:lnTo>
                <a:lnTo>
                  <a:pt x="99" y="219"/>
                </a:lnTo>
                <a:lnTo>
                  <a:pt x="99" y="219"/>
                </a:lnTo>
                <a:lnTo>
                  <a:pt x="99" y="219"/>
                </a:lnTo>
                <a:lnTo>
                  <a:pt x="99" y="219"/>
                </a:lnTo>
                <a:lnTo>
                  <a:pt x="98" y="220"/>
                </a:lnTo>
                <a:lnTo>
                  <a:pt x="98" y="220"/>
                </a:lnTo>
                <a:lnTo>
                  <a:pt x="98" y="222"/>
                </a:lnTo>
                <a:lnTo>
                  <a:pt x="98" y="222"/>
                </a:lnTo>
                <a:close/>
                <a:moveTo>
                  <a:pt x="106" y="216"/>
                </a:moveTo>
                <a:lnTo>
                  <a:pt x="106" y="216"/>
                </a:lnTo>
                <a:lnTo>
                  <a:pt x="109" y="217"/>
                </a:lnTo>
                <a:lnTo>
                  <a:pt x="109" y="217"/>
                </a:lnTo>
                <a:lnTo>
                  <a:pt x="107" y="216"/>
                </a:lnTo>
                <a:lnTo>
                  <a:pt x="106" y="216"/>
                </a:lnTo>
                <a:lnTo>
                  <a:pt x="106" y="216"/>
                </a:lnTo>
                <a:close/>
                <a:moveTo>
                  <a:pt x="180" y="238"/>
                </a:moveTo>
                <a:lnTo>
                  <a:pt x="180" y="238"/>
                </a:lnTo>
                <a:lnTo>
                  <a:pt x="180" y="236"/>
                </a:lnTo>
                <a:lnTo>
                  <a:pt x="180" y="236"/>
                </a:lnTo>
                <a:lnTo>
                  <a:pt x="178" y="236"/>
                </a:lnTo>
                <a:lnTo>
                  <a:pt x="178" y="236"/>
                </a:lnTo>
                <a:lnTo>
                  <a:pt x="180" y="238"/>
                </a:lnTo>
                <a:lnTo>
                  <a:pt x="180" y="238"/>
                </a:lnTo>
                <a:lnTo>
                  <a:pt x="180" y="238"/>
                </a:lnTo>
                <a:lnTo>
                  <a:pt x="180" y="238"/>
                </a:lnTo>
                <a:close/>
                <a:moveTo>
                  <a:pt x="106" y="42"/>
                </a:moveTo>
                <a:lnTo>
                  <a:pt x="106" y="42"/>
                </a:lnTo>
                <a:lnTo>
                  <a:pt x="107" y="42"/>
                </a:lnTo>
                <a:lnTo>
                  <a:pt x="107" y="42"/>
                </a:lnTo>
                <a:lnTo>
                  <a:pt x="107" y="41"/>
                </a:lnTo>
                <a:lnTo>
                  <a:pt x="107" y="41"/>
                </a:lnTo>
                <a:lnTo>
                  <a:pt x="107" y="41"/>
                </a:lnTo>
                <a:lnTo>
                  <a:pt x="106" y="42"/>
                </a:lnTo>
                <a:lnTo>
                  <a:pt x="106" y="42"/>
                </a:lnTo>
                <a:close/>
                <a:moveTo>
                  <a:pt x="178" y="250"/>
                </a:moveTo>
                <a:lnTo>
                  <a:pt x="178" y="250"/>
                </a:lnTo>
                <a:lnTo>
                  <a:pt x="181" y="252"/>
                </a:lnTo>
                <a:lnTo>
                  <a:pt x="181" y="252"/>
                </a:lnTo>
                <a:lnTo>
                  <a:pt x="181" y="252"/>
                </a:lnTo>
                <a:lnTo>
                  <a:pt x="181" y="252"/>
                </a:lnTo>
                <a:lnTo>
                  <a:pt x="178" y="249"/>
                </a:lnTo>
                <a:lnTo>
                  <a:pt x="178" y="249"/>
                </a:lnTo>
                <a:lnTo>
                  <a:pt x="178" y="250"/>
                </a:lnTo>
                <a:lnTo>
                  <a:pt x="178" y="250"/>
                </a:lnTo>
                <a:close/>
                <a:moveTo>
                  <a:pt x="246" y="440"/>
                </a:moveTo>
                <a:lnTo>
                  <a:pt x="246" y="440"/>
                </a:lnTo>
                <a:lnTo>
                  <a:pt x="246" y="440"/>
                </a:lnTo>
                <a:lnTo>
                  <a:pt x="246" y="440"/>
                </a:lnTo>
                <a:lnTo>
                  <a:pt x="252" y="440"/>
                </a:lnTo>
                <a:lnTo>
                  <a:pt x="252" y="440"/>
                </a:lnTo>
                <a:lnTo>
                  <a:pt x="254" y="440"/>
                </a:lnTo>
                <a:lnTo>
                  <a:pt x="254" y="440"/>
                </a:lnTo>
                <a:lnTo>
                  <a:pt x="254" y="440"/>
                </a:lnTo>
                <a:lnTo>
                  <a:pt x="254" y="440"/>
                </a:lnTo>
                <a:lnTo>
                  <a:pt x="246" y="440"/>
                </a:lnTo>
                <a:lnTo>
                  <a:pt x="246" y="440"/>
                </a:lnTo>
                <a:close/>
                <a:moveTo>
                  <a:pt x="230" y="435"/>
                </a:moveTo>
                <a:lnTo>
                  <a:pt x="230" y="435"/>
                </a:lnTo>
                <a:lnTo>
                  <a:pt x="232" y="433"/>
                </a:lnTo>
                <a:lnTo>
                  <a:pt x="232" y="433"/>
                </a:lnTo>
                <a:lnTo>
                  <a:pt x="232" y="433"/>
                </a:lnTo>
                <a:lnTo>
                  <a:pt x="232" y="433"/>
                </a:lnTo>
                <a:lnTo>
                  <a:pt x="230" y="433"/>
                </a:lnTo>
                <a:lnTo>
                  <a:pt x="230" y="435"/>
                </a:lnTo>
                <a:lnTo>
                  <a:pt x="230" y="435"/>
                </a:lnTo>
                <a:close/>
                <a:moveTo>
                  <a:pt x="61" y="63"/>
                </a:moveTo>
                <a:lnTo>
                  <a:pt x="61" y="63"/>
                </a:lnTo>
                <a:lnTo>
                  <a:pt x="61" y="63"/>
                </a:lnTo>
                <a:lnTo>
                  <a:pt x="61" y="63"/>
                </a:lnTo>
                <a:lnTo>
                  <a:pt x="60" y="66"/>
                </a:lnTo>
                <a:lnTo>
                  <a:pt x="60" y="66"/>
                </a:lnTo>
                <a:lnTo>
                  <a:pt x="60" y="66"/>
                </a:lnTo>
                <a:lnTo>
                  <a:pt x="60" y="66"/>
                </a:lnTo>
                <a:lnTo>
                  <a:pt x="61" y="63"/>
                </a:lnTo>
                <a:lnTo>
                  <a:pt x="61" y="63"/>
                </a:lnTo>
                <a:close/>
                <a:moveTo>
                  <a:pt x="14" y="26"/>
                </a:moveTo>
                <a:lnTo>
                  <a:pt x="14" y="26"/>
                </a:lnTo>
                <a:lnTo>
                  <a:pt x="14" y="31"/>
                </a:lnTo>
                <a:lnTo>
                  <a:pt x="14" y="31"/>
                </a:lnTo>
                <a:lnTo>
                  <a:pt x="14" y="28"/>
                </a:lnTo>
                <a:lnTo>
                  <a:pt x="14" y="26"/>
                </a:lnTo>
                <a:lnTo>
                  <a:pt x="14" y="26"/>
                </a:lnTo>
                <a:close/>
                <a:moveTo>
                  <a:pt x="156" y="115"/>
                </a:moveTo>
                <a:lnTo>
                  <a:pt x="156" y="115"/>
                </a:lnTo>
                <a:lnTo>
                  <a:pt x="156" y="115"/>
                </a:lnTo>
                <a:lnTo>
                  <a:pt x="156" y="115"/>
                </a:lnTo>
                <a:lnTo>
                  <a:pt x="158" y="113"/>
                </a:lnTo>
                <a:lnTo>
                  <a:pt x="158" y="113"/>
                </a:lnTo>
                <a:lnTo>
                  <a:pt x="156" y="113"/>
                </a:lnTo>
                <a:lnTo>
                  <a:pt x="156" y="113"/>
                </a:lnTo>
                <a:lnTo>
                  <a:pt x="156" y="115"/>
                </a:lnTo>
                <a:lnTo>
                  <a:pt x="156" y="115"/>
                </a:lnTo>
                <a:close/>
                <a:moveTo>
                  <a:pt x="162" y="173"/>
                </a:moveTo>
                <a:lnTo>
                  <a:pt x="162" y="173"/>
                </a:lnTo>
                <a:lnTo>
                  <a:pt x="164" y="171"/>
                </a:lnTo>
                <a:lnTo>
                  <a:pt x="162" y="170"/>
                </a:lnTo>
                <a:lnTo>
                  <a:pt x="162" y="170"/>
                </a:lnTo>
                <a:lnTo>
                  <a:pt x="162" y="173"/>
                </a:lnTo>
                <a:lnTo>
                  <a:pt x="162" y="173"/>
                </a:lnTo>
                <a:close/>
                <a:moveTo>
                  <a:pt x="110" y="118"/>
                </a:moveTo>
                <a:lnTo>
                  <a:pt x="110" y="118"/>
                </a:lnTo>
                <a:lnTo>
                  <a:pt x="112" y="118"/>
                </a:lnTo>
                <a:lnTo>
                  <a:pt x="112" y="118"/>
                </a:lnTo>
                <a:lnTo>
                  <a:pt x="110" y="115"/>
                </a:lnTo>
                <a:lnTo>
                  <a:pt x="110" y="115"/>
                </a:lnTo>
                <a:lnTo>
                  <a:pt x="110" y="118"/>
                </a:lnTo>
                <a:lnTo>
                  <a:pt x="110" y="118"/>
                </a:lnTo>
                <a:close/>
                <a:moveTo>
                  <a:pt x="259" y="272"/>
                </a:moveTo>
                <a:lnTo>
                  <a:pt x="259" y="272"/>
                </a:lnTo>
                <a:lnTo>
                  <a:pt x="262" y="272"/>
                </a:lnTo>
                <a:lnTo>
                  <a:pt x="262" y="271"/>
                </a:lnTo>
                <a:lnTo>
                  <a:pt x="262" y="271"/>
                </a:lnTo>
                <a:lnTo>
                  <a:pt x="260" y="271"/>
                </a:lnTo>
                <a:lnTo>
                  <a:pt x="259" y="272"/>
                </a:lnTo>
                <a:lnTo>
                  <a:pt x="259" y="272"/>
                </a:lnTo>
                <a:close/>
                <a:moveTo>
                  <a:pt x="194" y="265"/>
                </a:moveTo>
                <a:lnTo>
                  <a:pt x="194" y="265"/>
                </a:lnTo>
                <a:lnTo>
                  <a:pt x="192" y="265"/>
                </a:lnTo>
                <a:lnTo>
                  <a:pt x="192" y="265"/>
                </a:lnTo>
                <a:lnTo>
                  <a:pt x="191" y="265"/>
                </a:lnTo>
                <a:lnTo>
                  <a:pt x="191" y="265"/>
                </a:lnTo>
                <a:lnTo>
                  <a:pt x="194" y="266"/>
                </a:lnTo>
                <a:lnTo>
                  <a:pt x="194" y="266"/>
                </a:lnTo>
                <a:lnTo>
                  <a:pt x="194" y="265"/>
                </a:lnTo>
                <a:lnTo>
                  <a:pt x="194" y="265"/>
                </a:lnTo>
                <a:close/>
                <a:moveTo>
                  <a:pt x="199" y="178"/>
                </a:moveTo>
                <a:lnTo>
                  <a:pt x="199" y="178"/>
                </a:lnTo>
                <a:lnTo>
                  <a:pt x="200" y="178"/>
                </a:lnTo>
                <a:lnTo>
                  <a:pt x="200" y="175"/>
                </a:lnTo>
                <a:lnTo>
                  <a:pt x="200" y="175"/>
                </a:lnTo>
                <a:lnTo>
                  <a:pt x="199" y="178"/>
                </a:lnTo>
                <a:lnTo>
                  <a:pt x="199" y="178"/>
                </a:lnTo>
                <a:close/>
                <a:moveTo>
                  <a:pt x="236" y="331"/>
                </a:moveTo>
                <a:lnTo>
                  <a:pt x="236" y="331"/>
                </a:lnTo>
                <a:lnTo>
                  <a:pt x="238" y="334"/>
                </a:lnTo>
                <a:lnTo>
                  <a:pt x="238" y="334"/>
                </a:lnTo>
                <a:lnTo>
                  <a:pt x="238" y="331"/>
                </a:lnTo>
                <a:lnTo>
                  <a:pt x="238" y="331"/>
                </a:lnTo>
                <a:lnTo>
                  <a:pt x="236" y="331"/>
                </a:lnTo>
                <a:lnTo>
                  <a:pt x="236" y="331"/>
                </a:lnTo>
                <a:close/>
                <a:moveTo>
                  <a:pt x="270" y="370"/>
                </a:moveTo>
                <a:lnTo>
                  <a:pt x="270" y="370"/>
                </a:lnTo>
                <a:lnTo>
                  <a:pt x="271" y="372"/>
                </a:lnTo>
                <a:lnTo>
                  <a:pt x="271" y="372"/>
                </a:lnTo>
                <a:lnTo>
                  <a:pt x="271" y="372"/>
                </a:lnTo>
                <a:lnTo>
                  <a:pt x="271" y="372"/>
                </a:lnTo>
                <a:lnTo>
                  <a:pt x="271" y="372"/>
                </a:lnTo>
                <a:lnTo>
                  <a:pt x="271" y="370"/>
                </a:lnTo>
                <a:lnTo>
                  <a:pt x="271" y="370"/>
                </a:lnTo>
                <a:lnTo>
                  <a:pt x="270" y="370"/>
                </a:lnTo>
                <a:lnTo>
                  <a:pt x="270" y="370"/>
                </a:lnTo>
                <a:close/>
                <a:moveTo>
                  <a:pt x="240" y="353"/>
                </a:moveTo>
                <a:lnTo>
                  <a:pt x="240" y="353"/>
                </a:lnTo>
                <a:lnTo>
                  <a:pt x="240" y="351"/>
                </a:lnTo>
                <a:lnTo>
                  <a:pt x="240" y="351"/>
                </a:lnTo>
                <a:lnTo>
                  <a:pt x="240" y="351"/>
                </a:lnTo>
                <a:lnTo>
                  <a:pt x="240" y="351"/>
                </a:lnTo>
                <a:lnTo>
                  <a:pt x="238" y="353"/>
                </a:lnTo>
                <a:lnTo>
                  <a:pt x="238" y="353"/>
                </a:lnTo>
                <a:lnTo>
                  <a:pt x="240" y="353"/>
                </a:lnTo>
                <a:lnTo>
                  <a:pt x="240" y="353"/>
                </a:lnTo>
                <a:close/>
                <a:moveTo>
                  <a:pt x="240" y="296"/>
                </a:moveTo>
                <a:lnTo>
                  <a:pt x="240" y="296"/>
                </a:lnTo>
                <a:lnTo>
                  <a:pt x="240" y="296"/>
                </a:lnTo>
                <a:lnTo>
                  <a:pt x="240" y="296"/>
                </a:lnTo>
                <a:lnTo>
                  <a:pt x="240" y="293"/>
                </a:lnTo>
                <a:lnTo>
                  <a:pt x="240" y="293"/>
                </a:lnTo>
                <a:lnTo>
                  <a:pt x="240" y="294"/>
                </a:lnTo>
                <a:lnTo>
                  <a:pt x="240" y="294"/>
                </a:lnTo>
                <a:lnTo>
                  <a:pt x="240" y="296"/>
                </a:lnTo>
                <a:lnTo>
                  <a:pt x="240" y="296"/>
                </a:lnTo>
                <a:close/>
                <a:moveTo>
                  <a:pt x="68" y="74"/>
                </a:moveTo>
                <a:lnTo>
                  <a:pt x="68" y="74"/>
                </a:lnTo>
                <a:lnTo>
                  <a:pt x="68" y="75"/>
                </a:lnTo>
                <a:lnTo>
                  <a:pt x="69" y="77"/>
                </a:lnTo>
                <a:lnTo>
                  <a:pt x="69" y="77"/>
                </a:lnTo>
                <a:lnTo>
                  <a:pt x="69" y="75"/>
                </a:lnTo>
                <a:lnTo>
                  <a:pt x="68" y="74"/>
                </a:lnTo>
                <a:lnTo>
                  <a:pt x="68" y="74"/>
                </a:lnTo>
                <a:close/>
                <a:moveTo>
                  <a:pt x="219" y="143"/>
                </a:moveTo>
                <a:lnTo>
                  <a:pt x="219" y="143"/>
                </a:lnTo>
                <a:lnTo>
                  <a:pt x="216" y="143"/>
                </a:lnTo>
                <a:lnTo>
                  <a:pt x="216" y="143"/>
                </a:lnTo>
                <a:lnTo>
                  <a:pt x="216" y="146"/>
                </a:lnTo>
                <a:lnTo>
                  <a:pt x="216" y="146"/>
                </a:lnTo>
                <a:lnTo>
                  <a:pt x="219" y="143"/>
                </a:lnTo>
                <a:lnTo>
                  <a:pt x="219" y="143"/>
                </a:lnTo>
                <a:close/>
                <a:moveTo>
                  <a:pt x="148" y="227"/>
                </a:moveTo>
                <a:lnTo>
                  <a:pt x="148" y="227"/>
                </a:lnTo>
                <a:lnTo>
                  <a:pt x="147" y="224"/>
                </a:lnTo>
                <a:lnTo>
                  <a:pt x="147" y="224"/>
                </a:lnTo>
                <a:lnTo>
                  <a:pt x="147" y="224"/>
                </a:lnTo>
                <a:lnTo>
                  <a:pt x="147" y="224"/>
                </a:lnTo>
                <a:lnTo>
                  <a:pt x="145" y="227"/>
                </a:lnTo>
                <a:lnTo>
                  <a:pt x="145" y="227"/>
                </a:lnTo>
                <a:lnTo>
                  <a:pt x="148" y="227"/>
                </a:lnTo>
                <a:lnTo>
                  <a:pt x="148" y="227"/>
                </a:lnTo>
                <a:close/>
                <a:moveTo>
                  <a:pt x="243" y="140"/>
                </a:moveTo>
                <a:lnTo>
                  <a:pt x="243" y="140"/>
                </a:lnTo>
                <a:lnTo>
                  <a:pt x="241" y="140"/>
                </a:lnTo>
                <a:lnTo>
                  <a:pt x="241" y="141"/>
                </a:lnTo>
                <a:lnTo>
                  <a:pt x="241" y="141"/>
                </a:lnTo>
                <a:lnTo>
                  <a:pt x="243" y="140"/>
                </a:lnTo>
                <a:lnTo>
                  <a:pt x="243" y="140"/>
                </a:lnTo>
                <a:close/>
                <a:moveTo>
                  <a:pt x="243" y="263"/>
                </a:moveTo>
                <a:lnTo>
                  <a:pt x="243" y="263"/>
                </a:lnTo>
                <a:lnTo>
                  <a:pt x="248" y="261"/>
                </a:lnTo>
                <a:lnTo>
                  <a:pt x="248" y="261"/>
                </a:lnTo>
                <a:lnTo>
                  <a:pt x="243" y="263"/>
                </a:lnTo>
                <a:lnTo>
                  <a:pt x="243" y="263"/>
                </a:lnTo>
                <a:close/>
                <a:moveTo>
                  <a:pt x="238" y="269"/>
                </a:moveTo>
                <a:lnTo>
                  <a:pt x="238" y="269"/>
                </a:lnTo>
                <a:lnTo>
                  <a:pt x="236" y="269"/>
                </a:lnTo>
                <a:lnTo>
                  <a:pt x="233" y="269"/>
                </a:lnTo>
                <a:lnTo>
                  <a:pt x="233" y="269"/>
                </a:lnTo>
                <a:lnTo>
                  <a:pt x="238" y="269"/>
                </a:lnTo>
                <a:lnTo>
                  <a:pt x="238" y="269"/>
                </a:lnTo>
                <a:close/>
                <a:moveTo>
                  <a:pt x="236" y="394"/>
                </a:moveTo>
                <a:lnTo>
                  <a:pt x="236" y="394"/>
                </a:lnTo>
                <a:lnTo>
                  <a:pt x="236" y="391"/>
                </a:lnTo>
                <a:lnTo>
                  <a:pt x="236" y="391"/>
                </a:lnTo>
                <a:lnTo>
                  <a:pt x="236" y="392"/>
                </a:lnTo>
                <a:lnTo>
                  <a:pt x="236" y="394"/>
                </a:lnTo>
                <a:lnTo>
                  <a:pt x="236" y="394"/>
                </a:lnTo>
                <a:close/>
                <a:moveTo>
                  <a:pt x="184" y="192"/>
                </a:moveTo>
                <a:lnTo>
                  <a:pt x="184" y="192"/>
                </a:lnTo>
                <a:lnTo>
                  <a:pt x="183" y="197"/>
                </a:lnTo>
                <a:lnTo>
                  <a:pt x="183" y="197"/>
                </a:lnTo>
                <a:lnTo>
                  <a:pt x="184" y="192"/>
                </a:lnTo>
                <a:lnTo>
                  <a:pt x="184" y="192"/>
                </a:lnTo>
                <a:close/>
                <a:moveTo>
                  <a:pt x="233" y="332"/>
                </a:moveTo>
                <a:lnTo>
                  <a:pt x="233" y="332"/>
                </a:lnTo>
                <a:lnTo>
                  <a:pt x="232" y="334"/>
                </a:lnTo>
                <a:lnTo>
                  <a:pt x="232" y="334"/>
                </a:lnTo>
                <a:lnTo>
                  <a:pt x="232" y="334"/>
                </a:lnTo>
                <a:lnTo>
                  <a:pt x="232" y="334"/>
                </a:lnTo>
                <a:lnTo>
                  <a:pt x="235" y="334"/>
                </a:lnTo>
                <a:lnTo>
                  <a:pt x="235" y="334"/>
                </a:lnTo>
                <a:lnTo>
                  <a:pt x="233" y="332"/>
                </a:lnTo>
                <a:lnTo>
                  <a:pt x="233" y="332"/>
                </a:lnTo>
                <a:close/>
                <a:moveTo>
                  <a:pt x="98" y="216"/>
                </a:moveTo>
                <a:lnTo>
                  <a:pt x="98" y="216"/>
                </a:lnTo>
                <a:lnTo>
                  <a:pt x="98" y="216"/>
                </a:lnTo>
                <a:lnTo>
                  <a:pt x="98" y="216"/>
                </a:lnTo>
                <a:lnTo>
                  <a:pt x="96" y="217"/>
                </a:lnTo>
                <a:lnTo>
                  <a:pt x="96" y="217"/>
                </a:lnTo>
                <a:lnTo>
                  <a:pt x="96" y="217"/>
                </a:lnTo>
                <a:lnTo>
                  <a:pt x="96" y="217"/>
                </a:lnTo>
                <a:lnTo>
                  <a:pt x="98" y="216"/>
                </a:lnTo>
                <a:lnTo>
                  <a:pt x="98" y="216"/>
                </a:lnTo>
                <a:close/>
                <a:moveTo>
                  <a:pt x="137" y="110"/>
                </a:moveTo>
                <a:lnTo>
                  <a:pt x="137" y="110"/>
                </a:lnTo>
                <a:lnTo>
                  <a:pt x="137" y="110"/>
                </a:lnTo>
                <a:lnTo>
                  <a:pt x="139" y="110"/>
                </a:lnTo>
                <a:lnTo>
                  <a:pt x="139" y="110"/>
                </a:lnTo>
                <a:lnTo>
                  <a:pt x="139" y="110"/>
                </a:lnTo>
                <a:lnTo>
                  <a:pt x="139" y="110"/>
                </a:lnTo>
                <a:lnTo>
                  <a:pt x="137" y="110"/>
                </a:lnTo>
                <a:lnTo>
                  <a:pt x="137" y="110"/>
                </a:lnTo>
                <a:close/>
                <a:moveTo>
                  <a:pt x="90" y="97"/>
                </a:moveTo>
                <a:lnTo>
                  <a:pt x="90" y="97"/>
                </a:lnTo>
                <a:lnTo>
                  <a:pt x="88" y="94"/>
                </a:lnTo>
                <a:lnTo>
                  <a:pt x="88" y="94"/>
                </a:lnTo>
                <a:lnTo>
                  <a:pt x="88" y="96"/>
                </a:lnTo>
                <a:lnTo>
                  <a:pt x="88" y="96"/>
                </a:lnTo>
                <a:lnTo>
                  <a:pt x="90" y="97"/>
                </a:lnTo>
                <a:lnTo>
                  <a:pt x="90" y="97"/>
                </a:lnTo>
                <a:lnTo>
                  <a:pt x="90" y="97"/>
                </a:lnTo>
                <a:close/>
                <a:moveTo>
                  <a:pt x="238" y="433"/>
                </a:moveTo>
                <a:lnTo>
                  <a:pt x="238" y="433"/>
                </a:lnTo>
                <a:lnTo>
                  <a:pt x="235" y="436"/>
                </a:lnTo>
                <a:lnTo>
                  <a:pt x="235" y="436"/>
                </a:lnTo>
                <a:lnTo>
                  <a:pt x="236" y="436"/>
                </a:lnTo>
                <a:lnTo>
                  <a:pt x="238" y="433"/>
                </a:lnTo>
                <a:lnTo>
                  <a:pt x="238" y="433"/>
                </a:lnTo>
                <a:close/>
                <a:moveTo>
                  <a:pt x="65" y="42"/>
                </a:moveTo>
                <a:lnTo>
                  <a:pt x="65" y="42"/>
                </a:lnTo>
                <a:lnTo>
                  <a:pt x="66" y="42"/>
                </a:lnTo>
                <a:lnTo>
                  <a:pt x="66" y="41"/>
                </a:lnTo>
                <a:lnTo>
                  <a:pt x="66" y="41"/>
                </a:lnTo>
                <a:lnTo>
                  <a:pt x="65" y="41"/>
                </a:lnTo>
                <a:lnTo>
                  <a:pt x="65" y="42"/>
                </a:lnTo>
                <a:lnTo>
                  <a:pt x="65" y="42"/>
                </a:lnTo>
                <a:close/>
                <a:moveTo>
                  <a:pt x="195" y="140"/>
                </a:moveTo>
                <a:lnTo>
                  <a:pt x="195" y="140"/>
                </a:lnTo>
                <a:lnTo>
                  <a:pt x="194" y="138"/>
                </a:lnTo>
                <a:lnTo>
                  <a:pt x="194" y="138"/>
                </a:lnTo>
                <a:lnTo>
                  <a:pt x="192" y="140"/>
                </a:lnTo>
                <a:lnTo>
                  <a:pt x="192" y="140"/>
                </a:lnTo>
                <a:lnTo>
                  <a:pt x="195" y="140"/>
                </a:lnTo>
                <a:lnTo>
                  <a:pt x="195" y="140"/>
                </a:lnTo>
                <a:lnTo>
                  <a:pt x="195" y="140"/>
                </a:lnTo>
                <a:lnTo>
                  <a:pt x="195" y="140"/>
                </a:lnTo>
                <a:close/>
                <a:moveTo>
                  <a:pt x="63" y="75"/>
                </a:moveTo>
                <a:lnTo>
                  <a:pt x="63" y="75"/>
                </a:lnTo>
                <a:lnTo>
                  <a:pt x="63" y="75"/>
                </a:lnTo>
                <a:lnTo>
                  <a:pt x="63" y="75"/>
                </a:lnTo>
                <a:lnTo>
                  <a:pt x="65" y="77"/>
                </a:lnTo>
                <a:lnTo>
                  <a:pt x="65" y="77"/>
                </a:lnTo>
                <a:lnTo>
                  <a:pt x="65" y="75"/>
                </a:lnTo>
                <a:lnTo>
                  <a:pt x="63" y="75"/>
                </a:lnTo>
                <a:lnTo>
                  <a:pt x="63" y="75"/>
                </a:lnTo>
                <a:close/>
                <a:moveTo>
                  <a:pt x="192" y="130"/>
                </a:moveTo>
                <a:lnTo>
                  <a:pt x="192" y="130"/>
                </a:lnTo>
                <a:lnTo>
                  <a:pt x="192" y="129"/>
                </a:lnTo>
                <a:lnTo>
                  <a:pt x="191" y="127"/>
                </a:lnTo>
                <a:lnTo>
                  <a:pt x="191" y="127"/>
                </a:lnTo>
                <a:lnTo>
                  <a:pt x="191" y="129"/>
                </a:lnTo>
                <a:lnTo>
                  <a:pt x="192" y="130"/>
                </a:lnTo>
                <a:lnTo>
                  <a:pt x="192" y="130"/>
                </a:lnTo>
                <a:close/>
                <a:moveTo>
                  <a:pt x="284" y="168"/>
                </a:moveTo>
                <a:lnTo>
                  <a:pt x="284" y="168"/>
                </a:lnTo>
                <a:lnTo>
                  <a:pt x="285" y="168"/>
                </a:lnTo>
                <a:lnTo>
                  <a:pt x="285" y="168"/>
                </a:lnTo>
                <a:lnTo>
                  <a:pt x="285" y="168"/>
                </a:lnTo>
                <a:lnTo>
                  <a:pt x="285" y="168"/>
                </a:lnTo>
                <a:lnTo>
                  <a:pt x="285" y="167"/>
                </a:lnTo>
                <a:lnTo>
                  <a:pt x="285" y="167"/>
                </a:lnTo>
                <a:lnTo>
                  <a:pt x="285" y="167"/>
                </a:lnTo>
                <a:lnTo>
                  <a:pt x="284" y="168"/>
                </a:lnTo>
                <a:lnTo>
                  <a:pt x="284" y="168"/>
                </a:lnTo>
                <a:close/>
                <a:moveTo>
                  <a:pt x="254" y="272"/>
                </a:moveTo>
                <a:lnTo>
                  <a:pt x="254" y="272"/>
                </a:lnTo>
                <a:lnTo>
                  <a:pt x="255" y="271"/>
                </a:lnTo>
                <a:lnTo>
                  <a:pt x="255" y="271"/>
                </a:lnTo>
                <a:lnTo>
                  <a:pt x="254" y="271"/>
                </a:lnTo>
                <a:lnTo>
                  <a:pt x="254" y="272"/>
                </a:lnTo>
                <a:lnTo>
                  <a:pt x="254" y="272"/>
                </a:lnTo>
                <a:close/>
                <a:moveTo>
                  <a:pt x="254" y="410"/>
                </a:moveTo>
                <a:lnTo>
                  <a:pt x="254" y="410"/>
                </a:lnTo>
                <a:lnTo>
                  <a:pt x="254" y="410"/>
                </a:lnTo>
                <a:lnTo>
                  <a:pt x="254" y="410"/>
                </a:lnTo>
                <a:lnTo>
                  <a:pt x="254" y="405"/>
                </a:lnTo>
                <a:lnTo>
                  <a:pt x="254" y="405"/>
                </a:lnTo>
                <a:lnTo>
                  <a:pt x="252" y="405"/>
                </a:lnTo>
                <a:lnTo>
                  <a:pt x="252" y="405"/>
                </a:lnTo>
                <a:lnTo>
                  <a:pt x="254" y="410"/>
                </a:lnTo>
                <a:lnTo>
                  <a:pt x="254" y="410"/>
                </a:lnTo>
                <a:close/>
                <a:moveTo>
                  <a:pt x="232" y="405"/>
                </a:moveTo>
                <a:lnTo>
                  <a:pt x="232" y="405"/>
                </a:lnTo>
                <a:lnTo>
                  <a:pt x="232" y="405"/>
                </a:lnTo>
                <a:lnTo>
                  <a:pt x="232" y="405"/>
                </a:lnTo>
                <a:lnTo>
                  <a:pt x="232" y="406"/>
                </a:lnTo>
                <a:lnTo>
                  <a:pt x="232" y="408"/>
                </a:lnTo>
                <a:lnTo>
                  <a:pt x="232" y="408"/>
                </a:lnTo>
                <a:lnTo>
                  <a:pt x="232" y="406"/>
                </a:lnTo>
                <a:lnTo>
                  <a:pt x="232" y="406"/>
                </a:lnTo>
                <a:lnTo>
                  <a:pt x="232" y="405"/>
                </a:lnTo>
                <a:lnTo>
                  <a:pt x="232" y="405"/>
                </a:lnTo>
                <a:close/>
                <a:moveTo>
                  <a:pt x="225" y="380"/>
                </a:moveTo>
                <a:lnTo>
                  <a:pt x="225" y="380"/>
                </a:lnTo>
                <a:lnTo>
                  <a:pt x="224" y="380"/>
                </a:lnTo>
                <a:lnTo>
                  <a:pt x="224" y="380"/>
                </a:lnTo>
                <a:lnTo>
                  <a:pt x="225" y="381"/>
                </a:lnTo>
                <a:lnTo>
                  <a:pt x="225" y="381"/>
                </a:lnTo>
                <a:lnTo>
                  <a:pt x="225" y="380"/>
                </a:lnTo>
                <a:lnTo>
                  <a:pt x="225" y="380"/>
                </a:lnTo>
                <a:close/>
                <a:moveTo>
                  <a:pt x="53" y="83"/>
                </a:moveTo>
                <a:lnTo>
                  <a:pt x="53" y="83"/>
                </a:lnTo>
                <a:lnTo>
                  <a:pt x="53" y="83"/>
                </a:lnTo>
                <a:lnTo>
                  <a:pt x="53" y="83"/>
                </a:lnTo>
                <a:lnTo>
                  <a:pt x="55" y="86"/>
                </a:lnTo>
                <a:lnTo>
                  <a:pt x="55" y="86"/>
                </a:lnTo>
                <a:lnTo>
                  <a:pt x="57" y="86"/>
                </a:lnTo>
                <a:lnTo>
                  <a:pt x="57" y="86"/>
                </a:lnTo>
                <a:lnTo>
                  <a:pt x="53" y="83"/>
                </a:lnTo>
                <a:lnTo>
                  <a:pt x="53" y="83"/>
                </a:lnTo>
                <a:close/>
                <a:moveTo>
                  <a:pt x="213" y="140"/>
                </a:moveTo>
                <a:lnTo>
                  <a:pt x="213" y="140"/>
                </a:lnTo>
                <a:lnTo>
                  <a:pt x="213" y="140"/>
                </a:lnTo>
                <a:lnTo>
                  <a:pt x="213" y="140"/>
                </a:lnTo>
                <a:lnTo>
                  <a:pt x="210" y="140"/>
                </a:lnTo>
                <a:lnTo>
                  <a:pt x="210" y="140"/>
                </a:lnTo>
                <a:lnTo>
                  <a:pt x="213" y="140"/>
                </a:lnTo>
                <a:lnTo>
                  <a:pt x="213" y="140"/>
                </a:lnTo>
                <a:close/>
                <a:moveTo>
                  <a:pt x="266" y="353"/>
                </a:moveTo>
                <a:lnTo>
                  <a:pt x="266" y="353"/>
                </a:lnTo>
                <a:lnTo>
                  <a:pt x="266" y="351"/>
                </a:lnTo>
                <a:lnTo>
                  <a:pt x="266" y="351"/>
                </a:lnTo>
                <a:lnTo>
                  <a:pt x="265" y="351"/>
                </a:lnTo>
                <a:lnTo>
                  <a:pt x="265" y="351"/>
                </a:lnTo>
                <a:lnTo>
                  <a:pt x="262" y="353"/>
                </a:lnTo>
                <a:lnTo>
                  <a:pt x="262" y="353"/>
                </a:lnTo>
                <a:lnTo>
                  <a:pt x="266" y="353"/>
                </a:lnTo>
                <a:lnTo>
                  <a:pt x="266" y="353"/>
                </a:lnTo>
                <a:close/>
                <a:moveTo>
                  <a:pt x="268" y="261"/>
                </a:moveTo>
                <a:lnTo>
                  <a:pt x="268" y="261"/>
                </a:lnTo>
                <a:lnTo>
                  <a:pt x="268" y="263"/>
                </a:lnTo>
                <a:lnTo>
                  <a:pt x="268" y="263"/>
                </a:lnTo>
                <a:lnTo>
                  <a:pt x="268" y="263"/>
                </a:lnTo>
                <a:lnTo>
                  <a:pt x="268" y="263"/>
                </a:lnTo>
                <a:lnTo>
                  <a:pt x="268" y="261"/>
                </a:lnTo>
                <a:lnTo>
                  <a:pt x="268" y="261"/>
                </a:lnTo>
                <a:close/>
                <a:moveTo>
                  <a:pt x="251" y="272"/>
                </a:moveTo>
                <a:lnTo>
                  <a:pt x="251" y="272"/>
                </a:lnTo>
                <a:lnTo>
                  <a:pt x="248" y="272"/>
                </a:lnTo>
                <a:lnTo>
                  <a:pt x="248" y="272"/>
                </a:lnTo>
                <a:lnTo>
                  <a:pt x="248" y="272"/>
                </a:lnTo>
                <a:lnTo>
                  <a:pt x="248" y="272"/>
                </a:lnTo>
                <a:lnTo>
                  <a:pt x="249" y="274"/>
                </a:lnTo>
                <a:lnTo>
                  <a:pt x="249" y="274"/>
                </a:lnTo>
                <a:lnTo>
                  <a:pt x="251" y="272"/>
                </a:lnTo>
                <a:lnTo>
                  <a:pt x="251" y="272"/>
                </a:lnTo>
                <a:close/>
                <a:moveTo>
                  <a:pt x="57" y="37"/>
                </a:moveTo>
                <a:lnTo>
                  <a:pt x="57" y="37"/>
                </a:lnTo>
                <a:lnTo>
                  <a:pt x="58" y="37"/>
                </a:lnTo>
                <a:lnTo>
                  <a:pt x="58" y="36"/>
                </a:lnTo>
                <a:lnTo>
                  <a:pt x="58" y="36"/>
                </a:lnTo>
                <a:lnTo>
                  <a:pt x="57" y="36"/>
                </a:lnTo>
                <a:lnTo>
                  <a:pt x="57" y="37"/>
                </a:lnTo>
                <a:lnTo>
                  <a:pt x="57" y="37"/>
                </a:lnTo>
                <a:close/>
                <a:moveTo>
                  <a:pt x="295" y="233"/>
                </a:moveTo>
                <a:lnTo>
                  <a:pt x="295" y="233"/>
                </a:lnTo>
                <a:lnTo>
                  <a:pt x="295" y="233"/>
                </a:lnTo>
                <a:lnTo>
                  <a:pt x="295" y="233"/>
                </a:lnTo>
                <a:lnTo>
                  <a:pt x="295" y="235"/>
                </a:lnTo>
                <a:lnTo>
                  <a:pt x="295" y="235"/>
                </a:lnTo>
                <a:lnTo>
                  <a:pt x="296" y="235"/>
                </a:lnTo>
                <a:lnTo>
                  <a:pt x="296" y="235"/>
                </a:lnTo>
                <a:lnTo>
                  <a:pt x="296" y="233"/>
                </a:lnTo>
                <a:lnTo>
                  <a:pt x="296" y="233"/>
                </a:lnTo>
                <a:lnTo>
                  <a:pt x="295" y="233"/>
                </a:lnTo>
                <a:lnTo>
                  <a:pt x="295" y="233"/>
                </a:lnTo>
                <a:close/>
                <a:moveTo>
                  <a:pt x="189" y="132"/>
                </a:moveTo>
                <a:lnTo>
                  <a:pt x="189" y="132"/>
                </a:lnTo>
                <a:lnTo>
                  <a:pt x="188" y="134"/>
                </a:lnTo>
                <a:lnTo>
                  <a:pt x="188" y="134"/>
                </a:lnTo>
                <a:lnTo>
                  <a:pt x="189" y="134"/>
                </a:lnTo>
                <a:lnTo>
                  <a:pt x="189" y="134"/>
                </a:lnTo>
                <a:lnTo>
                  <a:pt x="189" y="132"/>
                </a:lnTo>
                <a:lnTo>
                  <a:pt x="189" y="132"/>
                </a:lnTo>
                <a:lnTo>
                  <a:pt x="189" y="132"/>
                </a:lnTo>
                <a:lnTo>
                  <a:pt x="189" y="132"/>
                </a:lnTo>
                <a:close/>
                <a:moveTo>
                  <a:pt x="164" y="182"/>
                </a:moveTo>
                <a:lnTo>
                  <a:pt x="164" y="182"/>
                </a:lnTo>
                <a:lnTo>
                  <a:pt x="164" y="182"/>
                </a:lnTo>
                <a:lnTo>
                  <a:pt x="164" y="182"/>
                </a:lnTo>
                <a:lnTo>
                  <a:pt x="164" y="181"/>
                </a:lnTo>
                <a:lnTo>
                  <a:pt x="162" y="179"/>
                </a:lnTo>
                <a:lnTo>
                  <a:pt x="162" y="179"/>
                </a:lnTo>
                <a:lnTo>
                  <a:pt x="164" y="182"/>
                </a:lnTo>
                <a:lnTo>
                  <a:pt x="164" y="182"/>
                </a:lnTo>
                <a:close/>
                <a:moveTo>
                  <a:pt x="230" y="343"/>
                </a:moveTo>
                <a:lnTo>
                  <a:pt x="230" y="343"/>
                </a:lnTo>
                <a:lnTo>
                  <a:pt x="232" y="343"/>
                </a:lnTo>
                <a:lnTo>
                  <a:pt x="232" y="343"/>
                </a:lnTo>
                <a:lnTo>
                  <a:pt x="232" y="343"/>
                </a:lnTo>
                <a:lnTo>
                  <a:pt x="232" y="342"/>
                </a:lnTo>
                <a:lnTo>
                  <a:pt x="232" y="342"/>
                </a:lnTo>
                <a:lnTo>
                  <a:pt x="230" y="343"/>
                </a:lnTo>
                <a:lnTo>
                  <a:pt x="230" y="343"/>
                </a:lnTo>
                <a:close/>
                <a:moveTo>
                  <a:pt x="61" y="41"/>
                </a:moveTo>
                <a:lnTo>
                  <a:pt x="61" y="41"/>
                </a:lnTo>
                <a:lnTo>
                  <a:pt x="60" y="41"/>
                </a:lnTo>
                <a:lnTo>
                  <a:pt x="60" y="42"/>
                </a:lnTo>
                <a:lnTo>
                  <a:pt x="60" y="42"/>
                </a:lnTo>
                <a:lnTo>
                  <a:pt x="61" y="41"/>
                </a:lnTo>
                <a:lnTo>
                  <a:pt x="61" y="41"/>
                </a:lnTo>
                <a:close/>
                <a:moveTo>
                  <a:pt x="186" y="380"/>
                </a:moveTo>
                <a:lnTo>
                  <a:pt x="186" y="380"/>
                </a:lnTo>
                <a:lnTo>
                  <a:pt x="188" y="383"/>
                </a:lnTo>
                <a:lnTo>
                  <a:pt x="188" y="383"/>
                </a:lnTo>
                <a:lnTo>
                  <a:pt x="188" y="383"/>
                </a:lnTo>
                <a:lnTo>
                  <a:pt x="186" y="380"/>
                </a:lnTo>
                <a:lnTo>
                  <a:pt x="186" y="380"/>
                </a:lnTo>
                <a:close/>
                <a:moveTo>
                  <a:pt x="260" y="266"/>
                </a:moveTo>
                <a:lnTo>
                  <a:pt x="260" y="266"/>
                </a:lnTo>
                <a:lnTo>
                  <a:pt x="259" y="265"/>
                </a:lnTo>
                <a:lnTo>
                  <a:pt x="259" y="265"/>
                </a:lnTo>
                <a:lnTo>
                  <a:pt x="259" y="265"/>
                </a:lnTo>
                <a:lnTo>
                  <a:pt x="259" y="265"/>
                </a:lnTo>
                <a:lnTo>
                  <a:pt x="259" y="268"/>
                </a:lnTo>
                <a:lnTo>
                  <a:pt x="259" y="268"/>
                </a:lnTo>
                <a:lnTo>
                  <a:pt x="260" y="266"/>
                </a:lnTo>
                <a:lnTo>
                  <a:pt x="260" y="266"/>
                </a:lnTo>
                <a:close/>
                <a:moveTo>
                  <a:pt x="246" y="148"/>
                </a:moveTo>
                <a:lnTo>
                  <a:pt x="246" y="148"/>
                </a:lnTo>
                <a:lnTo>
                  <a:pt x="246" y="148"/>
                </a:lnTo>
                <a:lnTo>
                  <a:pt x="246" y="148"/>
                </a:lnTo>
                <a:lnTo>
                  <a:pt x="248" y="146"/>
                </a:lnTo>
                <a:lnTo>
                  <a:pt x="248" y="146"/>
                </a:lnTo>
                <a:lnTo>
                  <a:pt x="248" y="146"/>
                </a:lnTo>
                <a:lnTo>
                  <a:pt x="246" y="146"/>
                </a:lnTo>
                <a:lnTo>
                  <a:pt x="246" y="146"/>
                </a:lnTo>
                <a:lnTo>
                  <a:pt x="246" y="148"/>
                </a:lnTo>
                <a:lnTo>
                  <a:pt x="246" y="148"/>
                </a:lnTo>
                <a:close/>
                <a:moveTo>
                  <a:pt x="79" y="198"/>
                </a:moveTo>
                <a:lnTo>
                  <a:pt x="79" y="198"/>
                </a:lnTo>
                <a:lnTo>
                  <a:pt x="79" y="197"/>
                </a:lnTo>
                <a:lnTo>
                  <a:pt x="79" y="197"/>
                </a:lnTo>
                <a:lnTo>
                  <a:pt x="77" y="195"/>
                </a:lnTo>
                <a:lnTo>
                  <a:pt x="77" y="195"/>
                </a:lnTo>
                <a:lnTo>
                  <a:pt x="77" y="197"/>
                </a:lnTo>
                <a:lnTo>
                  <a:pt x="79" y="198"/>
                </a:lnTo>
                <a:lnTo>
                  <a:pt x="79" y="198"/>
                </a:lnTo>
                <a:close/>
                <a:moveTo>
                  <a:pt x="262" y="370"/>
                </a:moveTo>
                <a:lnTo>
                  <a:pt x="262" y="370"/>
                </a:lnTo>
                <a:lnTo>
                  <a:pt x="260" y="372"/>
                </a:lnTo>
                <a:lnTo>
                  <a:pt x="260" y="372"/>
                </a:lnTo>
                <a:lnTo>
                  <a:pt x="260" y="372"/>
                </a:lnTo>
                <a:lnTo>
                  <a:pt x="262" y="372"/>
                </a:lnTo>
                <a:lnTo>
                  <a:pt x="262" y="370"/>
                </a:lnTo>
                <a:lnTo>
                  <a:pt x="262" y="370"/>
                </a:lnTo>
                <a:close/>
                <a:moveTo>
                  <a:pt x="99" y="39"/>
                </a:moveTo>
                <a:lnTo>
                  <a:pt x="99" y="39"/>
                </a:lnTo>
                <a:lnTo>
                  <a:pt x="99" y="42"/>
                </a:lnTo>
                <a:lnTo>
                  <a:pt x="99" y="42"/>
                </a:lnTo>
                <a:lnTo>
                  <a:pt x="99" y="41"/>
                </a:lnTo>
                <a:lnTo>
                  <a:pt x="99" y="39"/>
                </a:lnTo>
                <a:lnTo>
                  <a:pt x="99" y="39"/>
                </a:lnTo>
                <a:close/>
                <a:moveTo>
                  <a:pt x="140" y="231"/>
                </a:moveTo>
                <a:lnTo>
                  <a:pt x="140" y="231"/>
                </a:lnTo>
                <a:lnTo>
                  <a:pt x="142" y="228"/>
                </a:lnTo>
                <a:lnTo>
                  <a:pt x="142" y="228"/>
                </a:lnTo>
                <a:lnTo>
                  <a:pt x="140" y="230"/>
                </a:lnTo>
                <a:lnTo>
                  <a:pt x="140" y="231"/>
                </a:lnTo>
                <a:lnTo>
                  <a:pt x="140" y="231"/>
                </a:lnTo>
                <a:close/>
                <a:moveTo>
                  <a:pt x="118" y="224"/>
                </a:moveTo>
                <a:lnTo>
                  <a:pt x="118" y="224"/>
                </a:lnTo>
                <a:lnTo>
                  <a:pt x="120" y="220"/>
                </a:lnTo>
                <a:lnTo>
                  <a:pt x="120" y="220"/>
                </a:lnTo>
                <a:lnTo>
                  <a:pt x="120" y="220"/>
                </a:lnTo>
                <a:lnTo>
                  <a:pt x="120" y="220"/>
                </a:lnTo>
                <a:lnTo>
                  <a:pt x="118" y="222"/>
                </a:lnTo>
                <a:lnTo>
                  <a:pt x="118" y="222"/>
                </a:lnTo>
                <a:lnTo>
                  <a:pt x="118" y="224"/>
                </a:lnTo>
                <a:lnTo>
                  <a:pt x="118" y="224"/>
                </a:lnTo>
                <a:close/>
                <a:moveTo>
                  <a:pt x="274" y="156"/>
                </a:moveTo>
                <a:lnTo>
                  <a:pt x="274" y="156"/>
                </a:lnTo>
                <a:lnTo>
                  <a:pt x="274" y="157"/>
                </a:lnTo>
                <a:lnTo>
                  <a:pt x="274" y="157"/>
                </a:lnTo>
                <a:lnTo>
                  <a:pt x="274" y="156"/>
                </a:lnTo>
                <a:lnTo>
                  <a:pt x="274" y="154"/>
                </a:lnTo>
                <a:lnTo>
                  <a:pt x="274" y="154"/>
                </a:lnTo>
                <a:lnTo>
                  <a:pt x="274" y="156"/>
                </a:lnTo>
                <a:lnTo>
                  <a:pt x="274" y="156"/>
                </a:lnTo>
                <a:close/>
                <a:moveTo>
                  <a:pt x="225" y="265"/>
                </a:moveTo>
                <a:lnTo>
                  <a:pt x="225" y="265"/>
                </a:lnTo>
                <a:lnTo>
                  <a:pt x="225" y="265"/>
                </a:lnTo>
                <a:lnTo>
                  <a:pt x="225" y="265"/>
                </a:lnTo>
                <a:lnTo>
                  <a:pt x="227" y="265"/>
                </a:lnTo>
                <a:lnTo>
                  <a:pt x="227" y="265"/>
                </a:lnTo>
                <a:lnTo>
                  <a:pt x="225" y="265"/>
                </a:lnTo>
                <a:lnTo>
                  <a:pt x="225" y="265"/>
                </a:lnTo>
                <a:lnTo>
                  <a:pt x="225" y="265"/>
                </a:lnTo>
                <a:lnTo>
                  <a:pt x="225" y="265"/>
                </a:lnTo>
                <a:close/>
                <a:moveTo>
                  <a:pt x="102" y="132"/>
                </a:moveTo>
                <a:lnTo>
                  <a:pt x="102" y="132"/>
                </a:lnTo>
                <a:lnTo>
                  <a:pt x="106" y="130"/>
                </a:lnTo>
                <a:lnTo>
                  <a:pt x="106" y="130"/>
                </a:lnTo>
                <a:lnTo>
                  <a:pt x="104" y="130"/>
                </a:lnTo>
                <a:lnTo>
                  <a:pt x="102" y="132"/>
                </a:lnTo>
                <a:lnTo>
                  <a:pt x="102" y="132"/>
                </a:lnTo>
                <a:close/>
                <a:moveTo>
                  <a:pt x="169" y="362"/>
                </a:moveTo>
                <a:lnTo>
                  <a:pt x="169" y="362"/>
                </a:lnTo>
                <a:lnTo>
                  <a:pt x="170" y="364"/>
                </a:lnTo>
                <a:lnTo>
                  <a:pt x="170" y="364"/>
                </a:lnTo>
                <a:lnTo>
                  <a:pt x="170" y="364"/>
                </a:lnTo>
                <a:lnTo>
                  <a:pt x="170" y="364"/>
                </a:lnTo>
                <a:lnTo>
                  <a:pt x="170" y="362"/>
                </a:lnTo>
                <a:lnTo>
                  <a:pt x="170" y="362"/>
                </a:lnTo>
                <a:lnTo>
                  <a:pt x="169" y="362"/>
                </a:lnTo>
                <a:lnTo>
                  <a:pt x="169" y="362"/>
                </a:lnTo>
                <a:close/>
                <a:moveTo>
                  <a:pt x="178" y="381"/>
                </a:moveTo>
                <a:lnTo>
                  <a:pt x="178" y="381"/>
                </a:lnTo>
                <a:lnTo>
                  <a:pt x="180" y="381"/>
                </a:lnTo>
                <a:lnTo>
                  <a:pt x="180" y="381"/>
                </a:lnTo>
                <a:lnTo>
                  <a:pt x="178" y="380"/>
                </a:lnTo>
                <a:lnTo>
                  <a:pt x="178" y="380"/>
                </a:lnTo>
                <a:lnTo>
                  <a:pt x="178" y="381"/>
                </a:lnTo>
                <a:lnTo>
                  <a:pt x="178" y="381"/>
                </a:lnTo>
                <a:lnTo>
                  <a:pt x="178" y="381"/>
                </a:lnTo>
                <a:lnTo>
                  <a:pt x="178" y="381"/>
                </a:lnTo>
                <a:close/>
                <a:moveTo>
                  <a:pt x="83" y="89"/>
                </a:moveTo>
                <a:lnTo>
                  <a:pt x="83" y="89"/>
                </a:lnTo>
                <a:lnTo>
                  <a:pt x="82" y="88"/>
                </a:lnTo>
                <a:lnTo>
                  <a:pt x="82" y="88"/>
                </a:lnTo>
                <a:lnTo>
                  <a:pt x="83" y="89"/>
                </a:lnTo>
                <a:lnTo>
                  <a:pt x="83" y="89"/>
                </a:lnTo>
                <a:close/>
                <a:moveTo>
                  <a:pt x="238" y="343"/>
                </a:moveTo>
                <a:lnTo>
                  <a:pt x="238" y="343"/>
                </a:lnTo>
                <a:lnTo>
                  <a:pt x="236" y="342"/>
                </a:lnTo>
                <a:lnTo>
                  <a:pt x="236" y="342"/>
                </a:lnTo>
                <a:lnTo>
                  <a:pt x="236" y="342"/>
                </a:lnTo>
                <a:lnTo>
                  <a:pt x="236" y="342"/>
                </a:lnTo>
                <a:lnTo>
                  <a:pt x="236" y="343"/>
                </a:lnTo>
                <a:lnTo>
                  <a:pt x="236" y="343"/>
                </a:lnTo>
                <a:lnTo>
                  <a:pt x="238" y="343"/>
                </a:lnTo>
                <a:lnTo>
                  <a:pt x="238" y="343"/>
                </a:lnTo>
                <a:close/>
                <a:moveTo>
                  <a:pt x="290" y="189"/>
                </a:moveTo>
                <a:lnTo>
                  <a:pt x="290" y="189"/>
                </a:lnTo>
                <a:lnTo>
                  <a:pt x="290" y="190"/>
                </a:lnTo>
                <a:lnTo>
                  <a:pt x="290" y="190"/>
                </a:lnTo>
                <a:lnTo>
                  <a:pt x="292" y="189"/>
                </a:lnTo>
                <a:lnTo>
                  <a:pt x="290" y="189"/>
                </a:lnTo>
                <a:lnTo>
                  <a:pt x="290" y="189"/>
                </a:lnTo>
                <a:close/>
                <a:moveTo>
                  <a:pt x="227" y="394"/>
                </a:moveTo>
                <a:lnTo>
                  <a:pt x="227" y="394"/>
                </a:lnTo>
                <a:lnTo>
                  <a:pt x="227" y="395"/>
                </a:lnTo>
                <a:lnTo>
                  <a:pt x="227" y="395"/>
                </a:lnTo>
                <a:lnTo>
                  <a:pt x="227" y="392"/>
                </a:lnTo>
                <a:lnTo>
                  <a:pt x="227" y="392"/>
                </a:lnTo>
                <a:lnTo>
                  <a:pt x="227" y="394"/>
                </a:lnTo>
                <a:lnTo>
                  <a:pt x="227" y="394"/>
                </a:lnTo>
                <a:lnTo>
                  <a:pt x="227" y="394"/>
                </a:lnTo>
                <a:close/>
                <a:moveTo>
                  <a:pt x="170" y="110"/>
                </a:moveTo>
                <a:lnTo>
                  <a:pt x="170" y="110"/>
                </a:lnTo>
                <a:lnTo>
                  <a:pt x="169" y="110"/>
                </a:lnTo>
                <a:lnTo>
                  <a:pt x="169" y="110"/>
                </a:lnTo>
                <a:lnTo>
                  <a:pt x="169" y="110"/>
                </a:lnTo>
                <a:lnTo>
                  <a:pt x="169" y="110"/>
                </a:lnTo>
                <a:lnTo>
                  <a:pt x="169" y="110"/>
                </a:lnTo>
                <a:lnTo>
                  <a:pt x="169" y="110"/>
                </a:lnTo>
                <a:lnTo>
                  <a:pt x="169" y="110"/>
                </a:lnTo>
                <a:lnTo>
                  <a:pt x="170" y="110"/>
                </a:lnTo>
                <a:lnTo>
                  <a:pt x="170" y="110"/>
                </a:lnTo>
                <a:close/>
                <a:moveTo>
                  <a:pt x="255" y="351"/>
                </a:moveTo>
                <a:lnTo>
                  <a:pt x="255" y="351"/>
                </a:lnTo>
                <a:lnTo>
                  <a:pt x="255" y="353"/>
                </a:lnTo>
                <a:lnTo>
                  <a:pt x="255" y="353"/>
                </a:lnTo>
                <a:lnTo>
                  <a:pt x="255" y="353"/>
                </a:lnTo>
                <a:lnTo>
                  <a:pt x="257" y="351"/>
                </a:lnTo>
                <a:lnTo>
                  <a:pt x="257" y="351"/>
                </a:lnTo>
                <a:lnTo>
                  <a:pt x="255" y="351"/>
                </a:lnTo>
                <a:lnTo>
                  <a:pt x="255" y="351"/>
                </a:lnTo>
                <a:close/>
                <a:moveTo>
                  <a:pt x="246" y="153"/>
                </a:moveTo>
                <a:lnTo>
                  <a:pt x="246" y="153"/>
                </a:lnTo>
                <a:lnTo>
                  <a:pt x="249" y="154"/>
                </a:lnTo>
                <a:lnTo>
                  <a:pt x="249" y="154"/>
                </a:lnTo>
                <a:lnTo>
                  <a:pt x="248" y="153"/>
                </a:lnTo>
                <a:lnTo>
                  <a:pt x="246" y="153"/>
                </a:lnTo>
                <a:lnTo>
                  <a:pt x="246" y="153"/>
                </a:lnTo>
                <a:close/>
                <a:moveTo>
                  <a:pt x="263" y="146"/>
                </a:moveTo>
                <a:lnTo>
                  <a:pt x="263" y="146"/>
                </a:lnTo>
                <a:lnTo>
                  <a:pt x="263" y="148"/>
                </a:lnTo>
                <a:lnTo>
                  <a:pt x="263" y="148"/>
                </a:lnTo>
                <a:lnTo>
                  <a:pt x="263" y="148"/>
                </a:lnTo>
                <a:lnTo>
                  <a:pt x="263" y="148"/>
                </a:lnTo>
                <a:lnTo>
                  <a:pt x="265" y="146"/>
                </a:lnTo>
                <a:lnTo>
                  <a:pt x="265" y="146"/>
                </a:lnTo>
                <a:lnTo>
                  <a:pt x="263" y="146"/>
                </a:lnTo>
                <a:lnTo>
                  <a:pt x="263" y="146"/>
                </a:lnTo>
                <a:close/>
                <a:moveTo>
                  <a:pt x="229" y="351"/>
                </a:moveTo>
                <a:lnTo>
                  <a:pt x="229" y="351"/>
                </a:lnTo>
                <a:lnTo>
                  <a:pt x="227" y="351"/>
                </a:lnTo>
                <a:lnTo>
                  <a:pt x="229" y="353"/>
                </a:lnTo>
                <a:lnTo>
                  <a:pt x="229" y="353"/>
                </a:lnTo>
                <a:lnTo>
                  <a:pt x="229" y="351"/>
                </a:lnTo>
                <a:lnTo>
                  <a:pt x="229" y="351"/>
                </a:lnTo>
                <a:close/>
                <a:moveTo>
                  <a:pt x="188" y="160"/>
                </a:moveTo>
                <a:lnTo>
                  <a:pt x="188" y="160"/>
                </a:lnTo>
                <a:lnTo>
                  <a:pt x="188" y="160"/>
                </a:lnTo>
                <a:lnTo>
                  <a:pt x="188" y="160"/>
                </a:lnTo>
                <a:lnTo>
                  <a:pt x="188" y="164"/>
                </a:lnTo>
                <a:lnTo>
                  <a:pt x="188" y="164"/>
                </a:lnTo>
                <a:lnTo>
                  <a:pt x="188" y="160"/>
                </a:lnTo>
                <a:lnTo>
                  <a:pt x="188" y="160"/>
                </a:lnTo>
                <a:close/>
                <a:moveTo>
                  <a:pt x="218" y="135"/>
                </a:moveTo>
                <a:lnTo>
                  <a:pt x="218" y="135"/>
                </a:lnTo>
                <a:lnTo>
                  <a:pt x="216" y="135"/>
                </a:lnTo>
                <a:lnTo>
                  <a:pt x="216" y="135"/>
                </a:lnTo>
                <a:lnTo>
                  <a:pt x="216" y="135"/>
                </a:lnTo>
                <a:lnTo>
                  <a:pt x="218" y="135"/>
                </a:lnTo>
                <a:lnTo>
                  <a:pt x="218" y="135"/>
                </a:lnTo>
                <a:close/>
                <a:moveTo>
                  <a:pt x="222" y="375"/>
                </a:moveTo>
                <a:lnTo>
                  <a:pt x="222" y="375"/>
                </a:lnTo>
                <a:lnTo>
                  <a:pt x="222" y="377"/>
                </a:lnTo>
                <a:lnTo>
                  <a:pt x="222" y="377"/>
                </a:lnTo>
                <a:lnTo>
                  <a:pt x="222" y="377"/>
                </a:lnTo>
                <a:lnTo>
                  <a:pt x="222" y="377"/>
                </a:lnTo>
                <a:lnTo>
                  <a:pt x="222" y="377"/>
                </a:lnTo>
                <a:lnTo>
                  <a:pt x="222" y="375"/>
                </a:lnTo>
                <a:lnTo>
                  <a:pt x="222" y="375"/>
                </a:lnTo>
                <a:close/>
                <a:moveTo>
                  <a:pt x="63" y="45"/>
                </a:moveTo>
                <a:lnTo>
                  <a:pt x="63" y="45"/>
                </a:lnTo>
                <a:lnTo>
                  <a:pt x="65" y="45"/>
                </a:lnTo>
                <a:lnTo>
                  <a:pt x="65" y="45"/>
                </a:lnTo>
                <a:lnTo>
                  <a:pt x="63" y="45"/>
                </a:lnTo>
                <a:lnTo>
                  <a:pt x="63" y="45"/>
                </a:lnTo>
                <a:close/>
                <a:moveTo>
                  <a:pt x="224" y="440"/>
                </a:moveTo>
                <a:lnTo>
                  <a:pt x="224" y="440"/>
                </a:lnTo>
                <a:lnTo>
                  <a:pt x="225" y="440"/>
                </a:lnTo>
                <a:lnTo>
                  <a:pt x="225" y="440"/>
                </a:lnTo>
                <a:lnTo>
                  <a:pt x="225" y="440"/>
                </a:lnTo>
                <a:lnTo>
                  <a:pt x="224" y="440"/>
                </a:lnTo>
                <a:lnTo>
                  <a:pt x="224" y="440"/>
                </a:lnTo>
                <a:close/>
                <a:moveTo>
                  <a:pt x="39" y="83"/>
                </a:moveTo>
                <a:lnTo>
                  <a:pt x="39" y="83"/>
                </a:lnTo>
                <a:lnTo>
                  <a:pt x="39" y="83"/>
                </a:lnTo>
                <a:lnTo>
                  <a:pt x="39" y="83"/>
                </a:lnTo>
                <a:lnTo>
                  <a:pt x="39" y="80"/>
                </a:lnTo>
                <a:lnTo>
                  <a:pt x="39" y="80"/>
                </a:lnTo>
                <a:lnTo>
                  <a:pt x="39" y="80"/>
                </a:lnTo>
                <a:lnTo>
                  <a:pt x="39" y="80"/>
                </a:lnTo>
                <a:lnTo>
                  <a:pt x="39" y="83"/>
                </a:lnTo>
                <a:lnTo>
                  <a:pt x="39" y="83"/>
                </a:lnTo>
                <a:close/>
                <a:moveTo>
                  <a:pt x="194" y="214"/>
                </a:moveTo>
                <a:lnTo>
                  <a:pt x="194" y="214"/>
                </a:lnTo>
                <a:lnTo>
                  <a:pt x="192" y="214"/>
                </a:lnTo>
                <a:lnTo>
                  <a:pt x="192" y="216"/>
                </a:lnTo>
                <a:lnTo>
                  <a:pt x="192" y="216"/>
                </a:lnTo>
                <a:lnTo>
                  <a:pt x="194" y="214"/>
                </a:lnTo>
                <a:lnTo>
                  <a:pt x="194" y="214"/>
                </a:lnTo>
                <a:close/>
                <a:moveTo>
                  <a:pt x="197" y="219"/>
                </a:moveTo>
                <a:lnTo>
                  <a:pt x="197" y="219"/>
                </a:lnTo>
                <a:lnTo>
                  <a:pt x="197" y="219"/>
                </a:lnTo>
                <a:lnTo>
                  <a:pt x="197" y="219"/>
                </a:lnTo>
                <a:lnTo>
                  <a:pt x="195" y="220"/>
                </a:lnTo>
                <a:lnTo>
                  <a:pt x="195" y="220"/>
                </a:lnTo>
                <a:lnTo>
                  <a:pt x="195" y="222"/>
                </a:lnTo>
                <a:lnTo>
                  <a:pt x="195" y="222"/>
                </a:lnTo>
                <a:lnTo>
                  <a:pt x="197" y="219"/>
                </a:lnTo>
                <a:lnTo>
                  <a:pt x="197" y="219"/>
                </a:lnTo>
                <a:close/>
                <a:moveTo>
                  <a:pt x="61" y="83"/>
                </a:moveTo>
                <a:lnTo>
                  <a:pt x="61" y="83"/>
                </a:lnTo>
                <a:lnTo>
                  <a:pt x="63" y="85"/>
                </a:lnTo>
                <a:lnTo>
                  <a:pt x="63" y="85"/>
                </a:lnTo>
                <a:lnTo>
                  <a:pt x="63" y="83"/>
                </a:lnTo>
                <a:lnTo>
                  <a:pt x="61" y="83"/>
                </a:lnTo>
                <a:lnTo>
                  <a:pt x="61" y="83"/>
                </a:lnTo>
                <a:close/>
                <a:moveTo>
                  <a:pt x="249" y="380"/>
                </a:moveTo>
                <a:lnTo>
                  <a:pt x="249" y="380"/>
                </a:lnTo>
                <a:lnTo>
                  <a:pt x="249" y="381"/>
                </a:lnTo>
                <a:lnTo>
                  <a:pt x="249" y="381"/>
                </a:lnTo>
                <a:lnTo>
                  <a:pt x="249" y="381"/>
                </a:lnTo>
                <a:lnTo>
                  <a:pt x="249" y="380"/>
                </a:lnTo>
                <a:lnTo>
                  <a:pt x="249" y="380"/>
                </a:lnTo>
                <a:close/>
                <a:moveTo>
                  <a:pt x="107" y="118"/>
                </a:moveTo>
                <a:lnTo>
                  <a:pt x="107" y="118"/>
                </a:lnTo>
                <a:lnTo>
                  <a:pt x="107" y="116"/>
                </a:lnTo>
                <a:lnTo>
                  <a:pt x="107" y="116"/>
                </a:lnTo>
                <a:lnTo>
                  <a:pt x="107" y="116"/>
                </a:lnTo>
                <a:lnTo>
                  <a:pt x="107" y="118"/>
                </a:lnTo>
                <a:lnTo>
                  <a:pt x="107" y="118"/>
                </a:lnTo>
                <a:close/>
                <a:moveTo>
                  <a:pt x="69" y="39"/>
                </a:moveTo>
                <a:lnTo>
                  <a:pt x="69" y="39"/>
                </a:lnTo>
                <a:lnTo>
                  <a:pt x="71" y="39"/>
                </a:lnTo>
                <a:lnTo>
                  <a:pt x="72" y="39"/>
                </a:lnTo>
                <a:lnTo>
                  <a:pt x="72" y="39"/>
                </a:lnTo>
                <a:lnTo>
                  <a:pt x="71" y="39"/>
                </a:lnTo>
                <a:lnTo>
                  <a:pt x="69" y="39"/>
                </a:lnTo>
                <a:lnTo>
                  <a:pt x="69" y="39"/>
                </a:lnTo>
                <a:close/>
                <a:moveTo>
                  <a:pt x="99" y="230"/>
                </a:moveTo>
                <a:lnTo>
                  <a:pt x="99" y="230"/>
                </a:lnTo>
                <a:lnTo>
                  <a:pt x="102" y="230"/>
                </a:lnTo>
                <a:lnTo>
                  <a:pt x="102" y="230"/>
                </a:lnTo>
                <a:lnTo>
                  <a:pt x="101" y="230"/>
                </a:lnTo>
                <a:lnTo>
                  <a:pt x="99" y="230"/>
                </a:lnTo>
                <a:lnTo>
                  <a:pt x="99" y="230"/>
                </a:lnTo>
                <a:close/>
                <a:moveTo>
                  <a:pt x="298" y="222"/>
                </a:moveTo>
                <a:lnTo>
                  <a:pt x="298" y="222"/>
                </a:lnTo>
                <a:lnTo>
                  <a:pt x="298" y="222"/>
                </a:lnTo>
                <a:lnTo>
                  <a:pt x="298" y="224"/>
                </a:lnTo>
                <a:lnTo>
                  <a:pt x="298" y="224"/>
                </a:lnTo>
                <a:lnTo>
                  <a:pt x="298" y="222"/>
                </a:lnTo>
                <a:lnTo>
                  <a:pt x="298" y="222"/>
                </a:lnTo>
                <a:close/>
                <a:moveTo>
                  <a:pt x="266" y="372"/>
                </a:moveTo>
                <a:lnTo>
                  <a:pt x="266" y="372"/>
                </a:lnTo>
                <a:lnTo>
                  <a:pt x="266" y="372"/>
                </a:lnTo>
                <a:lnTo>
                  <a:pt x="266" y="372"/>
                </a:lnTo>
                <a:lnTo>
                  <a:pt x="265" y="372"/>
                </a:lnTo>
                <a:lnTo>
                  <a:pt x="265" y="373"/>
                </a:lnTo>
                <a:lnTo>
                  <a:pt x="265" y="373"/>
                </a:lnTo>
                <a:lnTo>
                  <a:pt x="266" y="372"/>
                </a:lnTo>
                <a:lnTo>
                  <a:pt x="266" y="372"/>
                </a:lnTo>
                <a:close/>
                <a:moveTo>
                  <a:pt x="83" y="208"/>
                </a:moveTo>
                <a:lnTo>
                  <a:pt x="83" y="208"/>
                </a:lnTo>
                <a:lnTo>
                  <a:pt x="82" y="208"/>
                </a:lnTo>
                <a:lnTo>
                  <a:pt x="82" y="208"/>
                </a:lnTo>
                <a:lnTo>
                  <a:pt x="82" y="208"/>
                </a:lnTo>
                <a:lnTo>
                  <a:pt x="82" y="208"/>
                </a:lnTo>
                <a:lnTo>
                  <a:pt x="82" y="209"/>
                </a:lnTo>
                <a:lnTo>
                  <a:pt x="82" y="209"/>
                </a:lnTo>
                <a:lnTo>
                  <a:pt x="83" y="208"/>
                </a:lnTo>
                <a:lnTo>
                  <a:pt x="83" y="208"/>
                </a:lnTo>
                <a:close/>
                <a:moveTo>
                  <a:pt x="69" y="69"/>
                </a:moveTo>
                <a:lnTo>
                  <a:pt x="69" y="69"/>
                </a:lnTo>
                <a:lnTo>
                  <a:pt x="71" y="71"/>
                </a:lnTo>
                <a:lnTo>
                  <a:pt x="71" y="71"/>
                </a:lnTo>
                <a:lnTo>
                  <a:pt x="69" y="69"/>
                </a:lnTo>
                <a:lnTo>
                  <a:pt x="69" y="69"/>
                </a:lnTo>
                <a:close/>
                <a:moveTo>
                  <a:pt x="83" y="211"/>
                </a:moveTo>
                <a:lnTo>
                  <a:pt x="83" y="211"/>
                </a:lnTo>
                <a:lnTo>
                  <a:pt x="83" y="212"/>
                </a:lnTo>
                <a:lnTo>
                  <a:pt x="83" y="212"/>
                </a:lnTo>
                <a:lnTo>
                  <a:pt x="83" y="211"/>
                </a:lnTo>
                <a:lnTo>
                  <a:pt x="83" y="211"/>
                </a:lnTo>
                <a:lnTo>
                  <a:pt x="83" y="211"/>
                </a:lnTo>
                <a:close/>
                <a:moveTo>
                  <a:pt x="188" y="156"/>
                </a:moveTo>
                <a:lnTo>
                  <a:pt x="188" y="156"/>
                </a:lnTo>
                <a:lnTo>
                  <a:pt x="188" y="156"/>
                </a:lnTo>
                <a:lnTo>
                  <a:pt x="188" y="157"/>
                </a:lnTo>
                <a:lnTo>
                  <a:pt x="188" y="157"/>
                </a:lnTo>
                <a:lnTo>
                  <a:pt x="188" y="156"/>
                </a:lnTo>
                <a:lnTo>
                  <a:pt x="188" y="156"/>
                </a:lnTo>
                <a:close/>
                <a:moveTo>
                  <a:pt x="177" y="247"/>
                </a:moveTo>
                <a:lnTo>
                  <a:pt x="177" y="247"/>
                </a:lnTo>
                <a:lnTo>
                  <a:pt x="175" y="247"/>
                </a:lnTo>
                <a:lnTo>
                  <a:pt x="177" y="249"/>
                </a:lnTo>
                <a:lnTo>
                  <a:pt x="177" y="249"/>
                </a:lnTo>
                <a:lnTo>
                  <a:pt x="177" y="247"/>
                </a:lnTo>
                <a:lnTo>
                  <a:pt x="177" y="247"/>
                </a:lnTo>
                <a:close/>
                <a:moveTo>
                  <a:pt x="184" y="233"/>
                </a:moveTo>
                <a:lnTo>
                  <a:pt x="184" y="233"/>
                </a:lnTo>
                <a:lnTo>
                  <a:pt x="186" y="233"/>
                </a:lnTo>
                <a:lnTo>
                  <a:pt x="186" y="233"/>
                </a:lnTo>
                <a:lnTo>
                  <a:pt x="184" y="233"/>
                </a:lnTo>
                <a:lnTo>
                  <a:pt x="184" y="233"/>
                </a:lnTo>
                <a:close/>
                <a:moveTo>
                  <a:pt x="219" y="296"/>
                </a:moveTo>
                <a:lnTo>
                  <a:pt x="219" y="296"/>
                </a:lnTo>
                <a:lnTo>
                  <a:pt x="218" y="296"/>
                </a:lnTo>
                <a:lnTo>
                  <a:pt x="218" y="298"/>
                </a:lnTo>
                <a:lnTo>
                  <a:pt x="218" y="298"/>
                </a:lnTo>
                <a:lnTo>
                  <a:pt x="219" y="296"/>
                </a:lnTo>
                <a:lnTo>
                  <a:pt x="219" y="296"/>
                </a:lnTo>
                <a:close/>
                <a:moveTo>
                  <a:pt x="63" y="37"/>
                </a:moveTo>
                <a:lnTo>
                  <a:pt x="63" y="37"/>
                </a:lnTo>
                <a:lnTo>
                  <a:pt x="61" y="37"/>
                </a:lnTo>
                <a:lnTo>
                  <a:pt x="61" y="37"/>
                </a:lnTo>
                <a:lnTo>
                  <a:pt x="63" y="37"/>
                </a:lnTo>
                <a:lnTo>
                  <a:pt x="63" y="37"/>
                </a:lnTo>
                <a:close/>
                <a:moveTo>
                  <a:pt x="254" y="365"/>
                </a:moveTo>
                <a:lnTo>
                  <a:pt x="254" y="365"/>
                </a:lnTo>
                <a:lnTo>
                  <a:pt x="254" y="367"/>
                </a:lnTo>
                <a:lnTo>
                  <a:pt x="254" y="367"/>
                </a:lnTo>
                <a:lnTo>
                  <a:pt x="254" y="367"/>
                </a:lnTo>
                <a:lnTo>
                  <a:pt x="254" y="365"/>
                </a:lnTo>
                <a:lnTo>
                  <a:pt x="254" y="365"/>
                </a:lnTo>
                <a:close/>
                <a:moveTo>
                  <a:pt x="199" y="187"/>
                </a:moveTo>
                <a:lnTo>
                  <a:pt x="199" y="187"/>
                </a:lnTo>
                <a:lnTo>
                  <a:pt x="199" y="184"/>
                </a:lnTo>
                <a:lnTo>
                  <a:pt x="199" y="184"/>
                </a:lnTo>
                <a:lnTo>
                  <a:pt x="199" y="186"/>
                </a:lnTo>
                <a:lnTo>
                  <a:pt x="199" y="187"/>
                </a:lnTo>
                <a:lnTo>
                  <a:pt x="199" y="187"/>
                </a:lnTo>
                <a:close/>
                <a:moveTo>
                  <a:pt x="229" y="392"/>
                </a:moveTo>
                <a:lnTo>
                  <a:pt x="229" y="392"/>
                </a:lnTo>
                <a:lnTo>
                  <a:pt x="230" y="392"/>
                </a:lnTo>
                <a:lnTo>
                  <a:pt x="232" y="391"/>
                </a:lnTo>
                <a:lnTo>
                  <a:pt x="232" y="391"/>
                </a:lnTo>
                <a:lnTo>
                  <a:pt x="229" y="392"/>
                </a:lnTo>
                <a:lnTo>
                  <a:pt x="229" y="392"/>
                </a:lnTo>
                <a:close/>
                <a:moveTo>
                  <a:pt x="221" y="272"/>
                </a:moveTo>
                <a:lnTo>
                  <a:pt x="221" y="272"/>
                </a:lnTo>
                <a:lnTo>
                  <a:pt x="222" y="272"/>
                </a:lnTo>
                <a:lnTo>
                  <a:pt x="222" y="272"/>
                </a:lnTo>
                <a:lnTo>
                  <a:pt x="222" y="272"/>
                </a:lnTo>
                <a:lnTo>
                  <a:pt x="222" y="272"/>
                </a:lnTo>
                <a:lnTo>
                  <a:pt x="221" y="272"/>
                </a:lnTo>
                <a:lnTo>
                  <a:pt x="221" y="272"/>
                </a:lnTo>
                <a:close/>
                <a:moveTo>
                  <a:pt x="153" y="113"/>
                </a:moveTo>
                <a:lnTo>
                  <a:pt x="153" y="113"/>
                </a:lnTo>
                <a:lnTo>
                  <a:pt x="153" y="113"/>
                </a:lnTo>
                <a:lnTo>
                  <a:pt x="153" y="112"/>
                </a:lnTo>
                <a:lnTo>
                  <a:pt x="153" y="112"/>
                </a:lnTo>
                <a:lnTo>
                  <a:pt x="153" y="113"/>
                </a:lnTo>
                <a:lnTo>
                  <a:pt x="153" y="113"/>
                </a:lnTo>
                <a:close/>
                <a:moveTo>
                  <a:pt x="132" y="110"/>
                </a:moveTo>
                <a:lnTo>
                  <a:pt x="132" y="110"/>
                </a:lnTo>
                <a:lnTo>
                  <a:pt x="132" y="110"/>
                </a:lnTo>
                <a:lnTo>
                  <a:pt x="132" y="110"/>
                </a:lnTo>
                <a:lnTo>
                  <a:pt x="134" y="110"/>
                </a:lnTo>
                <a:lnTo>
                  <a:pt x="134" y="110"/>
                </a:lnTo>
                <a:lnTo>
                  <a:pt x="134" y="110"/>
                </a:lnTo>
                <a:lnTo>
                  <a:pt x="134" y="110"/>
                </a:lnTo>
                <a:lnTo>
                  <a:pt x="132" y="110"/>
                </a:lnTo>
                <a:lnTo>
                  <a:pt x="132" y="110"/>
                </a:lnTo>
                <a:close/>
                <a:moveTo>
                  <a:pt x="124" y="214"/>
                </a:moveTo>
                <a:lnTo>
                  <a:pt x="124" y="214"/>
                </a:lnTo>
                <a:lnTo>
                  <a:pt x="124" y="214"/>
                </a:lnTo>
                <a:lnTo>
                  <a:pt x="124" y="214"/>
                </a:lnTo>
                <a:lnTo>
                  <a:pt x="128" y="214"/>
                </a:lnTo>
                <a:lnTo>
                  <a:pt x="128" y="214"/>
                </a:lnTo>
                <a:lnTo>
                  <a:pt x="128" y="214"/>
                </a:lnTo>
                <a:lnTo>
                  <a:pt x="128" y="214"/>
                </a:lnTo>
                <a:lnTo>
                  <a:pt x="124" y="214"/>
                </a:lnTo>
                <a:lnTo>
                  <a:pt x="124" y="214"/>
                </a:lnTo>
                <a:close/>
                <a:moveTo>
                  <a:pt x="255" y="156"/>
                </a:moveTo>
                <a:lnTo>
                  <a:pt x="255" y="156"/>
                </a:lnTo>
                <a:lnTo>
                  <a:pt x="255" y="156"/>
                </a:lnTo>
                <a:lnTo>
                  <a:pt x="255" y="156"/>
                </a:lnTo>
                <a:lnTo>
                  <a:pt x="257" y="157"/>
                </a:lnTo>
                <a:lnTo>
                  <a:pt x="257" y="157"/>
                </a:lnTo>
                <a:lnTo>
                  <a:pt x="257" y="156"/>
                </a:lnTo>
                <a:lnTo>
                  <a:pt x="257" y="156"/>
                </a:lnTo>
                <a:lnTo>
                  <a:pt x="255" y="156"/>
                </a:lnTo>
                <a:lnTo>
                  <a:pt x="255" y="156"/>
                </a:lnTo>
                <a:close/>
                <a:moveTo>
                  <a:pt x="233" y="148"/>
                </a:moveTo>
                <a:lnTo>
                  <a:pt x="233" y="148"/>
                </a:lnTo>
                <a:lnTo>
                  <a:pt x="235" y="148"/>
                </a:lnTo>
                <a:lnTo>
                  <a:pt x="235" y="148"/>
                </a:lnTo>
                <a:lnTo>
                  <a:pt x="235" y="146"/>
                </a:lnTo>
                <a:lnTo>
                  <a:pt x="235" y="146"/>
                </a:lnTo>
                <a:lnTo>
                  <a:pt x="235" y="146"/>
                </a:lnTo>
                <a:lnTo>
                  <a:pt x="235" y="146"/>
                </a:lnTo>
                <a:lnTo>
                  <a:pt x="233" y="148"/>
                </a:lnTo>
                <a:lnTo>
                  <a:pt x="233" y="148"/>
                </a:lnTo>
                <a:lnTo>
                  <a:pt x="233" y="148"/>
                </a:lnTo>
                <a:lnTo>
                  <a:pt x="233" y="148"/>
                </a:lnTo>
                <a:close/>
                <a:moveTo>
                  <a:pt x="216" y="274"/>
                </a:moveTo>
                <a:lnTo>
                  <a:pt x="216" y="274"/>
                </a:lnTo>
                <a:lnTo>
                  <a:pt x="214" y="276"/>
                </a:lnTo>
                <a:lnTo>
                  <a:pt x="214" y="276"/>
                </a:lnTo>
                <a:lnTo>
                  <a:pt x="216" y="274"/>
                </a:lnTo>
                <a:lnTo>
                  <a:pt x="216" y="274"/>
                </a:lnTo>
                <a:lnTo>
                  <a:pt x="216" y="274"/>
                </a:lnTo>
                <a:close/>
                <a:moveTo>
                  <a:pt x="284" y="377"/>
                </a:moveTo>
                <a:lnTo>
                  <a:pt x="284" y="377"/>
                </a:lnTo>
                <a:lnTo>
                  <a:pt x="282" y="375"/>
                </a:lnTo>
                <a:lnTo>
                  <a:pt x="282" y="375"/>
                </a:lnTo>
                <a:lnTo>
                  <a:pt x="282" y="375"/>
                </a:lnTo>
                <a:lnTo>
                  <a:pt x="284" y="377"/>
                </a:lnTo>
                <a:lnTo>
                  <a:pt x="284" y="377"/>
                </a:lnTo>
                <a:close/>
                <a:moveTo>
                  <a:pt x="254" y="370"/>
                </a:moveTo>
                <a:lnTo>
                  <a:pt x="254" y="370"/>
                </a:lnTo>
                <a:lnTo>
                  <a:pt x="254" y="370"/>
                </a:lnTo>
                <a:lnTo>
                  <a:pt x="254" y="370"/>
                </a:lnTo>
                <a:lnTo>
                  <a:pt x="255" y="370"/>
                </a:lnTo>
                <a:lnTo>
                  <a:pt x="255" y="370"/>
                </a:lnTo>
                <a:lnTo>
                  <a:pt x="255" y="370"/>
                </a:lnTo>
                <a:lnTo>
                  <a:pt x="255" y="370"/>
                </a:lnTo>
                <a:lnTo>
                  <a:pt x="254" y="370"/>
                </a:lnTo>
                <a:lnTo>
                  <a:pt x="254" y="370"/>
                </a:lnTo>
                <a:close/>
                <a:moveTo>
                  <a:pt x="241" y="153"/>
                </a:moveTo>
                <a:lnTo>
                  <a:pt x="241" y="153"/>
                </a:lnTo>
                <a:lnTo>
                  <a:pt x="241" y="151"/>
                </a:lnTo>
                <a:lnTo>
                  <a:pt x="241" y="151"/>
                </a:lnTo>
                <a:lnTo>
                  <a:pt x="238" y="151"/>
                </a:lnTo>
                <a:lnTo>
                  <a:pt x="238" y="151"/>
                </a:lnTo>
                <a:lnTo>
                  <a:pt x="238" y="151"/>
                </a:lnTo>
                <a:lnTo>
                  <a:pt x="238" y="151"/>
                </a:lnTo>
                <a:lnTo>
                  <a:pt x="241" y="153"/>
                </a:lnTo>
                <a:lnTo>
                  <a:pt x="241" y="153"/>
                </a:lnTo>
                <a:close/>
                <a:moveTo>
                  <a:pt x="205" y="168"/>
                </a:moveTo>
                <a:lnTo>
                  <a:pt x="205" y="168"/>
                </a:lnTo>
                <a:lnTo>
                  <a:pt x="203" y="170"/>
                </a:lnTo>
                <a:lnTo>
                  <a:pt x="203" y="171"/>
                </a:lnTo>
                <a:lnTo>
                  <a:pt x="203" y="171"/>
                </a:lnTo>
                <a:lnTo>
                  <a:pt x="205" y="168"/>
                </a:lnTo>
                <a:lnTo>
                  <a:pt x="205" y="168"/>
                </a:lnTo>
                <a:close/>
                <a:moveTo>
                  <a:pt x="80" y="94"/>
                </a:moveTo>
                <a:lnTo>
                  <a:pt x="80" y="94"/>
                </a:lnTo>
                <a:lnTo>
                  <a:pt x="80" y="96"/>
                </a:lnTo>
                <a:lnTo>
                  <a:pt x="80" y="96"/>
                </a:lnTo>
                <a:lnTo>
                  <a:pt x="82" y="94"/>
                </a:lnTo>
                <a:lnTo>
                  <a:pt x="80" y="94"/>
                </a:lnTo>
                <a:lnTo>
                  <a:pt x="80" y="94"/>
                </a:lnTo>
                <a:close/>
                <a:moveTo>
                  <a:pt x="65" y="96"/>
                </a:moveTo>
                <a:lnTo>
                  <a:pt x="65" y="96"/>
                </a:lnTo>
                <a:lnTo>
                  <a:pt x="65" y="96"/>
                </a:lnTo>
                <a:lnTo>
                  <a:pt x="65" y="96"/>
                </a:lnTo>
                <a:lnTo>
                  <a:pt x="63" y="94"/>
                </a:lnTo>
                <a:lnTo>
                  <a:pt x="63" y="94"/>
                </a:lnTo>
                <a:lnTo>
                  <a:pt x="63" y="94"/>
                </a:lnTo>
                <a:lnTo>
                  <a:pt x="63" y="94"/>
                </a:lnTo>
                <a:lnTo>
                  <a:pt x="65" y="96"/>
                </a:lnTo>
                <a:lnTo>
                  <a:pt x="65" y="96"/>
                </a:lnTo>
                <a:close/>
                <a:moveTo>
                  <a:pt x="61" y="93"/>
                </a:moveTo>
                <a:lnTo>
                  <a:pt x="61" y="93"/>
                </a:lnTo>
                <a:lnTo>
                  <a:pt x="63" y="93"/>
                </a:lnTo>
                <a:lnTo>
                  <a:pt x="63" y="93"/>
                </a:lnTo>
                <a:lnTo>
                  <a:pt x="61" y="91"/>
                </a:lnTo>
                <a:lnTo>
                  <a:pt x="61" y="91"/>
                </a:lnTo>
                <a:lnTo>
                  <a:pt x="60" y="91"/>
                </a:lnTo>
                <a:lnTo>
                  <a:pt x="60" y="91"/>
                </a:lnTo>
                <a:lnTo>
                  <a:pt x="61" y="93"/>
                </a:lnTo>
                <a:lnTo>
                  <a:pt x="61" y="93"/>
                </a:lnTo>
                <a:close/>
                <a:moveTo>
                  <a:pt x="129" y="233"/>
                </a:moveTo>
                <a:lnTo>
                  <a:pt x="129" y="233"/>
                </a:lnTo>
                <a:lnTo>
                  <a:pt x="129" y="233"/>
                </a:lnTo>
                <a:lnTo>
                  <a:pt x="129" y="231"/>
                </a:lnTo>
                <a:lnTo>
                  <a:pt x="129" y="231"/>
                </a:lnTo>
                <a:lnTo>
                  <a:pt x="129" y="233"/>
                </a:lnTo>
                <a:lnTo>
                  <a:pt x="129" y="233"/>
                </a:lnTo>
                <a:close/>
                <a:moveTo>
                  <a:pt x="129" y="110"/>
                </a:moveTo>
                <a:lnTo>
                  <a:pt x="129" y="110"/>
                </a:lnTo>
                <a:lnTo>
                  <a:pt x="128" y="110"/>
                </a:lnTo>
                <a:lnTo>
                  <a:pt x="128" y="110"/>
                </a:lnTo>
                <a:lnTo>
                  <a:pt x="129" y="110"/>
                </a:lnTo>
                <a:lnTo>
                  <a:pt x="129" y="110"/>
                </a:lnTo>
                <a:lnTo>
                  <a:pt x="129" y="110"/>
                </a:lnTo>
                <a:close/>
                <a:moveTo>
                  <a:pt x="134" y="121"/>
                </a:moveTo>
                <a:lnTo>
                  <a:pt x="134" y="121"/>
                </a:lnTo>
                <a:lnTo>
                  <a:pt x="134" y="121"/>
                </a:lnTo>
                <a:lnTo>
                  <a:pt x="134" y="121"/>
                </a:lnTo>
                <a:lnTo>
                  <a:pt x="136" y="121"/>
                </a:lnTo>
                <a:lnTo>
                  <a:pt x="136" y="121"/>
                </a:lnTo>
                <a:lnTo>
                  <a:pt x="136" y="121"/>
                </a:lnTo>
                <a:lnTo>
                  <a:pt x="136" y="121"/>
                </a:lnTo>
                <a:lnTo>
                  <a:pt x="134" y="121"/>
                </a:lnTo>
                <a:lnTo>
                  <a:pt x="134" y="121"/>
                </a:lnTo>
                <a:close/>
                <a:moveTo>
                  <a:pt x="262" y="153"/>
                </a:moveTo>
                <a:lnTo>
                  <a:pt x="262" y="153"/>
                </a:lnTo>
                <a:lnTo>
                  <a:pt x="263" y="151"/>
                </a:lnTo>
                <a:lnTo>
                  <a:pt x="263" y="151"/>
                </a:lnTo>
                <a:lnTo>
                  <a:pt x="262" y="153"/>
                </a:lnTo>
                <a:lnTo>
                  <a:pt x="262" y="153"/>
                </a:lnTo>
                <a:close/>
                <a:moveTo>
                  <a:pt x="60" y="33"/>
                </a:moveTo>
                <a:lnTo>
                  <a:pt x="60" y="33"/>
                </a:lnTo>
                <a:lnTo>
                  <a:pt x="60" y="34"/>
                </a:lnTo>
                <a:lnTo>
                  <a:pt x="60" y="34"/>
                </a:lnTo>
                <a:lnTo>
                  <a:pt x="60" y="33"/>
                </a:lnTo>
                <a:lnTo>
                  <a:pt x="60" y="33"/>
                </a:lnTo>
                <a:close/>
                <a:moveTo>
                  <a:pt x="65" y="72"/>
                </a:moveTo>
                <a:lnTo>
                  <a:pt x="65" y="72"/>
                </a:lnTo>
                <a:lnTo>
                  <a:pt x="65" y="72"/>
                </a:lnTo>
                <a:lnTo>
                  <a:pt x="65" y="72"/>
                </a:lnTo>
                <a:lnTo>
                  <a:pt x="65" y="71"/>
                </a:lnTo>
                <a:lnTo>
                  <a:pt x="65" y="71"/>
                </a:lnTo>
                <a:lnTo>
                  <a:pt x="65" y="72"/>
                </a:lnTo>
                <a:lnTo>
                  <a:pt x="65" y="72"/>
                </a:lnTo>
                <a:close/>
                <a:moveTo>
                  <a:pt x="65" y="63"/>
                </a:moveTo>
                <a:lnTo>
                  <a:pt x="65" y="63"/>
                </a:lnTo>
                <a:lnTo>
                  <a:pt x="65" y="64"/>
                </a:lnTo>
                <a:lnTo>
                  <a:pt x="65" y="64"/>
                </a:lnTo>
                <a:lnTo>
                  <a:pt x="65" y="64"/>
                </a:lnTo>
                <a:lnTo>
                  <a:pt x="65" y="63"/>
                </a:lnTo>
                <a:lnTo>
                  <a:pt x="65" y="63"/>
                </a:lnTo>
                <a:close/>
                <a:moveTo>
                  <a:pt x="227" y="140"/>
                </a:moveTo>
                <a:lnTo>
                  <a:pt x="227" y="140"/>
                </a:lnTo>
                <a:lnTo>
                  <a:pt x="229" y="140"/>
                </a:lnTo>
                <a:lnTo>
                  <a:pt x="229" y="140"/>
                </a:lnTo>
                <a:lnTo>
                  <a:pt x="227" y="140"/>
                </a:lnTo>
                <a:lnTo>
                  <a:pt x="227" y="140"/>
                </a:lnTo>
                <a:close/>
                <a:moveTo>
                  <a:pt x="232" y="324"/>
                </a:moveTo>
                <a:lnTo>
                  <a:pt x="232" y="324"/>
                </a:lnTo>
                <a:lnTo>
                  <a:pt x="230" y="326"/>
                </a:lnTo>
                <a:lnTo>
                  <a:pt x="230" y="326"/>
                </a:lnTo>
                <a:lnTo>
                  <a:pt x="232" y="326"/>
                </a:lnTo>
                <a:lnTo>
                  <a:pt x="232" y="324"/>
                </a:lnTo>
                <a:lnTo>
                  <a:pt x="232" y="324"/>
                </a:lnTo>
                <a:close/>
                <a:moveTo>
                  <a:pt x="80" y="170"/>
                </a:moveTo>
                <a:lnTo>
                  <a:pt x="80" y="170"/>
                </a:lnTo>
                <a:lnTo>
                  <a:pt x="79" y="170"/>
                </a:lnTo>
                <a:lnTo>
                  <a:pt x="79" y="171"/>
                </a:lnTo>
                <a:lnTo>
                  <a:pt x="79" y="171"/>
                </a:lnTo>
                <a:lnTo>
                  <a:pt x="80" y="170"/>
                </a:lnTo>
                <a:lnTo>
                  <a:pt x="80" y="170"/>
                </a:lnTo>
                <a:close/>
                <a:moveTo>
                  <a:pt x="44" y="48"/>
                </a:moveTo>
                <a:lnTo>
                  <a:pt x="44" y="48"/>
                </a:lnTo>
                <a:lnTo>
                  <a:pt x="46" y="47"/>
                </a:lnTo>
                <a:lnTo>
                  <a:pt x="46" y="47"/>
                </a:lnTo>
                <a:lnTo>
                  <a:pt x="44" y="47"/>
                </a:lnTo>
                <a:lnTo>
                  <a:pt x="44" y="48"/>
                </a:lnTo>
                <a:lnTo>
                  <a:pt x="44" y="48"/>
                </a:lnTo>
                <a:close/>
                <a:moveTo>
                  <a:pt x="241" y="372"/>
                </a:moveTo>
                <a:lnTo>
                  <a:pt x="241" y="372"/>
                </a:lnTo>
                <a:lnTo>
                  <a:pt x="240" y="370"/>
                </a:lnTo>
                <a:lnTo>
                  <a:pt x="240" y="370"/>
                </a:lnTo>
                <a:lnTo>
                  <a:pt x="241" y="372"/>
                </a:lnTo>
                <a:lnTo>
                  <a:pt x="241" y="372"/>
                </a:lnTo>
                <a:close/>
                <a:moveTo>
                  <a:pt x="243" y="370"/>
                </a:moveTo>
                <a:lnTo>
                  <a:pt x="243" y="370"/>
                </a:lnTo>
                <a:lnTo>
                  <a:pt x="244" y="370"/>
                </a:lnTo>
                <a:lnTo>
                  <a:pt x="244" y="370"/>
                </a:lnTo>
                <a:lnTo>
                  <a:pt x="244" y="370"/>
                </a:lnTo>
                <a:lnTo>
                  <a:pt x="243" y="370"/>
                </a:lnTo>
                <a:lnTo>
                  <a:pt x="243" y="370"/>
                </a:lnTo>
                <a:close/>
                <a:moveTo>
                  <a:pt x="284" y="175"/>
                </a:moveTo>
                <a:lnTo>
                  <a:pt x="284" y="175"/>
                </a:lnTo>
                <a:lnTo>
                  <a:pt x="284" y="175"/>
                </a:lnTo>
                <a:lnTo>
                  <a:pt x="284" y="175"/>
                </a:lnTo>
                <a:lnTo>
                  <a:pt x="285" y="176"/>
                </a:lnTo>
                <a:lnTo>
                  <a:pt x="285" y="176"/>
                </a:lnTo>
                <a:lnTo>
                  <a:pt x="285" y="176"/>
                </a:lnTo>
                <a:lnTo>
                  <a:pt x="285" y="176"/>
                </a:lnTo>
                <a:lnTo>
                  <a:pt x="284" y="175"/>
                </a:lnTo>
                <a:lnTo>
                  <a:pt x="284" y="175"/>
                </a:lnTo>
                <a:close/>
                <a:moveTo>
                  <a:pt x="289" y="242"/>
                </a:moveTo>
                <a:lnTo>
                  <a:pt x="289" y="242"/>
                </a:lnTo>
                <a:lnTo>
                  <a:pt x="287" y="244"/>
                </a:lnTo>
                <a:lnTo>
                  <a:pt x="287" y="244"/>
                </a:lnTo>
                <a:lnTo>
                  <a:pt x="289" y="244"/>
                </a:lnTo>
                <a:lnTo>
                  <a:pt x="289" y="244"/>
                </a:lnTo>
                <a:lnTo>
                  <a:pt x="289" y="242"/>
                </a:lnTo>
                <a:lnTo>
                  <a:pt x="289" y="242"/>
                </a:lnTo>
                <a:close/>
                <a:moveTo>
                  <a:pt x="254" y="268"/>
                </a:moveTo>
                <a:lnTo>
                  <a:pt x="254" y="268"/>
                </a:lnTo>
                <a:lnTo>
                  <a:pt x="255" y="268"/>
                </a:lnTo>
                <a:lnTo>
                  <a:pt x="255" y="268"/>
                </a:lnTo>
                <a:lnTo>
                  <a:pt x="255" y="268"/>
                </a:lnTo>
                <a:lnTo>
                  <a:pt x="254" y="268"/>
                </a:lnTo>
                <a:lnTo>
                  <a:pt x="254" y="268"/>
                </a:lnTo>
                <a:close/>
                <a:moveTo>
                  <a:pt x="230" y="429"/>
                </a:moveTo>
                <a:lnTo>
                  <a:pt x="230" y="429"/>
                </a:lnTo>
                <a:lnTo>
                  <a:pt x="230" y="429"/>
                </a:lnTo>
                <a:lnTo>
                  <a:pt x="230" y="429"/>
                </a:lnTo>
                <a:lnTo>
                  <a:pt x="230" y="429"/>
                </a:lnTo>
                <a:lnTo>
                  <a:pt x="230" y="429"/>
                </a:lnTo>
                <a:close/>
                <a:moveTo>
                  <a:pt x="227" y="389"/>
                </a:moveTo>
                <a:lnTo>
                  <a:pt x="227" y="389"/>
                </a:lnTo>
                <a:lnTo>
                  <a:pt x="227" y="389"/>
                </a:lnTo>
                <a:lnTo>
                  <a:pt x="227" y="389"/>
                </a:lnTo>
                <a:lnTo>
                  <a:pt x="227" y="389"/>
                </a:lnTo>
                <a:lnTo>
                  <a:pt x="227" y="389"/>
                </a:lnTo>
                <a:lnTo>
                  <a:pt x="227" y="389"/>
                </a:lnTo>
                <a:close/>
                <a:moveTo>
                  <a:pt x="270" y="378"/>
                </a:moveTo>
                <a:lnTo>
                  <a:pt x="270" y="378"/>
                </a:lnTo>
                <a:lnTo>
                  <a:pt x="271" y="378"/>
                </a:lnTo>
                <a:lnTo>
                  <a:pt x="271" y="378"/>
                </a:lnTo>
                <a:lnTo>
                  <a:pt x="270" y="377"/>
                </a:lnTo>
                <a:lnTo>
                  <a:pt x="270" y="378"/>
                </a:lnTo>
                <a:lnTo>
                  <a:pt x="270" y="378"/>
                </a:lnTo>
                <a:close/>
                <a:moveTo>
                  <a:pt x="99" y="108"/>
                </a:moveTo>
                <a:lnTo>
                  <a:pt x="99" y="108"/>
                </a:lnTo>
                <a:lnTo>
                  <a:pt x="99" y="108"/>
                </a:lnTo>
                <a:lnTo>
                  <a:pt x="99" y="108"/>
                </a:lnTo>
                <a:lnTo>
                  <a:pt x="99" y="108"/>
                </a:lnTo>
                <a:lnTo>
                  <a:pt x="99" y="108"/>
                </a:lnTo>
                <a:lnTo>
                  <a:pt x="99" y="108"/>
                </a:lnTo>
                <a:lnTo>
                  <a:pt x="99" y="108"/>
                </a:lnTo>
                <a:close/>
                <a:moveTo>
                  <a:pt x="189" y="201"/>
                </a:moveTo>
                <a:lnTo>
                  <a:pt x="189" y="201"/>
                </a:lnTo>
                <a:lnTo>
                  <a:pt x="189" y="201"/>
                </a:lnTo>
                <a:lnTo>
                  <a:pt x="189" y="201"/>
                </a:lnTo>
                <a:lnTo>
                  <a:pt x="191" y="200"/>
                </a:lnTo>
                <a:lnTo>
                  <a:pt x="191" y="200"/>
                </a:lnTo>
                <a:lnTo>
                  <a:pt x="191" y="200"/>
                </a:lnTo>
                <a:lnTo>
                  <a:pt x="191" y="200"/>
                </a:lnTo>
                <a:lnTo>
                  <a:pt x="189" y="201"/>
                </a:lnTo>
                <a:lnTo>
                  <a:pt x="189" y="201"/>
                </a:lnTo>
                <a:close/>
                <a:moveTo>
                  <a:pt x="232" y="269"/>
                </a:moveTo>
                <a:lnTo>
                  <a:pt x="232" y="269"/>
                </a:lnTo>
                <a:lnTo>
                  <a:pt x="232" y="271"/>
                </a:lnTo>
                <a:lnTo>
                  <a:pt x="233" y="269"/>
                </a:lnTo>
                <a:lnTo>
                  <a:pt x="233" y="269"/>
                </a:lnTo>
                <a:lnTo>
                  <a:pt x="232" y="269"/>
                </a:lnTo>
                <a:lnTo>
                  <a:pt x="232" y="269"/>
                </a:lnTo>
                <a:close/>
                <a:moveTo>
                  <a:pt x="292" y="217"/>
                </a:moveTo>
                <a:lnTo>
                  <a:pt x="292" y="217"/>
                </a:lnTo>
                <a:lnTo>
                  <a:pt x="292" y="217"/>
                </a:lnTo>
                <a:lnTo>
                  <a:pt x="292" y="217"/>
                </a:lnTo>
                <a:lnTo>
                  <a:pt x="292" y="216"/>
                </a:lnTo>
                <a:lnTo>
                  <a:pt x="292" y="216"/>
                </a:lnTo>
                <a:lnTo>
                  <a:pt x="292" y="216"/>
                </a:lnTo>
                <a:lnTo>
                  <a:pt x="292" y="216"/>
                </a:lnTo>
                <a:lnTo>
                  <a:pt x="292" y="217"/>
                </a:lnTo>
                <a:lnTo>
                  <a:pt x="292" y="217"/>
                </a:lnTo>
                <a:close/>
                <a:moveTo>
                  <a:pt x="77" y="209"/>
                </a:moveTo>
                <a:lnTo>
                  <a:pt x="77" y="209"/>
                </a:lnTo>
                <a:lnTo>
                  <a:pt x="77" y="209"/>
                </a:lnTo>
                <a:lnTo>
                  <a:pt x="77" y="209"/>
                </a:lnTo>
                <a:lnTo>
                  <a:pt x="79" y="209"/>
                </a:lnTo>
                <a:lnTo>
                  <a:pt x="79" y="209"/>
                </a:lnTo>
                <a:lnTo>
                  <a:pt x="79" y="209"/>
                </a:lnTo>
                <a:lnTo>
                  <a:pt x="79" y="209"/>
                </a:lnTo>
                <a:lnTo>
                  <a:pt x="77" y="209"/>
                </a:lnTo>
                <a:lnTo>
                  <a:pt x="77" y="209"/>
                </a:lnTo>
                <a:close/>
                <a:moveTo>
                  <a:pt x="126" y="227"/>
                </a:moveTo>
                <a:lnTo>
                  <a:pt x="126" y="227"/>
                </a:lnTo>
                <a:lnTo>
                  <a:pt x="126" y="225"/>
                </a:lnTo>
                <a:lnTo>
                  <a:pt x="126" y="225"/>
                </a:lnTo>
                <a:lnTo>
                  <a:pt x="126" y="227"/>
                </a:lnTo>
                <a:lnTo>
                  <a:pt x="126" y="227"/>
                </a:lnTo>
                <a:lnTo>
                  <a:pt x="126" y="227"/>
                </a:lnTo>
                <a:close/>
                <a:moveTo>
                  <a:pt x="128" y="113"/>
                </a:moveTo>
                <a:lnTo>
                  <a:pt x="128" y="113"/>
                </a:lnTo>
                <a:lnTo>
                  <a:pt x="128" y="113"/>
                </a:lnTo>
                <a:lnTo>
                  <a:pt x="128" y="113"/>
                </a:lnTo>
                <a:lnTo>
                  <a:pt x="128" y="113"/>
                </a:lnTo>
                <a:lnTo>
                  <a:pt x="128" y="113"/>
                </a:lnTo>
                <a:lnTo>
                  <a:pt x="128" y="113"/>
                </a:lnTo>
                <a:lnTo>
                  <a:pt x="128" y="113"/>
                </a:lnTo>
                <a:close/>
                <a:moveTo>
                  <a:pt x="147" y="116"/>
                </a:moveTo>
                <a:lnTo>
                  <a:pt x="147" y="116"/>
                </a:lnTo>
                <a:lnTo>
                  <a:pt x="147" y="116"/>
                </a:lnTo>
                <a:lnTo>
                  <a:pt x="147" y="116"/>
                </a:lnTo>
                <a:lnTo>
                  <a:pt x="147" y="116"/>
                </a:lnTo>
                <a:lnTo>
                  <a:pt x="147" y="116"/>
                </a:lnTo>
                <a:lnTo>
                  <a:pt x="147" y="115"/>
                </a:lnTo>
                <a:lnTo>
                  <a:pt x="147" y="115"/>
                </a:lnTo>
                <a:lnTo>
                  <a:pt x="147" y="116"/>
                </a:lnTo>
                <a:lnTo>
                  <a:pt x="147" y="116"/>
                </a:lnTo>
                <a:close/>
                <a:moveTo>
                  <a:pt x="60" y="89"/>
                </a:moveTo>
                <a:lnTo>
                  <a:pt x="60" y="89"/>
                </a:lnTo>
                <a:lnTo>
                  <a:pt x="60" y="89"/>
                </a:lnTo>
                <a:lnTo>
                  <a:pt x="60" y="89"/>
                </a:lnTo>
                <a:lnTo>
                  <a:pt x="60" y="89"/>
                </a:lnTo>
                <a:lnTo>
                  <a:pt x="60" y="89"/>
                </a:lnTo>
                <a:lnTo>
                  <a:pt x="58" y="89"/>
                </a:lnTo>
                <a:lnTo>
                  <a:pt x="58" y="89"/>
                </a:lnTo>
                <a:lnTo>
                  <a:pt x="60" y="89"/>
                </a:lnTo>
                <a:lnTo>
                  <a:pt x="60" y="89"/>
                </a:lnTo>
                <a:close/>
                <a:moveTo>
                  <a:pt x="298" y="373"/>
                </a:moveTo>
                <a:lnTo>
                  <a:pt x="298" y="373"/>
                </a:lnTo>
                <a:lnTo>
                  <a:pt x="300" y="375"/>
                </a:lnTo>
                <a:lnTo>
                  <a:pt x="300" y="375"/>
                </a:lnTo>
                <a:lnTo>
                  <a:pt x="300" y="373"/>
                </a:lnTo>
                <a:lnTo>
                  <a:pt x="298" y="373"/>
                </a:lnTo>
                <a:lnTo>
                  <a:pt x="298" y="373"/>
                </a:lnTo>
                <a:close/>
                <a:moveTo>
                  <a:pt x="207" y="167"/>
                </a:moveTo>
                <a:lnTo>
                  <a:pt x="207" y="167"/>
                </a:lnTo>
                <a:lnTo>
                  <a:pt x="205" y="168"/>
                </a:lnTo>
                <a:lnTo>
                  <a:pt x="205" y="168"/>
                </a:lnTo>
                <a:lnTo>
                  <a:pt x="207" y="168"/>
                </a:lnTo>
                <a:lnTo>
                  <a:pt x="207" y="167"/>
                </a:lnTo>
                <a:lnTo>
                  <a:pt x="207" y="167"/>
                </a:lnTo>
                <a:close/>
                <a:moveTo>
                  <a:pt x="225" y="342"/>
                </a:moveTo>
                <a:lnTo>
                  <a:pt x="225" y="342"/>
                </a:lnTo>
                <a:lnTo>
                  <a:pt x="225" y="342"/>
                </a:lnTo>
                <a:lnTo>
                  <a:pt x="225" y="342"/>
                </a:lnTo>
                <a:lnTo>
                  <a:pt x="225" y="342"/>
                </a:lnTo>
                <a:lnTo>
                  <a:pt x="225" y="342"/>
                </a:lnTo>
                <a:lnTo>
                  <a:pt x="225" y="342"/>
                </a:lnTo>
                <a:close/>
                <a:moveTo>
                  <a:pt x="284" y="361"/>
                </a:moveTo>
                <a:lnTo>
                  <a:pt x="284" y="361"/>
                </a:lnTo>
                <a:lnTo>
                  <a:pt x="284" y="361"/>
                </a:lnTo>
                <a:lnTo>
                  <a:pt x="284" y="361"/>
                </a:lnTo>
                <a:lnTo>
                  <a:pt x="282" y="361"/>
                </a:lnTo>
                <a:lnTo>
                  <a:pt x="282" y="361"/>
                </a:lnTo>
                <a:lnTo>
                  <a:pt x="284" y="361"/>
                </a:lnTo>
                <a:lnTo>
                  <a:pt x="284" y="361"/>
                </a:lnTo>
                <a:lnTo>
                  <a:pt x="284" y="361"/>
                </a:lnTo>
                <a:lnTo>
                  <a:pt x="284" y="361"/>
                </a:lnTo>
                <a:close/>
                <a:moveTo>
                  <a:pt x="87" y="102"/>
                </a:moveTo>
                <a:lnTo>
                  <a:pt x="87" y="102"/>
                </a:lnTo>
                <a:lnTo>
                  <a:pt x="87" y="100"/>
                </a:lnTo>
                <a:lnTo>
                  <a:pt x="87" y="100"/>
                </a:lnTo>
                <a:lnTo>
                  <a:pt x="87" y="102"/>
                </a:lnTo>
                <a:lnTo>
                  <a:pt x="87" y="102"/>
                </a:lnTo>
                <a:close/>
                <a:moveTo>
                  <a:pt x="252" y="351"/>
                </a:moveTo>
                <a:lnTo>
                  <a:pt x="252" y="351"/>
                </a:lnTo>
                <a:lnTo>
                  <a:pt x="251" y="351"/>
                </a:lnTo>
                <a:lnTo>
                  <a:pt x="251" y="351"/>
                </a:lnTo>
                <a:lnTo>
                  <a:pt x="251" y="353"/>
                </a:lnTo>
                <a:lnTo>
                  <a:pt x="251" y="353"/>
                </a:lnTo>
                <a:lnTo>
                  <a:pt x="252" y="353"/>
                </a:lnTo>
                <a:lnTo>
                  <a:pt x="252" y="353"/>
                </a:lnTo>
                <a:lnTo>
                  <a:pt x="252" y="351"/>
                </a:lnTo>
                <a:lnTo>
                  <a:pt x="252" y="351"/>
                </a:lnTo>
                <a:close/>
                <a:moveTo>
                  <a:pt x="255" y="274"/>
                </a:moveTo>
                <a:lnTo>
                  <a:pt x="255" y="274"/>
                </a:lnTo>
                <a:lnTo>
                  <a:pt x="255" y="274"/>
                </a:lnTo>
                <a:lnTo>
                  <a:pt x="255" y="274"/>
                </a:lnTo>
                <a:lnTo>
                  <a:pt x="255" y="274"/>
                </a:lnTo>
                <a:lnTo>
                  <a:pt x="255" y="274"/>
                </a:lnTo>
                <a:lnTo>
                  <a:pt x="255" y="274"/>
                </a:lnTo>
                <a:lnTo>
                  <a:pt x="255" y="274"/>
                </a:lnTo>
                <a:lnTo>
                  <a:pt x="255" y="274"/>
                </a:lnTo>
                <a:lnTo>
                  <a:pt x="255" y="274"/>
                </a:lnTo>
                <a:close/>
                <a:moveTo>
                  <a:pt x="292" y="170"/>
                </a:moveTo>
                <a:lnTo>
                  <a:pt x="292" y="170"/>
                </a:lnTo>
                <a:lnTo>
                  <a:pt x="292" y="170"/>
                </a:lnTo>
                <a:lnTo>
                  <a:pt x="292" y="170"/>
                </a:lnTo>
                <a:lnTo>
                  <a:pt x="292" y="170"/>
                </a:lnTo>
                <a:lnTo>
                  <a:pt x="292" y="170"/>
                </a:lnTo>
                <a:lnTo>
                  <a:pt x="292" y="170"/>
                </a:lnTo>
                <a:lnTo>
                  <a:pt x="292" y="170"/>
                </a:lnTo>
                <a:lnTo>
                  <a:pt x="292" y="170"/>
                </a:lnTo>
                <a:lnTo>
                  <a:pt x="292" y="170"/>
                </a:lnTo>
                <a:close/>
                <a:moveTo>
                  <a:pt x="69" y="42"/>
                </a:moveTo>
                <a:lnTo>
                  <a:pt x="69" y="42"/>
                </a:lnTo>
                <a:lnTo>
                  <a:pt x="69" y="42"/>
                </a:lnTo>
                <a:lnTo>
                  <a:pt x="69" y="42"/>
                </a:lnTo>
                <a:lnTo>
                  <a:pt x="69" y="42"/>
                </a:lnTo>
                <a:lnTo>
                  <a:pt x="69" y="42"/>
                </a:lnTo>
                <a:lnTo>
                  <a:pt x="69" y="42"/>
                </a:lnTo>
                <a:lnTo>
                  <a:pt x="69" y="42"/>
                </a:lnTo>
                <a:lnTo>
                  <a:pt x="69" y="42"/>
                </a:lnTo>
                <a:lnTo>
                  <a:pt x="69" y="42"/>
                </a:lnTo>
                <a:lnTo>
                  <a:pt x="69" y="42"/>
                </a:lnTo>
                <a:lnTo>
                  <a:pt x="69" y="42"/>
                </a:lnTo>
                <a:close/>
                <a:moveTo>
                  <a:pt x="229" y="340"/>
                </a:moveTo>
                <a:lnTo>
                  <a:pt x="229" y="340"/>
                </a:lnTo>
                <a:lnTo>
                  <a:pt x="229" y="340"/>
                </a:lnTo>
                <a:lnTo>
                  <a:pt x="229" y="340"/>
                </a:lnTo>
                <a:lnTo>
                  <a:pt x="230" y="340"/>
                </a:lnTo>
                <a:lnTo>
                  <a:pt x="230" y="340"/>
                </a:lnTo>
                <a:lnTo>
                  <a:pt x="230" y="340"/>
                </a:lnTo>
                <a:lnTo>
                  <a:pt x="230" y="340"/>
                </a:lnTo>
                <a:lnTo>
                  <a:pt x="229" y="340"/>
                </a:lnTo>
                <a:lnTo>
                  <a:pt x="229" y="340"/>
                </a:lnTo>
                <a:close/>
                <a:moveTo>
                  <a:pt x="69" y="192"/>
                </a:moveTo>
                <a:lnTo>
                  <a:pt x="69" y="192"/>
                </a:lnTo>
                <a:lnTo>
                  <a:pt x="69" y="192"/>
                </a:lnTo>
                <a:lnTo>
                  <a:pt x="69" y="192"/>
                </a:lnTo>
                <a:lnTo>
                  <a:pt x="71" y="194"/>
                </a:lnTo>
                <a:lnTo>
                  <a:pt x="71" y="194"/>
                </a:lnTo>
                <a:lnTo>
                  <a:pt x="71" y="192"/>
                </a:lnTo>
                <a:lnTo>
                  <a:pt x="71" y="192"/>
                </a:lnTo>
                <a:lnTo>
                  <a:pt x="69" y="192"/>
                </a:lnTo>
                <a:lnTo>
                  <a:pt x="69" y="192"/>
                </a:lnTo>
                <a:close/>
                <a:moveTo>
                  <a:pt x="101" y="118"/>
                </a:moveTo>
                <a:lnTo>
                  <a:pt x="101" y="118"/>
                </a:lnTo>
                <a:lnTo>
                  <a:pt x="101" y="118"/>
                </a:lnTo>
                <a:lnTo>
                  <a:pt x="101" y="118"/>
                </a:lnTo>
                <a:lnTo>
                  <a:pt x="101" y="118"/>
                </a:lnTo>
                <a:lnTo>
                  <a:pt x="101" y="118"/>
                </a:lnTo>
                <a:lnTo>
                  <a:pt x="101" y="118"/>
                </a:lnTo>
                <a:close/>
                <a:moveTo>
                  <a:pt x="151" y="116"/>
                </a:moveTo>
                <a:lnTo>
                  <a:pt x="151" y="116"/>
                </a:lnTo>
                <a:lnTo>
                  <a:pt x="151" y="116"/>
                </a:lnTo>
                <a:lnTo>
                  <a:pt x="151" y="116"/>
                </a:lnTo>
                <a:lnTo>
                  <a:pt x="150" y="116"/>
                </a:lnTo>
                <a:lnTo>
                  <a:pt x="150" y="116"/>
                </a:lnTo>
                <a:lnTo>
                  <a:pt x="150" y="116"/>
                </a:lnTo>
                <a:lnTo>
                  <a:pt x="150" y="116"/>
                </a:lnTo>
                <a:lnTo>
                  <a:pt x="151" y="116"/>
                </a:lnTo>
                <a:lnTo>
                  <a:pt x="151" y="116"/>
                </a:lnTo>
                <a:close/>
                <a:moveTo>
                  <a:pt x="229" y="317"/>
                </a:moveTo>
                <a:lnTo>
                  <a:pt x="229" y="317"/>
                </a:lnTo>
                <a:lnTo>
                  <a:pt x="229" y="317"/>
                </a:lnTo>
                <a:lnTo>
                  <a:pt x="229" y="317"/>
                </a:lnTo>
                <a:lnTo>
                  <a:pt x="227" y="317"/>
                </a:lnTo>
                <a:lnTo>
                  <a:pt x="227" y="317"/>
                </a:lnTo>
                <a:lnTo>
                  <a:pt x="227" y="317"/>
                </a:lnTo>
                <a:lnTo>
                  <a:pt x="227" y="317"/>
                </a:lnTo>
                <a:lnTo>
                  <a:pt x="229" y="317"/>
                </a:lnTo>
                <a:lnTo>
                  <a:pt x="229" y="317"/>
                </a:lnTo>
                <a:close/>
                <a:moveTo>
                  <a:pt x="296" y="230"/>
                </a:moveTo>
                <a:lnTo>
                  <a:pt x="296" y="230"/>
                </a:lnTo>
                <a:lnTo>
                  <a:pt x="296" y="230"/>
                </a:lnTo>
                <a:lnTo>
                  <a:pt x="296" y="230"/>
                </a:lnTo>
                <a:lnTo>
                  <a:pt x="296" y="228"/>
                </a:lnTo>
                <a:lnTo>
                  <a:pt x="296" y="228"/>
                </a:lnTo>
                <a:lnTo>
                  <a:pt x="296" y="228"/>
                </a:lnTo>
                <a:lnTo>
                  <a:pt x="296" y="228"/>
                </a:lnTo>
                <a:lnTo>
                  <a:pt x="296" y="230"/>
                </a:lnTo>
                <a:lnTo>
                  <a:pt x="296" y="230"/>
                </a:lnTo>
                <a:close/>
                <a:moveTo>
                  <a:pt x="68" y="78"/>
                </a:moveTo>
                <a:lnTo>
                  <a:pt x="68" y="78"/>
                </a:lnTo>
                <a:lnTo>
                  <a:pt x="66" y="78"/>
                </a:lnTo>
                <a:lnTo>
                  <a:pt x="66" y="78"/>
                </a:lnTo>
                <a:lnTo>
                  <a:pt x="66" y="80"/>
                </a:lnTo>
                <a:lnTo>
                  <a:pt x="66" y="80"/>
                </a:lnTo>
                <a:lnTo>
                  <a:pt x="68" y="80"/>
                </a:lnTo>
                <a:lnTo>
                  <a:pt x="68" y="80"/>
                </a:lnTo>
                <a:lnTo>
                  <a:pt x="68" y="78"/>
                </a:lnTo>
                <a:lnTo>
                  <a:pt x="68" y="78"/>
                </a:lnTo>
                <a:close/>
                <a:moveTo>
                  <a:pt x="244" y="416"/>
                </a:moveTo>
                <a:lnTo>
                  <a:pt x="244" y="416"/>
                </a:lnTo>
                <a:lnTo>
                  <a:pt x="244" y="416"/>
                </a:lnTo>
                <a:lnTo>
                  <a:pt x="244" y="416"/>
                </a:lnTo>
                <a:lnTo>
                  <a:pt x="244" y="414"/>
                </a:lnTo>
                <a:lnTo>
                  <a:pt x="244" y="414"/>
                </a:lnTo>
                <a:lnTo>
                  <a:pt x="244" y="414"/>
                </a:lnTo>
                <a:lnTo>
                  <a:pt x="244" y="414"/>
                </a:lnTo>
                <a:lnTo>
                  <a:pt x="244" y="416"/>
                </a:lnTo>
                <a:lnTo>
                  <a:pt x="244" y="416"/>
                </a:lnTo>
                <a:close/>
                <a:moveTo>
                  <a:pt x="79" y="184"/>
                </a:moveTo>
                <a:lnTo>
                  <a:pt x="79" y="184"/>
                </a:lnTo>
                <a:lnTo>
                  <a:pt x="79" y="184"/>
                </a:lnTo>
                <a:lnTo>
                  <a:pt x="79" y="184"/>
                </a:lnTo>
                <a:lnTo>
                  <a:pt x="79" y="184"/>
                </a:lnTo>
                <a:lnTo>
                  <a:pt x="79" y="184"/>
                </a:lnTo>
                <a:lnTo>
                  <a:pt x="79" y="184"/>
                </a:lnTo>
                <a:lnTo>
                  <a:pt x="79" y="184"/>
                </a:lnTo>
                <a:lnTo>
                  <a:pt x="79" y="184"/>
                </a:lnTo>
                <a:lnTo>
                  <a:pt x="79" y="184"/>
                </a:lnTo>
                <a:close/>
                <a:moveTo>
                  <a:pt x="55" y="66"/>
                </a:moveTo>
                <a:lnTo>
                  <a:pt x="55" y="66"/>
                </a:lnTo>
                <a:lnTo>
                  <a:pt x="55" y="66"/>
                </a:lnTo>
                <a:lnTo>
                  <a:pt x="55" y="66"/>
                </a:lnTo>
                <a:lnTo>
                  <a:pt x="55" y="66"/>
                </a:lnTo>
                <a:lnTo>
                  <a:pt x="55" y="66"/>
                </a:lnTo>
                <a:lnTo>
                  <a:pt x="55" y="66"/>
                </a:lnTo>
                <a:lnTo>
                  <a:pt x="55" y="66"/>
                </a:lnTo>
                <a:lnTo>
                  <a:pt x="55" y="66"/>
                </a:lnTo>
                <a:lnTo>
                  <a:pt x="55" y="66"/>
                </a:lnTo>
                <a:close/>
                <a:moveTo>
                  <a:pt x="194" y="222"/>
                </a:moveTo>
                <a:lnTo>
                  <a:pt x="194" y="222"/>
                </a:lnTo>
                <a:lnTo>
                  <a:pt x="194" y="222"/>
                </a:lnTo>
                <a:lnTo>
                  <a:pt x="194" y="222"/>
                </a:lnTo>
                <a:lnTo>
                  <a:pt x="194" y="222"/>
                </a:lnTo>
                <a:lnTo>
                  <a:pt x="194" y="222"/>
                </a:lnTo>
                <a:lnTo>
                  <a:pt x="194" y="224"/>
                </a:lnTo>
                <a:lnTo>
                  <a:pt x="194" y="224"/>
                </a:lnTo>
                <a:lnTo>
                  <a:pt x="194" y="222"/>
                </a:lnTo>
                <a:lnTo>
                  <a:pt x="194" y="222"/>
                </a:lnTo>
                <a:close/>
                <a:moveTo>
                  <a:pt x="6" y="9"/>
                </a:moveTo>
                <a:lnTo>
                  <a:pt x="6" y="9"/>
                </a:lnTo>
                <a:lnTo>
                  <a:pt x="8" y="9"/>
                </a:lnTo>
                <a:lnTo>
                  <a:pt x="8" y="9"/>
                </a:lnTo>
                <a:lnTo>
                  <a:pt x="8" y="7"/>
                </a:lnTo>
                <a:lnTo>
                  <a:pt x="8" y="7"/>
                </a:lnTo>
                <a:lnTo>
                  <a:pt x="6" y="7"/>
                </a:lnTo>
                <a:lnTo>
                  <a:pt x="6" y="7"/>
                </a:lnTo>
                <a:lnTo>
                  <a:pt x="6" y="9"/>
                </a:lnTo>
                <a:lnTo>
                  <a:pt x="6" y="9"/>
                </a:lnTo>
                <a:close/>
                <a:moveTo>
                  <a:pt x="44" y="72"/>
                </a:moveTo>
                <a:lnTo>
                  <a:pt x="44" y="72"/>
                </a:lnTo>
                <a:lnTo>
                  <a:pt x="44" y="71"/>
                </a:lnTo>
                <a:lnTo>
                  <a:pt x="44" y="71"/>
                </a:lnTo>
                <a:lnTo>
                  <a:pt x="44" y="71"/>
                </a:lnTo>
                <a:lnTo>
                  <a:pt x="44" y="71"/>
                </a:lnTo>
                <a:lnTo>
                  <a:pt x="44" y="71"/>
                </a:lnTo>
                <a:lnTo>
                  <a:pt x="44" y="71"/>
                </a:lnTo>
                <a:lnTo>
                  <a:pt x="44" y="72"/>
                </a:lnTo>
                <a:lnTo>
                  <a:pt x="44" y="72"/>
                </a:lnTo>
                <a:close/>
                <a:moveTo>
                  <a:pt x="192" y="269"/>
                </a:moveTo>
                <a:lnTo>
                  <a:pt x="192" y="269"/>
                </a:lnTo>
                <a:lnTo>
                  <a:pt x="192" y="269"/>
                </a:lnTo>
                <a:lnTo>
                  <a:pt x="192" y="269"/>
                </a:lnTo>
                <a:lnTo>
                  <a:pt x="194" y="269"/>
                </a:lnTo>
                <a:lnTo>
                  <a:pt x="194" y="269"/>
                </a:lnTo>
                <a:lnTo>
                  <a:pt x="194" y="269"/>
                </a:lnTo>
                <a:lnTo>
                  <a:pt x="194" y="269"/>
                </a:lnTo>
                <a:lnTo>
                  <a:pt x="192" y="269"/>
                </a:lnTo>
                <a:lnTo>
                  <a:pt x="192" y="269"/>
                </a:lnTo>
                <a:close/>
                <a:moveTo>
                  <a:pt x="232" y="140"/>
                </a:moveTo>
                <a:lnTo>
                  <a:pt x="232" y="140"/>
                </a:lnTo>
                <a:lnTo>
                  <a:pt x="232" y="140"/>
                </a:lnTo>
                <a:lnTo>
                  <a:pt x="232" y="140"/>
                </a:lnTo>
                <a:lnTo>
                  <a:pt x="232" y="140"/>
                </a:lnTo>
                <a:lnTo>
                  <a:pt x="232" y="140"/>
                </a:lnTo>
                <a:lnTo>
                  <a:pt x="232" y="140"/>
                </a:lnTo>
                <a:lnTo>
                  <a:pt x="232" y="140"/>
                </a:lnTo>
                <a:lnTo>
                  <a:pt x="232" y="140"/>
                </a:lnTo>
                <a:lnTo>
                  <a:pt x="232" y="140"/>
                </a:ln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nvGrpSpPr>
          <p:cNvPr id="389" name="组合 388"/>
          <p:cNvGrpSpPr/>
          <p:nvPr/>
        </p:nvGrpSpPr>
        <p:grpSpPr>
          <a:xfrm>
            <a:off x="4261732" y="1646928"/>
            <a:ext cx="684943" cy="816734"/>
            <a:chOff x="7742804" y="1225849"/>
            <a:chExt cx="585788" cy="698501"/>
          </a:xfrm>
          <a:solidFill>
            <a:schemeClr val="accent1"/>
          </a:solidFill>
        </p:grpSpPr>
        <p:sp>
          <p:nvSpPr>
            <p:cNvPr id="390" name="Freeform 115"/>
            <p:cNvSpPr>
              <a:spLocks noEditPoints="1"/>
            </p:cNvSpPr>
            <p:nvPr/>
          </p:nvSpPr>
          <p:spPr bwMode="auto">
            <a:xfrm>
              <a:off x="8038079" y="1225849"/>
              <a:ext cx="290513" cy="312738"/>
            </a:xfrm>
            <a:custGeom>
              <a:avLst/>
              <a:gdLst>
                <a:gd name="T0" fmla="*/ 105 w 183"/>
                <a:gd name="T1" fmla="*/ 0 h 197"/>
                <a:gd name="T2" fmla="*/ 116 w 183"/>
                <a:gd name="T3" fmla="*/ 183 h 197"/>
                <a:gd name="T4" fmla="*/ 28 w 183"/>
                <a:gd name="T5" fmla="*/ 183 h 197"/>
                <a:gd name="T6" fmla="*/ 14 w 183"/>
                <a:gd name="T7" fmla="*/ 145 h 197"/>
                <a:gd name="T8" fmla="*/ 109 w 183"/>
                <a:gd name="T9" fmla="*/ 180 h 197"/>
                <a:gd name="T10" fmla="*/ 75 w 183"/>
                <a:gd name="T11" fmla="*/ 145 h 197"/>
                <a:gd name="T12" fmla="*/ 140 w 183"/>
                <a:gd name="T13" fmla="*/ 19 h 197"/>
                <a:gd name="T14" fmla="*/ 90 w 183"/>
                <a:gd name="T15" fmla="*/ 104 h 197"/>
                <a:gd name="T16" fmla="*/ 47 w 183"/>
                <a:gd name="T17" fmla="*/ 52 h 197"/>
                <a:gd name="T18" fmla="*/ 157 w 183"/>
                <a:gd name="T19" fmla="*/ 85 h 197"/>
                <a:gd name="T20" fmla="*/ 97 w 183"/>
                <a:gd name="T21" fmla="*/ 55 h 197"/>
                <a:gd name="T22" fmla="*/ 90 w 183"/>
                <a:gd name="T23" fmla="*/ 36 h 197"/>
                <a:gd name="T24" fmla="*/ 53 w 183"/>
                <a:gd name="T25" fmla="*/ 58 h 197"/>
                <a:gd name="T26" fmla="*/ 77 w 183"/>
                <a:gd name="T27" fmla="*/ 82 h 197"/>
                <a:gd name="T28" fmla="*/ 150 w 183"/>
                <a:gd name="T29" fmla="*/ 34 h 197"/>
                <a:gd name="T30" fmla="*/ 131 w 183"/>
                <a:gd name="T31" fmla="*/ 77 h 197"/>
                <a:gd name="T32" fmla="*/ 66 w 183"/>
                <a:gd name="T33" fmla="*/ 45 h 197"/>
                <a:gd name="T34" fmla="*/ 109 w 183"/>
                <a:gd name="T35" fmla="*/ 80 h 197"/>
                <a:gd name="T36" fmla="*/ 17 w 183"/>
                <a:gd name="T37" fmla="*/ 102 h 197"/>
                <a:gd name="T38" fmla="*/ 86 w 183"/>
                <a:gd name="T39" fmla="*/ 66 h 197"/>
                <a:gd name="T40" fmla="*/ 121 w 183"/>
                <a:gd name="T41" fmla="*/ 126 h 197"/>
                <a:gd name="T42" fmla="*/ 154 w 183"/>
                <a:gd name="T43" fmla="*/ 72 h 197"/>
                <a:gd name="T44" fmla="*/ 86 w 183"/>
                <a:gd name="T45" fmla="*/ 22 h 197"/>
                <a:gd name="T46" fmla="*/ 107 w 183"/>
                <a:gd name="T47" fmla="*/ 88 h 197"/>
                <a:gd name="T48" fmla="*/ 109 w 183"/>
                <a:gd name="T49" fmla="*/ 112 h 197"/>
                <a:gd name="T50" fmla="*/ 109 w 183"/>
                <a:gd name="T51" fmla="*/ 31 h 197"/>
                <a:gd name="T52" fmla="*/ 6 w 183"/>
                <a:gd name="T53" fmla="*/ 126 h 197"/>
                <a:gd name="T54" fmla="*/ 132 w 183"/>
                <a:gd name="T55" fmla="*/ 58 h 197"/>
                <a:gd name="T56" fmla="*/ 58 w 183"/>
                <a:gd name="T57" fmla="*/ 58 h 197"/>
                <a:gd name="T58" fmla="*/ 165 w 183"/>
                <a:gd name="T59" fmla="*/ 87 h 197"/>
                <a:gd name="T60" fmla="*/ 74 w 183"/>
                <a:gd name="T61" fmla="*/ 94 h 197"/>
                <a:gd name="T62" fmla="*/ 77 w 183"/>
                <a:gd name="T63" fmla="*/ 154 h 197"/>
                <a:gd name="T64" fmla="*/ 116 w 183"/>
                <a:gd name="T65" fmla="*/ 20 h 197"/>
                <a:gd name="T66" fmla="*/ 80 w 183"/>
                <a:gd name="T67" fmla="*/ 153 h 197"/>
                <a:gd name="T68" fmla="*/ 60 w 183"/>
                <a:gd name="T69" fmla="*/ 88 h 197"/>
                <a:gd name="T70" fmla="*/ 104 w 183"/>
                <a:gd name="T71" fmla="*/ 34 h 197"/>
                <a:gd name="T72" fmla="*/ 102 w 183"/>
                <a:gd name="T73" fmla="*/ 47 h 197"/>
                <a:gd name="T74" fmla="*/ 80 w 183"/>
                <a:gd name="T75" fmla="*/ 27 h 197"/>
                <a:gd name="T76" fmla="*/ 44 w 183"/>
                <a:gd name="T77" fmla="*/ 115 h 197"/>
                <a:gd name="T78" fmla="*/ 64 w 183"/>
                <a:gd name="T79" fmla="*/ 115 h 197"/>
                <a:gd name="T80" fmla="*/ 145 w 183"/>
                <a:gd name="T81" fmla="*/ 88 h 197"/>
                <a:gd name="T82" fmla="*/ 135 w 183"/>
                <a:gd name="T83" fmla="*/ 34 h 197"/>
                <a:gd name="T84" fmla="*/ 180 w 183"/>
                <a:gd name="T85" fmla="*/ 49 h 197"/>
                <a:gd name="T86" fmla="*/ 77 w 183"/>
                <a:gd name="T87" fmla="*/ 124 h 197"/>
                <a:gd name="T88" fmla="*/ 112 w 183"/>
                <a:gd name="T89" fmla="*/ 87 h 197"/>
                <a:gd name="T90" fmla="*/ 31 w 183"/>
                <a:gd name="T91" fmla="*/ 123 h 197"/>
                <a:gd name="T92" fmla="*/ 74 w 183"/>
                <a:gd name="T93" fmla="*/ 101 h 197"/>
                <a:gd name="T94" fmla="*/ 134 w 183"/>
                <a:gd name="T95" fmla="*/ 113 h 197"/>
                <a:gd name="T96" fmla="*/ 82 w 183"/>
                <a:gd name="T97" fmla="*/ 134 h 197"/>
                <a:gd name="T98" fmla="*/ 97 w 183"/>
                <a:gd name="T99" fmla="*/ 33 h 197"/>
                <a:gd name="T100" fmla="*/ 167 w 183"/>
                <a:gd name="T101" fmla="*/ 94 h 197"/>
                <a:gd name="T102" fmla="*/ 116 w 183"/>
                <a:gd name="T103" fmla="*/ 162 h 197"/>
                <a:gd name="T104" fmla="*/ 104 w 183"/>
                <a:gd name="T105" fmla="*/ 124 h 197"/>
                <a:gd name="T106" fmla="*/ 140 w 183"/>
                <a:gd name="T107" fmla="*/ 80 h 197"/>
                <a:gd name="T108" fmla="*/ 99 w 183"/>
                <a:gd name="T109" fmla="*/ 115 h 197"/>
                <a:gd name="T110" fmla="*/ 150 w 183"/>
                <a:gd name="T111" fmla="*/ 61 h 197"/>
                <a:gd name="T112" fmla="*/ 113 w 183"/>
                <a:gd name="T113" fmla="*/ 22 h 197"/>
                <a:gd name="T114" fmla="*/ 83 w 183"/>
                <a:gd name="T115" fmla="*/ 33 h 197"/>
                <a:gd name="T116" fmla="*/ 90 w 183"/>
                <a:gd name="T117" fmla="*/ 25 h 197"/>
                <a:gd name="T118" fmla="*/ 34 w 183"/>
                <a:gd name="T119" fmla="*/ 93 h 197"/>
                <a:gd name="T120" fmla="*/ 104 w 183"/>
                <a:gd name="T121" fmla="*/ 94 h 197"/>
                <a:gd name="T122" fmla="*/ 153 w 183"/>
                <a:gd name="T123" fmla="*/ 82 h 197"/>
                <a:gd name="T124" fmla="*/ 60 w 183"/>
                <a:gd name="T125" fmla="*/ 11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 h="197">
                  <a:moveTo>
                    <a:pt x="25" y="172"/>
                  </a:moveTo>
                  <a:lnTo>
                    <a:pt x="25" y="172"/>
                  </a:lnTo>
                  <a:lnTo>
                    <a:pt x="25" y="170"/>
                  </a:lnTo>
                  <a:lnTo>
                    <a:pt x="25" y="170"/>
                  </a:lnTo>
                  <a:lnTo>
                    <a:pt x="15" y="162"/>
                  </a:lnTo>
                  <a:lnTo>
                    <a:pt x="8" y="154"/>
                  </a:lnTo>
                  <a:lnTo>
                    <a:pt x="8" y="154"/>
                  </a:lnTo>
                  <a:lnTo>
                    <a:pt x="4" y="150"/>
                  </a:lnTo>
                  <a:lnTo>
                    <a:pt x="3" y="145"/>
                  </a:lnTo>
                  <a:lnTo>
                    <a:pt x="3" y="145"/>
                  </a:lnTo>
                  <a:lnTo>
                    <a:pt x="1" y="135"/>
                  </a:lnTo>
                  <a:lnTo>
                    <a:pt x="0" y="128"/>
                  </a:lnTo>
                  <a:lnTo>
                    <a:pt x="0" y="128"/>
                  </a:lnTo>
                  <a:lnTo>
                    <a:pt x="1" y="120"/>
                  </a:lnTo>
                  <a:lnTo>
                    <a:pt x="1" y="120"/>
                  </a:lnTo>
                  <a:lnTo>
                    <a:pt x="3" y="116"/>
                  </a:lnTo>
                  <a:lnTo>
                    <a:pt x="3" y="116"/>
                  </a:lnTo>
                  <a:lnTo>
                    <a:pt x="3" y="113"/>
                  </a:lnTo>
                  <a:lnTo>
                    <a:pt x="3" y="113"/>
                  </a:lnTo>
                  <a:lnTo>
                    <a:pt x="6" y="105"/>
                  </a:lnTo>
                  <a:lnTo>
                    <a:pt x="6" y="105"/>
                  </a:lnTo>
                  <a:lnTo>
                    <a:pt x="11" y="96"/>
                  </a:lnTo>
                  <a:lnTo>
                    <a:pt x="11" y="96"/>
                  </a:lnTo>
                  <a:lnTo>
                    <a:pt x="20" y="82"/>
                  </a:lnTo>
                  <a:lnTo>
                    <a:pt x="20" y="82"/>
                  </a:lnTo>
                  <a:lnTo>
                    <a:pt x="30" y="66"/>
                  </a:lnTo>
                  <a:lnTo>
                    <a:pt x="41" y="50"/>
                  </a:lnTo>
                  <a:lnTo>
                    <a:pt x="41" y="50"/>
                  </a:lnTo>
                  <a:lnTo>
                    <a:pt x="45" y="44"/>
                  </a:lnTo>
                  <a:lnTo>
                    <a:pt x="45" y="44"/>
                  </a:lnTo>
                  <a:lnTo>
                    <a:pt x="53" y="34"/>
                  </a:lnTo>
                  <a:lnTo>
                    <a:pt x="61" y="27"/>
                  </a:lnTo>
                  <a:lnTo>
                    <a:pt x="61" y="27"/>
                  </a:lnTo>
                  <a:lnTo>
                    <a:pt x="72" y="17"/>
                  </a:lnTo>
                  <a:lnTo>
                    <a:pt x="72" y="17"/>
                  </a:lnTo>
                  <a:lnTo>
                    <a:pt x="83" y="9"/>
                  </a:lnTo>
                  <a:lnTo>
                    <a:pt x="83" y="9"/>
                  </a:lnTo>
                  <a:lnTo>
                    <a:pt x="97" y="1"/>
                  </a:lnTo>
                  <a:lnTo>
                    <a:pt x="97" y="1"/>
                  </a:lnTo>
                  <a:lnTo>
                    <a:pt x="105" y="0"/>
                  </a:lnTo>
                  <a:lnTo>
                    <a:pt x="115" y="0"/>
                  </a:lnTo>
                  <a:lnTo>
                    <a:pt x="115" y="0"/>
                  </a:lnTo>
                  <a:lnTo>
                    <a:pt x="132" y="0"/>
                  </a:lnTo>
                  <a:lnTo>
                    <a:pt x="132" y="0"/>
                  </a:lnTo>
                  <a:lnTo>
                    <a:pt x="143" y="3"/>
                  </a:lnTo>
                  <a:lnTo>
                    <a:pt x="156" y="8"/>
                  </a:lnTo>
                  <a:lnTo>
                    <a:pt x="156" y="8"/>
                  </a:lnTo>
                  <a:lnTo>
                    <a:pt x="162" y="12"/>
                  </a:lnTo>
                  <a:lnTo>
                    <a:pt x="170" y="17"/>
                  </a:lnTo>
                  <a:lnTo>
                    <a:pt x="170" y="17"/>
                  </a:lnTo>
                  <a:lnTo>
                    <a:pt x="173" y="20"/>
                  </a:lnTo>
                  <a:lnTo>
                    <a:pt x="176" y="25"/>
                  </a:lnTo>
                  <a:lnTo>
                    <a:pt x="178" y="30"/>
                  </a:lnTo>
                  <a:lnTo>
                    <a:pt x="180" y="36"/>
                  </a:lnTo>
                  <a:lnTo>
                    <a:pt x="180" y="36"/>
                  </a:lnTo>
                  <a:lnTo>
                    <a:pt x="181" y="41"/>
                  </a:lnTo>
                  <a:lnTo>
                    <a:pt x="181" y="41"/>
                  </a:lnTo>
                  <a:lnTo>
                    <a:pt x="183" y="50"/>
                  </a:lnTo>
                  <a:lnTo>
                    <a:pt x="183" y="60"/>
                  </a:lnTo>
                  <a:lnTo>
                    <a:pt x="183" y="60"/>
                  </a:lnTo>
                  <a:lnTo>
                    <a:pt x="178" y="77"/>
                  </a:lnTo>
                  <a:lnTo>
                    <a:pt x="172" y="93"/>
                  </a:lnTo>
                  <a:lnTo>
                    <a:pt x="172" y="93"/>
                  </a:lnTo>
                  <a:lnTo>
                    <a:pt x="167" y="104"/>
                  </a:lnTo>
                  <a:lnTo>
                    <a:pt x="167" y="104"/>
                  </a:lnTo>
                  <a:lnTo>
                    <a:pt x="159" y="116"/>
                  </a:lnTo>
                  <a:lnTo>
                    <a:pt x="159" y="116"/>
                  </a:lnTo>
                  <a:lnTo>
                    <a:pt x="157" y="120"/>
                  </a:lnTo>
                  <a:lnTo>
                    <a:pt x="157" y="120"/>
                  </a:lnTo>
                  <a:lnTo>
                    <a:pt x="153" y="131"/>
                  </a:lnTo>
                  <a:lnTo>
                    <a:pt x="146" y="143"/>
                  </a:lnTo>
                  <a:lnTo>
                    <a:pt x="146" y="143"/>
                  </a:lnTo>
                  <a:lnTo>
                    <a:pt x="145" y="143"/>
                  </a:lnTo>
                  <a:lnTo>
                    <a:pt x="145" y="143"/>
                  </a:lnTo>
                  <a:lnTo>
                    <a:pt x="137" y="157"/>
                  </a:lnTo>
                  <a:lnTo>
                    <a:pt x="127" y="170"/>
                  </a:lnTo>
                  <a:lnTo>
                    <a:pt x="127" y="170"/>
                  </a:lnTo>
                  <a:lnTo>
                    <a:pt x="121" y="178"/>
                  </a:lnTo>
                  <a:lnTo>
                    <a:pt x="121" y="178"/>
                  </a:lnTo>
                  <a:lnTo>
                    <a:pt x="116" y="183"/>
                  </a:lnTo>
                  <a:lnTo>
                    <a:pt x="116" y="183"/>
                  </a:lnTo>
                  <a:lnTo>
                    <a:pt x="116" y="184"/>
                  </a:lnTo>
                  <a:lnTo>
                    <a:pt x="116" y="184"/>
                  </a:lnTo>
                  <a:lnTo>
                    <a:pt x="115" y="186"/>
                  </a:lnTo>
                  <a:lnTo>
                    <a:pt x="115" y="186"/>
                  </a:lnTo>
                  <a:lnTo>
                    <a:pt x="113" y="186"/>
                  </a:lnTo>
                  <a:lnTo>
                    <a:pt x="113" y="187"/>
                  </a:lnTo>
                  <a:lnTo>
                    <a:pt x="113" y="187"/>
                  </a:lnTo>
                  <a:lnTo>
                    <a:pt x="112" y="189"/>
                  </a:lnTo>
                  <a:lnTo>
                    <a:pt x="110" y="189"/>
                  </a:lnTo>
                  <a:lnTo>
                    <a:pt x="110" y="189"/>
                  </a:lnTo>
                  <a:lnTo>
                    <a:pt x="110" y="189"/>
                  </a:lnTo>
                  <a:lnTo>
                    <a:pt x="110" y="189"/>
                  </a:lnTo>
                  <a:lnTo>
                    <a:pt x="104" y="192"/>
                  </a:lnTo>
                  <a:lnTo>
                    <a:pt x="104" y="192"/>
                  </a:lnTo>
                  <a:lnTo>
                    <a:pt x="102" y="194"/>
                  </a:lnTo>
                  <a:lnTo>
                    <a:pt x="102" y="194"/>
                  </a:lnTo>
                  <a:lnTo>
                    <a:pt x="97" y="197"/>
                  </a:lnTo>
                  <a:lnTo>
                    <a:pt x="93" y="197"/>
                  </a:lnTo>
                  <a:lnTo>
                    <a:pt x="93" y="197"/>
                  </a:lnTo>
                  <a:lnTo>
                    <a:pt x="85" y="197"/>
                  </a:lnTo>
                  <a:lnTo>
                    <a:pt x="77" y="197"/>
                  </a:lnTo>
                  <a:lnTo>
                    <a:pt x="77" y="197"/>
                  </a:lnTo>
                  <a:lnTo>
                    <a:pt x="66" y="194"/>
                  </a:lnTo>
                  <a:lnTo>
                    <a:pt x="55" y="189"/>
                  </a:lnTo>
                  <a:lnTo>
                    <a:pt x="55" y="189"/>
                  </a:lnTo>
                  <a:lnTo>
                    <a:pt x="49" y="184"/>
                  </a:lnTo>
                  <a:lnTo>
                    <a:pt x="49" y="184"/>
                  </a:lnTo>
                  <a:lnTo>
                    <a:pt x="45" y="183"/>
                  </a:lnTo>
                  <a:lnTo>
                    <a:pt x="45" y="183"/>
                  </a:lnTo>
                  <a:lnTo>
                    <a:pt x="44" y="183"/>
                  </a:lnTo>
                  <a:lnTo>
                    <a:pt x="44" y="183"/>
                  </a:lnTo>
                  <a:lnTo>
                    <a:pt x="41" y="184"/>
                  </a:lnTo>
                  <a:lnTo>
                    <a:pt x="41" y="184"/>
                  </a:lnTo>
                  <a:lnTo>
                    <a:pt x="39" y="184"/>
                  </a:lnTo>
                  <a:lnTo>
                    <a:pt x="39" y="184"/>
                  </a:lnTo>
                  <a:lnTo>
                    <a:pt x="36" y="186"/>
                  </a:lnTo>
                  <a:lnTo>
                    <a:pt x="33" y="186"/>
                  </a:lnTo>
                  <a:lnTo>
                    <a:pt x="33" y="186"/>
                  </a:lnTo>
                  <a:lnTo>
                    <a:pt x="28" y="183"/>
                  </a:lnTo>
                  <a:lnTo>
                    <a:pt x="27" y="180"/>
                  </a:lnTo>
                  <a:lnTo>
                    <a:pt x="25" y="176"/>
                  </a:lnTo>
                  <a:lnTo>
                    <a:pt x="25" y="176"/>
                  </a:lnTo>
                  <a:lnTo>
                    <a:pt x="25" y="173"/>
                  </a:lnTo>
                  <a:lnTo>
                    <a:pt x="25" y="173"/>
                  </a:lnTo>
                  <a:lnTo>
                    <a:pt x="25" y="172"/>
                  </a:lnTo>
                  <a:lnTo>
                    <a:pt x="25" y="172"/>
                  </a:lnTo>
                  <a:close/>
                  <a:moveTo>
                    <a:pt x="41" y="118"/>
                  </a:moveTo>
                  <a:lnTo>
                    <a:pt x="41" y="118"/>
                  </a:lnTo>
                  <a:lnTo>
                    <a:pt x="41" y="120"/>
                  </a:lnTo>
                  <a:lnTo>
                    <a:pt x="41" y="120"/>
                  </a:lnTo>
                  <a:lnTo>
                    <a:pt x="39" y="124"/>
                  </a:lnTo>
                  <a:lnTo>
                    <a:pt x="39" y="124"/>
                  </a:lnTo>
                  <a:lnTo>
                    <a:pt x="38" y="129"/>
                  </a:lnTo>
                  <a:lnTo>
                    <a:pt x="33" y="129"/>
                  </a:lnTo>
                  <a:lnTo>
                    <a:pt x="33" y="129"/>
                  </a:lnTo>
                  <a:lnTo>
                    <a:pt x="30" y="129"/>
                  </a:lnTo>
                  <a:lnTo>
                    <a:pt x="27" y="128"/>
                  </a:lnTo>
                  <a:lnTo>
                    <a:pt x="27" y="128"/>
                  </a:lnTo>
                  <a:lnTo>
                    <a:pt x="25" y="126"/>
                  </a:lnTo>
                  <a:lnTo>
                    <a:pt x="23" y="123"/>
                  </a:lnTo>
                  <a:lnTo>
                    <a:pt x="23" y="123"/>
                  </a:lnTo>
                  <a:lnTo>
                    <a:pt x="23" y="118"/>
                  </a:lnTo>
                  <a:lnTo>
                    <a:pt x="23" y="118"/>
                  </a:lnTo>
                  <a:lnTo>
                    <a:pt x="23" y="113"/>
                  </a:lnTo>
                  <a:lnTo>
                    <a:pt x="23" y="113"/>
                  </a:lnTo>
                  <a:lnTo>
                    <a:pt x="17" y="113"/>
                  </a:lnTo>
                  <a:lnTo>
                    <a:pt x="17" y="113"/>
                  </a:lnTo>
                  <a:lnTo>
                    <a:pt x="12" y="115"/>
                  </a:lnTo>
                  <a:lnTo>
                    <a:pt x="12" y="115"/>
                  </a:lnTo>
                  <a:lnTo>
                    <a:pt x="11" y="116"/>
                  </a:lnTo>
                  <a:lnTo>
                    <a:pt x="11" y="116"/>
                  </a:lnTo>
                  <a:lnTo>
                    <a:pt x="11" y="120"/>
                  </a:lnTo>
                  <a:lnTo>
                    <a:pt x="11" y="120"/>
                  </a:lnTo>
                  <a:lnTo>
                    <a:pt x="9" y="129"/>
                  </a:lnTo>
                  <a:lnTo>
                    <a:pt x="9" y="129"/>
                  </a:lnTo>
                  <a:lnTo>
                    <a:pt x="9" y="139"/>
                  </a:lnTo>
                  <a:lnTo>
                    <a:pt x="9" y="139"/>
                  </a:lnTo>
                  <a:lnTo>
                    <a:pt x="11" y="142"/>
                  </a:lnTo>
                  <a:lnTo>
                    <a:pt x="14" y="145"/>
                  </a:lnTo>
                  <a:lnTo>
                    <a:pt x="14" y="145"/>
                  </a:lnTo>
                  <a:lnTo>
                    <a:pt x="20" y="156"/>
                  </a:lnTo>
                  <a:lnTo>
                    <a:pt x="20" y="156"/>
                  </a:lnTo>
                  <a:lnTo>
                    <a:pt x="25" y="161"/>
                  </a:lnTo>
                  <a:lnTo>
                    <a:pt x="31" y="164"/>
                  </a:lnTo>
                  <a:lnTo>
                    <a:pt x="31" y="164"/>
                  </a:lnTo>
                  <a:lnTo>
                    <a:pt x="33" y="162"/>
                  </a:lnTo>
                  <a:lnTo>
                    <a:pt x="33" y="162"/>
                  </a:lnTo>
                  <a:lnTo>
                    <a:pt x="36" y="161"/>
                  </a:lnTo>
                  <a:lnTo>
                    <a:pt x="38" y="161"/>
                  </a:lnTo>
                  <a:lnTo>
                    <a:pt x="38" y="161"/>
                  </a:lnTo>
                  <a:lnTo>
                    <a:pt x="42" y="161"/>
                  </a:lnTo>
                  <a:lnTo>
                    <a:pt x="45" y="162"/>
                  </a:lnTo>
                  <a:lnTo>
                    <a:pt x="45" y="162"/>
                  </a:lnTo>
                  <a:lnTo>
                    <a:pt x="49" y="165"/>
                  </a:lnTo>
                  <a:lnTo>
                    <a:pt x="49" y="170"/>
                  </a:lnTo>
                  <a:lnTo>
                    <a:pt x="49" y="170"/>
                  </a:lnTo>
                  <a:lnTo>
                    <a:pt x="49" y="170"/>
                  </a:lnTo>
                  <a:lnTo>
                    <a:pt x="49" y="170"/>
                  </a:lnTo>
                  <a:lnTo>
                    <a:pt x="49" y="172"/>
                  </a:lnTo>
                  <a:lnTo>
                    <a:pt x="50" y="173"/>
                  </a:lnTo>
                  <a:lnTo>
                    <a:pt x="50" y="173"/>
                  </a:lnTo>
                  <a:lnTo>
                    <a:pt x="53" y="175"/>
                  </a:lnTo>
                  <a:lnTo>
                    <a:pt x="53" y="175"/>
                  </a:lnTo>
                  <a:lnTo>
                    <a:pt x="75" y="184"/>
                  </a:lnTo>
                  <a:lnTo>
                    <a:pt x="75" y="184"/>
                  </a:lnTo>
                  <a:lnTo>
                    <a:pt x="85" y="187"/>
                  </a:lnTo>
                  <a:lnTo>
                    <a:pt x="94" y="189"/>
                  </a:lnTo>
                  <a:lnTo>
                    <a:pt x="94" y="189"/>
                  </a:lnTo>
                  <a:lnTo>
                    <a:pt x="99" y="187"/>
                  </a:lnTo>
                  <a:lnTo>
                    <a:pt x="99" y="187"/>
                  </a:lnTo>
                  <a:lnTo>
                    <a:pt x="102" y="187"/>
                  </a:lnTo>
                  <a:lnTo>
                    <a:pt x="102" y="187"/>
                  </a:lnTo>
                  <a:lnTo>
                    <a:pt x="105" y="184"/>
                  </a:lnTo>
                  <a:lnTo>
                    <a:pt x="105" y="184"/>
                  </a:lnTo>
                  <a:lnTo>
                    <a:pt x="105" y="184"/>
                  </a:lnTo>
                  <a:lnTo>
                    <a:pt x="105" y="184"/>
                  </a:lnTo>
                  <a:lnTo>
                    <a:pt x="109" y="183"/>
                  </a:lnTo>
                  <a:lnTo>
                    <a:pt x="109" y="180"/>
                  </a:lnTo>
                  <a:lnTo>
                    <a:pt x="109" y="180"/>
                  </a:lnTo>
                  <a:lnTo>
                    <a:pt x="110" y="172"/>
                  </a:lnTo>
                  <a:lnTo>
                    <a:pt x="107" y="165"/>
                  </a:lnTo>
                  <a:lnTo>
                    <a:pt x="107" y="165"/>
                  </a:lnTo>
                  <a:lnTo>
                    <a:pt x="104" y="159"/>
                  </a:lnTo>
                  <a:lnTo>
                    <a:pt x="104" y="159"/>
                  </a:lnTo>
                  <a:lnTo>
                    <a:pt x="101" y="154"/>
                  </a:lnTo>
                  <a:lnTo>
                    <a:pt x="97" y="153"/>
                  </a:lnTo>
                  <a:lnTo>
                    <a:pt x="97" y="153"/>
                  </a:lnTo>
                  <a:lnTo>
                    <a:pt x="96" y="150"/>
                  </a:lnTo>
                  <a:lnTo>
                    <a:pt x="96" y="150"/>
                  </a:lnTo>
                  <a:lnTo>
                    <a:pt x="88" y="145"/>
                  </a:lnTo>
                  <a:lnTo>
                    <a:pt x="88" y="145"/>
                  </a:lnTo>
                  <a:lnTo>
                    <a:pt x="86" y="143"/>
                  </a:lnTo>
                  <a:lnTo>
                    <a:pt x="86" y="143"/>
                  </a:lnTo>
                  <a:lnTo>
                    <a:pt x="86" y="146"/>
                  </a:lnTo>
                  <a:lnTo>
                    <a:pt x="86" y="146"/>
                  </a:lnTo>
                  <a:lnTo>
                    <a:pt x="88" y="146"/>
                  </a:lnTo>
                  <a:lnTo>
                    <a:pt x="88" y="146"/>
                  </a:lnTo>
                  <a:lnTo>
                    <a:pt x="88" y="150"/>
                  </a:lnTo>
                  <a:lnTo>
                    <a:pt x="88" y="153"/>
                  </a:lnTo>
                  <a:lnTo>
                    <a:pt x="88" y="153"/>
                  </a:lnTo>
                  <a:lnTo>
                    <a:pt x="88" y="154"/>
                  </a:lnTo>
                  <a:lnTo>
                    <a:pt x="88" y="154"/>
                  </a:lnTo>
                  <a:lnTo>
                    <a:pt x="86" y="159"/>
                  </a:lnTo>
                  <a:lnTo>
                    <a:pt x="83" y="162"/>
                  </a:lnTo>
                  <a:lnTo>
                    <a:pt x="83" y="162"/>
                  </a:lnTo>
                  <a:lnTo>
                    <a:pt x="82" y="164"/>
                  </a:lnTo>
                  <a:lnTo>
                    <a:pt x="82" y="164"/>
                  </a:lnTo>
                  <a:lnTo>
                    <a:pt x="77" y="164"/>
                  </a:lnTo>
                  <a:lnTo>
                    <a:pt x="71" y="161"/>
                  </a:lnTo>
                  <a:lnTo>
                    <a:pt x="71" y="161"/>
                  </a:lnTo>
                  <a:lnTo>
                    <a:pt x="69" y="157"/>
                  </a:lnTo>
                  <a:lnTo>
                    <a:pt x="69" y="154"/>
                  </a:lnTo>
                  <a:lnTo>
                    <a:pt x="69" y="154"/>
                  </a:lnTo>
                  <a:lnTo>
                    <a:pt x="69" y="150"/>
                  </a:lnTo>
                  <a:lnTo>
                    <a:pt x="69" y="150"/>
                  </a:lnTo>
                  <a:lnTo>
                    <a:pt x="72" y="146"/>
                  </a:lnTo>
                  <a:lnTo>
                    <a:pt x="75" y="145"/>
                  </a:lnTo>
                  <a:lnTo>
                    <a:pt x="75" y="145"/>
                  </a:lnTo>
                  <a:lnTo>
                    <a:pt x="75" y="145"/>
                  </a:lnTo>
                  <a:lnTo>
                    <a:pt x="75" y="145"/>
                  </a:lnTo>
                  <a:lnTo>
                    <a:pt x="79" y="143"/>
                  </a:lnTo>
                  <a:lnTo>
                    <a:pt x="79" y="143"/>
                  </a:lnTo>
                  <a:lnTo>
                    <a:pt x="85" y="143"/>
                  </a:lnTo>
                  <a:lnTo>
                    <a:pt x="85" y="143"/>
                  </a:lnTo>
                  <a:lnTo>
                    <a:pt x="85" y="143"/>
                  </a:lnTo>
                  <a:lnTo>
                    <a:pt x="85" y="143"/>
                  </a:lnTo>
                  <a:lnTo>
                    <a:pt x="77" y="137"/>
                  </a:lnTo>
                  <a:lnTo>
                    <a:pt x="77" y="137"/>
                  </a:lnTo>
                  <a:lnTo>
                    <a:pt x="64" y="131"/>
                  </a:lnTo>
                  <a:lnTo>
                    <a:pt x="64" y="131"/>
                  </a:lnTo>
                  <a:lnTo>
                    <a:pt x="55" y="128"/>
                  </a:lnTo>
                  <a:lnTo>
                    <a:pt x="55" y="128"/>
                  </a:lnTo>
                  <a:lnTo>
                    <a:pt x="52" y="126"/>
                  </a:lnTo>
                  <a:lnTo>
                    <a:pt x="52" y="126"/>
                  </a:lnTo>
                  <a:lnTo>
                    <a:pt x="44" y="120"/>
                  </a:lnTo>
                  <a:lnTo>
                    <a:pt x="44" y="120"/>
                  </a:lnTo>
                  <a:lnTo>
                    <a:pt x="41" y="118"/>
                  </a:lnTo>
                  <a:lnTo>
                    <a:pt x="41" y="118"/>
                  </a:lnTo>
                  <a:close/>
                  <a:moveTo>
                    <a:pt x="131" y="19"/>
                  </a:moveTo>
                  <a:lnTo>
                    <a:pt x="131" y="19"/>
                  </a:lnTo>
                  <a:lnTo>
                    <a:pt x="134" y="30"/>
                  </a:lnTo>
                  <a:lnTo>
                    <a:pt x="134" y="30"/>
                  </a:lnTo>
                  <a:lnTo>
                    <a:pt x="135" y="28"/>
                  </a:lnTo>
                  <a:lnTo>
                    <a:pt x="135" y="28"/>
                  </a:lnTo>
                  <a:lnTo>
                    <a:pt x="135" y="27"/>
                  </a:lnTo>
                  <a:lnTo>
                    <a:pt x="135" y="27"/>
                  </a:lnTo>
                  <a:lnTo>
                    <a:pt x="134" y="23"/>
                  </a:lnTo>
                  <a:lnTo>
                    <a:pt x="134" y="23"/>
                  </a:lnTo>
                  <a:lnTo>
                    <a:pt x="135" y="22"/>
                  </a:lnTo>
                  <a:lnTo>
                    <a:pt x="135" y="22"/>
                  </a:lnTo>
                  <a:lnTo>
                    <a:pt x="137" y="22"/>
                  </a:lnTo>
                  <a:lnTo>
                    <a:pt x="137" y="22"/>
                  </a:lnTo>
                  <a:lnTo>
                    <a:pt x="139" y="23"/>
                  </a:lnTo>
                  <a:lnTo>
                    <a:pt x="139" y="23"/>
                  </a:lnTo>
                  <a:lnTo>
                    <a:pt x="140" y="27"/>
                  </a:lnTo>
                  <a:lnTo>
                    <a:pt x="140" y="27"/>
                  </a:lnTo>
                  <a:lnTo>
                    <a:pt x="143" y="25"/>
                  </a:lnTo>
                  <a:lnTo>
                    <a:pt x="143" y="25"/>
                  </a:lnTo>
                  <a:lnTo>
                    <a:pt x="140" y="19"/>
                  </a:lnTo>
                  <a:lnTo>
                    <a:pt x="140" y="19"/>
                  </a:lnTo>
                  <a:lnTo>
                    <a:pt x="139" y="19"/>
                  </a:lnTo>
                  <a:lnTo>
                    <a:pt x="139" y="19"/>
                  </a:lnTo>
                  <a:lnTo>
                    <a:pt x="134" y="17"/>
                  </a:lnTo>
                  <a:lnTo>
                    <a:pt x="134" y="17"/>
                  </a:lnTo>
                  <a:lnTo>
                    <a:pt x="132" y="17"/>
                  </a:lnTo>
                  <a:lnTo>
                    <a:pt x="132" y="17"/>
                  </a:lnTo>
                  <a:lnTo>
                    <a:pt x="131" y="19"/>
                  </a:lnTo>
                  <a:lnTo>
                    <a:pt x="131" y="19"/>
                  </a:lnTo>
                  <a:close/>
                  <a:moveTo>
                    <a:pt x="56" y="44"/>
                  </a:moveTo>
                  <a:lnTo>
                    <a:pt x="56" y="44"/>
                  </a:lnTo>
                  <a:lnTo>
                    <a:pt x="58" y="41"/>
                  </a:lnTo>
                  <a:lnTo>
                    <a:pt x="58" y="41"/>
                  </a:lnTo>
                  <a:lnTo>
                    <a:pt x="63" y="38"/>
                  </a:lnTo>
                  <a:lnTo>
                    <a:pt x="63" y="38"/>
                  </a:lnTo>
                  <a:lnTo>
                    <a:pt x="63" y="36"/>
                  </a:lnTo>
                  <a:lnTo>
                    <a:pt x="63" y="36"/>
                  </a:lnTo>
                  <a:lnTo>
                    <a:pt x="66" y="34"/>
                  </a:lnTo>
                  <a:lnTo>
                    <a:pt x="66" y="34"/>
                  </a:lnTo>
                  <a:lnTo>
                    <a:pt x="72" y="30"/>
                  </a:lnTo>
                  <a:lnTo>
                    <a:pt x="72" y="30"/>
                  </a:lnTo>
                  <a:lnTo>
                    <a:pt x="80" y="23"/>
                  </a:lnTo>
                  <a:lnTo>
                    <a:pt x="80" y="23"/>
                  </a:lnTo>
                  <a:lnTo>
                    <a:pt x="82" y="22"/>
                  </a:lnTo>
                  <a:lnTo>
                    <a:pt x="82" y="19"/>
                  </a:lnTo>
                  <a:lnTo>
                    <a:pt x="82" y="19"/>
                  </a:lnTo>
                  <a:lnTo>
                    <a:pt x="74" y="23"/>
                  </a:lnTo>
                  <a:lnTo>
                    <a:pt x="68" y="30"/>
                  </a:lnTo>
                  <a:lnTo>
                    <a:pt x="61" y="38"/>
                  </a:lnTo>
                  <a:lnTo>
                    <a:pt x="56" y="44"/>
                  </a:lnTo>
                  <a:lnTo>
                    <a:pt x="56" y="44"/>
                  </a:lnTo>
                  <a:close/>
                  <a:moveTo>
                    <a:pt x="94" y="107"/>
                  </a:moveTo>
                  <a:lnTo>
                    <a:pt x="94" y="107"/>
                  </a:lnTo>
                  <a:lnTo>
                    <a:pt x="96" y="104"/>
                  </a:lnTo>
                  <a:lnTo>
                    <a:pt x="96" y="104"/>
                  </a:lnTo>
                  <a:lnTo>
                    <a:pt x="102" y="98"/>
                  </a:lnTo>
                  <a:lnTo>
                    <a:pt x="102" y="98"/>
                  </a:lnTo>
                  <a:lnTo>
                    <a:pt x="99" y="93"/>
                  </a:lnTo>
                  <a:lnTo>
                    <a:pt x="99" y="93"/>
                  </a:lnTo>
                  <a:lnTo>
                    <a:pt x="90" y="104"/>
                  </a:lnTo>
                  <a:lnTo>
                    <a:pt x="90" y="104"/>
                  </a:lnTo>
                  <a:lnTo>
                    <a:pt x="94" y="107"/>
                  </a:lnTo>
                  <a:lnTo>
                    <a:pt x="94" y="107"/>
                  </a:lnTo>
                  <a:close/>
                  <a:moveTo>
                    <a:pt x="85" y="19"/>
                  </a:moveTo>
                  <a:lnTo>
                    <a:pt x="85" y="19"/>
                  </a:lnTo>
                  <a:lnTo>
                    <a:pt x="86" y="19"/>
                  </a:lnTo>
                  <a:lnTo>
                    <a:pt x="86" y="19"/>
                  </a:lnTo>
                  <a:lnTo>
                    <a:pt x="97" y="12"/>
                  </a:lnTo>
                  <a:lnTo>
                    <a:pt x="110" y="9"/>
                  </a:lnTo>
                  <a:lnTo>
                    <a:pt x="110" y="9"/>
                  </a:lnTo>
                  <a:lnTo>
                    <a:pt x="113" y="9"/>
                  </a:lnTo>
                  <a:lnTo>
                    <a:pt x="113" y="9"/>
                  </a:lnTo>
                  <a:lnTo>
                    <a:pt x="113" y="8"/>
                  </a:lnTo>
                  <a:lnTo>
                    <a:pt x="113" y="8"/>
                  </a:lnTo>
                  <a:lnTo>
                    <a:pt x="107" y="8"/>
                  </a:lnTo>
                  <a:lnTo>
                    <a:pt x="99" y="11"/>
                  </a:lnTo>
                  <a:lnTo>
                    <a:pt x="90" y="14"/>
                  </a:lnTo>
                  <a:lnTo>
                    <a:pt x="83" y="19"/>
                  </a:lnTo>
                  <a:lnTo>
                    <a:pt x="83" y="19"/>
                  </a:lnTo>
                  <a:lnTo>
                    <a:pt x="85" y="19"/>
                  </a:lnTo>
                  <a:lnTo>
                    <a:pt x="85" y="19"/>
                  </a:lnTo>
                  <a:close/>
                  <a:moveTo>
                    <a:pt x="82" y="66"/>
                  </a:moveTo>
                  <a:lnTo>
                    <a:pt x="82" y="66"/>
                  </a:lnTo>
                  <a:lnTo>
                    <a:pt x="86" y="63"/>
                  </a:lnTo>
                  <a:lnTo>
                    <a:pt x="86" y="63"/>
                  </a:lnTo>
                  <a:lnTo>
                    <a:pt x="85" y="53"/>
                  </a:lnTo>
                  <a:lnTo>
                    <a:pt x="85" y="53"/>
                  </a:lnTo>
                  <a:lnTo>
                    <a:pt x="80" y="57"/>
                  </a:lnTo>
                  <a:lnTo>
                    <a:pt x="80" y="57"/>
                  </a:lnTo>
                  <a:lnTo>
                    <a:pt x="80" y="58"/>
                  </a:lnTo>
                  <a:lnTo>
                    <a:pt x="80" y="58"/>
                  </a:lnTo>
                  <a:lnTo>
                    <a:pt x="80" y="61"/>
                  </a:lnTo>
                  <a:lnTo>
                    <a:pt x="82" y="66"/>
                  </a:lnTo>
                  <a:lnTo>
                    <a:pt x="82" y="66"/>
                  </a:lnTo>
                  <a:close/>
                  <a:moveTo>
                    <a:pt x="47" y="52"/>
                  </a:moveTo>
                  <a:lnTo>
                    <a:pt x="47" y="52"/>
                  </a:lnTo>
                  <a:lnTo>
                    <a:pt x="47" y="52"/>
                  </a:lnTo>
                  <a:lnTo>
                    <a:pt x="47" y="52"/>
                  </a:lnTo>
                  <a:lnTo>
                    <a:pt x="47" y="52"/>
                  </a:lnTo>
                  <a:lnTo>
                    <a:pt x="47" y="52"/>
                  </a:lnTo>
                  <a:lnTo>
                    <a:pt x="41" y="60"/>
                  </a:lnTo>
                  <a:lnTo>
                    <a:pt x="41" y="60"/>
                  </a:lnTo>
                  <a:lnTo>
                    <a:pt x="36" y="66"/>
                  </a:lnTo>
                  <a:lnTo>
                    <a:pt x="36" y="66"/>
                  </a:lnTo>
                  <a:lnTo>
                    <a:pt x="31" y="74"/>
                  </a:lnTo>
                  <a:lnTo>
                    <a:pt x="31" y="74"/>
                  </a:lnTo>
                  <a:lnTo>
                    <a:pt x="30" y="79"/>
                  </a:lnTo>
                  <a:lnTo>
                    <a:pt x="30" y="79"/>
                  </a:lnTo>
                  <a:lnTo>
                    <a:pt x="31" y="80"/>
                  </a:lnTo>
                  <a:lnTo>
                    <a:pt x="31" y="80"/>
                  </a:lnTo>
                  <a:lnTo>
                    <a:pt x="31" y="80"/>
                  </a:lnTo>
                  <a:lnTo>
                    <a:pt x="31" y="80"/>
                  </a:lnTo>
                  <a:lnTo>
                    <a:pt x="34" y="72"/>
                  </a:lnTo>
                  <a:lnTo>
                    <a:pt x="34" y="72"/>
                  </a:lnTo>
                  <a:lnTo>
                    <a:pt x="41" y="60"/>
                  </a:lnTo>
                  <a:lnTo>
                    <a:pt x="41" y="60"/>
                  </a:lnTo>
                  <a:lnTo>
                    <a:pt x="42" y="58"/>
                  </a:lnTo>
                  <a:lnTo>
                    <a:pt x="42" y="58"/>
                  </a:lnTo>
                  <a:lnTo>
                    <a:pt x="42" y="57"/>
                  </a:lnTo>
                  <a:lnTo>
                    <a:pt x="44" y="57"/>
                  </a:lnTo>
                  <a:lnTo>
                    <a:pt x="44" y="57"/>
                  </a:lnTo>
                  <a:lnTo>
                    <a:pt x="44" y="57"/>
                  </a:lnTo>
                  <a:lnTo>
                    <a:pt x="44" y="57"/>
                  </a:lnTo>
                  <a:lnTo>
                    <a:pt x="47" y="52"/>
                  </a:lnTo>
                  <a:lnTo>
                    <a:pt x="47" y="52"/>
                  </a:lnTo>
                  <a:close/>
                  <a:moveTo>
                    <a:pt x="110" y="50"/>
                  </a:moveTo>
                  <a:lnTo>
                    <a:pt x="110" y="50"/>
                  </a:lnTo>
                  <a:lnTo>
                    <a:pt x="104" y="52"/>
                  </a:lnTo>
                  <a:lnTo>
                    <a:pt x="104" y="52"/>
                  </a:lnTo>
                  <a:lnTo>
                    <a:pt x="107" y="60"/>
                  </a:lnTo>
                  <a:lnTo>
                    <a:pt x="107" y="60"/>
                  </a:lnTo>
                  <a:lnTo>
                    <a:pt x="112" y="58"/>
                  </a:lnTo>
                  <a:lnTo>
                    <a:pt x="112" y="58"/>
                  </a:lnTo>
                  <a:lnTo>
                    <a:pt x="110" y="50"/>
                  </a:lnTo>
                  <a:lnTo>
                    <a:pt x="110" y="50"/>
                  </a:lnTo>
                  <a:close/>
                  <a:moveTo>
                    <a:pt x="150" y="94"/>
                  </a:moveTo>
                  <a:lnTo>
                    <a:pt x="150" y="94"/>
                  </a:lnTo>
                  <a:lnTo>
                    <a:pt x="151" y="94"/>
                  </a:lnTo>
                  <a:lnTo>
                    <a:pt x="151" y="94"/>
                  </a:lnTo>
                  <a:lnTo>
                    <a:pt x="157" y="85"/>
                  </a:lnTo>
                  <a:lnTo>
                    <a:pt x="157" y="85"/>
                  </a:lnTo>
                  <a:lnTo>
                    <a:pt x="157" y="85"/>
                  </a:lnTo>
                  <a:lnTo>
                    <a:pt x="157" y="85"/>
                  </a:lnTo>
                  <a:lnTo>
                    <a:pt x="148" y="87"/>
                  </a:lnTo>
                  <a:lnTo>
                    <a:pt x="148" y="87"/>
                  </a:lnTo>
                  <a:lnTo>
                    <a:pt x="150" y="94"/>
                  </a:lnTo>
                  <a:lnTo>
                    <a:pt x="150" y="94"/>
                  </a:lnTo>
                  <a:close/>
                  <a:moveTo>
                    <a:pt x="126" y="22"/>
                  </a:moveTo>
                  <a:lnTo>
                    <a:pt x="126" y="22"/>
                  </a:lnTo>
                  <a:lnTo>
                    <a:pt x="121" y="27"/>
                  </a:lnTo>
                  <a:lnTo>
                    <a:pt x="121" y="27"/>
                  </a:lnTo>
                  <a:lnTo>
                    <a:pt x="123" y="30"/>
                  </a:lnTo>
                  <a:lnTo>
                    <a:pt x="123" y="30"/>
                  </a:lnTo>
                  <a:lnTo>
                    <a:pt x="126" y="30"/>
                  </a:lnTo>
                  <a:lnTo>
                    <a:pt x="126" y="30"/>
                  </a:lnTo>
                  <a:lnTo>
                    <a:pt x="127" y="30"/>
                  </a:lnTo>
                  <a:lnTo>
                    <a:pt x="127" y="30"/>
                  </a:lnTo>
                  <a:lnTo>
                    <a:pt x="127" y="28"/>
                  </a:lnTo>
                  <a:lnTo>
                    <a:pt x="127" y="28"/>
                  </a:lnTo>
                  <a:lnTo>
                    <a:pt x="126" y="22"/>
                  </a:lnTo>
                  <a:lnTo>
                    <a:pt x="126" y="22"/>
                  </a:lnTo>
                  <a:close/>
                  <a:moveTo>
                    <a:pt x="94" y="53"/>
                  </a:moveTo>
                  <a:lnTo>
                    <a:pt x="94" y="53"/>
                  </a:lnTo>
                  <a:lnTo>
                    <a:pt x="94" y="55"/>
                  </a:lnTo>
                  <a:lnTo>
                    <a:pt x="94" y="55"/>
                  </a:lnTo>
                  <a:lnTo>
                    <a:pt x="91" y="55"/>
                  </a:lnTo>
                  <a:lnTo>
                    <a:pt x="90" y="55"/>
                  </a:lnTo>
                  <a:lnTo>
                    <a:pt x="90" y="55"/>
                  </a:lnTo>
                  <a:lnTo>
                    <a:pt x="90" y="53"/>
                  </a:lnTo>
                  <a:lnTo>
                    <a:pt x="90" y="53"/>
                  </a:lnTo>
                  <a:lnTo>
                    <a:pt x="90" y="50"/>
                  </a:lnTo>
                  <a:lnTo>
                    <a:pt x="90" y="50"/>
                  </a:lnTo>
                  <a:lnTo>
                    <a:pt x="88" y="52"/>
                  </a:lnTo>
                  <a:lnTo>
                    <a:pt x="88" y="52"/>
                  </a:lnTo>
                  <a:lnTo>
                    <a:pt x="91" y="60"/>
                  </a:lnTo>
                  <a:lnTo>
                    <a:pt x="91" y="60"/>
                  </a:lnTo>
                  <a:lnTo>
                    <a:pt x="97" y="57"/>
                  </a:lnTo>
                  <a:lnTo>
                    <a:pt x="97" y="57"/>
                  </a:lnTo>
                  <a:lnTo>
                    <a:pt x="97" y="55"/>
                  </a:lnTo>
                  <a:lnTo>
                    <a:pt x="97" y="55"/>
                  </a:lnTo>
                  <a:lnTo>
                    <a:pt x="96" y="55"/>
                  </a:lnTo>
                  <a:lnTo>
                    <a:pt x="94" y="53"/>
                  </a:lnTo>
                  <a:lnTo>
                    <a:pt x="94" y="53"/>
                  </a:lnTo>
                  <a:close/>
                  <a:moveTo>
                    <a:pt x="113" y="139"/>
                  </a:moveTo>
                  <a:lnTo>
                    <a:pt x="113" y="139"/>
                  </a:lnTo>
                  <a:lnTo>
                    <a:pt x="115" y="135"/>
                  </a:lnTo>
                  <a:lnTo>
                    <a:pt x="115" y="135"/>
                  </a:lnTo>
                  <a:lnTo>
                    <a:pt x="116" y="134"/>
                  </a:lnTo>
                  <a:lnTo>
                    <a:pt x="116" y="134"/>
                  </a:lnTo>
                  <a:lnTo>
                    <a:pt x="113" y="134"/>
                  </a:lnTo>
                  <a:lnTo>
                    <a:pt x="113" y="134"/>
                  </a:lnTo>
                  <a:lnTo>
                    <a:pt x="105" y="137"/>
                  </a:lnTo>
                  <a:lnTo>
                    <a:pt x="105" y="137"/>
                  </a:lnTo>
                  <a:lnTo>
                    <a:pt x="105" y="139"/>
                  </a:lnTo>
                  <a:lnTo>
                    <a:pt x="105" y="140"/>
                  </a:lnTo>
                  <a:lnTo>
                    <a:pt x="105" y="140"/>
                  </a:lnTo>
                  <a:lnTo>
                    <a:pt x="105" y="142"/>
                  </a:lnTo>
                  <a:lnTo>
                    <a:pt x="105" y="142"/>
                  </a:lnTo>
                  <a:lnTo>
                    <a:pt x="109" y="139"/>
                  </a:lnTo>
                  <a:lnTo>
                    <a:pt x="109" y="139"/>
                  </a:lnTo>
                  <a:lnTo>
                    <a:pt x="110" y="139"/>
                  </a:lnTo>
                  <a:lnTo>
                    <a:pt x="113" y="139"/>
                  </a:lnTo>
                  <a:lnTo>
                    <a:pt x="113" y="139"/>
                  </a:lnTo>
                  <a:close/>
                  <a:moveTo>
                    <a:pt x="90" y="39"/>
                  </a:moveTo>
                  <a:lnTo>
                    <a:pt x="90" y="39"/>
                  </a:lnTo>
                  <a:lnTo>
                    <a:pt x="94" y="36"/>
                  </a:lnTo>
                  <a:lnTo>
                    <a:pt x="94" y="36"/>
                  </a:lnTo>
                  <a:lnTo>
                    <a:pt x="94" y="34"/>
                  </a:lnTo>
                  <a:lnTo>
                    <a:pt x="94" y="34"/>
                  </a:lnTo>
                  <a:lnTo>
                    <a:pt x="96" y="28"/>
                  </a:lnTo>
                  <a:lnTo>
                    <a:pt x="96" y="28"/>
                  </a:lnTo>
                  <a:lnTo>
                    <a:pt x="96" y="27"/>
                  </a:lnTo>
                  <a:lnTo>
                    <a:pt x="96" y="27"/>
                  </a:lnTo>
                  <a:lnTo>
                    <a:pt x="96" y="27"/>
                  </a:lnTo>
                  <a:lnTo>
                    <a:pt x="96" y="27"/>
                  </a:lnTo>
                  <a:lnTo>
                    <a:pt x="94" y="28"/>
                  </a:lnTo>
                  <a:lnTo>
                    <a:pt x="94" y="28"/>
                  </a:lnTo>
                  <a:lnTo>
                    <a:pt x="90" y="34"/>
                  </a:lnTo>
                  <a:lnTo>
                    <a:pt x="90" y="34"/>
                  </a:lnTo>
                  <a:lnTo>
                    <a:pt x="90" y="36"/>
                  </a:lnTo>
                  <a:lnTo>
                    <a:pt x="90" y="36"/>
                  </a:lnTo>
                  <a:lnTo>
                    <a:pt x="90" y="39"/>
                  </a:lnTo>
                  <a:lnTo>
                    <a:pt x="90" y="39"/>
                  </a:lnTo>
                  <a:close/>
                  <a:moveTo>
                    <a:pt x="148" y="41"/>
                  </a:moveTo>
                  <a:lnTo>
                    <a:pt x="148" y="41"/>
                  </a:lnTo>
                  <a:lnTo>
                    <a:pt x="146" y="41"/>
                  </a:lnTo>
                  <a:lnTo>
                    <a:pt x="146" y="41"/>
                  </a:lnTo>
                  <a:lnTo>
                    <a:pt x="140" y="31"/>
                  </a:lnTo>
                  <a:lnTo>
                    <a:pt x="140" y="31"/>
                  </a:lnTo>
                  <a:lnTo>
                    <a:pt x="140" y="31"/>
                  </a:lnTo>
                  <a:lnTo>
                    <a:pt x="140" y="31"/>
                  </a:lnTo>
                  <a:lnTo>
                    <a:pt x="140" y="31"/>
                  </a:lnTo>
                  <a:lnTo>
                    <a:pt x="140" y="31"/>
                  </a:lnTo>
                  <a:lnTo>
                    <a:pt x="140" y="31"/>
                  </a:lnTo>
                  <a:lnTo>
                    <a:pt x="140" y="31"/>
                  </a:lnTo>
                  <a:lnTo>
                    <a:pt x="142" y="38"/>
                  </a:lnTo>
                  <a:lnTo>
                    <a:pt x="142" y="38"/>
                  </a:lnTo>
                  <a:lnTo>
                    <a:pt x="142" y="41"/>
                  </a:lnTo>
                  <a:lnTo>
                    <a:pt x="143" y="41"/>
                  </a:lnTo>
                  <a:lnTo>
                    <a:pt x="143" y="41"/>
                  </a:lnTo>
                  <a:lnTo>
                    <a:pt x="145" y="42"/>
                  </a:lnTo>
                  <a:lnTo>
                    <a:pt x="145" y="42"/>
                  </a:lnTo>
                  <a:lnTo>
                    <a:pt x="146" y="42"/>
                  </a:lnTo>
                  <a:lnTo>
                    <a:pt x="148" y="41"/>
                  </a:lnTo>
                  <a:lnTo>
                    <a:pt x="148" y="41"/>
                  </a:lnTo>
                  <a:close/>
                  <a:moveTo>
                    <a:pt x="96" y="6"/>
                  </a:moveTo>
                  <a:lnTo>
                    <a:pt x="96" y="6"/>
                  </a:lnTo>
                  <a:lnTo>
                    <a:pt x="107" y="4"/>
                  </a:lnTo>
                  <a:lnTo>
                    <a:pt x="107" y="4"/>
                  </a:lnTo>
                  <a:lnTo>
                    <a:pt x="120" y="3"/>
                  </a:lnTo>
                  <a:lnTo>
                    <a:pt x="120" y="3"/>
                  </a:lnTo>
                  <a:lnTo>
                    <a:pt x="113" y="3"/>
                  </a:lnTo>
                  <a:lnTo>
                    <a:pt x="107" y="3"/>
                  </a:lnTo>
                  <a:lnTo>
                    <a:pt x="101" y="4"/>
                  </a:lnTo>
                  <a:lnTo>
                    <a:pt x="96" y="6"/>
                  </a:lnTo>
                  <a:lnTo>
                    <a:pt x="96" y="6"/>
                  </a:lnTo>
                  <a:close/>
                  <a:moveTo>
                    <a:pt x="55" y="58"/>
                  </a:moveTo>
                  <a:lnTo>
                    <a:pt x="55" y="58"/>
                  </a:lnTo>
                  <a:lnTo>
                    <a:pt x="53" y="58"/>
                  </a:lnTo>
                  <a:lnTo>
                    <a:pt x="53" y="58"/>
                  </a:lnTo>
                  <a:lnTo>
                    <a:pt x="47" y="68"/>
                  </a:lnTo>
                  <a:lnTo>
                    <a:pt x="47" y="68"/>
                  </a:lnTo>
                  <a:lnTo>
                    <a:pt x="47" y="69"/>
                  </a:lnTo>
                  <a:lnTo>
                    <a:pt x="47" y="69"/>
                  </a:lnTo>
                  <a:lnTo>
                    <a:pt x="47" y="71"/>
                  </a:lnTo>
                  <a:lnTo>
                    <a:pt x="47" y="71"/>
                  </a:lnTo>
                  <a:lnTo>
                    <a:pt x="47" y="71"/>
                  </a:lnTo>
                  <a:lnTo>
                    <a:pt x="47" y="71"/>
                  </a:lnTo>
                  <a:lnTo>
                    <a:pt x="53" y="61"/>
                  </a:lnTo>
                  <a:lnTo>
                    <a:pt x="53" y="61"/>
                  </a:lnTo>
                  <a:lnTo>
                    <a:pt x="53" y="61"/>
                  </a:lnTo>
                  <a:lnTo>
                    <a:pt x="53" y="61"/>
                  </a:lnTo>
                  <a:lnTo>
                    <a:pt x="55" y="58"/>
                  </a:lnTo>
                  <a:lnTo>
                    <a:pt x="55" y="58"/>
                  </a:lnTo>
                  <a:close/>
                  <a:moveTo>
                    <a:pt x="83" y="38"/>
                  </a:moveTo>
                  <a:lnTo>
                    <a:pt x="83" y="38"/>
                  </a:lnTo>
                  <a:lnTo>
                    <a:pt x="83" y="39"/>
                  </a:lnTo>
                  <a:lnTo>
                    <a:pt x="83" y="39"/>
                  </a:lnTo>
                  <a:lnTo>
                    <a:pt x="82" y="41"/>
                  </a:lnTo>
                  <a:lnTo>
                    <a:pt x="82" y="41"/>
                  </a:lnTo>
                  <a:lnTo>
                    <a:pt x="82" y="45"/>
                  </a:lnTo>
                  <a:lnTo>
                    <a:pt x="82" y="45"/>
                  </a:lnTo>
                  <a:lnTo>
                    <a:pt x="80" y="47"/>
                  </a:lnTo>
                  <a:lnTo>
                    <a:pt x="80" y="47"/>
                  </a:lnTo>
                  <a:lnTo>
                    <a:pt x="83" y="47"/>
                  </a:lnTo>
                  <a:lnTo>
                    <a:pt x="83" y="47"/>
                  </a:lnTo>
                  <a:lnTo>
                    <a:pt x="82" y="44"/>
                  </a:lnTo>
                  <a:lnTo>
                    <a:pt x="83" y="44"/>
                  </a:lnTo>
                  <a:lnTo>
                    <a:pt x="83" y="44"/>
                  </a:lnTo>
                  <a:lnTo>
                    <a:pt x="86" y="42"/>
                  </a:lnTo>
                  <a:lnTo>
                    <a:pt x="86" y="42"/>
                  </a:lnTo>
                  <a:lnTo>
                    <a:pt x="88" y="41"/>
                  </a:lnTo>
                  <a:lnTo>
                    <a:pt x="86" y="39"/>
                  </a:lnTo>
                  <a:lnTo>
                    <a:pt x="86" y="39"/>
                  </a:lnTo>
                  <a:lnTo>
                    <a:pt x="86" y="39"/>
                  </a:lnTo>
                  <a:lnTo>
                    <a:pt x="86" y="39"/>
                  </a:lnTo>
                  <a:lnTo>
                    <a:pt x="83" y="38"/>
                  </a:lnTo>
                  <a:lnTo>
                    <a:pt x="83" y="38"/>
                  </a:lnTo>
                  <a:close/>
                  <a:moveTo>
                    <a:pt x="77" y="82"/>
                  </a:moveTo>
                  <a:lnTo>
                    <a:pt x="77" y="82"/>
                  </a:lnTo>
                  <a:lnTo>
                    <a:pt x="77" y="80"/>
                  </a:lnTo>
                  <a:lnTo>
                    <a:pt x="77" y="80"/>
                  </a:lnTo>
                  <a:lnTo>
                    <a:pt x="77" y="79"/>
                  </a:lnTo>
                  <a:lnTo>
                    <a:pt x="77" y="79"/>
                  </a:lnTo>
                  <a:lnTo>
                    <a:pt x="77" y="77"/>
                  </a:lnTo>
                  <a:lnTo>
                    <a:pt x="75" y="75"/>
                  </a:lnTo>
                  <a:lnTo>
                    <a:pt x="75" y="75"/>
                  </a:lnTo>
                  <a:lnTo>
                    <a:pt x="72" y="74"/>
                  </a:lnTo>
                  <a:lnTo>
                    <a:pt x="72" y="74"/>
                  </a:lnTo>
                  <a:lnTo>
                    <a:pt x="71" y="74"/>
                  </a:lnTo>
                  <a:lnTo>
                    <a:pt x="69" y="74"/>
                  </a:lnTo>
                  <a:lnTo>
                    <a:pt x="69" y="74"/>
                  </a:lnTo>
                  <a:lnTo>
                    <a:pt x="69" y="75"/>
                  </a:lnTo>
                  <a:lnTo>
                    <a:pt x="69" y="75"/>
                  </a:lnTo>
                  <a:lnTo>
                    <a:pt x="77" y="82"/>
                  </a:lnTo>
                  <a:lnTo>
                    <a:pt x="77" y="82"/>
                  </a:lnTo>
                  <a:close/>
                  <a:moveTo>
                    <a:pt x="143" y="16"/>
                  </a:moveTo>
                  <a:lnTo>
                    <a:pt x="143" y="16"/>
                  </a:lnTo>
                  <a:lnTo>
                    <a:pt x="145" y="17"/>
                  </a:lnTo>
                  <a:lnTo>
                    <a:pt x="145" y="17"/>
                  </a:lnTo>
                  <a:lnTo>
                    <a:pt x="154" y="22"/>
                  </a:lnTo>
                  <a:lnTo>
                    <a:pt x="154" y="22"/>
                  </a:lnTo>
                  <a:lnTo>
                    <a:pt x="156" y="22"/>
                  </a:lnTo>
                  <a:lnTo>
                    <a:pt x="156" y="22"/>
                  </a:lnTo>
                  <a:lnTo>
                    <a:pt x="156" y="20"/>
                  </a:lnTo>
                  <a:lnTo>
                    <a:pt x="156" y="20"/>
                  </a:lnTo>
                  <a:lnTo>
                    <a:pt x="154" y="19"/>
                  </a:lnTo>
                  <a:lnTo>
                    <a:pt x="154" y="19"/>
                  </a:lnTo>
                  <a:lnTo>
                    <a:pt x="154" y="17"/>
                  </a:lnTo>
                  <a:lnTo>
                    <a:pt x="153" y="17"/>
                  </a:lnTo>
                  <a:lnTo>
                    <a:pt x="153" y="17"/>
                  </a:lnTo>
                  <a:lnTo>
                    <a:pt x="145" y="16"/>
                  </a:lnTo>
                  <a:lnTo>
                    <a:pt x="145" y="16"/>
                  </a:lnTo>
                  <a:lnTo>
                    <a:pt x="143" y="16"/>
                  </a:lnTo>
                  <a:lnTo>
                    <a:pt x="143" y="16"/>
                  </a:lnTo>
                  <a:close/>
                  <a:moveTo>
                    <a:pt x="150" y="41"/>
                  </a:moveTo>
                  <a:lnTo>
                    <a:pt x="150" y="41"/>
                  </a:lnTo>
                  <a:lnTo>
                    <a:pt x="151" y="41"/>
                  </a:lnTo>
                  <a:lnTo>
                    <a:pt x="151" y="41"/>
                  </a:lnTo>
                  <a:lnTo>
                    <a:pt x="150" y="34"/>
                  </a:lnTo>
                  <a:lnTo>
                    <a:pt x="150" y="34"/>
                  </a:lnTo>
                  <a:lnTo>
                    <a:pt x="150" y="34"/>
                  </a:lnTo>
                  <a:lnTo>
                    <a:pt x="150" y="34"/>
                  </a:lnTo>
                  <a:lnTo>
                    <a:pt x="146" y="33"/>
                  </a:lnTo>
                  <a:lnTo>
                    <a:pt x="146" y="31"/>
                  </a:lnTo>
                  <a:lnTo>
                    <a:pt x="146" y="31"/>
                  </a:lnTo>
                  <a:lnTo>
                    <a:pt x="145" y="28"/>
                  </a:lnTo>
                  <a:lnTo>
                    <a:pt x="145" y="28"/>
                  </a:lnTo>
                  <a:lnTo>
                    <a:pt x="142" y="28"/>
                  </a:lnTo>
                  <a:lnTo>
                    <a:pt x="142" y="28"/>
                  </a:lnTo>
                  <a:lnTo>
                    <a:pt x="150" y="41"/>
                  </a:lnTo>
                  <a:lnTo>
                    <a:pt x="150" y="41"/>
                  </a:lnTo>
                  <a:close/>
                  <a:moveTo>
                    <a:pt x="113" y="66"/>
                  </a:moveTo>
                  <a:lnTo>
                    <a:pt x="113" y="66"/>
                  </a:lnTo>
                  <a:lnTo>
                    <a:pt x="110" y="68"/>
                  </a:lnTo>
                  <a:lnTo>
                    <a:pt x="110" y="68"/>
                  </a:lnTo>
                  <a:lnTo>
                    <a:pt x="113" y="75"/>
                  </a:lnTo>
                  <a:lnTo>
                    <a:pt x="113" y="75"/>
                  </a:lnTo>
                  <a:lnTo>
                    <a:pt x="115" y="74"/>
                  </a:lnTo>
                  <a:lnTo>
                    <a:pt x="115" y="74"/>
                  </a:lnTo>
                  <a:lnTo>
                    <a:pt x="115" y="74"/>
                  </a:lnTo>
                  <a:lnTo>
                    <a:pt x="115" y="74"/>
                  </a:lnTo>
                  <a:lnTo>
                    <a:pt x="113" y="66"/>
                  </a:lnTo>
                  <a:lnTo>
                    <a:pt x="113" y="66"/>
                  </a:lnTo>
                  <a:close/>
                  <a:moveTo>
                    <a:pt x="71" y="82"/>
                  </a:moveTo>
                  <a:lnTo>
                    <a:pt x="71" y="82"/>
                  </a:lnTo>
                  <a:lnTo>
                    <a:pt x="64" y="79"/>
                  </a:lnTo>
                  <a:lnTo>
                    <a:pt x="64" y="79"/>
                  </a:lnTo>
                  <a:lnTo>
                    <a:pt x="64" y="83"/>
                  </a:lnTo>
                  <a:lnTo>
                    <a:pt x="64" y="83"/>
                  </a:lnTo>
                  <a:lnTo>
                    <a:pt x="66" y="83"/>
                  </a:lnTo>
                  <a:lnTo>
                    <a:pt x="66" y="83"/>
                  </a:lnTo>
                  <a:lnTo>
                    <a:pt x="69" y="87"/>
                  </a:lnTo>
                  <a:lnTo>
                    <a:pt x="69" y="87"/>
                  </a:lnTo>
                  <a:lnTo>
                    <a:pt x="71" y="82"/>
                  </a:lnTo>
                  <a:lnTo>
                    <a:pt x="71" y="82"/>
                  </a:lnTo>
                  <a:close/>
                  <a:moveTo>
                    <a:pt x="124" y="80"/>
                  </a:moveTo>
                  <a:lnTo>
                    <a:pt x="124" y="80"/>
                  </a:lnTo>
                  <a:lnTo>
                    <a:pt x="131" y="77"/>
                  </a:lnTo>
                  <a:lnTo>
                    <a:pt x="131" y="77"/>
                  </a:lnTo>
                  <a:lnTo>
                    <a:pt x="131" y="74"/>
                  </a:lnTo>
                  <a:lnTo>
                    <a:pt x="131" y="74"/>
                  </a:lnTo>
                  <a:lnTo>
                    <a:pt x="123" y="77"/>
                  </a:lnTo>
                  <a:lnTo>
                    <a:pt x="123" y="77"/>
                  </a:lnTo>
                  <a:lnTo>
                    <a:pt x="124" y="80"/>
                  </a:lnTo>
                  <a:lnTo>
                    <a:pt x="124" y="80"/>
                  </a:lnTo>
                  <a:close/>
                  <a:moveTo>
                    <a:pt x="110" y="17"/>
                  </a:moveTo>
                  <a:lnTo>
                    <a:pt x="110" y="17"/>
                  </a:lnTo>
                  <a:lnTo>
                    <a:pt x="105" y="19"/>
                  </a:lnTo>
                  <a:lnTo>
                    <a:pt x="102" y="20"/>
                  </a:lnTo>
                  <a:lnTo>
                    <a:pt x="102" y="20"/>
                  </a:lnTo>
                  <a:lnTo>
                    <a:pt x="102" y="23"/>
                  </a:lnTo>
                  <a:lnTo>
                    <a:pt x="102" y="23"/>
                  </a:lnTo>
                  <a:lnTo>
                    <a:pt x="105" y="23"/>
                  </a:lnTo>
                  <a:lnTo>
                    <a:pt x="105" y="23"/>
                  </a:lnTo>
                  <a:lnTo>
                    <a:pt x="109" y="22"/>
                  </a:lnTo>
                  <a:lnTo>
                    <a:pt x="109" y="22"/>
                  </a:lnTo>
                  <a:lnTo>
                    <a:pt x="109" y="20"/>
                  </a:lnTo>
                  <a:lnTo>
                    <a:pt x="109" y="20"/>
                  </a:lnTo>
                  <a:lnTo>
                    <a:pt x="110" y="17"/>
                  </a:lnTo>
                  <a:lnTo>
                    <a:pt x="110" y="17"/>
                  </a:lnTo>
                  <a:close/>
                  <a:moveTo>
                    <a:pt x="75" y="63"/>
                  </a:moveTo>
                  <a:lnTo>
                    <a:pt x="75" y="63"/>
                  </a:lnTo>
                  <a:lnTo>
                    <a:pt x="69" y="69"/>
                  </a:lnTo>
                  <a:lnTo>
                    <a:pt x="69" y="69"/>
                  </a:lnTo>
                  <a:lnTo>
                    <a:pt x="71" y="69"/>
                  </a:lnTo>
                  <a:lnTo>
                    <a:pt x="72" y="69"/>
                  </a:lnTo>
                  <a:lnTo>
                    <a:pt x="72" y="69"/>
                  </a:lnTo>
                  <a:lnTo>
                    <a:pt x="75" y="68"/>
                  </a:lnTo>
                  <a:lnTo>
                    <a:pt x="75" y="68"/>
                  </a:lnTo>
                  <a:lnTo>
                    <a:pt x="75" y="63"/>
                  </a:lnTo>
                  <a:lnTo>
                    <a:pt x="75" y="63"/>
                  </a:lnTo>
                  <a:close/>
                  <a:moveTo>
                    <a:pt x="63" y="53"/>
                  </a:moveTo>
                  <a:lnTo>
                    <a:pt x="63" y="53"/>
                  </a:lnTo>
                  <a:lnTo>
                    <a:pt x="66" y="50"/>
                  </a:lnTo>
                  <a:lnTo>
                    <a:pt x="66" y="50"/>
                  </a:lnTo>
                  <a:lnTo>
                    <a:pt x="66" y="49"/>
                  </a:lnTo>
                  <a:lnTo>
                    <a:pt x="66" y="49"/>
                  </a:lnTo>
                  <a:lnTo>
                    <a:pt x="66" y="45"/>
                  </a:lnTo>
                  <a:lnTo>
                    <a:pt x="66" y="45"/>
                  </a:lnTo>
                  <a:lnTo>
                    <a:pt x="61" y="50"/>
                  </a:lnTo>
                  <a:lnTo>
                    <a:pt x="61" y="50"/>
                  </a:lnTo>
                  <a:lnTo>
                    <a:pt x="63" y="53"/>
                  </a:lnTo>
                  <a:lnTo>
                    <a:pt x="63" y="53"/>
                  </a:lnTo>
                  <a:close/>
                  <a:moveTo>
                    <a:pt x="97" y="82"/>
                  </a:moveTo>
                  <a:lnTo>
                    <a:pt x="97" y="82"/>
                  </a:lnTo>
                  <a:lnTo>
                    <a:pt x="99" y="87"/>
                  </a:lnTo>
                  <a:lnTo>
                    <a:pt x="99" y="87"/>
                  </a:lnTo>
                  <a:lnTo>
                    <a:pt x="101" y="87"/>
                  </a:lnTo>
                  <a:lnTo>
                    <a:pt x="101" y="87"/>
                  </a:lnTo>
                  <a:lnTo>
                    <a:pt x="102" y="87"/>
                  </a:lnTo>
                  <a:lnTo>
                    <a:pt x="102" y="85"/>
                  </a:lnTo>
                  <a:lnTo>
                    <a:pt x="102" y="85"/>
                  </a:lnTo>
                  <a:lnTo>
                    <a:pt x="102" y="80"/>
                  </a:lnTo>
                  <a:lnTo>
                    <a:pt x="102" y="80"/>
                  </a:lnTo>
                  <a:lnTo>
                    <a:pt x="101" y="79"/>
                  </a:lnTo>
                  <a:lnTo>
                    <a:pt x="101" y="79"/>
                  </a:lnTo>
                  <a:lnTo>
                    <a:pt x="97" y="82"/>
                  </a:lnTo>
                  <a:lnTo>
                    <a:pt x="97" y="82"/>
                  </a:lnTo>
                  <a:close/>
                  <a:moveTo>
                    <a:pt x="49" y="85"/>
                  </a:moveTo>
                  <a:lnTo>
                    <a:pt x="49" y="85"/>
                  </a:lnTo>
                  <a:lnTo>
                    <a:pt x="49" y="85"/>
                  </a:lnTo>
                  <a:lnTo>
                    <a:pt x="49" y="85"/>
                  </a:lnTo>
                  <a:lnTo>
                    <a:pt x="44" y="91"/>
                  </a:lnTo>
                  <a:lnTo>
                    <a:pt x="44" y="91"/>
                  </a:lnTo>
                  <a:lnTo>
                    <a:pt x="44" y="94"/>
                  </a:lnTo>
                  <a:lnTo>
                    <a:pt x="44" y="94"/>
                  </a:lnTo>
                  <a:lnTo>
                    <a:pt x="49" y="90"/>
                  </a:lnTo>
                  <a:lnTo>
                    <a:pt x="49" y="90"/>
                  </a:lnTo>
                  <a:lnTo>
                    <a:pt x="50" y="88"/>
                  </a:lnTo>
                  <a:lnTo>
                    <a:pt x="50" y="88"/>
                  </a:lnTo>
                  <a:lnTo>
                    <a:pt x="49" y="85"/>
                  </a:lnTo>
                  <a:lnTo>
                    <a:pt x="49" y="85"/>
                  </a:lnTo>
                  <a:close/>
                  <a:moveTo>
                    <a:pt x="110" y="79"/>
                  </a:moveTo>
                  <a:lnTo>
                    <a:pt x="110" y="79"/>
                  </a:lnTo>
                  <a:lnTo>
                    <a:pt x="109" y="72"/>
                  </a:lnTo>
                  <a:lnTo>
                    <a:pt x="109" y="72"/>
                  </a:lnTo>
                  <a:lnTo>
                    <a:pt x="105" y="75"/>
                  </a:lnTo>
                  <a:lnTo>
                    <a:pt x="105" y="75"/>
                  </a:lnTo>
                  <a:lnTo>
                    <a:pt x="109" y="80"/>
                  </a:lnTo>
                  <a:lnTo>
                    <a:pt x="109" y="80"/>
                  </a:lnTo>
                  <a:lnTo>
                    <a:pt x="110" y="79"/>
                  </a:lnTo>
                  <a:lnTo>
                    <a:pt x="110" y="79"/>
                  </a:lnTo>
                  <a:close/>
                  <a:moveTo>
                    <a:pt x="52" y="87"/>
                  </a:moveTo>
                  <a:lnTo>
                    <a:pt x="52" y="87"/>
                  </a:lnTo>
                  <a:lnTo>
                    <a:pt x="53" y="85"/>
                  </a:lnTo>
                  <a:lnTo>
                    <a:pt x="53" y="83"/>
                  </a:lnTo>
                  <a:lnTo>
                    <a:pt x="53" y="83"/>
                  </a:lnTo>
                  <a:lnTo>
                    <a:pt x="53" y="80"/>
                  </a:lnTo>
                  <a:lnTo>
                    <a:pt x="53" y="80"/>
                  </a:lnTo>
                  <a:lnTo>
                    <a:pt x="53" y="77"/>
                  </a:lnTo>
                  <a:lnTo>
                    <a:pt x="53" y="77"/>
                  </a:lnTo>
                  <a:lnTo>
                    <a:pt x="50" y="80"/>
                  </a:lnTo>
                  <a:lnTo>
                    <a:pt x="50" y="80"/>
                  </a:lnTo>
                  <a:lnTo>
                    <a:pt x="50" y="80"/>
                  </a:lnTo>
                  <a:lnTo>
                    <a:pt x="50" y="80"/>
                  </a:lnTo>
                  <a:lnTo>
                    <a:pt x="52" y="87"/>
                  </a:lnTo>
                  <a:lnTo>
                    <a:pt x="52" y="87"/>
                  </a:lnTo>
                  <a:close/>
                  <a:moveTo>
                    <a:pt x="156" y="36"/>
                  </a:moveTo>
                  <a:lnTo>
                    <a:pt x="156" y="36"/>
                  </a:lnTo>
                  <a:lnTo>
                    <a:pt x="156" y="34"/>
                  </a:lnTo>
                  <a:lnTo>
                    <a:pt x="156" y="34"/>
                  </a:lnTo>
                  <a:lnTo>
                    <a:pt x="156" y="33"/>
                  </a:lnTo>
                  <a:lnTo>
                    <a:pt x="156" y="31"/>
                  </a:lnTo>
                  <a:lnTo>
                    <a:pt x="156" y="31"/>
                  </a:lnTo>
                  <a:lnTo>
                    <a:pt x="157" y="31"/>
                  </a:lnTo>
                  <a:lnTo>
                    <a:pt x="157" y="31"/>
                  </a:lnTo>
                  <a:lnTo>
                    <a:pt x="156" y="27"/>
                  </a:lnTo>
                  <a:lnTo>
                    <a:pt x="156" y="27"/>
                  </a:lnTo>
                  <a:lnTo>
                    <a:pt x="154" y="27"/>
                  </a:lnTo>
                  <a:lnTo>
                    <a:pt x="153" y="25"/>
                  </a:lnTo>
                  <a:lnTo>
                    <a:pt x="153" y="25"/>
                  </a:lnTo>
                  <a:lnTo>
                    <a:pt x="151" y="25"/>
                  </a:lnTo>
                  <a:lnTo>
                    <a:pt x="151" y="25"/>
                  </a:lnTo>
                  <a:lnTo>
                    <a:pt x="154" y="30"/>
                  </a:lnTo>
                  <a:lnTo>
                    <a:pt x="156" y="36"/>
                  </a:lnTo>
                  <a:lnTo>
                    <a:pt x="156" y="36"/>
                  </a:lnTo>
                  <a:close/>
                  <a:moveTo>
                    <a:pt x="15" y="105"/>
                  </a:moveTo>
                  <a:lnTo>
                    <a:pt x="15" y="105"/>
                  </a:lnTo>
                  <a:lnTo>
                    <a:pt x="17" y="102"/>
                  </a:lnTo>
                  <a:lnTo>
                    <a:pt x="17" y="102"/>
                  </a:lnTo>
                  <a:lnTo>
                    <a:pt x="20" y="94"/>
                  </a:lnTo>
                  <a:lnTo>
                    <a:pt x="20" y="94"/>
                  </a:lnTo>
                  <a:lnTo>
                    <a:pt x="20" y="93"/>
                  </a:lnTo>
                  <a:lnTo>
                    <a:pt x="20" y="93"/>
                  </a:lnTo>
                  <a:lnTo>
                    <a:pt x="20" y="93"/>
                  </a:lnTo>
                  <a:lnTo>
                    <a:pt x="20" y="93"/>
                  </a:lnTo>
                  <a:lnTo>
                    <a:pt x="14" y="104"/>
                  </a:lnTo>
                  <a:lnTo>
                    <a:pt x="14" y="104"/>
                  </a:lnTo>
                  <a:lnTo>
                    <a:pt x="15" y="105"/>
                  </a:lnTo>
                  <a:lnTo>
                    <a:pt x="15" y="105"/>
                  </a:lnTo>
                  <a:close/>
                  <a:moveTo>
                    <a:pt x="74" y="52"/>
                  </a:moveTo>
                  <a:lnTo>
                    <a:pt x="74" y="52"/>
                  </a:lnTo>
                  <a:lnTo>
                    <a:pt x="72" y="47"/>
                  </a:lnTo>
                  <a:lnTo>
                    <a:pt x="72" y="47"/>
                  </a:lnTo>
                  <a:lnTo>
                    <a:pt x="71" y="50"/>
                  </a:lnTo>
                  <a:lnTo>
                    <a:pt x="71" y="50"/>
                  </a:lnTo>
                  <a:lnTo>
                    <a:pt x="69" y="50"/>
                  </a:lnTo>
                  <a:lnTo>
                    <a:pt x="69" y="50"/>
                  </a:lnTo>
                  <a:lnTo>
                    <a:pt x="69" y="55"/>
                  </a:lnTo>
                  <a:lnTo>
                    <a:pt x="69" y="55"/>
                  </a:lnTo>
                  <a:lnTo>
                    <a:pt x="74" y="52"/>
                  </a:lnTo>
                  <a:lnTo>
                    <a:pt x="74" y="52"/>
                  </a:lnTo>
                  <a:close/>
                  <a:moveTo>
                    <a:pt x="28" y="99"/>
                  </a:moveTo>
                  <a:lnTo>
                    <a:pt x="28" y="99"/>
                  </a:lnTo>
                  <a:lnTo>
                    <a:pt x="31" y="99"/>
                  </a:lnTo>
                  <a:lnTo>
                    <a:pt x="31" y="99"/>
                  </a:lnTo>
                  <a:lnTo>
                    <a:pt x="31" y="91"/>
                  </a:lnTo>
                  <a:lnTo>
                    <a:pt x="31" y="91"/>
                  </a:lnTo>
                  <a:lnTo>
                    <a:pt x="30" y="93"/>
                  </a:lnTo>
                  <a:lnTo>
                    <a:pt x="30" y="94"/>
                  </a:lnTo>
                  <a:lnTo>
                    <a:pt x="30" y="94"/>
                  </a:lnTo>
                  <a:lnTo>
                    <a:pt x="30" y="94"/>
                  </a:lnTo>
                  <a:lnTo>
                    <a:pt x="28" y="96"/>
                  </a:lnTo>
                  <a:lnTo>
                    <a:pt x="28" y="96"/>
                  </a:lnTo>
                  <a:lnTo>
                    <a:pt x="28" y="96"/>
                  </a:lnTo>
                  <a:lnTo>
                    <a:pt x="28" y="96"/>
                  </a:lnTo>
                  <a:lnTo>
                    <a:pt x="28" y="99"/>
                  </a:lnTo>
                  <a:lnTo>
                    <a:pt x="28" y="99"/>
                  </a:lnTo>
                  <a:close/>
                  <a:moveTo>
                    <a:pt x="86" y="66"/>
                  </a:moveTo>
                  <a:lnTo>
                    <a:pt x="86" y="66"/>
                  </a:lnTo>
                  <a:lnTo>
                    <a:pt x="82" y="69"/>
                  </a:lnTo>
                  <a:lnTo>
                    <a:pt x="82" y="69"/>
                  </a:lnTo>
                  <a:lnTo>
                    <a:pt x="83" y="74"/>
                  </a:lnTo>
                  <a:lnTo>
                    <a:pt x="83" y="74"/>
                  </a:lnTo>
                  <a:lnTo>
                    <a:pt x="86" y="69"/>
                  </a:lnTo>
                  <a:lnTo>
                    <a:pt x="86" y="69"/>
                  </a:lnTo>
                  <a:lnTo>
                    <a:pt x="86" y="69"/>
                  </a:lnTo>
                  <a:lnTo>
                    <a:pt x="86" y="69"/>
                  </a:lnTo>
                  <a:lnTo>
                    <a:pt x="86" y="66"/>
                  </a:lnTo>
                  <a:lnTo>
                    <a:pt x="86" y="66"/>
                  </a:lnTo>
                  <a:close/>
                  <a:moveTo>
                    <a:pt x="77" y="93"/>
                  </a:moveTo>
                  <a:lnTo>
                    <a:pt x="77" y="93"/>
                  </a:lnTo>
                  <a:lnTo>
                    <a:pt x="77" y="88"/>
                  </a:lnTo>
                  <a:lnTo>
                    <a:pt x="77" y="88"/>
                  </a:lnTo>
                  <a:lnTo>
                    <a:pt x="75" y="88"/>
                  </a:lnTo>
                  <a:lnTo>
                    <a:pt x="75" y="88"/>
                  </a:lnTo>
                  <a:lnTo>
                    <a:pt x="74" y="87"/>
                  </a:lnTo>
                  <a:lnTo>
                    <a:pt x="74" y="87"/>
                  </a:lnTo>
                  <a:lnTo>
                    <a:pt x="74" y="83"/>
                  </a:lnTo>
                  <a:lnTo>
                    <a:pt x="74" y="83"/>
                  </a:lnTo>
                  <a:lnTo>
                    <a:pt x="74" y="83"/>
                  </a:lnTo>
                  <a:lnTo>
                    <a:pt x="74" y="83"/>
                  </a:lnTo>
                  <a:lnTo>
                    <a:pt x="72" y="90"/>
                  </a:lnTo>
                  <a:lnTo>
                    <a:pt x="72" y="90"/>
                  </a:lnTo>
                  <a:lnTo>
                    <a:pt x="74" y="90"/>
                  </a:lnTo>
                  <a:lnTo>
                    <a:pt x="74" y="90"/>
                  </a:lnTo>
                  <a:lnTo>
                    <a:pt x="77" y="93"/>
                  </a:lnTo>
                  <a:lnTo>
                    <a:pt x="77" y="93"/>
                  </a:lnTo>
                  <a:close/>
                  <a:moveTo>
                    <a:pt x="120" y="64"/>
                  </a:moveTo>
                  <a:lnTo>
                    <a:pt x="120" y="64"/>
                  </a:lnTo>
                  <a:lnTo>
                    <a:pt x="116" y="64"/>
                  </a:lnTo>
                  <a:lnTo>
                    <a:pt x="116" y="64"/>
                  </a:lnTo>
                  <a:lnTo>
                    <a:pt x="118" y="71"/>
                  </a:lnTo>
                  <a:lnTo>
                    <a:pt x="118" y="71"/>
                  </a:lnTo>
                  <a:lnTo>
                    <a:pt x="121" y="68"/>
                  </a:lnTo>
                  <a:lnTo>
                    <a:pt x="121" y="68"/>
                  </a:lnTo>
                  <a:lnTo>
                    <a:pt x="120" y="64"/>
                  </a:lnTo>
                  <a:lnTo>
                    <a:pt x="120" y="64"/>
                  </a:lnTo>
                  <a:close/>
                  <a:moveTo>
                    <a:pt x="121" y="126"/>
                  </a:moveTo>
                  <a:lnTo>
                    <a:pt x="121" y="126"/>
                  </a:lnTo>
                  <a:lnTo>
                    <a:pt x="124" y="124"/>
                  </a:lnTo>
                  <a:lnTo>
                    <a:pt x="126" y="121"/>
                  </a:lnTo>
                  <a:lnTo>
                    <a:pt x="126" y="121"/>
                  </a:lnTo>
                  <a:lnTo>
                    <a:pt x="124" y="120"/>
                  </a:lnTo>
                  <a:lnTo>
                    <a:pt x="124" y="120"/>
                  </a:lnTo>
                  <a:lnTo>
                    <a:pt x="123" y="121"/>
                  </a:lnTo>
                  <a:lnTo>
                    <a:pt x="123" y="121"/>
                  </a:lnTo>
                  <a:lnTo>
                    <a:pt x="121" y="123"/>
                  </a:lnTo>
                  <a:lnTo>
                    <a:pt x="121" y="126"/>
                  </a:lnTo>
                  <a:lnTo>
                    <a:pt x="121" y="126"/>
                  </a:lnTo>
                  <a:close/>
                  <a:moveTo>
                    <a:pt x="38" y="83"/>
                  </a:moveTo>
                  <a:lnTo>
                    <a:pt x="38" y="83"/>
                  </a:lnTo>
                  <a:lnTo>
                    <a:pt x="41" y="85"/>
                  </a:lnTo>
                  <a:lnTo>
                    <a:pt x="41" y="85"/>
                  </a:lnTo>
                  <a:lnTo>
                    <a:pt x="41" y="83"/>
                  </a:lnTo>
                  <a:lnTo>
                    <a:pt x="41" y="83"/>
                  </a:lnTo>
                  <a:lnTo>
                    <a:pt x="41" y="77"/>
                  </a:lnTo>
                  <a:lnTo>
                    <a:pt x="41" y="77"/>
                  </a:lnTo>
                  <a:lnTo>
                    <a:pt x="39" y="77"/>
                  </a:lnTo>
                  <a:lnTo>
                    <a:pt x="39" y="77"/>
                  </a:lnTo>
                  <a:lnTo>
                    <a:pt x="38" y="80"/>
                  </a:lnTo>
                  <a:lnTo>
                    <a:pt x="38" y="80"/>
                  </a:lnTo>
                  <a:lnTo>
                    <a:pt x="38" y="82"/>
                  </a:lnTo>
                  <a:lnTo>
                    <a:pt x="38" y="83"/>
                  </a:lnTo>
                  <a:lnTo>
                    <a:pt x="38" y="83"/>
                  </a:lnTo>
                  <a:close/>
                  <a:moveTo>
                    <a:pt x="113" y="107"/>
                  </a:moveTo>
                  <a:lnTo>
                    <a:pt x="113" y="107"/>
                  </a:lnTo>
                  <a:lnTo>
                    <a:pt x="118" y="105"/>
                  </a:lnTo>
                  <a:lnTo>
                    <a:pt x="118" y="105"/>
                  </a:lnTo>
                  <a:lnTo>
                    <a:pt x="120" y="105"/>
                  </a:lnTo>
                  <a:lnTo>
                    <a:pt x="120" y="104"/>
                  </a:lnTo>
                  <a:lnTo>
                    <a:pt x="120" y="104"/>
                  </a:lnTo>
                  <a:lnTo>
                    <a:pt x="118" y="101"/>
                  </a:lnTo>
                  <a:lnTo>
                    <a:pt x="118" y="101"/>
                  </a:lnTo>
                  <a:lnTo>
                    <a:pt x="115" y="104"/>
                  </a:lnTo>
                  <a:lnTo>
                    <a:pt x="115" y="104"/>
                  </a:lnTo>
                  <a:lnTo>
                    <a:pt x="113" y="107"/>
                  </a:lnTo>
                  <a:lnTo>
                    <a:pt x="113" y="107"/>
                  </a:lnTo>
                  <a:close/>
                  <a:moveTo>
                    <a:pt x="154" y="72"/>
                  </a:moveTo>
                  <a:lnTo>
                    <a:pt x="154" y="72"/>
                  </a:lnTo>
                  <a:lnTo>
                    <a:pt x="153" y="72"/>
                  </a:lnTo>
                  <a:lnTo>
                    <a:pt x="153" y="72"/>
                  </a:lnTo>
                  <a:lnTo>
                    <a:pt x="151" y="74"/>
                  </a:lnTo>
                  <a:lnTo>
                    <a:pt x="151" y="74"/>
                  </a:lnTo>
                  <a:lnTo>
                    <a:pt x="156" y="79"/>
                  </a:lnTo>
                  <a:lnTo>
                    <a:pt x="156" y="79"/>
                  </a:lnTo>
                  <a:lnTo>
                    <a:pt x="154" y="72"/>
                  </a:lnTo>
                  <a:lnTo>
                    <a:pt x="154" y="72"/>
                  </a:lnTo>
                  <a:close/>
                  <a:moveTo>
                    <a:pt x="137" y="105"/>
                  </a:moveTo>
                  <a:lnTo>
                    <a:pt x="137" y="105"/>
                  </a:lnTo>
                  <a:lnTo>
                    <a:pt x="137" y="105"/>
                  </a:lnTo>
                  <a:lnTo>
                    <a:pt x="137" y="105"/>
                  </a:lnTo>
                  <a:lnTo>
                    <a:pt x="140" y="99"/>
                  </a:lnTo>
                  <a:lnTo>
                    <a:pt x="140" y="99"/>
                  </a:lnTo>
                  <a:lnTo>
                    <a:pt x="140" y="99"/>
                  </a:lnTo>
                  <a:lnTo>
                    <a:pt x="140" y="99"/>
                  </a:lnTo>
                  <a:lnTo>
                    <a:pt x="140" y="99"/>
                  </a:lnTo>
                  <a:lnTo>
                    <a:pt x="140" y="99"/>
                  </a:lnTo>
                  <a:lnTo>
                    <a:pt x="137" y="101"/>
                  </a:lnTo>
                  <a:lnTo>
                    <a:pt x="137" y="101"/>
                  </a:lnTo>
                  <a:lnTo>
                    <a:pt x="137" y="105"/>
                  </a:lnTo>
                  <a:lnTo>
                    <a:pt x="137" y="105"/>
                  </a:lnTo>
                  <a:close/>
                  <a:moveTo>
                    <a:pt x="96" y="121"/>
                  </a:moveTo>
                  <a:lnTo>
                    <a:pt x="96" y="121"/>
                  </a:lnTo>
                  <a:lnTo>
                    <a:pt x="97" y="124"/>
                  </a:lnTo>
                  <a:lnTo>
                    <a:pt x="97" y="124"/>
                  </a:lnTo>
                  <a:lnTo>
                    <a:pt x="99" y="123"/>
                  </a:lnTo>
                  <a:lnTo>
                    <a:pt x="99" y="123"/>
                  </a:lnTo>
                  <a:lnTo>
                    <a:pt x="101" y="123"/>
                  </a:lnTo>
                  <a:lnTo>
                    <a:pt x="101" y="123"/>
                  </a:lnTo>
                  <a:lnTo>
                    <a:pt x="101" y="118"/>
                  </a:lnTo>
                  <a:lnTo>
                    <a:pt x="101" y="118"/>
                  </a:lnTo>
                  <a:lnTo>
                    <a:pt x="96" y="121"/>
                  </a:lnTo>
                  <a:lnTo>
                    <a:pt x="96" y="121"/>
                  </a:lnTo>
                  <a:close/>
                  <a:moveTo>
                    <a:pt x="97" y="16"/>
                  </a:moveTo>
                  <a:lnTo>
                    <a:pt x="97" y="16"/>
                  </a:lnTo>
                  <a:lnTo>
                    <a:pt x="91" y="19"/>
                  </a:lnTo>
                  <a:lnTo>
                    <a:pt x="91" y="19"/>
                  </a:lnTo>
                  <a:lnTo>
                    <a:pt x="86" y="22"/>
                  </a:lnTo>
                  <a:lnTo>
                    <a:pt x="86" y="22"/>
                  </a:lnTo>
                  <a:lnTo>
                    <a:pt x="86" y="22"/>
                  </a:lnTo>
                  <a:lnTo>
                    <a:pt x="86" y="22"/>
                  </a:lnTo>
                  <a:lnTo>
                    <a:pt x="88" y="22"/>
                  </a:lnTo>
                  <a:lnTo>
                    <a:pt x="88" y="22"/>
                  </a:lnTo>
                  <a:lnTo>
                    <a:pt x="96" y="19"/>
                  </a:lnTo>
                  <a:lnTo>
                    <a:pt x="96" y="19"/>
                  </a:lnTo>
                  <a:lnTo>
                    <a:pt x="97" y="17"/>
                  </a:lnTo>
                  <a:lnTo>
                    <a:pt x="97" y="16"/>
                  </a:lnTo>
                  <a:lnTo>
                    <a:pt x="97" y="16"/>
                  </a:lnTo>
                  <a:close/>
                  <a:moveTo>
                    <a:pt x="56" y="74"/>
                  </a:moveTo>
                  <a:lnTo>
                    <a:pt x="56" y="74"/>
                  </a:lnTo>
                  <a:lnTo>
                    <a:pt x="60" y="74"/>
                  </a:lnTo>
                  <a:lnTo>
                    <a:pt x="60" y="74"/>
                  </a:lnTo>
                  <a:lnTo>
                    <a:pt x="63" y="75"/>
                  </a:lnTo>
                  <a:lnTo>
                    <a:pt x="63" y="75"/>
                  </a:lnTo>
                  <a:lnTo>
                    <a:pt x="64" y="75"/>
                  </a:lnTo>
                  <a:lnTo>
                    <a:pt x="64" y="75"/>
                  </a:lnTo>
                  <a:lnTo>
                    <a:pt x="60" y="71"/>
                  </a:lnTo>
                  <a:lnTo>
                    <a:pt x="60" y="71"/>
                  </a:lnTo>
                  <a:lnTo>
                    <a:pt x="56" y="74"/>
                  </a:lnTo>
                  <a:lnTo>
                    <a:pt x="56" y="74"/>
                  </a:lnTo>
                  <a:close/>
                  <a:moveTo>
                    <a:pt x="63" y="102"/>
                  </a:moveTo>
                  <a:lnTo>
                    <a:pt x="63" y="102"/>
                  </a:lnTo>
                  <a:lnTo>
                    <a:pt x="66" y="104"/>
                  </a:lnTo>
                  <a:lnTo>
                    <a:pt x="66" y="104"/>
                  </a:lnTo>
                  <a:lnTo>
                    <a:pt x="66" y="104"/>
                  </a:lnTo>
                  <a:lnTo>
                    <a:pt x="66" y="104"/>
                  </a:lnTo>
                  <a:lnTo>
                    <a:pt x="68" y="101"/>
                  </a:lnTo>
                  <a:lnTo>
                    <a:pt x="68" y="101"/>
                  </a:lnTo>
                  <a:lnTo>
                    <a:pt x="68" y="101"/>
                  </a:lnTo>
                  <a:lnTo>
                    <a:pt x="68" y="101"/>
                  </a:lnTo>
                  <a:lnTo>
                    <a:pt x="66" y="98"/>
                  </a:lnTo>
                  <a:lnTo>
                    <a:pt x="66" y="98"/>
                  </a:lnTo>
                  <a:lnTo>
                    <a:pt x="63" y="102"/>
                  </a:lnTo>
                  <a:lnTo>
                    <a:pt x="63" y="102"/>
                  </a:lnTo>
                  <a:close/>
                  <a:moveTo>
                    <a:pt x="107" y="87"/>
                  </a:moveTo>
                  <a:lnTo>
                    <a:pt x="107" y="87"/>
                  </a:lnTo>
                  <a:lnTo>
                    <a:pt x="107" y="88"/>
                  </a:lnTo>
                  <a:lnTo>
                    <a:pt x="107" y="88"/>
                  </a:lnTo>
                  <a:lnTo>
                    <a:pt x="107" y="93"/>
                  </a:lnTo>
                  <a:lnTo>
                    <a:pt x="107" y="93"/>
                  </a:lnTo>
                  <a:lnTo>
                    <a:pt x="110" y="91"/>
                  </a:lnTo>
                  <a:lnTo>
                    <a:pt x="110" y="91"/>
                  </a:lnTo>
                  <a:lnTo>
                    <a:pt x="107" y="87"/>
                  </a:lnTo>
                  <a:lnTo>
                    <a:pt x="107" y="87"/>
                  </a:lnTo>
                  <a:close/>
                  <a:moveTo>
                    <a:pt x="129" y="121"/>
                  </a:moveTo>
                  <a:lnTo>
                    <a:pt x="129" y="121"/>
                  </a:lnTo>
                  <a:lnTo>
                    <a:pt x="131" y="121"/>
                  </a:lnTo>
                  <a:lnTo>
                    <a:pt x="132" y="118"/>
                  </a:lnTo>
                  <a:lnTo>
                    <a:pt x="132" y="118"/>
                  </a:lnTo>
                  <a:lnTo>
                    <a:pt x="129" y="115"/>
                  </a:lnTo>
                  <a:lnTo>
                    <a:pt x="129" y="115"/>
                  </a:lnTo>
                  <a:lnTo>
                    <a:pt x="127" y="116"/>
                  </a:lnTo>
                  <a:lnTo>
                    <a:pt x="127" y="116"/>
                  </a:lnTo>
                  <a:lnTo>
                    <a:pt x="127" y="118"/>
                  </a:lnTo>
                  <a:lnTo>
                    <a:pt x="127" y="118"/>
                  </a:lnTo>
                  <a:lnTo>
                    <a:pt x="129" y="121"/>
                  </a:lnTo>
                  <a:lnTo>
                    <a:pt x="129" y="121"/>
                  </a:lnTo>
                  <a:close/>
                  <a:moveTo>
                    <a:pt x="109" y="112"/>
                  </a:moveTo>
                  <a:lnTo>
                    <a:pt x="109" y="112"/>
                  </a:lnTo>
                  <a:lnTo>
                    <a:pt x="109" y="112"/>
                  </a:lnTo>
                  <a:lnTo>
                    <a:pt x="109" y="112"/>
                  </a:lnTo>
                  <a:lnTo>
                    <a:pt x="109" y="110"/>
                  </a:lnTo>
                  <a:lnTo>
                    <a:pt x="109" y="110"/>
                  </a:lnTo>
                  <a:lnTo>
                    <a:pt x="109" y="109"/>
                  </a:lnTo>
                  <a:lnTo>
                    <a:pt x="109" y="109"/>
                  </a:lnTo>
                  <a:lnTo>
                    <a:pt x="109" y="107"/>
                  </a:lnTo>
                  <a:lnTo>
                    <a:pt x="110" y="105"/>
                  </a:lnTo>
                  <a:lnTo>
                    <a:pt x="110" y="105"/>
                  </a:lnTo>
                  <a:lnTo>
                    <a:pt x="112" y="104"/>
                  </a:lnTo>
                  <a:lnTo>
                    <a:pt x="112" y="104"/>
                  </a:lnTo>
                  <a:lnTo>
                    <a:pt x="113" y="99"/>
                  </a:lnTo>
                  <a:lnTo>
                    <a:pt x="113" y="99"/>
                  </a:lnTo>
                  <a:lnTo>
                    <a:pt x="109" y="105"/>
                  </a:lnTo>
                  <a:lnTo>
                    <a:pt x="109" y="105"/>
                  </a:lnTo>
                  <a:lnTo>
                    <a:pt x="109" y="105"/>
                  </a:lnTo>
                  <a:lnTo>
                    <a:pt x="109" y="105"/>
                  </a:lnTo>
                  <a:lnTo>
                    <a:pt x="109" y="112"/>
                  </a:lnTo>
                  <a:lnTo>
                    <a:pt x="109" y="112"/>
                  </a:lnTo>
                  <a:close/>
                  <a:moveTo>
                    <a:pt x="137" y="80"/>
                  </a:moveTo>
                  <a:lnTo>
                    <a:pt x="137" y="80"/>
                  </a:lnTo>
                  <a:lnTo>
                    <a:pt x="134" y="82"/>
                  </a:lnTo>
                  <a:lnTo>
                    <a:pt x="134" y="82"/>
                  </a:lnTo>
                  <a:lnTo>
                    <a:pt x="135" y="87"/>
                  </a:lnTo>
                  <a:lnTo>
                    <a:pt x="135" y="87"/>
                  </a:lnTo>
                  <a:lnTo>
                    <a:pt x="137" y="85"/>
                  </a:lnTo>
                  <a:lnTo>
                    <a:pt x="137" y="83"/>
                  </a:lnTo>
                  <a:lnTo>
                    <a:pt x="137" y="83"/>
                  </a:lnTo>
                  <a:lnTo>
                    <a:pt x="137" y="82"/>
                  </a:lnTo>
                  <a:lnTo>
                    <a:pt x="137" y="80"/>
                  </a:lnTo>
                  <a:lnTo>
                    <a:pt x="137" y="80"/>
                  </a:lnTo>
                  <a:close/>
                  <a:moveTo>
                    <a:pt x="110" y="36"/>
                  </a:moveTo>
                  <a:lnTo>
                    <a:pt x="110" y="36"/>
                  </a:lnTo>
                  <a:lnTo>
                    <a:pt x="112" y="39"/>
                  </a:lnTo>
                  <a:lnTo>
                    <a:pt x="112" y="39"/>
                  </a:lnTo>
                  <a:lnTo>
                    <a:pt x="115" y="38"/>
                  </a:lnTo>
                  <a:lnTo>
                    <a:pt x="115" y="38"/>
                  </a:lnTo>
                  <a:lnTo>
                    <a:pt x="115" y="34"/>
                  </a:lnTo>
                  <a:lnTo>
                    <a:pt x="115" y="34"/>
                  </a:lnTo>
                  <a:lnTo>
                    <a:pt x="110" y="36"/>
                  </a:lnTo>
                  <a:lnTo>
                    <a:pt x="110" y="36"/>
                  </a:lnTo>
                  <a:close/>
                  <a:moveTo>
                    <a:pt x="101" y="53"/>
                  </a:moveTo>
                  <a:lnTo>
                    <a:pt x="101" y="53"/>
                  </a:lnTo>
                  <a:lnTo>
                    <a:pt x="101" y="53"/>
                  </a:lnTo>
                  <a:lnTo>
                    <a:pt x="101" y="53"/>
                  </a:lnTo>
                  <a:lnTo>
                    <a:pt x="102" y="63"/>
                  </a:lnTo>
                  <a:lnTo>
                    <a:pt x="102" y="63"/>
                  </a:lnTo>
                  <a:lnTo>
                    <a:pt x="104" y="61"/>
                  </a:lnTo>
                  <a:lnTo>
                    <a:pt x="104" y="61"/>
                  </a:lnTo>
                  <a:lnTo>
                    <a:pt x="101" y="53"/>
                  </a:lnTo>
                  <a:lnTo>
                    <a:pt x="101" y="53"/>
                  </a:lnTo>
                  <a:close/>
                  <a:moveTo>
                    <a:pt x="113" y="25"/>
                  </a:moveTo>
                  <a:lnTo>
                    <a:pt x="113" y="25"/>
                  </a:lnTo>
                  <a:lnTo>
                    <a:pt x="110" y="27"/>
                  </a:lnTo>
                  <a:lnTo>
                    <a:pt x="110" y="27"/>
                  </a:lnTo>
                  <a:lnTo>
                    <a:pt x="110" y="27"/>
                  </a:lnTo>
                  <a:lnTo>
                    <a:pt x="110" y="27"/>
                  </a:lnTo>
                  <a:lnTo>
                    <a:pt x="109" y="31"/>
                  </a:lnTo>
                  <a:lnTo>
                    <a:pt x="109" y="31"/>
                  </a:lnTo>
                  <a:lnTo>
                    <a:pt x="113" y="28"/>
                  </a:lnTo>
                  <a:lnTo>
                    <a:pt x="113" y="28"/>
                  </a:lnTo>
                  <a:lnTo>
                    <a:pt x="113" y="27"/>
                  </a:lnTo>
                  <a:lnTo>
                    <a:pt x="113" y="25"/>
                  </a:lnTo>
                  <a:lnTo>
                    <a:pt x="113" y="25"/>
                  </a:lnTo>
                  <a:close/>
                  <a:moveTo>
                    <a:pt x="175" y="28"/>
                  </a:moveTo>
                  <a:lnTo>
                    <a:pt x="175" y="28"/>
                  </a:lnTo>
                  <a:lnTo>
                    <a:pt x="172" y="23"/>
                  </a:lnTo>
                  <a:lnTo>
                    <a:pt x="167" y="19"/>
                  </a:lnTo>
                  <a:lnTo>
                    <a:pt x="167" y="19"/>
                  </a:lnTo>
                  <a:lnTo>
                    <a:pt x="170" y="23"/>
                  </a:lnTo>
                  <a:lnTo>
                    <a:pt x="175" y="28"/>
                  </a:lnTo>
                  <a:lnTo>
                    <a:pt x="175" y="28"/>
                  </a:lnTo>
                  <a:close/>
                  <a:moveTo>
                    <a:pt x="135" y="91"/>
                  </a:moveTo>
                  <a:lnTo>
                    <a:pt x="135" y="91"/>
                  </a:lnTo>
                  <a:lnTo>
                    <a:pt x="139" y="93"/>
                  </a:lnTo>
                  <a:lnTo>
                    <a:pt x="139" y="93"/>
                  </a:lnTo>
                  <a:lnTo>
                    <a:pt x="142" y="93"/>
                  </a:lnTo>
                  <a:lnTo>
                    <a:pt x="142" y="93"/>
                  </a:lnTo>
                  <a:lnTo>
                    <a:pt x="140" y="90"/>
                  </a:lnTo>
                  <a:lnTo>
                    <a:pt x="140" y="90"/>
                  </a:lnTo>
                  <a:lnTo>
                    <a:pt x="135" y="91"/>
                  </a:lnTo>
                  <a:lnTo>
                    <a:pt x="135" y="91"/>
                  </a:lnTo>
                  <a:close/>
                  <a:moveTo>
                    <a:pt x="33" y="120"/>
                  </a:moveTo>
                  <a:lnTo>
                    <a:pt x="33" y="120"/>
                  </a:lnTo>
                  <a:lnTo>
                    <a:pt x="36" y="120"/>
                  </a:lnTo>
                  <a:lnTo>
                    <a:pt x="36" y="120"/>
                  </a:lnTo>
                  <a:lnTo>
                    <a:pt x="36" y="118"/>
                  </a:lnTo>
                  <a:lnTo>
                    <a:pt x="36" y="116"/>
                  </a:lnTo>
                  <a:lnTo>
                    <a:pt x="36" y="116"/>
                  </a:lnTo>
                  <a:lnTo>
                    <a:pt x="33" y="115"/>
                  </a:lnTo>
                  <a:lnTo>
                    <a:pt x="33" y="115"/>
                  </a:lnTo>
                  <a:lnTo>
                    <a:pt x="33" y="118"/>
                  </a:lnTo>
                  <a:lnTo>
                    <a:pt x="33" y="120"/>
                  </a:lnTo>
                  <a:lnTo>
                    <a:pt x="33" y="120"/>
                  </a:lnTo>
                  <a:close/>
                  <a:moveTo>
                    <a:pt x="8" y="140"/>
                  </a:moveTo>
                  <a:lnTo>
                    <a:pt x="8" y="140"/>
                  </a:lnTo>
                  <a:lnTo>
                    <a:pt x="6" y="132"/>
                  </a:lnTo>
                  <a:lnTo>
                    <a:pt x="6" y="126"/>
                  </a:lnTo>
                  <a:lnTo>
                    <a:pt x="6" y="126"/>
                  </a:lnTo>
                  <a:lnTo>
                    <a:pt x="6" y="132"/>
                  </a:lnTo>
                  <a:lnTo>
                    <a:pt x="6" y="137"/>
                  </a:lnTo>
                  <a:lnTo>
                    <a:pt x="6" y="137"/>
                  </a:lnTo>
                  <a:lnTo>
                    <a:pt x="8" y="140"/>
                  </a:lnTo>
                  <a:lnTo>
                    <a:pt x="8" y="140"/>
                  </a:lnTo>
                  <a:close/>
                  <a:moveTo>
                    <a:pt x="77" y="50"/>
                  </a:moveTo>
                  <a:lnTo>
                    <a:pt x="77" y="50"/>
                  </a:lnTo>
                  <a:lnTo>
                    <a:pt x="77" y="49"/>
                  </a:lnTo>
                  <a:lnTo>
                    <a:pt x="77" y="49"/>
                  </a:lnTo>
                  <a:lnTo>
                    <a:pt x="79" y="45"/>
                  </a:lnTo>
                  <a:lnTo>
                    <a:pt x="79" y="45"/>
                  </a:lnTo>
                  <a:lnTo>
                    <a:pt x="79" y="44"/>
                  </a:lnTo>
                  <a:lnTo>
                    <a:pt x="79" y="44"/>
                  </a:lnTo>
                  <a:lnTo>
                    <a:pt x="79" y="42"/>
                  </a:lnTo>
                  <a:lnTo>
                    <a:pt x="79" y="42"/>
                  </a:lnTo>
                  <a:lnTo>
                    <a:pt x="75" y="45"/>
                  </a:lnTo>
                  <a:lnTo>
                    <a:pt x="75" y="45"/>
                  </a:lnTo>
                  <a:lnTo>
                    <a:pt x="75" y="45"/>
                  </a:lnTo>
                  <a:lnTo>
                    <a:pt x="75" y="45"/>
                  </a:lnTo>
                  <a:lnTo>
                    <a:pt x="77" y="50"/>
                  </a:lnTo>
                  <a:lnTo>
                    <a:pt x="77" y="50"/>
                  </a:lnTo>
                  <a:close/>
                  <a:moveTo>
                    <a:pt x="99" y="61"/>
                  </a:moveTo>
                  <a:lnTo>
                    <a:pt x="99" y="61"/>
                  </a:lnTo>
                  <a:lnTo>
                    <a:pt x="93" y="68"/>
                  </a:lnTo>
                  <a:lnTo>
                    <a:pt x="93" y="68"/>
                  </a:lnTo>
                  <a:lnTo>
                    <a:pt x="94" y="68"/>
                  </a:lnTo>
                  <a:lnTo>
                    <a:pt x="94" y="68"/>
                  </a:lnTo>
                  <a:lnTo>
                    <a:pt x="99" y="64"/>
                  </a:lnTo>
                  <a:lnTo>
                    <a:pt x="99" y="64"/>
                  </a:lnTo>
                  <a:lnTo>
                    <a:pt x="99" y="61"/>
                  </a:lnTo>
                  <a:lnTo>
                    <a:pt x="99" y="61"/>
                  </a:lnTo>
                  <a:close/>
                  <a:moveTo>
                    <a:pt x="132" y="58"/>
                  </a:moveTo>
                  <a:lnTo>
                    <a:pt x="132" y="58"/>
                  </a:lnTo>
                  <a:lnTo>
                    <a:pt x="127" y="60"/>
                  </a:lnTo>
                  <a:lnTo>
                    <a:pt x="127" y="60"/>
                  </a:lnTo>
                  <a:lnTo>
                    <a:pt x="127" y="63"/>
                  </a:lnTo>
                  <a:lnTo>
                    <a:pt x="127" y="63"/>
                  </a:lnTo>
                  <a:lnTo>
                    <a:pt x="132" y="58"/>
                  </a:lnTo>
                  <a:lnTo>
                    <a:pt x="132" y="58"/>
                  </a:lnTo>
                  <a:lnTo>
                    <a:pt x="132" y="58"/>
                  </a:lnTo>
                  <a:lnTo>
                    <a:pt x="132" y="58"/>
                  </a:lnTo>
                  <a:close/>
                  <a:moveTo>
                    <a:pt x="150" y="55"/>
                  </a:moveTo>
                  <a:lnTo>
                    <a:pt x="150" y="55"/>
                  </a:lnTo>
                  <a:lnTo>
                    <a:pt x="150" y="55"/>
                  </a:lnTo>
                  <a:lnTo>
                    <a:pt x="150" y="55"/>
                  </a:lnTo>
                  <a:lnTo>
                    <a:pt x="150" y="49"/>
                  </a:lnTo>
                  <a:lnTo>
                    <a:pt x="150" y="49"/>
                  </a:lnTo>
                  <a:lnTo>
                    <a:pt x="146" y="52"/>
                  </a:lnTo>
                  <a:lnTo>
                    <a:pt x="146" y="52"/>
                  </a:lnTo>
                  <a:lnTo>
                    <a:pt x="148" y="53"/>
                  </a:lnTo>
                  <a:lnTo>
                    <a:pt x="150" y="55"/>
                  </a:lnTo>
                  <a:lnTo>
                    <a:pt x="150" y="55"/>
                  </a:lnTo>
                  <a:close/>
                  <a:moveTo>
                    <a:pt x="75" y="42"/>
                  </a:moveTo>
                  <a:lnTo>
                    <a:pt x="75" y="42"/>
                  </a:lnTo>
                  <a:lnTo>
                    <a:pt x="79" y="39"/>
                  </a:lnTo>
                  <a:lnTo>
                    <a:pt x="79" y="39"/>
                  </a:lnTo>
                  <a:lnTo>
                    <a:pt x="79" y="36"/>
                  </a:lnTo>
                  <a:lnTo>
                    <a:pt x="79" y="36"/>
                  </a:lnTo>
                  <a:lnTo>
                    <a:pt x="74" y="39"/>
                  </a:lnTo>
                  <a:lnTo>
                    <a:pt x="74" y="39"/>
                  </a:lnTo>
                  <a:lnTo>
                    <a:pt x="75" y="42"/>
                  </a:lnTo>
                  <a:lnTo>
                    <a:pt x="75" y="42"/>
                  </a:lnTo>
                  <a:close/>
                  <a:moveTo>
                    <a:pt x="142" y="60"/>
                  </a:moveTo>
                  <a:lnTo>
                    <a:pt x="142" y="60"/>
                  </a:lnTo>
                  <a:lnTo>
                    <a:pt x="140" y="57"/>
                  </a:lnTo>
                  <a:lnTo>
                    <a:pt x="140" y="57"/>
                  </a:lnTo>
                  <a:lnTo>
                    <a:pt x="139" y="58"/>
                  </a:lnTo>
                  <a:lnTo>
                    <a:pt x="139" y="58"/>
                  </a:lnTo>
                  <a:lnTo>
                    <a:pt x="139" y="60"/>
                  </a:lnTo>
                  <a:lnTo>
                    <a:pt x="139" y="61"/>
                  </a:lnTo>
                  <a:lnTo>
                    <a:pt x="139" y="61"/>
                  </a:lnTo>
                  <a:lnTo>
                    <a:pt x="142" y="60"/>
                  </a:lnTo>
                  <a:lnTo>
                    <a:pt x="142" y="60"/>
                  </a:lnTo>
                  <a:close/>
                  <a:moveTo>
                    <a:pt x="60" y="57"/>
                  </a:moveTo>
                  <a:lnTo>
                    <a:pt x="60" y="57"/>
                  </a:lnTo>
                  <a:lnTo>
                    <a:pt x="58" y="52"/>
                  </a:lnTo>
                  <a:lnTo>
                    <a:pt x="58" y="52"/>
                  </a:lnTo>
                  <a:lnTo>
                    <a:pt x="58" y="53"/>
                  </a:lnTo>
                  <a:lnTo>
                    <a:pt x="58" y="53"/>
                  </a:lnTo>
                  <a:lnTo>
                    <a:pt x="58" y="58"/>
                  </a:lnTo>
                  <a:lnTo>
                    <a:pt x="58" y="58"/>
                  </a:lnTo>
                  <a:lnTo>
                    <a:pt x="60" y="57"/>
                  </a:lnTo>
                  <a:lnTo>
                    <a:pt x="60" y="57"/>
                  </a:lnTo>
                  <a:close/>
                  <a:moveTo>
                    <a:pt x="131" y="82"/>
                  </a:moveTo>
                  <a:lnTo>
                    <a:pt x="131" y="82"/>
                  </a:lnTo>
                  <a:lnTo>
                    <a:pt x="126" y="87"/>
                  </a:lnTo>
                  <a:lnTo>
                    <a:pt x="126" y="87"/>
                  </a:lnTo>
                  <a:lnTo>
                    <a:pt x="129" y="85"/>
                  </a:lnTo>
                  <a:lnTo>
                    <a:pt x="129" y="85"/>
                  </a:lnTo>
                  <a:lnTo>
                    <a:pt x="132" y="88"/>
                  </a:lnTo>
                  <a:lnTo>
                    <a:pt x="132" y="88"/>
                  </a:lnTo>
                  <a:lnTo>
                    <a:pt x="131" y="82"/>
                  </a:lnTo>
                  <a:lnTo>
                    <a:pt x="131" y="82"/>
                  </a:lnTo>
                  <a:close/>
                  <a:moveTo>
                    <a:pt x="109" y="153"/>
                  </a:moveTo>
                  <a:lnTo>
                    <a:pt x="109" y="153"/>
                  </a:lnTo>
                  <a:lnTo>
                    <a:pt x="109" y="153"/>
                  </a:lnTo>
                  <a:lnTo>
                    <a:pt x="109" y="153"/>
                  </a:lnTo>
                  <a:lnTo>
                    <a:pt x="110" y="146"/>
                  </a:lnTo>
                  <a:lnTo>
                    <a:pt x="110" y="146"/>
                  </a:lnTo>
                  <a:lnTo>
                    <a:pt x="107" y="146"/>
                  </a:lnTo>
                  <a:lnTo>
                    <a:pt x="107" y="146"/>
                  </a:lnTo>
                  <a:lnTo>
                    <a:pt x="109" y="153"/>
                  </a:lnTo>
                  <a:lnTo>
                    <a:pt x="109" y="153"/>
                  </a:lnTo>
                  <a:close/>
                  <a:moveTo>
                    <a:pt x="176" y="44"/>
                  </a:moveTo>
                  <a:lnTo>
                    <a:pt x="176" y="44"/>
                  </a:lnTo>
                  <a:lnTo>
                    <a:pt x="176" y="39"/>
                  </a:lnTo>
                  <a:lnTo>
                    <a:pt x="175" y="34"/>
                  </a:lnTo>
                  <a:lnTo>
                    <a:pt x="175" y="34"/>
                  </a:lnTo>
                  <a:lnTo>
                    <a:pt x="176" y="39"/>
                  </a:lnTo>
                  <a:lnTo>
                    <a:pt x="176" y="44"/>
                  </a:lnTo>
                  <a:lnTo>
                    <a:pt x="176" y="44"/>
                  </a:lnTo>
                  <a:close/>
                  <a:moveTo>
                    <a:pt x="170" y="75"/>
                  </a:moveTo>
                  <a:lnTo>
                    <a:pt x="170" y="75"/>
                  </a:lnTo>
                  <a:lnTo>
                    <a:pt x="168" y="75"/>
                  </a:lnTo>
                  <a:lnTo>
                    <a:pt x="168" y="75"/>
                  </a:lnTo>
                  <a:lnTo>
                    <a:pt x="167" y="79"/>
                  </a:lnTo>
                  <a:lnTo>
                    <a:pt x="167" y="79"/>
                  </a:lnTo>
                  <a:lnTo>
                    <a:pt x="165" y="87"/>
                  </a:lnTo>
                  <a:lnTo>
                    <a:pt x="165" y="87"/>
                  </a:lnTo>
                  <a:lnTo>
                    <a:pt x="165" y="87"/>
                  </a:lnTo>
                  <a:lnTo>
                    <a:pt x="165" y="87"/>
                  </a:lnTo>
                  <a:lnTo>
                    <a:pt x="170" y="75"/>
                  </a:lnTo>
                  <a:lnTo>
                    <a:pt x="170" y="75"/>
                  </a:lnTo>
                  <a:close/>
                  <a:moveTo>
                    <a:pt x="124" y="74"/>
                  </a:moveTo>
                  <a:lnTo>
                    <a:pt x="124" y="74"/>
                  </a:lnTo>
                  <a:lnTo>
                    <a:pt x="123" y="72"/>
                  </a:lnTo>
                  <a:lnTo>
                    <a:pt x="123" y="72"/>
                  </a:lnTo>
                  <a:lnTo>
                    <a:pt x="120" y="74"/>
                  </a:lnTo>
                  <a:lnTo>
                    <a:pt x="120" y="74"/>
                  </a:lnTo>
                  <a:lnTo>
                    <a:pt x="118" y="74"/>
                  </a:lnTo>
                  <a:lnTo>
                    <a:pt x="118" y="77"/>
                  </a:lnTo>
                  <a:lnTo>
                    <a:pt x="118" y="77"/>
                  </a:lnTo>
                  <a:lnTo>
                    <a:pt x="124" y="74"/>
                  </a:lnTo>
                  <a:lnTo>
                    <a:pt x="124" y="74"/>
                  </a:lnTo>
                  <a:close/>
                  <a:moveTo>
                    <a:pt x="146" y="131"/>
                  </a:moveTo>
                  <a:lnTo>
                    <a:pt x="146" y="131"/>
                  </a:lnTo>
                  <a:lnTo>
                    <a:pt x="142" y="135"/>
                  </a:lnTo>
                  <a:lnTo>
                    <a:pt x="140" y="142"/>
                  </a:lnTo>
                  <a:lnTo>
                    <a:pt x="140" y="142"/>
                  </a:lnTo>
                  <a:lnTo>
                    <a:pt x="143" y="135"/>
                  </a:lnTo>
                  <a:lnTo>
                    <a:pt x="146" y="131"/>
                  </a:lnTo>
                  <a:lnTo>
                    <a:pt x="146" y="131"/>
                  </a:lnTo>
                  <a:close/>
                  <a:moveTo>
                    <a:pt x="77" y="105"/>
                  </a:moveTo>
                  <a:lnTo>
                    <a:pt x="77" y="105"/>
                  </a:lnTo>
                  <a:lnTo>
                    <a:pt x="80" y="109"/>
                  </a:lnTo>
                  <a:lnTo>
                    <a:pt x="80" y="109"/>
                  </a:lnTo>
                  <a:lnTo>
                    <a:pt x="80" y="105"/>
                  </a:lnTo>
                  <a:lnTo>
                    <a:pt x="80" y="105"/>
                  </a:lnTo>
                  <a:lnTo>
                    <a:pt x="80" y="104"/>
                  </a:lnTo>
                  <a:lnTo>
                    <a:pt x="80" y="104"/>
                  </a:lnTo>
                  <a:lnTo>
                    <a:pt x="79" y="104"/>
                  </a:lnTo>
                  <a:lnTo>
                    <a:pt x="79" y="104"/>
                  </a:lnTo>
                  <a:lnTo>
                    <a:pt x="77" y="105"/>
                  </a:lnTo>
                  <a:lnTo>
                    <a:pt x="77" y="105"/>
                  </a:lnTo>
                  <a:close/>
                  <a:moveTo>
                    <a:pt x="77" y="99"/>
                  </a:moveTo>
                  <a:lnTo>
                    <a:pt x="77" y="99"/>
                  </a:lnTo>
                  <a:lnTo>
                    <a:pt x="77" y="98"/>
                  </a:lnTo>
                  <a:lnTo>
                    <a:pt x="77" y="98"/>
                  </a:lnTo>
                  <a:lnTo>
                    <a:pt x="77" y="98"/>
                  </a:lnTo>
                  <a:lnTo>
                    <a:pt x="74" y="94"/>
                  </a:lnTo>
                  <a:lnTo>
                    <a:pt x="74" y="94"/>
                  </a:lnTo>
                  <a:lnTo>
                    <a:pt x="72" y="93"/>
                  </a:lnTo>
                  <a:lnTo>
                    <a:pt x="72" y="93"/>
                  </a:lnTo>
                  <a:lnTo>
                    <a:pt x="72" y="94"/>
                  </a:lnTo>
                  <a:lnTo>
                    <a:pt x="72" y="94"/>
                  </a:lnTo>
                  <a:lnTo>
                    <a:pt x="77" y="99"/>
                  </a:lnTo>
                  <a:lnTo>
                    <a:pt x="77" y="99"/>
                  </a:lnTo>
                  <a:close/>
                  <a:moveTo>
                    <a:pt x="96" y="90"/>
                  </a:moveTo>
                  <a:lnTo>
                    <a:pt x="96" y="90"/>
                  </a:lnTo>
                  <a:lnTo>
                    <a:pt x="93" y="88"/>
                  </a:lnTo>
                  <a:lnTo>
                    <a:pt x="93" y="88"/>
                  </a:lnTo>
                  <a:lnTo>
                    <a:pt x="93" y="93"/>
                  </a:lnTo>
                  <a:lnTo>
                    <a:pt x="93" y="93"/>
                  </a:lnTo>
                  <a:lnTo>
                    <a:pt x="96" y="90"/>
                  </a:lnTo>
                  <a:lnTo>
                    <a:pt x="96" y="90"/>
                  </a:lnTo>
                  <a:close/>
                  <a:moveTo>
                    <a:pt x="88" y="96"/>
                  </a:moveTo>
                  <a:lnTo>
                    <a:pt x="88" y="96"/>
                  </a:lnTo>
                  <a:lnTo>
                    <a:pt x="86" y="93"/>
                  </a:lnTo>
                  <a:lnTo>
                    <a:pt x="86" y="93"/>
                  </a:lnTo>
                  <a:lnTo>
                    <a:pt x="85" y="94"/>
                  </a:lnTo>
                  <a:lnTo>
                    <a:pt x="85" y="98"/>
                  </a:lnTo>
                  <a:lnTo>
                    <a:pt x="85" y="98"/>
                  </a:lnTo>
                  <a:lnTo>
                    <a:pt x="88" y="96"/>
                  </a:lnTo>
                  <a:lnTo>
                    <a:pt x="88" y="96"/>
                  </a:lnTo>
                  <a:close/>
                  <a:moveTo>
                    <a:pt x="104" y="148"/>
                  </a:moveTo>
                  <a:lnTo>
                    <a:pt x="104" y="148"/>
                  </a:lnTo>
                  <a:lnTo>
                    <a:pt x="104" y="148"/>
                  </a:lnTo>
                  <a:lnTo>
                    <a:pt x="104" y="148"/>
                  </a:lnTo>
                  <a:lnTo>
                    <a:pt x="104" y="151"/>
                  </a:lnTo>
                  <a:lnTo>
                    <a:pt x="104" y="151"/>
                  </a:lnTo>
                  <a:lnTo>
                    <a:pt x="105" y="153"/>
                  </a:lnTo>
                  <a:lnTo>
                    <a:pt x="105" y="153"/>
                  </a:lnTo>
                  <a:lnTo>
                    <a:pt x="105" y="153"/>
                  </a:lnTo>
                  <a:lnTo>
                    <a:pt x="105" y="153"/>
                  </a:lnTo>
                  <a:lnTo>
                    <a:pt x="104" y="148"/>
                  </a:lnTo>
                  <a:lnTo>
                    <a:pt x="104" y="148"/>
                  </a:lnTo>
                  <a:close/>
                  <a:moveTo>
                    <a:pt x="77" y="157"/>
                  </a:moveTo>
                  <a:lnTo>
                    <a:pt x="77" y="157"/>
                  </a:lnTo>
                  <a:lnTo>
                    <a:pt x="77" y="154"/>
                  </a:lnTo>
                  <a:lnTo>
                    <a:pt x="77" y="154"/>
                  </a:lnTo>
                  <a:lnTo>
                    <a:pt x="77" y="153"/>
                  </a:lnTo>
                  <a:lnTo>
                    <a:pt x="77" y="151"/>
                  </a:lnTo>
                  <a:lnTo>
                    <a:pt x="77" y="151"/>
                  </a:lnTo>
                  <a:lnTo>
                    <a:pt x="75" y="154"/>
                  </a:lnTo>
                  <a:lnTo>
                    <a:pt x="77" y="157"/>
                  </a:lnTo>
                  <a:lnTo>
                    <a:pt x="77" y="157"/>
                  </a:lnTo>
                  <a:close/>
                  <a:moveTo>
                    <a:pt x="165" y="93"/>
                  </a:moveTo>
                  <a:lnTo>
                    <a:pt x="165" y="93"/>
                  </a:lnTo>
                  <a:lnTo>
                    <a:pt x="162" y="98"/>
                  </a:lnTo>
                  <a:lnTo>
                    <a:pt x="161" y="102"/>
                  </a:lnTo>
                  <a:lnTo>
                    <a:pt x="161" y="102"/>
                  </a:lnTo>
                  <a:lnTo>
                    <a:pt x="162" y="98"/>
                  </a:lnTo>
                  <a:lnTo>
                    <a:pt x="165" y="93"/>
                  </a:lnTo>
                  <a:lnTo>
                    <a:pt x="165" y="93"/>
                  </a:lnTo>
                  <a:close/>
                  <a:moveTo>
                    <a:pt x="123" y="66"/>
                  </a:moveTo>
                  <a:lnTo>
                    <a:pt x="123" y="66"/>
                  </a:lnTo>
                  <a:lnTo>
                    <a:pt x="124" y="64"/>
                  </a:lnTo>
                  <a:lnTo>
                    <a:pt x="124" y="64"/>
                  </a:lnTo>
                  <a:lnTo>
                    <a:pt x="124" y="61"/>
                  </a:lnTo>
                  <a:lnTo>
                    <a:pt x="124" y="61"/>
                  </a:lnTo>
                  <a:lnTo>
                    <a:pt x="121" y="63"/>
                  </a:lnTo>
                  <a:lnTo>
                    <a:pt x="121" y="63"/>
                  </a:lnTo>
                  <a:lnTo>
                    <a:pt x="123" y="66"/>
                  </a:lnTo>
                  <a:lnTo>
                    <a:pt x="123" y="66"/>
                  </a:lnTo>
                  <a:close/>
                  <a:moveTo>
                    <a:pt x="99" y="109"/>
                  </a:moveTo>
                  <a:lnTo>
                    <a:pt x="99" y="109"/>
                  </a:lnTo>
                  <a:lnTo>
                    <a:pt x="102" y="104"/>
                  </a:lnTo>
                  <a:lnTo>
                    <a:pt x="102" y="104"/>
                  </a:lnTo>
                  <a:lnTo>
                    <a:pt x="102" y="104"/>
                  </a:lnTo>
                  <a:lnTo>
                    <a:pt x="102" y="104"/>
                  </a:lnTo>
                  <a:lnTo>
                    <a:pt x="97" y="109"/>
                  </a:lnTo>
                  <a:lnTo>
                    <a:pt x="97" y="109"/>
                  </a:lnTo>
                  <a:lnTo>
                    <a:pt x="99" y="109"/>
                  </a:lnTo>
                  <a:lnTo>
                    <a:pt x="99" y="109"/>
                  </a:lnTo>
                  <a:close/>
                  <a:moveTo>
                    <a:pt x="116" y="20"/>
                  </a:moveTo>
                  <a:lnTo>
                    <a:pt x="116" y="20"/>
                  </a:lnTo>
                  <a:lnTo>
                    <a:pt x="124" y="17"/>
                  </a:lnTo>
                  <a:lnTo>
                    <a:pt x="124" y="17"/>
                  </a:lnTo>
                  <a:lnTo>
                    <a:pt x="121" y="19"/>
                  </a:lnTo>
                  <a:lnTo>
                    <a:pt x="116" y="20"/>
                  </a:lnTo>
                  <a:lnTo>
                    <a:pt x="116" y="20"/>
                  </a:lnTo>
                  <a:close/>
                  <a:moveTo>
                    <a:pt x="77" y="194"/>
                  </a:moveTo>
                  <a:lnTo>
                    <a:pt x="77" y="194"/>
                  </a:lnTo>
                  <a:lnTo>
                    <a:pt x="71" y="191"/>
                  </a:lnTo>
                  <a:lnTo>
                    <a:pt x="64" y="191"/>
                  </a:lnTo>
                  <a:lnTo>
                    <a:pt x="64" y="191"/>
                  </a:lnTo>
                  <a:lnTo>
                    <a:pt x="77" y="194"/>
                  </a:lnTo>
                  <a:lnTo>
                    <a:pt x="77" y="194"/>
                  </a:lnTo>
                  <a:close/>
                  <a:moveTo>
                    <a:pt x="74" y="128"/>
                  </a:moveTo>
                  <a:lnTo>
                    <a:pt x="74" y="128"/>
                  </a:lnTo>
                  <a:lnTo>
                    <a:pt x="71" y="124"/>
                  </a:lnTo>
                  <a:lnTo>
                    <a:pt x="71" y="124"/>
                  </a:lnTo>
                  <a:lnTo>
                    <a:pt x="69" y="128"/>
                  </a:lnTo>
                  <a:lnTo>
                    <a:pt x="69" y="128"/>
                  </a:lnTo>
                  <a:lnTo>
                    <a:pt x="71" y="128"/>
                  </a:lnTo>
                  <a:lnTo>
                    <a:pt x="71" y="128"/>
                  </a:lnTo>
                  <a:lnTo>
                    <a:pt x="71" y="128"/>
                  </a:lnTo>
                  <a:lnTo>
                    <a:pt x="71" y="128"/>
                  </a:lnTo>
                  <a:lnTo>
                    <a:pt x="74" y="128"/>
                  </a:lnTo>
                  <a:lnTo>
                    <a:pt x="74" y="128"/>
                  </a:lnTo>
                  <a:close/>
                  <a:moveTo>
                    <a:pt x="127" y="47"/>
                  </a:moveTo>
                  <a:lnTo>
                    <a:pt x="127" y="47"/>
                  </a:lnTo>
                  <a:lnTo>
                    <a:pt x="124" y="47"/>
                  </a:lnTo>
                  <a:lnTo>
                    <a:pt x="124" y="50"/>
                  </a:lnTo>
                  <a:lnTo>
                    <a:pt x="124" y="50"/>
                  </a:lnTo>
                  <a:lnTo>
                    <a:pt x="127" y="49"/>
                  </a:lnTo>
                  <a:lnTo>
                    <a:pt x="127" y="49"/>
                  </a:lnTo>
                  <a:lnTo>
                    <a:pt x="127" y="47"/>
                  </a:lnTo>
                  <a:lnTo>
                    <a:pt x="127" y="47"/>
                  </a:lnTo>
                  <a:close/>
                  <a:moveTo>
                    <a:pt x="88" y="77"/>
                  </a:moveTo>
                  <a:lnTo>
                    <a:pt x="88" y="77"/>
                  </a:lnTo>
                  <a:lnTo>
                    <a:pt x="85" y="79"/>
                  </a:lnTo>
                  <a:lnTo>
                    <a:pt x="85" y="79"/>
                  </a:lnTo>
                  <a:lnTo>
                    <a:pt x="88" y="80"/>
                  </a:lnTo>
                  <a:lnTo>
                    <a:pt x="88" y="80"/>
                  </a:lnTo>
                  <a:lnTo>
                    <a:pt x="88" y="77"/>
                  </a:lnTo>
                  <a:lnTo>
                    <a:pt x="88" y="77"/>
                  </a:lnTo>
                  <a:close/>
                  <a:moveTo>
                    <a:pt x="79" y="150"/>
                  </a:moveTo>
                  <a:lnTo>
                    <a:pt x="79" y="150"/>
                  </a:lnTo>
                  <a:lnTo>
                    <a:pt x="80" y="153"/>
                  </a:lnTo>
                  <a:lnTo>
                    <a:pt x="83" y="154"/>
                  </a:lnTo>
                  <a:lnTo>
                    <a:pt x="83" y="154"/>
                  </a:lnTo>
                  <a:lnTo>
                    <a:pt x="83" y="153"/>
                  </a:lnTo>
                  <a:lnTo>
                    <a:pt x="83" y="153"/>
                  </a:lnTo>
                  <a:lnTo>
                    <a:pt x="83" y="151"/>
                  </a:lnTo>
                  <a:lnTo>
                    <a:pt x="82" y="151"/>
                  </a:lnTo>
                  <a:lnTo>
                    <a:pt x="82" y="151"/>
                  </a:lnTo>
                  <a:lnTo>
                    <a:pt x="79" y="150"/>
                  </a:lnTo>
                  <a:lnTo>
                    <a:pt x="79" y="150"/>
                  </a:lnTo>
                  <a:close/>
                  <a:moveTo>
                    <a:pt x="99" y="72"/>
                  </a:moveTo>
                  <a:lnTo>
                    <a:pt x="99" y="72"/>
                  </a:lnTo>
                  <a:lnTo>
                    <a:pt x="96" y="74"/>
                  </a:lnTo>
                  <a:lnTo>
                    <a:pt x="96" y="74"/>
                  </a:lnTo>
                  <a:lnTo>
                    <a:pt x="96" y="75"/>
                  </a:lnTo>
                  <a:lnTo>
                    <a:pt x="96" y="75"/>
                  </a:lnTo>
                  <a:lnTo>
                    <a:pt x="99" y="75"/>
                  </a:lnTo>
                  <a:lnTo>
                    <a:pt x="99" y="72"/>
                  </a:lnTo>
                  <a:lnTo>
                    <a:pt x="99" y="72"/>
                  </a:lnTo>
                  <a:close/>
                  <a:moveTo>
                    <a:pt x="91" y="75"/>
                  </a:moveTo>
                  <a:lnTo>
                    <a:pt x="91" y="75"/>
                  </a:lnTo>
                  <a:lnTo>
                    <a:pt x="91" y="79"/>
                  </a:lnTo>
                  <a:lnTo>
                    <a:pt x="91" y="79"/>
                  </a:lnTo>
                  <a:lnTo>
                    <a:pt x="93" y="77"/>
                  </a:lnTo>
                  <a:lnTo>
                    <a:pt x="93" y="77"/>
                  </a:lnTo>
                  <a:lnTo>
                    <a:pt x="93" y="75"/>
                  </a:lnTo>
                  <a:lnTo>
                    <a:pt x="93" y="75"/>
                  </a:lnTo>
                  <a:lnTo>
                    <a:pt x="93" y="75"/>
                  </a:lnTo>
                  <a:lnTo>
                    <a:pt x="93" y="75"/>
                  </a:lnTo>
                  <a:lnTo>
                    <a:pt x="91" y="75"/>
                  </a:lnTo>
                  <a:lnTo>
                    <a:pt x="91" y="75"/>
                  </a:lnTo>
                  <a:close/>
                  <a:moveTo>
                    <a:pt x="71" y="42"/>
                  </a:moveTo>
                  <a:lnTo>
                    <a:pt x="71" y="42"/>
                  </a:lnTo>
                  <a:lnTo>
                    <a:pt x="69" y="44"/>
                  </a:lnTo>
                  <a:lnTo>
                    <a:pt x="71" y="45"/>
                  </a:lnTo>
                  <a:lnTo>
                    <a:pt x="71" y="45"/>
                  </a:lnTo>
                  <a:lnTo>
                    <a:pt x="72" y="44"/>
                  </a:lnTo>
                  <a:lnTo>
                    <a:pt x="71" y="42"/>
                  </a:lnTo>
                  <a:lnTo>
                    <a:pt x="71" y="42"/>
                  </a:lnTo>
                  <a:close/>
                  <a:moveTo>
                    <a:pt x="60" y="88"/>
                  </a:moveTo>
                  <a:lnTo>
                    <a:pt x="60" y="88"/>
                  </a:lnTo>
                  <a:lnTo>
                    <a:pt x="61" y="88"/>
                  </a:lnTo>
                  <a:lnTo>
                    <a:pt x="61" y="88"/>
                  </a:lnTo>
                  <a:lnTo>
                    <a:pt x="61" y="85"/>
                  </a:lnTo>
                  <a:lnTo>
                    <a:pt x="61" y="85"/>
                  </a:lnTo>
                  <a:lnTo>
                    <a:pt x="61" y="83"/>
                  </a:lnTo>
                  <a:lnTo>
                    <a:pt x="60" y="83"/>
                  </a:lnTo>
                  <a:lnTo>
                    <a:pt x="60" y="83"/>
                  </a:lnTo>
                  <a:lnTo>
                    <a:pt x="58" y="85"/>
                  </a:lnTo>
                  <a:lnTo>
                    <a:pt x="58" y="85"/>
                  </a:lnTo>
                  <a:lnTo>
                    <a:pt x="60" y="87"/>
                  </a:lnTo>
                  <a:lnTo>
                    <a:pt x="60" y="88"/>
                  </a:lnTo>
                  <a:lnTo>
                    <a:pt x="60" y="88"/>
                  </a:lnTo>
                  <a:close/>
                  <a:moveTo>
                    <a:pt x="75" y="110"/>
                  </a:moveTo>
                  <a:lnTo>
                    <a:pt x="75" y="110"/>
                  </a:lnTo>
                  <a:lnTo>
                    <a:pt x="77" y="112"/>
                  </a:lnTo>
                  <a:lnTo>
                    <a:pt x="77" y="112"/>
                  </a:lnTo>
                  <a:lnTo>
                    <a:pt x="79" y="110"/>
                  </a:lnTo>
                  <a:lnTo>
                    <a:pt x="79" y="110"/>
                  </a:lnTo>
                  <a:lnTo>
                    <a:pt x="77" y="110"/>
                  </a:lnTo>
                  <a:lnTo>
                    <a:pt x="77" y="110"/>
                  </a:lnTo>
                  <a:lnTo>
                    <a:pt x="75" y="109"/>
                  </a:lnTo>
                  <a:lnTo>
                    <a:pt x="75" y="109"/>
                  </a:lnTo>
                  <a:lnTo>
                    <a:pt x="75" y="110"/>
                  </a:lnTo>
                  <a:lnTo>
                    <a:pt x="75" y="110"/>
                  </a:lnTo>
                  <a:close/>
                  <a:moveTo>
                    <a:pt x="25" y="109"/>
                  </a:moveTo>
                  <a:lnTo>
                    <a:pt x="25" y="109"/>
                  </a:lnTo>
                  <a:lnTo>
                    <a:pt x="25" y="109"/>
                  </a:lnTo>
                  <a:lnTo>
                    <a:pt x="25" y="109"/>
                  </a:lnTo>
                  <a:lnTo>
                    <a:pt x="22" y="109"/>
                  </a:lnTo>
                  <a:lnTo>
                    <a:pt x="22" y="109"/>
                  </a:lnTo>
                  <a:lnTo>
                    <a:pt x="20" y="109"/>
                  </a:lnTo>
                  <a:lnTo>
                    <a:pt x="20" y="110"/>
                  </a:lnTo>
                  <a:lnTo>
                    <a:pt x="20" y="110"/>
                  </a:lnTo>
                  <a:lnTo>
                    <a:pt x="25" y="110"/>
                  </a:lnTo>
                  <a:lnTo>
                    <a:pt x="25" y="110"/>
                  </a:lnTo>
                  <a:lnTo>
                    <a:pt x="23" y="110"/>
                  </a:lnTo>
                  <a:lnTo>
                    <a:pt x="23" y="110"/>
                  </a:lnTo>
                  <a:lnTo>
                    <a:pt x="25" y="109"/>
                  </a:lnTo>
                  <a:lnTo>
                    <a:pt x="25" y="109"/>
                  </a:lnTo>
                  <a:close/>
                  <a:moveTo>
                    <a:pt x="104" y="34"/>
                  </a:moveTo>
                  <a:lnTo>
                    <a:pt x="104" y="34"/>
                  </a:lnTo>
                  <a:lnTo>
                    <a:pt x="105" y="33"/>
                  </a:lnTo>
                  <a:lnTo>
                    <a:pt x="105" y="30"/>
                  </a:lnTo>
                  <a:lnTo>
                    <a:pt x="105" y="30"/>
                  </a:lnTo>
                  <a:lnTo>
                    <a:pt x="104" y="31"/>
                  </a:lnTo>
                  <a:lnTo>
                    <a:pt x="104" y="34"/>
                  </a:lnTo>
                  <a:lnTo>
                    <a:pt x="104" y="34"/>
                  </a:lnTo>
                  <a:close/>
                  <a:moveTo>
                    <a:pt x="9" y="113"/>
                  </a:moveTo>
                  <a:lnTo>
                    <a:pt x="9" y="113"/>
                  </a:lnTo>
                  <a:lnTo>
                    <a:pt x="6" y="116"/>
                  </a:lnTo>
                  <a:lnTo>
                    <a:pt x="4" y="123"/>
                  </a:lnTo>
                  <a:lnTo>
                    <a:pt x="4" y="123"/>
                  </a:lnTo>
                  <a:lnTo>
                    <a:pt x="6" y="118"/>
                  </a:lnTo>
                  <a:lnTo>
                    <a:pt x="9" y="113"/>
                  </a:lnTo>
                  <a:lnTo>
                    <a:pt x="9" y="113"/>
                  </a:lnTo>
                  <a:close/>
                  <a:moveTo>
                    <a:pt x="148" y="75"/>
                  </a:moveTo>
                  <a:lnTo>
                    <a:pt x="148" y="75"/>
                  </a:lnTo>
                  <a:lnTo>
                    <a:pt x="148" y="79"/>
                  </a:lnTo>
                  <a:lnTo>
                    <a:pt x="148" y="80"/>
                  </a:lnTo>
                  <a:lnTo>
                    <a:pt x="148" y="80"/>
                  </a:lnTo>
                  <a:lnTo>
                    <a:pt x="151" y="79"/>
                  </a:lnTo>
                  <a:lnTo>
                    <a:pt x="151" y="79"/>
                  </a:lnTo>
                  <a:lnTo>
                    <a:pt x="148" y="75"/>
                  </a:lnTo>
                  <a:lnTo>
                    <a:pt x="148" y="75"/>
                  </a:lnTo>
                  <a:close/>
                  <a:moveTo>
                    <a:pt x="96" y="49"/>
                  </a:moveTo>
                  <a:lnTo>
                    <a:pt x="96" y="49"/>
                  </a:lnTo>
                  <a:lnTo>
                    <a:pt x="94" y="52"/>
                  </a:lnTo>
                  <a:lnTo>
                    <a:pt x="94" y="52"/>
                  </a:lnTo>
                  <a:lnTo>
                    <a:pt x="97" y="50"/>
                  </a:lnTo>
                  <a:lnTo>
                    <a:pt x="97" y="50"/>
                  </a:lnTo>
                  <a:lnTo>
                    <a:pt x="97" y="49"/>
                  </a:lnTo>
                  <a:lnTo>
                    <a:pt x="97" y="49"/>
                  </a:lnTo>
                  <a:lnTo>
                    <a:pt x="96" y="49"/>
                  </a:lnTo>
                  <a:lnTo>
                    <a:pt x="96" y="49"/>
                  </a:lnTo>
                  <a:close/>
                  <a:moveTo>
                    <a:pt x="102" y="49"/>
                  </a:moveTo>
                  <a:lnTo>
                    <a:pt x="102" y="49"/>
                  </a:lnTo>
                  <a:lnTo>
                    <a:pt x="109" y="44"/>
                  </a:lnTo>
                  <a:lnTo>
                    <a:pt x="109" y="44"/>
                  </a:lnTo>
                  <a:lnTo>
                    <a:pt x="102" y="47"/>
                  </a:lnTo>
                  <a:lnTo>
                    <a:pt x="102" y="47"/>
                  </a:lnTo>
                  <a:lnTo>
                    <a:pt x="102" y="49"/>
                  </a:lnTo>
                  <a:lnTo>
                    <a:pt x="102" y="49"/>
                  </a:lnTo>
                  <a:close/>
                  <a:moveTo>
                    <a:pt x="25" y="102"/>
                  </a:moveTo>
                  <a:lnTo>
                    <a:pt x="25" y="102"/>
                  </a:lnTo>
                  <a:lnTo>
                    <a:pt x="25" y="102"/>
                  </a:lnTo>
                  <a:lnTo>
                    <a:pt x="25" y="102"/>
                  </a:lnTo>
                  <a:lnTo>
                    <a:pt x="23" y="105"/>
                  </a:lnTo>
                  <a:lnTo>
                    <a:pt x="23" y="105"/>
                  </a:lnTo>
                  <a:lnTo>
                    <a:pt x="27" y="105"/>
                  </a:lnTo>
                  <a:lnTo>
                    <a:pt x="27" y="105"/>
                  </a:lnTo>
                  <a:lnTo>
                    <a:pt x="27" y="105"/>
                  </a:lnTo>
                  <a:lnTo>
                    <a:pt x="27" y="105"/>
                  </a:lnTo>
                  <a:lnTo>
                    <a:pt x="25" y="102"/>
                  </a:lnTo>
                  <a:lnTo>
                    <a:pt x="25" y="102"/>
                  </a:lnTo>
                  <a:close/>
                  <a:moveTo>
                    <a:pt x="44" y="77"/>
                  </a:moveTo>
                  <a:lnTo>
                    <a:pt x="44" y="77"/>
                  </a:lnTo>
                  <a:lnTo>
                    <a:pt x="45" y="74"/>
                  </a:lnTo>
                  <a:lnTo>
                    <a:pt x="44" y="71"/>
                  </a:lnTo>
                  <a:lnTo>
                    <a:pt x="44" y="71"/>
                  </a:lnTo>
                  <a:lnTo>
                    <a:pt x="44" y="77"/>
                  </a:lnTo>
                  <a:lnTo>
                    <a:pt x="44" y="77"/>
                  </a:lnTo>
                  <a:close/>
                  <a:moveTo>
                    <a:pt x="68" y="184"/>
                  </a:moveTo>
                  <a:lnTo>
                    <a:pt x="68" y="184"/>
                  </a:lnTo>
                  <a:lnTo>
                    <a:pt x="58" y="180"/>
                  </a:lnTo>
                  <a:lnTo>
                    <a:pt x="58" y="180"/>
                  </a:lnTo>
                  <a:lnTo>
                    <a:pt x="58" y="181"/>
                  </a:lnTo>
                  <a:lnTo>
                    <a:pt x="58" y="181"/>
                  </a:lnTo>
                  <a:lnTo>
                    <a:pt x="63" y="183"/>
                  </a:lnTo>
                  <a:lnTo>
                    <a:pt x="68" y="184"/>
                  </a:lnTo>
                  <a:lnTo>
                    <a:pt x="68" y="184"/>
                  </a:lnTo>
                  <a:close/>
                  <a:moveTo>
                    <a:pt x="80" y="27"/>
                  </a:moveTo>
                  <a:lnTo>
                    <a:pt x="80" y="27"/>
                  </a:lnTo>
                  <a:lnTo>
                    <a:pt x="80" y="27"/>
                  </a:lnTo>
                  <a:lnTo>
                    <a:pt x="80" y="27"/>
                  </a:lnTo>
                  <a:lnTo>
                    <a:pt x="72" y="31"/>
                  </a:lnTo>
                  <a:lnTo>
                    <a:pt x="72" y="31"/>
                  </a:lnTo>
                  <a:lnTo>
                    <a:pt x="80" y="27"/>
                  </a:lnTo>
                  <a:lnTo>
                    <a:pt x="80" y="27"/>
                  </a:lnTo>
                  <a:lnTo>
                    <a:pt x="80" y="27"/>
                  </a:lnTo>
                  <a:lnTo>
                    <a:pt x="80" y="27"/>
                  </a:lnTo>
                  <a:close/>
                  <a:moveTo>
                    <a:pt x="91" y="124"/>
                  </a:moveTo>
                  <a:lnTo>
                    <a:pt x="91" y="124"/>
                  </a:lnTo>
                  <a:lnTo>
                    <a:pt x="90" y="126"/>
                  </a:lnTo>
                  <a:lnTo>
                    <a:pt x="90" y="128"/>
                  </a:lnTo>
                  <a:lnTo>
                    <a:pt x="90" y="128"/>
                  </a:lnTo>
                  <a:lnTo>
                    <a:pt x="93" y="126"/>
                  </a:lnTo>
                  <a:lnTo>
                    <a:pt x="93" y="126"/>
                  </a:lnTo>
                  <a:lnTo>
                    <a:pt x="91" y="124"/>
                  </a:lnTo>
                  <a:lnTo>
                    <a:pt x="91" y="124"/>
                  </a:lnTo>
                  <a:close/>
                  <a:moveTo>
                    <a:pt x="124" y="88"/>
                  </a:moveTo>
                  <a:lnTo>
                    <a:pt x="124" y="88"/>
                  </a:lnTo>
                  <a:lnTo>
                    <a:pt x="123" y="90"/>
                  </a:lnTo>
                  <a:lnTo>
                    <a:pt x="123" y="90"/>
                  </a:lnTo>
                  <a:lnTo>
                    <a:pt x="123" y="91"/>
                  </a:lnTo>
                  <a:lnTo>
                    <a:pt x="123" y="91"/>
                  </a:lnTo>
                  <a:lnTo>
                    <a:pt x="123" y="93"/>
                  </a:lnTo>
                  <a:lnTo>
                    <a:pt x="123" y="93"/>
                  </a:lnTo>
                  <a:lnTo>
                    <a:pt x="124" y="91"/>
                  </a:lnTo>
                  <a:lnTo>
                    <a:pt x="124" y="88"/>
                  </a:lnTo>
                  <a:lnTo>
                    <a:pt x="124" y="88"/>
                  </a:lnTo>
                  <a:close/>
                  <a:moveTo>
                    <a:pt x="86" y="115"/>
                  </a:moveTo>
                  <a:lnTo>
                    <a:pt x="86" y="115"/>
                  </a:lnTo>
                  <a:lnTo>
                    <a:pt x="90" y="116"/>
                  </a:lnTo>
                  <a:lnTo>
                    <a:pt x="90" y="116"/>
                  </a:lnTo>
                  <a:lnTo>
                    <a:pt x="91" y="112"/>
                  </a:lnTo>
                  <a:lnTo>
                    <a:pt x="91" y="112"/>
                  </a:lnTo>
                  <a:lnTo>
                    <a:pt x="86" y="115"/>
                  </a:lnTo>
                  <a:lnTo>
                    <a:pt x="86" y="115"/>
                  </a:lnTo>
                  <a:close/>
                  <a:moveTo>
                    <a:pt x="162" y="31"/>
                  </a:moveTo>
                  <a:lnTo>
                    <a:pt x="162" y="31"/>
                  </a:lnTo>
                  <a:lnTo>
                    <a:pt x="162" y="36"/>
                  </a:lnTo>
                  <a:lnTo>
                    <a:pt x="162" y="36"/>
                  </a:lnTo>
                  <a:lnTo>
                    <a:pt x="164" y="34"/>
                  </a:lnTo>
                  <a:lnTo>
                    <a:pt x="164" y="34"/>
                  </a:lnTo>
                  <a:lnTo>
                    <a:pt x="162" y="31"/>
                  </a:lnTo>
                  <a:lnTo>
                    <a:pt x="162" y="31"/>
                  </a:lnTo>
                  <a:close/>
                  <a:moveTo>
                    <a:pt x="42" y="116"/>
                  </a:moveTo>
                  <a:lnTo>
                    <a:pt x="42" y="116"/>
                  </a:lnTo>
                  <a:lnTo>
                    <a:pt x="44" y="115"/>
                  </a:lnTo>
                  <a:lnTo>
                    <a:pt x="44" y="115"/>
                  </a:lnTo>
                  <a:lnTo>
                    <a:pt x="44" y="113"/>
                  </a:lnTo>
                  <a:lnTo>
                    <a:pt x="42" y="113"/>
                  </a:lnTo>
                  <a:lnTo>
                    <a:pt x="42" y="113"/>
                  </a:lnTo>
                  <a:lnTo>
                    <a:pt x="42" y="116"/>
                  </a:lnTo>
                  <a:lnTo>
                    <a:pt x="42" y="116"/>
                  </a:lnTo>
                  <a:close/>
                  <a:moveTo>
                    <a:pt x="45" y="167"/>
                  </a:moveTo>
                  <a:lnTo>
                    <a:pt x="45" y="167"/>
                  </a:lnTo>
                  <a:lnTo>
                    <a:pt x="41" y="164"/>
                  </a:lnTo>
                  <a:lnTo>
                    <a:pt x="39" y="164"/>
                  </a:lnTo>
                  <a:lnTo>
                    <a:pt x="38" y="164"/>
                  </a:lnTo>
                  <a:lnTo>
                    <a:pt x="38" y="164"/>
                  </a:lnTo>
                  <a:lnTo>
                    <a:pt x="41" y="164"/>
                  </a:lnTo>
                  <a:lnTo>
                    <a:pt x="45" y="167"/>
                  </a:lnTo>
                  <a:lnTo>
                    <a:pt x="45" y="167"/>
                  </a:lnTo>
                  <a:close/>
                  <a:moveTo>
                    <a:pt x="110" y="12"/>
                  </a:moveTo>
                  <a:lnTo>
                    <a:pt x="110" y="12"/>
                  </a:lnTo>
                  <a:lnTo>
                    <a:pt x="101" y="16"/>
                  </a:lnTo>
                  <a:lnTo>
                    <a:pt x="101" y="16"/>
                  </a:lnTo>
                  <a:lnTo>
                    <a:pt x="102" y="16"/>
                  </a:lnTo>
                  <a:lnTo>
                    <a:pt x="102" y="16"/>
                  </a:lnTo>
                  <a:lnTo>
                    <a:pt x="110" y="12"/>
                  </a:lnTo>
                  <a:lnTo>
                    <a:pt x="110" y="12"/>
                  </a:lnTo>
                  <a:close/>
                  <a:moveTo>
                    <a:pt x="64" y="87"/>
                  </a:moveTo>
                  <a:lnTo>
                    <a:pt x="64" y="87"/>
                  </a:lnTo>
                  <a:lnTo>
                    <a:pt x="64" y="90"/>
                  </a:lnTo>
                  <a:lnTo>
                    <a:pt x="64" y="90"/>
                  </a:lnTo>
                  <a:lnTo>
                    <a:pt x="66" y="91"/>
                  </a:lnTo>
                  <a:lnTo>
                    <a:pt x="66" y="91"/>
                  </a:lnTo>
                  <a:lnTo>
                    <a:pt x="68" y="90"/>
                  </a:lnTo>
                  <a:lnTo>
                    <a:pt x="68" y="90"/>
                  </a:lnTo>
                  <a:lnTo>
                    <a:pt x="64" y="87"/>
                  </a:lnTo>
                  <a:lnTo>
                    <a:pt x="64" y="87"/>
                  </a:lnTo>
                  <a:close/>
                  <a:moveTo>
                    <a:pt x="162" y="49"/>
                  </a:moveTo>
                  <a:lnTo>
                    <a:pt x="162" y="49"/>
                  </a:lnTo>
                  <a:lnTo>
                    <a:pt x="164" y="55"/>
                  </a:lnTo>
                  <a:lnTo>
                    <a:pt x="164" y="55"/>
                  </a:lnTo>
                  <a:lnTo>
                    <a:pt x="164" y="52"/>
                  </a:lnTo>
                  <a:lnTo>
                    <a:pt x="162" y="49"/>
                  </a:lnTo>
                  <a:lnTo>
                    <a:pt x="162" y="49"/>
                  </a:lnTo>
                  <a:close/>
                  <a:moveTo>
                    <a:pt x="64" y="115"/>
                  </a:moveTo>
                  <a:lnTo>
                    <a:pt x="64" y="115"/>
                  </a:lnTo>
                  <a:lnTo>
                    <a:pt x="64" y="115"/>
                  </a:lnTo>
                  <a:lnTo>
                    <a:pt x="64" y="115"/>
                  </a:lnTo>
                  <a:lnTo>
                    <a:pt x="61" y="118"/>
                  </a:lnTo>
                  <a:lnTo>
                    <a:pt x="61" y="118"/>
                  </a:lnTo>
                  <a:lnTo>
                    <a:pt x="63" y="118"/>
                  </a:lnTo>
                  <a:lnTo>
                    <a:pt x="63" y="118"/>
                  </a:lnTo>
                  <a:lnTo>
                    <a:pt x="64" y="115"/>
                  </a:lnTo>
                  <a:lnTo>
                    <a:pt x="64" y="115"/>
                  </a:lnTo>
                  <a:close/>
                  <a:moveTo>
                    <a:pt x="47" y="96"/>
                  </a:moveTo>
                  <a:lnTo>
                    <a:pt x="47" y="96"/>
                  </a:lnTo>
                  <a:lnTo>
                    <a:pt x="45" y="99"/>
                  </a:lnTo>
                  <a:lnTo>
                    <a:pt x="45" y="99"/>
                  </a:lnTo>
                  <a:lnTo>
                    <a:pt x="45" y="99"/>
                  </a:lnTo>
                  <a:lnTo>
                    <a:pt x="45" y="99"/>
                  </a:lnTo>
                  <a:lnTo>
                    <a:pt x="47" y="98"/>
                  </a:lnTo>
                  <a:lnTo>
                    <a:pt x="47" y="98"/>
                  </a:lnTo>
                  <a:lnTo>
                    <a:pt x="49" y="98"/>
                  </a:lnTo>
                  <a:lnTo>
                    <a:pt x="49" y="98"/>
                  </a:lnTo>
                  <a:lnTo>
                    <a:pt x="47" y="96"/>
                  </a:lnTo>
                  <a:lnTo>
                    <a:pt x="47" y="96"/>
                  </a:lnTo>
                  <a:close/>
                  <a:moveTo>
                    <a:pt x="116" y="120"/>
                  </a:moveTo>
                  <a:lnTo>
                    <a:pt x="116" y="120"/>
                  </a:lnTo>
                  <a:lnTo>
                    <a:pt x="113" y="121"/>
                  </a:lnTo>
                  <a:lnTo>
                    <a:pt x="113" y="123"/>
                  </a:lnTo>
                  <a:lnTo>
                    <a:pt x="113" y="123"/>
                  </a:lnTo>
                  <a:lnTo>
                    <a:pt x="115" y="123"/>
                  </a:lnTo>
                  <a:lnTo>
                    <a:pt x="115" y="123"/>
                  </a:lnTo>
                  <a:lnTo>
                    <a:pt x="115" y="121"/>
                  </a:lnTo>
                  <a:lnTo>
                    <a:pt x="116" y="120"/>
                  </a:lnTo>
                  <a:lnTo>
                    <a:pt x="116" y="120"/>
                  </a:lnTo>
                  <a:close/>
                  <a:moveTo>
                    <a:pt x="83" y="120"/>
                  </a:moveTo>
                  <a:lnTo>
                    <a:pt x="83" y="120"/>
                  </a:lnTo>
                  <a:lnTo>
                    <a:pt x="82" y="118"/>
                  </a:lnTo>
                  <a:lnTo>
                    <a:pt x="82" y="118"/>
                  </a:lnTo>
                  <a:lnTo>
                    <a:pt x="80" y="123"/>
                  </a:lnTo>
                  <a:lnTo>
                    <a:pt x="80" y="123"/>
                  </a:lnTo>
                  <a:lnTo>
                    <a:pt x="83" y="120"/>
                  </a:lnTo>
                  <a:lnTo>
                    <a:pt x="83" y="120"/>
                  </a:lnTo>
                  <a:close/>
                  <a:moveTo>
                    <a:pt x="145" y="88"/>
                  </a:moveTo>
                  <a:lnTo>
                    <a:pt x="145" y="88"/>
                  </a:lnTo>
                  <a:lnTo>
                    <a:pt x="143" y="88"/>
                  </a:lnTo>
                  <a:lnTo>
                    <a:pt x="143" y="88"/>
                  </a:lnTo>
                  <a:lnTo>
                    <a:pt x="143" y="91"/>
                  </a:lnTo>
                  <a:lnTo>
                    <a:pt x="143" y="91"/>
                  </a:lnTo>
                  <a:lnTo>
                    <a:pt x="145" y="91"/>
                  </a:lnTo>
                  <a:lnTo>
                    <a:pt x="145" y="90"/>
                  </a:lnTo>
                  <a:lnTo>
                    <a:pt x="145" y="90"/>
                  </a:lnTo>
                  <a:lnTo>
                    <a:pt x="145" y="88"/>
                  </a:lnTo>
                  <a:lnTo>
                    <a:pt x="145" y="88"/>
                  </a:lnTo>
                  <a:close/>
                  <a:moveTo>
                    <a:pt x="139" y="69"/>
                  </a:moveTo>
                  <a:lnTo>
                    <a:pt x="139" y="69"/>
                  </a:lnTo>
                  <a:lnTo>
                    <a:pt x="139" y="69"/>
                  </a:lnTo>
                  <a:lnTo>
                    <a:pt x="139" y="69"/>
                  </a:lnTo>
                  <a:lnTo>
                    <a:pt x="143" y="68"/>
                  </a:lnTo>
                  <a:lnTo>
                    <a:pt x="143" y="68"/>
                  </a:lnTo>
                  <a:lnTo>
                    <a:pt x="143" y="66"/>
                  </a:lnTo>
                  <a:lnTo>
                    <a:pt x="143" y="66"/>
                  </a:lnTo>
                  <a:lnTo>
                    <a:pt x="139" y="69"/>
                  </a:lnTo>
                  <a:lnTo>
                    <a:pt x="139" y="69"/>
                  </a:lnTo>
                  <a:close/>
                  <a:moveTo>
                    <a:pt x="56" y="120"/>
                  </a:moveTo>
                  <a:lnTo>
                    <a:pt x="56" y="120"/>
                  </a:lnTo>
                  <a:lnTo>
                    <a:pt x="56" y="120"/>
                  </a:lnTo>
                  <a:lnTo>
                    <a:pt x="56" y="120"/>
                  </a:lnTo>
                  <a:lnTo>
                    <a:pt x="55" y="118"/>
                  </a:lnTo>
                  <a:lnTo>
                    <a:pt x="55" y="118"/>
                  </a:lnTo>
                  <a:lnTo>
                    <a:pt x="53" y="120"/>
                  </a:lnTo>
                  <a:lnTo>
                    <a:pt x="53" y="120"/>
                  </a:lnTo>
                  <a:lnTo>
                    <a:pt x="56" y="120"/>
                  </a:lnTo>
                  <a:lnTo>
                    <a:pt x="56" y="120"/>
                  </a:lnTo>
                  <a:close/>
                  <a:moveTo>
                    <a:pt x="123" y="156"/>
                  </a:moveTo>
                  <a:lnTo>
                    <a:pt x="123" y="156"/>
                  </a:lnTo>
                  <a:lnTo>
                    <a:pt x="127" y="150"/>
                  </a:lnTo>
                  <a:lnTo>
                    <a:pt x="127" y="150"/>
                  </a:lnTo>
                  <a:lnTo>
                    <a:pt x="124" y="153"/>
                  </a:lnTo>
                  <a:lnTo>
                    <a:pt x="123" y="156"/>
                  </a:lnTo>
                  <a:lnTo>
                    <a:pt x="123" y="156"/>
                  </a:lnTo>
                  <a:close/>
                  <a:moveTo>
                    <a:pt x="137" y="33"/>
                  </a:moveTo>
                  <a:lnTo>
                    <a:pt x="137" y="33"/>
                  </a:lnTo>
                  <a:lnTo>
                    <a:pt x="135" y="34"/>
                  </a:lnTo>
                  <a:lnTo>
                    <a:pt x="135" y="34"/>
                  </a:lnTo>
                  <a:lnTo>
                    <a:pt x="137" y="38"/>
                  </a:lnTo>
                  <a:lnTo>
                    <a:pt x="137" y="38"/>
                  </a:lnTo>
                  <a:lnTo>
                    <a:pt x="139" y="39"/>
                  </a:lnTo>
                  <a:lnTo>
                    <a:pt x="139" y="39"/>
                  </a:lnTo>
                  <a:lnTo>
                    <a:pt x="139" y="39"/>
                  </a:lnTo>
                  <a:lnTo>
                    <a:pt x="139" y="39"/>
                  </a:lnTo>
                  <a:lnTo>
                    <a:pt x="137" y="33"/>
                  </a:lnTo>
                  <a:lnTo>
                    <a:pt x="137" y="33"/>
                  </a:lnTo>
                  <a:close/>
                  <a:moveTo>
                    <a:pt x="91" y="131"/>
                  </a:moveTo>
                  <a:lnTo>
                    <a:pt x="91" y="131"/>
                  </a:lnTo>
                  <a:lnTo>
                    <a:pt x="88" y="131"/>
                  </a:lnTo>
                  <a:lnTo>
                    <a:pt x="86" y="129"/>
                  </a:lnTo>
                  <a:lnTo>
                    <a:pt x="86" y="129"/>
                  </a:lnTo>
                  <a:lnTo>
                    <a:pt x="85" y="131"/>
                  </a:lnTo>
                  <a:lnTo>
                    <a:pt x="85" y="131"/>
                  </a:lnTo>
                  <a:lnTo>
                    <a:pt x="86" y="131"/>
                  </a:lnTo>
                  <a:lnTo>
                    <a:pt x="86" y="131"/>
                  </a:lnTo>
                  <a:lnTo>
                    <a:pt x="88" y="132"/>
                  </a:lnTo>
                  <a:lnTo>
                    <a:pt x="88" y="132"/>
                  </a:lnTo>
                  <a:lnTo>
                    <a:pt x="90" y="132"/>
                  </a:lnTo>
                  <a:lnTo>
                    <a:pt x="90" y="132"/>
                  </a:lnTo>
                  <a:lnTo>
                    <a:pt x="91" y="131"/>
                  </a:lnTo>
                  <a:lnTo>
                    <a:pt x="91" y="131"/>
                  </a:lnTo>
                  <a:close/>
                  <a:moveTo>
                    <a:pt x="91" y="137"/>
                  </a:moveTo>
                  <a:lnTo>
                    <a:pt x="91" y="137"/>
                  </a:lnTo>
                  <a:lnTo>
                    <a:pt x="93" y="139"/>
                  </a:lnTo>
                  <a:lnTo>
                    <a:pt x="94" y="140"/>
                  </a:lnTo>
                  <a:lnTo>
                    <a:pt x="94" y="140"/>
                  </a:lnTo>
                  <a:lnTo>
                    <a:pt x="93" y="137"/>
                  </a:lnTo>
                  <a:lnTo>
                    <a:pt x="93" y="137"/>
                  </a:lnTo>
                  <a:lnTo>
                    <a:pt x="91" y="137"/>
                  </a:lnTo>
                  <a:lnTo>
                    <a:pt x="91" y="137"/>
                  </a:lnTo>
                  <a:close/>
                  <a:moveTo>
                    <a:pt x="180" y="49"/>
                  </a:moveTo>
                  <a:lnTo>
                    <a:pt x="180" y="49"/>
                  </a:lnTo>
                  <a:lnTo>
                    <a:pt x="180" y="60"/>
                  </a:lnTo>
                  <a:lnTo>
                    <a:pt x="180" y="60"/>
                  </a:lnTo>
                  <a:lnTo>
                    <a:pt x="180" y="53"/>
                  </a:lnTo>
                  <a:lnTo>
                    <a:pt x="180" y="49"/>
                  </a:lnTo>
                  <a:lnTo>
                    <a:pt x="180" y="49"/>
                  </a:lnTo>
                  <a:close/>
                  <a:moveTo>
                    <a:pt x="56" y="107"/>
                  </a:moveTo>
                  <a:lnTo>
                    <a:pt x="56" y="107"/>
                  </a:lnTo>
                  <a:lnTo>
                    <a:pt x="53" y="110"/>
                  </a:lnTo>
                  <a:lnTo>
                    <a:pt x="53" y="110"/>
                  </a:lnTo>
                  <a:lnTo>
                    <a:pt x="56" y="109"/>
                  </a:lnTo>
                  <a:lnTo>
                    <a:pt x="56" y="107"/>
                  </a:lnTo>
                  <a:lnTo>
                    <a:pt x="56" y="107"/>
                  </a:lnTo>
                  <a:close/>
                  <a:moveTo>
                    <a:pt x="72" y="105"/>
                  </a:moveTo>
                  <a:lnTo>
                    <a:pt x="72" y="105"/>
                  </a:lnTo>
                  <a:lnTo>
                    <a:pt x="71" y="107"/>
                  </a:lnTo>
                  <a:lnTo>
                    <a:pt x="71" y="107"/>
                  </a:lnTo>
                  <a:lnTo>
                    <a:pt x="72" y="109"/>
                  </a:lnTo>
                  <a:lnTo>
                    <a:pt x="72" y="109"/>
                  </a:lnTo>
                  <a:lnTo>
                    <a:pt x="74" y="105"/>
                  </a:lnTo>
                  <a:lnTo>
                    <a:pt x="74" y="105"/>
                  </a:lnTo>
                  <a:lnTo>
                    <a:pt x="72" y="105"/>
                  </a:lnTo>
                  <a:lnTo>
                    <a:pt x="72" y="105"/>
                  </a:lnTo>
                  <a:close/>
                  <a:moveTo>
                    <a:pt x="131" y="55"/>
                  </a:moveTo>
                  <a:lnTo>
                    <a:pt x="131" y="55"/>
                  </a:lnTo>
                  <a:lnTo>
                    <a:pt x="127" y="55"/>
                  </a:lnTo>
                  <a:lnTo>
                    <a:pt x="126" y="57"/>
                  </a:lnTo>
                  <a:lnTo>
                    <a:pt x="126" y="57"/>
                  </a:lnTo>
                  <a:lnTo>
                    <a:pt x="126" y="57"/>
                  </a:lnTo>
                  <a:lnTo>
                    <a:pt x="126" y="57"/>
                  </a:lnTo>
                  <a:lnTo>
                    <a:pt x="131" y="55"/>
                  </a:lnTo>
                  <a:lnTo>
                    <a:pt x="131" y="55"/>
                  </a:lnTo>
                  <a:close/>
                  <a:moveTo>
                    <a:pt x="69" y="110"/>
                  </a:moveTo>
                  <a:lnTo>
                    <a:pt x="69" y="110"/>
                  </a:lnTo>
                  <a:lnTo>
                    <a:pt x="69" y="112"/>
                  </a:lnTo>
                  <a:lnTo>
                    <a:pt x="71" y="113"/>
                  </a:lnTo>
                  <a:lnTo>
                    <a:pt x="71" y="113"/>
                  </a:lnTo>
                  <a:lnTo>
                    <a:pt x="71" y="112"/>
                  </a:lnTo>
                  <a:lnTo>
                    <a:pt x="71" y="112"/>
                  </a:lnTo>
                  <a:lnTo>
                    <a:pt x="69" y="110"/>
                  </a:lnTo>
                  <a:lnTo>
                    <a:pt x="69" y="110"/>
                  </a:lnTo>
                  <a:close/>
                  <a:moveTo>
                    <a:pt x="72" y="123"/>
                  </a:moveTo>
                  <a:lnTo>
                    <a:pt x="72" y="123"/>
                  </a:lnTo>
                  <a:lnTo>
                    <a:pt x="77" y="124"/>
                  </a:lnTo>
                  <a:lnTo>
                    <a:pt x="77" y="124"/>
                  </a:lnTo>
                  <a:lnTo>
                    <a:pt x="77" y="124"/>
                  </a:lnTo>
                  <a:lnTo>
                    <a:pt x="77" y="124"/>
                  </a:lnTo>
                  <a:lnTo>
                    <a:pt x="74" y="121"/>
                  </a:lnTo>
                  <a:lnTo>
                    <a:pt x="74" y="121"/>
                  </a:lnTo>
                  <a:lnTo>
                    <a:pt x="72" y="123"/>
                  </a:lnTo>
                  <a:lnTo>
                    <a:pt x="72" y="123"/>
                  </a:lnTo>
                  <a:close/>
                  <a:moveTo>
                    <a:pt x="123" y="145"/>
                  </a:moveTo>
                  <a:lnTo>
                    <a:pt x="123" y="145"/>
                  </a:lnTo>
                  <a:lnTo>
                    <a:pt x="124" y="145"/>
                  </a:lnTo>
                  <a:lnTo>
                    <a:pt x="123" y="143"/>
                  </a:lnTo>
                  <a:lnTo>
                    <a:pt x="123" y="143"/>
                  </a:lnTo>
                  <a:lnTo>
                    <a:pt x="121" y="143"/>
                  </a:lnTo>
                  <a:lnTo>
                    <a:pt x="121" y="145"/>
                  </a:lnTo>
                  <a:lnTo>
                    <a:pt x="121" y="145"/>
                  </a:lnTo>
                  <a:lnTo>
                    <a:pt x="123" y="145"/>
                  </a:lnTo>
                  <a:lnTo>
                    <a:pt x="123" y="145"/>
                  </a:lnTo>
                  <a:close/>
                  <a:moveTo>
                    <a:pt x="88" y="88"/>
                  </a:moveTo>
                  <a:lnTo>
                    <a:pt x="88" y="88"/>
                  </a:lnTo>
                  <a:lnTo>
                    <a:pt x="90" y="87"/>
                  </a:lnTo>
                  <a:lnTo>
                    <a:pt x="88" y="85"/>
                  </a:lnTo>
                  <a:lnTo>
                    <a:pt x="88" y="85"/>
                  </a:lnTo>
                  <a:lnTo>
                    <a:pt x="86" y="85"/>
                  </a:lnTo>
                  <a:lnTo>
                    <a:pt x="86" y="85"/>
                  </a:lnTo>
                  <a:lnTo>
                    <a:pt x="86" y="85"/>
                  </a:lnTo>
                  <a:lnTo>
                    <a:pt x="86" y="85"/>
                  </a:lnTo>
                  <a:lnTo>
                    <a:pt x="88" y="88"/>
                  </a:lnTo>
                  <a:lnTo>
                    <a:pt x="88" y="88"/>
                  </a:lnTo>
                  <a:close/>
                  <a:moveTo>
                    <a:pt x="64" y="55"/>
                  </a:moveTo>
                  <a:lnTo>
                    <a:pt x="64" y="55"/>
                  </a:lnTo>
                  <a:lnTo>
                    <a:pt x="66" y="58"/>
                  </a:lnTo>
                  <a:lnTo>
                    <a:pt x="66" y="58"/>
                  </a:lnTo>
                  <a:lnTo>
                    <a:pt x="66" y="57"/>
                  </a:lnTo>
                  <a:lnTo>
                    <a:pt x="66" y="55"/>
                  </a:lnTo>
                  <a:lnTo>
                    <a:pt x="66" y="55"/>
                  </a:lnTo>
                  <a:lnTo>
                    <a:pt x="64" y="55"/>
                  </a:lnTo>
                  <a:lnTo>
                    <a:pt x="64" y="55"/>
                  </a:lnTo>
                  <a:close/>
                  <a:moveTo>
                    <a:pt x="113" y="88"/>
                  </a:moveTo>
                  <a:lnTo>
                    <a:pt x="113" y="88"/>
                  </a:lnTo>
                  <a:lnTo>
                    <a:pt x="116" y="87"/>
                  </a:lnTo>
                  <a:lnTo>
                    <a:pt x="116" y="87"/>
                  </a:lnTo>
                  <a:lnTo>
                    <a:pt x="112" y="87"/>
                  </a:lnTo>
                  <a:lnTo>
                    <a:pt x="112" y="87"/>
                  </a:lnTo>
                  <a:lnTo>
                    <a:pt x="113" y="88"/>
                  </a:lnTo>
                  <a:lnTo>
                    <a:pt x="113" y="88"/>
                  </a:lnTo>
                  <a:close/>
                  <a:moveTo>
                    <a:pt x="94" y="112"/>
                  </a:moveTo>
                  <a:lnTo>
                    <a:pt x="94" y="112"/>
                  </a:lnTo>
                  <a:lnTo>
                    <a:pt x="93" y="116"/>
                  </a:lnTo>
                  <a:lnTo>
                    <a:pt x="93" y="116"/>
                  </a:lnTo>
                  <a:lnTo>
                    <a:pt x="96" y="113"/>
                  </a:lnTo>
                  <a:lnTo>
                    <a:pt x="96" y="113"/>
                  </a:lnTo>
                  <a:lnTo>
                    <a:pt x="94" y="112"/>
                  </a:lnTo>
                  <a:lnTo>
                    <a:pt x="94" y="112"/>
                  </a:lnTo>
                  <a:close/>
                  <a:moveTo>
                    <a:pt x="112" y="162"/>
                  </a:moveTo>
                  <a:lnTo>
                    <a:pt x="112" y="162"/>
                  </a:lnTo>
                  <a:lnTo>
                    <a:pt x="112" y="157"/>
                  </a:lnTo>
                  <a:lnTo>
                    <a:pt x="112" y="157"/>
                  </a:lnTo>
                  <a:lnTo>
                    <a:pt x="112" y="157"/>
                  </a:lnTo>
                  <a:lnTo>
                    <a:pt x="112" y="157"/>
                  </a:lnTo>
                  <a:lnTo>
                    <a:pt x="110" y="161"/>
                  </a:lnTo>
                  <a:lnTo>
                    <a:pt x="112" y="162"/>
                  </a:lnTo>
                  <a:lnTo>
                    <a:pt x="112" y="162"/>
                  </a:lnTo>
                  <a:close/>
                  <a:moveTo>
                    <a:pt x="91" y="98"/>
                  </a:moveTo>
                  <a:lnTo>
                    <a:pt x="91" y="98"/>
                  </a:lnTo>
                  <a:lnTo>
                    <a:pt x="86" y="101"/>
                  </a:lnTo>
                  <a:lnTo>
                    <a:pt x="86" y="101"/>
                  </a:lnTo>
                  <a:lnTo>
                    <a:pt x="88" y="101"/>
                  </a:lnTo>
                  <a:lnTo>
                    <a:pt x="88" y="101"/>
                  </a:lnTo>
                  <a:lnTo>
                    <a:pt x="91" y="98"/>
                  </a:lnTo>
                  <a:lnTo>
                    <a:pt x="91" y="98"/>
                  </a:lnTo>
                  <a:close/>
                  <a:moveTo>
                    <a:pt x="109" y="98"/>
                  </a:moveTo>
                  <a:lnTo>
                    <a:pt x="109" y="98"/>
                  </a:lnTo>
                  <a:lnTo>
                    <a:pt x="110" y="96"/>
                  </a:lnTo>
                  <a:lnTo>
                    <a:pt x="110" y="96"/>
                  </a:lnTo>
                  <a:lnTo>
                    <a:pt x="112" y="94"/>
                  </a:lnTo>
                  <a:lnTo>
                    <a:pt x="113" y="93"/>
                  </a:lnTo>
                  <a:lnTo>
                    <a:pt x="113" y="93"/>
                  </a:lnTo>
                  <a:lnTo>
                    <a:pt x="109" y="98"/>
                  </a:lnTo>
                  <a:lnTo>
                    <a:pt x="109" y="98"/>
                  </a:lnTo>
                  <a:close/>
                  <a:moveTo>
                    <a:pt x="34" y="123"/>
                  </a:moveTo>
                  <a:lnTo>
                    <a:pt x="34" y="123"/>
                  </a:lnTo>
                  <a:lnTo>
                    <a:pt x="31" y="123"/>
                  </a:lnTo>
                  <a:lnTo>
                    <a:pt x="31" y="124"/>
                  </a:lnTo>
                  <a:lnTo>
                    <a:pt x="31" y="124"/>
                  </a:lnTo>
                  <a:lnTo>
                    <a:pt x="33" y="124"/>
                  </a:lnTo>
                  <a:lnTo>
                    <a:pt x="34" y="123"/>
                  </a:lnTo>
                  <a:lnTo>
                    <a:pt x="34" y="123"/>
                  </a:lnTo>
                  <a:close/>
                  <a:moveTo>
                    <a:pt x="116" y="57"/>
                  </a:moveTo>
                  <a:lnTo>
                    <a:pt x="116" y="57"/>
                  </a:lnTo>
                  <a:lnTo>
                    <a:pt x="115" y="55"/>
                  </a:lnTo>
                  <a:lnTo>
                    <a:pt x="113" y="53"/>
                  </a:lnTo>
                  <a:lnTo>
                    <a:pt x="113" y="53"/>
                  </a:lnTo>
                  <a:lnTo>
                    <a:pt x="115" y="57"/>
                  </a:lnTo>
                  <a:lnTo>
                    <a:pt x="115" y="57"/>
                  </a:lnTo>
                  <a:lnTo>
                    <a:pt x="116" y="57"/>
                  </a:lnTo>
                  <a:lnTo>
                    <a:pt x="116" y="57"/>
                  </a:lnTo>
                  <a:close/>
                  <a:moveTo>
                    <a:pt x="121" y="115"/>
                  </a:moveTo>
                  <a:lnTo>
                    <a:pt x="121" y="115"/>
                  </a:lnTo>
                  <a:lnTo>
                    <a:pt x="123" y="113"/>
                  </a:lnTo>
                  <a:lnTo>
                    <a:pt x="123" y="113"/>
                  </a:lnTo>
                  <a:lnTo>
                    <a:pt x="123" y="112"/>
                  </a:lnTo>
                  <a:lnTo>
                    <a:pt x="123" y="112"/>
                  </a:lnTo>
                  <a:lnTo>
                    <a:pt x="121" y="113"/>
                  </a:lnTo>
                  <a:lnTo>
                    <a:pt x="121" y="115"/>
                  </a:lnTo>
                  <a:lnTo>
                    <a:pt x="121" y="115"/>
                  </a:lnTo>
                  <a:close/>
                  <a:moveTo>
                    <a:pt x="66" y="118"/>
                  </a:moveTo>
                  <a:lnTo>
                    <a:pt x="66" y="118"/>
                  </a:lnTo>
                  <a:lnTo>
                    <a:pt x="68" y="116"/>
                  </a:lnTo>
                  <a:lnTo>
                    <a:pt x="69" y="115"/>
                  </a:lnTo>
                  <a:lnTo>
                    <a:pt x="69" y="115"/>
                  </a:lnTo>
                  <a:lnTo>
                    <a:pt x="68" y="115"/>
                  </a:lnTo>
                  <a:lnTo>
                    <a:pt x="68" y="115"/>
                  </a:lnTo>
                  <a:lnTo>
                    <a:pt x="66" y="118"/>
                  </a:lnTo>
                  <a:lnTo>
                    <a:pt x="66" y="118"/>
                  </a:lnTo>
                  <a:close/>
                  <a:moveTo>
                    <a:pt x="74" y="101"/>
                  </a:moveTo>
                  <a:lnTo>
                    <a:pt x="74" y="101"/>
                  </a:lnTo>
                  <a:lnTo>
                    <a:pt x="71" y="99"/>
                  </a:lnTo>
                  <a:lnTo>
                    <a:pt x="71" y="99"/>
                  </a:lnTo>
                  <a:lnTo>
                    <a:pt x="71" y="99"/>
                  </a:lnTo>
                  <a:lnTo>
                    <a:pt x="72" y="101"/>
                  </a:lnTo>
                  <a:lnTo>
                    <a:pt x="72" y="101"/>
                  </a:lnTo>
                  <a:lnTo>
                    <a:pt x="74" y="101"/>
                  </a:lnTo>
                  <a:lnTo>
                    <a:pt x="74" y="101"/>
                  </a:lnTo>
                  <a:close/>
                  <a:moveTo>
                    <a:pt x="168" y="27"/>
                  </a:moveTo>
                  <a:lnTo>
                    <a:pt x="168" y="27"/>
                  </a:lnTo>
                  <a:lnTo>
                    <a:pt x="168" y="30"/>
                  </a:lnTo>
                  <a:lnTo>
                    <a:pt x="172" y="31"/>
                  </a:lnTo>
                  <a:lnTo>
                    <a:pt x="172" y="31"/>
                  </a:lnTo>
                  <a:lnTo>
                    <a:pt x="168" y="27"/>
                  </a:lnTo>
                  <a:lnTo>
                    <a:pt x="168" y="27"/>
                  </a:lnTo>
                  <a:close/>
                  <a:moveTo>
                    <a:pt x="107" y="69"/>
                  </a:moveTo>
                  <a:lnTo>
                    <a:pt x="107" y="69"/>
                  </a:lnTo>
                  <a:lnTo>
                    <a:pt x="104" y="71"/>
                  </a:lnTo>
                  <a:lnTo>
                    <a:pt x="104" y="71"/>
                  </a:lnTo>
                  <a:lnTo>
                    <a:pt x="104" y="72"/>
                  </a:lnTo>
                  <a:lnTo>
                    <a:pt x="104" y="72"/>
                  </a:lnTo>
                  <a:lnTo>
                    <a:pt x="107" y="69"/>
                  </a:lnTo>
                  <a:lnTo>
                    <a:pt x="107" y="69"/>
                  </a:lnTo>
                  <a:close/>
                  <a:moveTo>
                    <a:pt x="47" y="109"/>
                  </a:moveTo>
                  <a:lnTo>
                    <a:pt x="47" y="109"/>
                  </a:lnTo>
                  <a:lnTo>
                    <a:pt x="47" y="109"/>
                  </a:lnTo>
                  <a:lnTo>
                    <a:pt x="47" y="107"/>
                  </a:lnTo>
                  <a:lnTo>
                    <a:pt x="47" y="107"/>
                  </a:lnTo>
                  <a:lnTo>
                    <a:pt x="45" y="107"/>
                  </a:lnTo>
                  <a:lnTo>
                    <a:pt x="45" y="107"/>
                  </a:lnTo>
                  <a:lnTo>
                    <a:pt x="47" y="109"/>
                  </a:lnTo>
                  <a:lnTo>
                    <a:pt x="47" y="109"/>
                  </a:lnTo>
                  <a:close/>
                  <a:moveTo>
                    <a:pt x="148" y="66"/>
                  </a:moveTo>
                  <a:lnTo>
                    <a:pt x="148" y="66"/>
                  </a:lnTo>
                  <a:lnTo>
                    <a:pt x="151" y="64"/>
                  </a:lnTo>
                  <a:lnTo>
                    <a:pt x="151" y="64"/>
                  </a:lnTo>
                  <a:lnTo>
                    <a:pt x="151" y="64"/>
                  </a:lnTo>
                  <a:lnTo>
                    <a:pt x="151" y="64"/>
                  </a:lnTo>
                  <a:lnTo>
                    <a:pt x="148" y="66"/>
                  </a:lnTo>
                  <a:lnTo>
                    <a:pt x="148" y="66"/>
                  </a:lnTo>
                  <a:close/>
                  <a:moveTo>
                    <a:pt x="132" y="113"/>
                  </a:moveTo>
                  <a:lnTo>
                    <a:pt x="132" y="113"/>
                  </a:lnTo>
                  <a:lnTo>
                    <a:pt x="134" y="115"/>
                  </a:lnTo>
                  <a:lnTo>
                    <a:pt x="134" y="115"/>
                  </a:lnTo>
                  <a:lnTo>
                    <a:pt x="134" y="113"/>
                  </a:lnTo>
                  <a:lnTo>
                    <a:pt x="134" y="113"/>
                  </a:lnTo>
                  <a:lnTo>
                    <a:pt x="134" y="113"/>
                  </a:lnTo>
                  <a:lnTo>
                    <a:pt x="134" y="113"/>
                  </a:lnTo>
                  <a:lnTo>
                    <a:pt x="132" y="113"/>
                  </a:lnTo>
                  <a:lnTo>
                    <a:pt x="132" y="113"/>
                  </a:lnTo>
                  <a:close/>
                  <a:moveTo>
                    <a:pt x="90" y="110"/>
                  </a:moveTo>
                  <a:lnTo>
                    <a:pt x="90" y="110"/>
                  </a:lnTo>
                  <a:lnTo>
                    <a:pt x="90" y="109"/>
                  </a:lnTo>
                  <a:lnTo>
                    <a:pt x="90" y="109"/>
                  </a:lnTo>
                  <a:lnTo>
                    <a:pt x="88" y="109"/>
                  </a:lnTo>
                  <a:lnTo>
                    <a:pt x="88" y="109"/>
                  </a:lnTo>
                  <a:lnTo>
                    <a:pt x="85" y="112"/>
                  </a:lnTo>
                  <a:lnTo>
                    <a:pt x="85" y="112"/>
                  </a:lnTo>
                  <a:lnTo>
                    <a:pt x="85" y="112"/>
                  </a:lnTo>
                  <a:lnTo>
                    <a:pt x="85" y="112"/>
                  </a:lnTo>
                  <a:lnTo>
                    <a:pt x="90" y="110"/>
                  </a:lnTo>
                  <a:lnTo>
                    <a:pt x="90" y="110"/>
                  </a:lnTo>
                  <a:close/>
                  <a:moveTo>
                    <a:pt x="107" y="41"/>
                  </a:moveTo>
                  <a:lnTo>
                    <a:pt x="107" y="41"/>
                  </a:lnTo>
                  <a:lnTo>
                    <a:pt x="107" y="38"/>
                  </a:lnTo>
                  <a:lnTo>
                    <a:pt x="107" y="38"/>
                  </a:lnTo>
                  <a:lnTo>
                    <a:pt x="107" y="38"/>
                  </a:lnTo>
                  <a:lnTo>
                    <a:pt x="107" y="38"/>
                  </a:lnTo>
                  <a:lnTo>
                    <a:pt x="105" y="41"/>
                  </a:lnTo>
                  <a:lnTo>
                    <a:pt x="105" y="41"/>
                  </a:lnTo>
                  <a:lnTo>
                    <a:pt x="107" y="41"/>
                  </a:lnTo>
                  <a:lnTo>
                    <a:pt x="107" y="41"/>
                  </a:lnTo>
                  <a:close/>
                  <a:moveTo>
                    <a:pt x="9" y="112"/>
                  </a:moveTo>
                  <a:lnTo>
                    <a:pt x="9" y="112"/>
                  </a:lnTo>
                  <a:lnTo>
                    <a:pt x="11" y="110"/>
                  </a:lnTo>
                  <a:lnTo>
                    <a:pt x="12" y="109"/>
                  </a:lnTo>
                  <a:lnTo>
                    <a:pt x="12" y="109"/>
                  </a:lnTo>
                  <a:lnTo>
                    <a:pt x="11" y="110"/>
                  </a:lnTo>
                  <a:lnTo>
                    <a:pt x="9" y="112"/>
                  </a:lnTo>
                  <a:lnTo>
                    <a:pt x="9" y="112"/>
                  </a:lnTo>
                  <a:close/>
                  <a:moveTo>
                    <a:pt x="85" y="135"/>
                  </a:moveTo>
                  <a:lnTo>
                    <a:pt x="85" y="135"/>
                  </a:lnTo>
                  <a:lnTo>
                    <a:pt x="85" y="135"/>
                  </a:lnTo>
                  <a:lnTo>
                    <a:pt x="85" y="135"/>
                  </a:lnTo>
                  <a:lnTo>
                    <a:pt x="83" y="132"/>
                  </a:lnTo>
                  <a:lnTo>
                    <a:pt x="83" y="132"/>
                  </a:lnTo>
                  <a:lnTo>
                    <a:pt x="82" y="134"/>
                  </a:lnTo>
                  <a:lnTo>
                    <a:pt x="82" y="134"/>
                  </a:lnTo>
                  <a:lnTo>
                    <a:pt x="85" y="135"/>
                  </a:lnTo>
                  <a:lnTo>
                    <a:pt x="85" y="135"/>
                  </a:lnTo>
                  <a:close/>
                  <a:moveTo>
                    <a:pt x="112" y="129"/>
                  </a:moveTo>
                  <a:lnTo>
                    <a:pt x="112" y="129"/>
                  </a:lnTo>
                  <a:lnTo>
                    <a:pt x="109" y="132"/>
                  </a:lnTo>
                  <a:lnTo>
                    <a:pt x="109" y="132"/>
                  </a:lnTo>
                  <a:lnTo>
                    <a:pt x="112" y="131"/>
                  </a:lnTo>
                  <a:lnTo>
                    <a:pt x="112" y="129"/>
                  </a:lnTo>
                  <a:lnTo>
                    <a:pt x="112" y="129"/>
                  </a:lnTo>
                  <a:close/>
                  <a:moveTo>
                    <a:pt x="38" y="112"/>
                  </a:moveTo>
                  <a:lnTo>
                    <a:pt x="38" y="112"/>
                  </a:lnTo>
                  <a:lnTo>
                    <a:pt x="39" y="113"/>
                  </a:lnTo>
                  <a:lnTo>
                    <a:pt x="39" y="113"/>
                  </a:lnTo>
                  <a:lnTo>
                    <a:pt x="39" y="112"/>
                  </a:lnTo>
                  <a:lnTo>
                    <a:pt x="39" y="112"/>
                  </a:lnTo>
                  <a:lnTo>
                    <a:pt x="38" y="112"/>
                  </a:lnTo>
                  <a:lnTo>
                    <a:pt x="38" y="112"/>
                  </a:lnTo>
                  <a:close/>
                  <a:moveTo>
                    <a:pt x="120" y="82"/>
                  </a:moveTo>
                  <a:lnTo>
                    <a:pt x="120" y="82"/>
                  </a:lnTo>
                  <a:lnTo>
                    <a:pt x="121" y="80"/>
                  </a:lnTo>
                  <a:lnTo>
                    <a:pt x="121" y="80"/>
                  </a:lnTo>
                  <a:lnTo>
                    <a:pt x="120" y="79"/>
                  </a:lnTo>
                  <a:lnTo>
                    <a:pt x="120" y="79"/>
                  </a:lnTo>
                  <a:lnTo>
                    <a:pt x="120" y="80"/>
                  </a:lnTo>
                  <a:lnTo>
                    <a:pt x="120" y="82"/>
                  </a:lnTo>
                  <a:lnTo>
                    <a:pt x="120" y="82"/>
                  </a:lnTo>
                  <a:close/>
                  <a:moveTo>
                    <a:pt x="74" y="113"/>
                  </a:moveTo>
                  <a:lnTo>
                    <a:pt x="74" y="113"/>
                  </a:lnTo>
                  <a:lnTo>
                    <a:pt x="72" y="115"/>
                  </a:lnTo>
                  <a:lnTo>
                    <a:pt x="72" y="115"/>
                  </a:lnTo>
                  <a:lnTo>
                    <a:pt x="72" y="115"/>
                  </a:lnTo>
                  <a:lnTo>
                    <a:pt x="72" y="115"/>
                  </a:lnTo>
                  <a:lnTo>
                    <a:pt x="75" y="113"/>
                  </a:lnTo>
                  <a:lnTo>
                    <a:pt x="75" y="113"/>
                  </a:lnTo>
                  <a:lnTo>
                    <a:pt x="74" y="113"/>
                  </a:lnTo>
                  <a:lnTo>
                    <a:pt x="74" y="113"/>
                  </a:lnTo>
                  <a:close/>
                  <a:moveTo>
                    <a:pt x="99" y="30"/>
                  </a:moveTo>
                  <a:lnTo>
                    <a:pt x="99" y="30"/>
                  </a:lnTo>
                  <a:lnTo>
                    <a:pt x="97" y="33"/>
                  </a:lnTo>
                  <a:lnTo>
                    <a:pt x="97" y="33"/>
                  </a:lnTo>
                  <a:lnTo>
                    <a:pt x="101" y="30"/>
                  </a:lnTo>
                  <a:lnTo>
                    <a:pt x="101" y="30"/>
                  </a:lnTo>
                  <a:lnTo>
                    <a:pt x="99" y="30"/>
                  </a:lnTo>
                  <a:lnTo>
                    <a:pt x="99" y="30"/>
                  </a:lnTo>
                  <a:close/>
                  <a:moveTo>
                    <a:pt x="143" y="63"/>
                  </a:moveTo>
                  <a:lnTo>
                    <a:pt x="143" y="63"/>
                  </a:lnTo>
                  <a:lnTo>
                    <a:pt x="139" y="64"/>
                  </a:lnTo>
                  <a:lnTo>
                    <a:pt x="139" y="64"/>
                  </a:lnTo>
                  <a:lnTo>
                    <a:pt x="143" y="63"/>
                  </a:lnTo>
                  <a:lnTo>
                    <a:pt x="143" y="63"/>
                  </a:lnTo>
                  <a:close/>
                  <a:moveTo>
                    <a:pt x="118" y="38"/>
                  </a:moveTo>
                  <a:lnTo>
                    <a:pt x="118" y="38"/>
                  </a:lnTo>
                  <a:lnTo>
                    <a:pt x="118" y="36"/>
                  </a:lnTo>
                  <a:lnTo>
                    <a:pt x="118" y="36"/>
                  </a:lnTo>
                  <a:lnTo>
                    <a:pt x="118" y="33"/>
                  </a:lnTo>
                  <a:lnTo>
                    <a:pt x="118" y="33"/>
                  </a:lnTo>
                  <a:lnTo>
                    <a:pt x="118" y="38"/>
                  </a:lnTo>
                  <a:lnTo>
                    <a:pt x="118" y="38"/>
                  </a:lnTo>
                  <a:close/>
                  <a:moveTo>
                    <a:pt x="112" y="112"/>
                  </a:moveTo>
                  <a:lnTo>
                    <a:pt x="112" y="112"/>
                  </a:lnTo>
                  <a:lnTo>
                    <a:pt x="115" y="110"/>
                  </a:lnTo>
                  <a:lnTo>
                    <a:pt x="115" y="110"/>
                  </a:lnTo>
                  <a:lnTo>
                    <a:pt x="112" y="110"/>
                  </a:lnTo>
                  <a:lnTo>
                    <a:pt x="112" y="112"/>
                  </a:lnTo>
                  <a:lnTo>
                    <a:pt x="112" y="112"/>
                  </a:lnTo>
                  <a:close/>
                  <a:moveTo>
                    <a:pt x="97" y="131"/>
                  </a:moveTo>
                  <a:lnTo>
                    <a:pt x="97" y="131"/>
                  </a:lnTo>
                  <a:lnTo>
                    <a:pt x="97" y="129"/>
                  </a:lnTo>
                  <a:lnTo>
                    <a:pt x="97" y="129"/>
                  </a:lnTo>
                  <a:lnTo>
                    <a:pt x="94" y="132"/>
                  </a:lnTo>
                  <a:lnTo>
                    <a:pt x="94" y="132"/>
                  </a:lnTo>
                  <a:lnTo>
                    <a:pt x="94" y="132"/>
                  </a:lnTo>
                  <a:lnTo>
                    <a:pt x="94" y="132"/>
                  </a:lnTo>
                  <a:lnTo>
                    <a:pt x="96" y="132"/>
                  </a:lnTo>
                  <a:lnTo>
                    <a:pt x="97" y="131"/>
                  </a:lnTo>
                  <a:lnTo>
                    <a:pt x="97" y="131"/>
                  </a:lnTo>
                  <a:close/>
                  <a:moveTo>
                    <a:pt x="168" y="96"/>
                  </a:moveTo>
                  <a:lnTo>
                    <a:pt x="168" y="96"/>
                  </a:lnTo>
                  <a:lnTo>
                    <a:pt x="167" y="94"/>
                  </a:lnTo>
                  <a:lnTo>
                    <a:pt x="167" y="94"/>
                  </a:lnTo>
                  <a:lnTo>
                    <a:pt x="165" y="99"/>
                  </a:lnTo>
                  <a:lnTo>
                    <a:pt x="165" y="99"/>
                  </a:lnTo>
                  <a:lnTo>
                    <a:pt x="165" y="99"/>
                  </a:lnTo>
                  <a:lnTo>
                    <a:pt x="165" y="99"/>
                  </a:lnTo>
                  <a:lnTo>
                    <a:pt x="168" y="96"/>
                  </a:lnTo>
                  <a:lnTo>
                    <a:pt x="168" y="96"/>
                  </a:lnTo>
                  <a:close/>
                  <a:moveTo>
                    <a:pt x="72" y="61"/>
                  </a:moveTo>
                  <a:lnTo>
                    <a:pt x="72" y="61"/>
                  </a:lnTo>
                  <a:lnTo>
                    <a:pt x="69" y="63"/>
                  </a:lnTo>
                  <a:lnTo>
                    <a:pt x="69" y="64"/>
                  </a:lnTo>
                  <a:lnTo>
                    <a:pt x="69" y="64"/>
                  </a:lnTo>
                  <a:lnTo>
                    <a:pt x="72" y="61"/>
                  </a:lnTo>
                  <a:lnTo>
                    <a:pt x="72" y="61"/>
                  </a:lnTo>
                  <a:close/>
                  <a:moveTo>
                    <a:pt x="165" y="45"/>
                  </a:moveTo>
                  <a:lnTo>
                    <a:pt x="165" y="45"/>
                  </a:lnTo>
                  <a:lnTo>
                    <a:pt x="164" y="41"/>
                  </a:lnTo>
                  <a:lnTo>
                    <a:pt x="164" y="41"/>
                  </a:lnTo>
                  <a:lnTo>
                    <a:pt x="164" y="44"/>
                  </a:lnTo>
                  <a:lnTo>
                    <a:pt x="165" y="45"/>
                  </a:lnTo>
                  <a:lnTo>
                    <a:pt x="165" y="45"/>
                  </a:lnTo>
                  <a:close/>
                  <a:moveTo>
                    <a:pt x="120" y="23"/>
                  </a:moveTo>
                  <a:lnTo>
                    <a:pt x="120" y="23"/>
                  </a:lnTo>
                  <a:lnTo>
                    <a:pt x="120" y="23"/>
                  </a:lnTo>
                  <a:lnTo>
                    <a:pt x="120" y="23"/>
                  </a:lnTo>
                  <a:lnTo>
                    <a:pt x="118" y="23"/>
                  </a:lnTo>
                  <a:lnTo>
                    <a:pt x="118" y="23"/>
                  </a:lnTo>
                  <a:lnTo>
                    <a:pt x="116" y="25"/>
                  </a:lnTo>
                  <a:lnTo>
                    <a:pt x="116" y="25"/>
                  </a:lnTo>
                  <a:lnTo>
                    <a:pt x="120" y="23"/>
                  </a:lnTo>
                  <a:lnTo>
                    <a:pt x="120" y="23"/>
                  </a:lnTo>
                  <a:close/>
                  <a:moveTo>
                    <a:pt x="116" y="162"/>
                  </a:moveTo>
                  <a:lnTo>
                    <a:pt x="116" y="162"/>
                  </a:lnTo>
                  <a:lnTo>
                    <a:pt x="115" y="162"/>
                  </a:lnTo>
                  <a:lnTo>
                    <a:pt x="115" y="162"/>
                  </a:lnTo>
                  <a:lnTo>
                    <a:pt x="115" y="164"/>
                  </a:lnTo>
                  <a:lnTo>
                    <a:pt x="115" y="164"/>
                  </a:lnTo>
                  <a:lnTo>
                    <a:pt x="115" y="164"/>
                  </a:lnTo>
                  <a:lnTo>
                    <a:pt x="115" y="164"/>
                  </a:lnTo>
                  <a:lnTo>
                    <a:pt x="116" y="162"/>
                  </a:lnTo>
                  <a:lnTo>
                    <a:pt x="116" y="162"/>
                  </a:lnTo>
                  <a:close/>
                  <a:moveTo>
                    <a:pt x="112" y="142"/>
                  </a:moveTo>
                  <a:lnTo>
                    <a:pt x="112" y="142"/>
                  </a:lnTo>
                  <a:lnTo>
                    <a:pt x="109" y="143"/>
                  </a:lnTo>
                  <a:lnTo>
                    <a:pt x="109" y="143"/>
                  </a:lnTo>
                  <a:lnTo>
                    <a:pt x="110" y="142"/>
                  </a:lnTo>
                  <a:lnTo>
                    <a:pt x="110" y="142"/>
                  </a:lnTo>
                  <a:lnTo>
                    <a:pt x="112" y="142"/>
                  </a:lnTo>
                  <a:lnTo>
                    <a:pt x="112" y="142"/>
                  </a:lnTo>
                  <a:close/>
                  <a:moveTo>
                    <a:pt x="143" y="80"/>
                  </a:moveTo>
                  <a:lnTo>
                    <a:pt x="143" y="80"/>
                  </a:lnTo>
                  <a:lnTo>
                    <a:pt x="142" y="83"/>
                  </a:lnTo>
                  <a:lnTo>
                    <a:pt x="142" y="83"/>
                  </a:lnTo>
                  <a:lnTo>
                    <a:pt x="143" y="82"/>
                  </a:lnTo>
                  <a:lnTo>
                    <a:pt x="143" y="80"/>
                  </a:lnTo>
                  <a:lnTo>
                    <a:pt x="143" y="80"/>
                  </a:lnTo>
                  <a:close/>
                  <a:moveTo>
                    <a:pt x="131" y="45"/>
                  </a:moveTo>
                  <a:lnTo>
                    <a:pt x="131" y="45"/>
                  </a:lnTo>
                  <a:lnTo>
                    <a:pt x="131" y="47"/>
                  </a:lnTo>
                  <a:lnTo>
                    <a:pt x="131" y="47"/>
                  </a:lnTo>
                  <a:lnTo>
                    <a:pt x="131" y="47"/>
                  </a:lnTo>
                  <a:lnTo>
                    <a:pt x="132" y="47"/>
                  </a:lnTo>
                  <a:lnTo>
                    <a:pt x="132" y="47"/>
                  </a:lnTo>
                  <a:lnTo>
                    <a:pt x="131" y="45"/>
                  </a:lnTo>
                  <a:lnTo>
                    <a:pt x="131" y="45"/>
                  </a:lnTo>
                  <a:lnTo>
                    <a:pt x="131" y="45"/>
                  </a:lnTo>
                  <a:close/>
                  <a:moveTo>
                    <a:pt x="60" y="121"/>
                  </a:moveTo>
                  <a:lnTo>
                    <a:pt x="60" y="121"/>
                  </a:lnTo>
                  <a:lnTo>
                    <a:pt x="60" y="121"/>
                  </a:lnTo>
                  <a:lnTo>
                    <a:pt x="60" y="121"/>
                  </a:lnTo>
                  <a:lnTo>
                    <a:pt x="60" y="123"/>
                  </a:lnTo>
                  <a:lnTo>
                    <a:pt x="60" y="123"/>
                  </a:lnTo>
                  <a:lnTo>
                    <a:pt x="61" y="121"/>
                  </a:lnTo>
                  <a:lnTo>
                    <a:pt x="61" y="121"/>
                  </a:lnTo>
                  <a:lnTo>
                    <a:pt x="60" y="121"/>
                  </a:lnTo>
                  <a:lnTo>
                    <a:pt x="60" y="121"/>
                  </a:lnTo>
                  <a:close/>
                  <a:moveTo>
                    <a:pt x="102" y="128"/>
                  </a:moveTo>
                  <a:lnTo>
                    <a:pt x="102" y="128"/>
                  </a:lnTo>
                  <a:lnTo>
                    <a:pt x="104" y="124"/>
                  </a:lnTo>
                  <a:lnTo>
                    <a:pt x="104" y="124"/>
                  </a:lnTo>
                  <a:lnTo>
                    <a:pt x="102" y="128"/>
                  </a:lnTo>
                  <a:lnTo>
                    <a:pt x="102" y="128"/>
                  </a:lnTo>
                  <a:close/>
                  <a:moveTo>
                    <a:pt x="167" y="63"/>
                  </a:moveTo>
                  <a:lnTo>
                    <a:pt x="167" y="63"/>
                  </a:lnTo>
                  <a:lnTo>
                    <a:pt x="167" y="64"/>
                  </a:lnTo>
                  <a:lnTo>
                    <a:pt x="167" y="66"/>
                  </a:lnTo>
                  <a:lnTo>
                    <a:pt x="167" y="66"/>
                  </a:lnTo>
                  <a:lnTo>
                    <a:pt x="167" y="63"/>
                  </a:lnTo>
                  <a:lnTo>
                    <a:pt x="167" y="63"/>
                  </a:lnTo>
                  <a:close/>
                  <a:moveTo>
                    <a:pt x="120" y="42"/>
                  </a:moveTo>
                  <a:lnTo>
                    <a:pt x="120" y="42"/>
                  </a:lnTo>
                  <a:lnTo>
                    <a:pt x="120" y="42"/>
                  </a:lnTo>
                  <a:lnTo>
                    <a:pt x="120" y="42"/>
                  </a:lnTo>
                  <a:lnTo>
                    <a:pt x="118" y="42"/>
                  </a:lnTo>
                  <a:lnTo>
                    <a:pt x="118" y="42"/>
                  </a:lnTo>
                  <a:lnTo>
                    <a:pt x="118" y="44"/>
                  </a:lnTo>
                  <a:lnTo>
                    <a:pt x="118" y="44"/>
                  </a:lnTo>
                  <a:lnTo>
                    <a:pt x="120" y="42"/>
                  </a:lnTo>
                  <a:lnTo>
                    <a:pt x="120" y="42"/>
                  </a:lnTo>
                  <a:close/>
                  <a:moveTo>
                    <a:pt x="44" y="64"/>
                  </a:moveTo>
                  <a:lnTo>
                    <a:pt x="44" y="64"/>
                  </a:lnTo>
                  <a:lnTo>
                    <a:pt x="45" y="64"/>
                  </a:lnTo>
                  <a:lnTo>
                    <a:pt x="45" y="64"/>
                  </a:lnTo>
                  <a:lnTo>
                    <a:pt x="47" y="63"/>
                  </a:lnTo>
                  <a:lnTo>
                    <a:pt x="47" y="63"/>
                  </a:lnTo>
                  <a:lnTo>
                    <a:pt x="47" y="63"/>
                  </a:lnTo>
                  <a:lnTo>
                    <a:pt x="47" y="63"/>
                  </a:lnTo>
                  <a:lnTo>
                    <a:pt x="44" y="64"/>
                  </a:lnTo>
                  <a:lnTo>
                    <a:pt x="44" y="64"/>
                  </a:lnTo>
                  <a:close/>
                  <a:moveTo>
                    <a:pt x="120" y="93"/>
                  </a:moveTo>
                  <a:lnTo>
                    <a:pt x="120" y="93"/>
                  </a:lnTo>
                  <a:lnTo>
                    <a:pt x="120" y="93"/>
                  </a:lnTo>
                  <a:lnTo>
                    <a:pt x="120" y="93"/>
                  </a:lnTo>
                  <a:lnTo>
                    <a:pt x="118" y="94"/>
                  </a:lnTo>
                  <a:lnTo>
                    <a:pt x="118" y="94"/>
                  </a:lnTo>
                  <a:lnTo>
                    <a:pt x="120" y="94"/>
                  </a:lnTo>
                  <a:lnTo>
                    <a:pt x="120" y="94"/>
                  </a:lnTo>
                  <a:lnTo>
                    <a:pt x="120" y="93"/>
                  </a:lnTo>
                  <a:lnTo>
                    <a:pt x="120" y="93"/>
                  </a:lnTo>
                  <a:close/>
                  <a:moveTo>
                    <a:pt x="140" y="80"/>
                  </a:moveTo>
                  <a:lnTo>
                    <a:pt x="140" y="80"/>
                  </a:lnTo>
                  <a:lnTo>
                    <a:pt x="140" y="80"/>
                  </a:lnTo>
                  <a:lnTo>
                    <a:pt x="140" y="80"/>
                  </a:lnTo>
                  <a:lnTo>
                    <a:pt x="140" y="79"/>
                  </a:lnTo>
                  <a:lnTo>
                    <a:pt x="140" y="79"/>
                  </a:lnTo>
                  <a:lnTo>
                    <a:pt x="142" y="79"/>
                  </a:lnTo>
                  <a:lnTo>
                    <a:pt x="142" y="79"/>
                  </a:lnTo>
                  <a:lnTo>
                    <a:pt x="142" y="79"/>
                  </a:lnTo>
                  <a:lnTo>
                    <a:pt x="142" y="79"/>
                  </a:lnTo>
                  <a:lnTo>
                    <a:pt x="139" y="79"/>
                  </a:lnTo>
                  <a:lnTo>
                    <a:pt x="139" y="79"/>
                  </a:lnTo>
                  <a:lnTo>
                    <a:pt x="140" y="80"/>
                  </a:lnTo>
                  <a:lnTo>
                    <a:pt x="140" y="80"/>
                  </a:lnTo>
                  <a:close/>
                  <a:moveTo>
                    <a:pt x="116" y="11"/>
                  </a:moveTo>
                  <a:lnTo>
                    <a:pt x="116" y="11"/>
                  </a:lnTo>
                  <a:lnTo>
                    <a:pt x="116" y="11"/>
                  </a:lnTo>
                  <a:lnTo>
                    <a:pt x="116" y="11"/>
                  </a:lnTo>
                  <a:lnTo>
                    <a:pt x="112" y="12"/>
                  </a:lnTo>
                  <a:lnTo>
                    <a:pt x="112" y="12"/>
                  </a:lnTo>
                  <a:lnTo>
                    <a:pt x="112" y="12"/>
                  </a:lnTo>
                  <a:lnTo>
                    <a:pt x="112" y="12"/>
                  </a:lnTo>
                  <a:lnTo>
                    <a:pt x="116" y="11"/>
                  </a:lnTo>
                  <a:lnTo>
                    <a:pt x="116" y="11"/>
                  </a:lnTo>
                  <a:close/>
                  <a:moveTo>
                    <a:pt x="77" y="74"/>
                  </a:moveTo>
                  <a:lnTo>
                    <a:pt x="77" y="74"/>
                  </a:lnTo>
                  <a:lnTo>
                    <a:pt x="75" y="71"/>
                  </a:lnTo>
                  <a:lnTo>
                    <a:pt x="75" y="71"/>
                  </a:lnTo>
                  <a:lnTo>
                    <a:pt x="74" y="72"/>
                  </a:lnTo>
                  <a:lnTo>
                    <a:pt x="74" y="72"/>
                  </a:lnTo>
                  <a:lnTo>
                    <a:pt x="77" y="74"/>
                  </a:lnTo>
                  <a:lnTo>
                    <a:pt x="77" y="74"/>
                  </a:lnTo>
                  <a:close/>
                  <a:moveTo>
                    <a:pt x="172" y="39"/>
                  </a:moveTo>
                  <a:lnTo>
                    <a:pt x="172" y="39"/>
                  </a:lnTo>
                  <a:lnTo>
                    <a:pt x="172" y="41"/>
                  </a:lnTo>
                  <a:lnTo>
                    <a:pt x="173" y="41"/>
                  </a:lnTo>
                  <a:lnTo>
                    <a:pt x="173" y="41"/>
                  </a:lnTo>
                  <a:lnTo>
                    <a:pt x="172" y="39"/>
                  </a:lnTo>
                  <a:lnTo>
                    <a:pt x="172" y="39"/>
                  </a:lnTo>
                  <a:close/>
                  <a:moveTo>
                    <a:pt x="99" y="115"/>
                  </a:moveTo>
                  <a:lnTo>
                    <a:pt x="99" y="115"/>
                  </a:lnTo>
                  <a:lnTo>
                    <a:pt x="99" y="115"/>
                  </a:lnTo>
                  <a:lnTo>
                    <a:pt x="97" y="116"/>
                  </a:lnTo>
                  <a:lnTo>
                    <a:pt x="97" y="116"/>
                  </a:lnTo>
                  <a:lnTo>
                    <a:pt x="99" y="115"/>
                  </a:lnTo>
                  <a:lnTo>
                    <a:pt x="99" y="115"/>
                  </a:lnTo>
                  <a:close/>
                  <a:moveTo>
                    <a:pt x="61" y="77"/>
                  </a:moveTo>
                  <a:lnTo>
                    <a:pt x="61" y="77"/>
                  </a:lnTo>
                  <a:lnTo>
                    <a:pt x="58" y="77"/>
                  </a:lnTo>
                  <a:lnTo>
                    <a:pt x="58" y="77"/>
                  </a:lnTo>
                  <a:lnTo>
                    <a:pt x="60" y="79"/>
                  </a:lnTo>
                  <a:lnTo>
                    <a:pt x="61" y="77"/>
                  </a:lnTo>
                  <a:lnTo>
                    <a:pt x="61" y="77"/>
                  </a:lnTo>
                  <a:close/>
                  <a:moveTo>
                    <a:pt x="94" y="80"/>
                  </a:moveTo>
                  <a:lnTo>
                    <a:pt x="94" y="80"/>
                  </a:lnTo>
                  <a:lnTo>
                    <a:pt x="91" y="82"/>
                  </a:lnTo>
                  <a:lnTo>
                    <a:pt x="91" y="82"/>
                  </a:lnTo>
                  <a:lnTo>
                    <a:pt x="93" y="82"/>
                  </a:lnTo>
                  <a:lnTo>
                    <a:pt x="94" y="80"/>
                  </a:lnTo>
                  <a:lnTo>
                    <a:pt x="94" y="80"/>
                  </a:lnTo>
                  <a:close/>
                  <a:moveTo>
                    <a:pt x="134" y="74"/>
                  </a:moveTo>
                  <a:lnTo>
                    <a:pt x="134" y="74"/>
                  </a:lnTo>
                  <a:lnTo>
                    <a:pt x="134" y="74"/>
                  </a:lnTo>
                  <a:lnTo>
                    <a:pt x="134" y="74"/>
                  </a:lnTo>
                  <a:lnTo>
                    <a:pt x="134" y="75"/>
                  </a:lnTo>
                  <a:lnTo>
                    <a:pt x="134" y="75"/>
                  </a:lnTo>
                  <a:lnTo>
                    <a:pt x="134" y="75"/>
                  </a:lnTo>
                  <a:lnTo>
                    <a:pt x="134" y="75"/>
                  </a:lnTo>
                  <a:lnTo>
                    <a:pt x="134" y="74"/>
                  </a:lnTo>
                  <a:lnTo>
                    <a:pt x="134" y="74"/>
                  </a:lnTo>
                  <a:close/>
                  <a:moveTo>
                    <a:pt x="123" y="58"/>
                  </a:moveTo>
                  <a:lnTo>
                    <a:pt x="123" y="58"/>
                  </a:lnTo>
                  <a:lnTo>
                    <a:pt x="123" y="58"/>
                  </a:lnTo>
                  <a:lnTo>
                    <a:pt x="123" y="58"/>
                  </a:lnTo>
                  <a:lnTo>
                    <a:pt x="121" y="60"/>
                  </a:lnTo>
                  <a:lnTo>
                    <a:pt x="121" y="60"/>
                  </a:lnTo>
                  <a:lnTo>
                    <a:pt x="121" y="60"/>
                  </a:lnTo>
                  <a:lnTo>
                    <a:pt x="121" y="60"/>
                  </a:lnTo>
                  <a:lnTo>
                    <a:pt x="123" y="58"/>
                  </a:lnTo>
                  <a:lnTo>
                    <a:pt x="123" y="58"/>
                  </a:lnTo>
                  <a:close/>
                  <a:moveTo>
                    <a:pt x="150" y="61"/>
                  </a:moveTo>
                  <a:lnTo>
                    <a:pt x="150" y="61"/>
                  </a:lnTo>
                  <a:lnTo>
                    <a:pt x="150" y="61"/>
                  </a:lnTo>
                  <a:lnTo>
                    <a:pt x="150" y="61"/>
                  </a:lnTo>
                  <a:lnTo>
                    <a:pt x="146" y="61"/>
                  </a:lnTo>
                  <a:lnTo>
                    <a:pt x="146" y="61"/>
                  </a:lnTo>
                  <a:lnTo>
                    <a:pt x="150" y="61"/>
                  </a:lnTo>
                  <a:lnTo>
                    <a:pt x="150" y="61"/>
                  </a:lnTo>
                  <a:close/>
                  <a:moveTo>
                    <a:pt x="131" y="98"/>
                  </a:moveTo>
                  <a:lnTo>
                    <a:pt x="131" y="98"/>
                  </a:lnTo>
                  <a:lnTo>
                    <a:pt x="132" y="96"/>
                  </a:lnTo>
                  <a:lnTo>
                    <a:pt x="132" y="96"/>
                  </a:lnTo>
                  <a:lnTo>
                    <a:pt x="132" y="96"/>
                  </a:lnTo>
                  <a:lnTo>
                    <a:pt x="131" y="98"/>
                  </a:lnTo>
                  <a:lnTo>
                    <a:pt x="131" y="98"/>
                  </a:lnTo>
                  <a:close/>
                  <a:moveTo>
                    <a:pt x="115" y="77"/>
                  </a:moveTo>
                  <a:lnTo>
                    <a:pt x="115" y="77"/>
                  </a:lnTo>
                  <a:lnTo>
                    <a:pt x="115" y="79"/>
                  </a:lnTo>
                  <a:lnTo>
                    <a:pt x="115" y="79"/>
                  </a:lnTo>
                  <a:lnTo>
                    <a:pt x="115" y="79"/>
                  </a:lnTo>
                  <a:lnTo>
                    <a:pt x="115" y="79"/>
                  </a:lnTo>
                  <a:lnTo>
                    <a:pt x="115" y="77"/>
                  </a:lnTo>
                  <a:lnTo>
                    <a:pt x="115" y="77"/>
                  </a:lnTo>
                  <a:close/>
                  <a:moveTo>
                    <a:pt x="94" y="63"/>
                  </a:moveTo>
                  <a:lnTo>
                    <a:pt x="94" y="63"/>
                  </a:lnTo>
                  <a:lnTo>
                    <a:pt x="93" y="63"/>
                  </a:lnTo>
                  <a:lnTo>
                    <a:pt x="93" y="64"/>
                  </a:lnTo>
                  <a:lnTo>
                    <a:pt x="93" y="64"/>
                  </a:lnTo>
                  <a:lnTo>
                    <a:pt x="94" y="63"/>
                  </a:lnTo>
                  <a:lnTo>
                    <a:pt x="94" y="63"/>
                  </a:lnTo>
                  <a:close/>
                  <a:moveTo>
                    <a:pt x="69" y="91"/>
                  </a:moveTo>
                  <a:lnTo>
                    <a:pt x="69" y="91"/>
                  </a:lnTo>
                  <a:lnTo>
                    <a:pt x="69" y="93"/>
                  </a:lnTo>
                  <a:lnTo>
                    <a:pt x="69" y="93"/>
                  </a:lnTo>
                  <a:lnTo>
                    <a:pt x="69" y="93"/>
                  </a:lnTo>
                  <a:lnTo>
                    <a:pt x="69" y="93"/>
                  </a:lnTo>
                  <a:lnTo>
                    <a:pt x="69" y="93"/>
                  </a:lnTo>
                  <a:lnTo>
                    <a:pt x="69" y="91"/>
                  </a:lnTo>
                  <a:lnTo>
                    <a:pt x="69" y="91"/>
                  </a:lnTo>
                  <a:close/>
                  <a:moveTo>
                    <a:pt x="113" y="22"/>
                  </a:moveTo>
                  <a:lnTo>
                    <a:pt x="113" y="22"/>
                  </a:lnTo>
                  <a:lnTo>
                    <a:pt x="113" y="22"/>
                  </a:lnTo>
                  <a:lnTo>
                    <a:pt x="113" y="22"/>
                  </a:lnTo>
                  <a:lnTo>
                    <a:pt x="112" y="23"/>
                  </a:lnTo>
                  <a:lnTo>
                    <a:pt x="112" y="23"/>
                  </a:lnTo>
                  <a:lnTo>
                    <a:pt x="113" y="22"/>
                  </a:lnTo>
                  <a:lnTo>
                    <a:pt x="113" y="22"/>
                  </a:lnTo>
                  <a:close/>
                  <a:moveTo>
                    <a:pt x="94" y="194"/>
                  </a:moveTo>
                  <a:lnTo>
                    <a:pt x="94" y="194"/>
                  </a:lnTo>
                  <a:lnTo>
                    <a:pt x="93" y="194"/>
                  </a:lnTo>
                  <a:lnTo>
                    <a:pt x="91" y="195"/>
                  </a:lnTo>
                  <a:lnTo>
                    <a:pt x="91" y="195"/>
                  </a:lnTo>
                  <a:lnTo>
                    <a:pt x="94" y="194"/>
                  </a:lnTo>
                  <a:lnTo>
                    <a:pt x="94" y="194"/>
                  </a:lnTo>
                  <a:close/>
                  <a:moveTo>
                    <a:pt x="61" y="44"/>
                  </a:moveTo>
                  <a:lnTo>
                    <a:pt x="61" y="44"/>
                  </a:lnTo>
                  <a:lnTo>
                    <a:pt x="61" y="44"/>
                  </a:lnTo>
                  <a:lnTo>
                    <a:pt x="61" y="44"/>
                  </a:lnTo>
                  <a:lnTo>
                    <a:pt x="60" y="45"/>
                  </a:lnTo>
                  <a:lnTo>
                    <a:pt x="60" y="45"/>
                  </a:lnTo>
                  <a:lnTo>
                    <a:pt x="60" y="45"/>
                  </a:lnTo>
                  <a:lnTo>
                    <a:pt x="60" y="45"/>
                  </a:lnTo>
                  <a:lnTo>
                    <a:pt x="61" y="44"/>
                  </a:lnTo>
                  <a:lnTo>
                    <a:pt x="61" y="44"/>
                  </a:lnTo>
                  <a:close/>
                  <a:moveTo>
                    <a:pt x="168" y="52"/>
                  </a:moveTo>
                  <a:lnTo>
                    <a:pt x="168" y="52"/>
                  </a:lnTo>
                  <a:lnTo>
                    <a:pt x="168" y="52"/>
                  </a:lnTo>
                  <a:lnTo>
                    <a:pt x="168" y="52"/>
                  </a:lnTo>
                  <a:lnTo>
                    <a:pt x="168" y="49"/>
                  </a:lnTo>
                  <a:lnTo>
                    <a:pt x="168" y="49"/>
                  </a:lnTo>
                  <a:lnTo>
                    <a:pt x="168" y="49"/>
                  </a:lnTo>
                  <a:lnTo>
                    <a:pt x="168" y="49"/>
                  </a:lnTo>
                  <a:lnTo>
                    <a:pt x="168" y="52"/>
                  </a:lnTo>
                  <a:lnTo>
                    <a:pt x="168" y="52"/>
                  </a:lnTo>
                  <a:close/>
                  <a:moveTo>
                    <a:pt x="83" y="33"/>
                  </a:moveTo>
                  <a:lnTo>
                    <a:pt x="83" y="33"/>
                  </a:lnTo>
                  <a:lnTo>
                    <a:pt x="82" y="34"/>
                  </a:lnTo>
                  <a:lnTo>
                    <a:pt x="82" y="34"/>
                  </a:lnTo>
                  <a:lnTo>
                    <a:pt x="82" y="34"/>
                  </a:lnTo>
                  <a:lnTo>
                    <a:pt x="83" y="33"/>
                  </a:lnTo>
                  <a:lnTo>
                    <a:pt x="83" y="33"/>
                  </a:lnTo>
                  <a:close/>
                  <a:moveTo>
                    <a:pt x="139" y="72"/>
                  </a:moveTo>
                  <a:lnTo>
                    <a:pt x="139" y="72"/>
                  </a:lnTo>
                  <a:lnTo>
                    <a:pt x="139" y="72"/>
                  </a:lnTo>
                  <a:lnTo>
                    <a:pt x="139" y="72"/>
                  </a:lnTo>
                  <a:lnTo>
                    <a:pt x="137" y="72"/>
                  </a:lnTo>
                  <a:lnTo>
                    <a:pt x="137" y="72"/>
                  </a:lnTo>
                  <a:lnTo>
                    <a:pt x="137" y="74"/>
                  </a:lnTo>
                  <a:lnTo>
                    <a:pt x="137" y="74"/>
                  </a:lnTo>
                  <a:lnTo>
                    <a:pt x="139" y="72"/>
                  </a:lnTo>
                  <a:lnTo>
                    <a:pt x="139" y="72"/>
                  </a:lnTo>
                  <a:close/>
                  <a:moveTo>
                    <a:pt x="63" y="68"/>
                  </a:moveTo>
                  <a:lnTo>
                    <a:pt x="63" y="68"/>
                  </a:lnTo>
                  <a:lnTo>
                    <a:pt x="63" y="69"/>
                  </a:lnTo>
                  <a:lnTo>
                    <a:pt x="63" y="69"/>
                  </a:lnTo>
                  <a:lnTo>
                    <a:pt x="63" y="69"/>
                  </a:lnTo>
                  <a:lnTo>
                    <a:pt x="63" y="68"/>
                  </a:lnTo>
                  <a:lnTo>
                    <a:pt x="63" y="68"/>
                  </a:lnTo>
                  <a:close/>
                  <a:moveTo>
                    <a:pt x="101" y="135"/>
                  </a:moveTo>
                  <a:lnTo>
                    <a:pt x="101" y="135"/>
                  </a:lnTo>
                  <a:lnTo>
                    <a:pt x="101" y="135"/>
                  </a:lnTo>
                  <a:lnTo>
                    <a:pt x="101" y="135"/>
                  </a:lnTo>
                  <a:lnTo>
                    <a:pt x="102" y="134"/>
                  </a:lnTo>
                  <a:lnTo>
                    <a:pt x="102" y="134"/>
                  </a:lnTo>
                  <a:lnTo>
                    <a:pt x="102" y="134"/>
                  </a:lnTo>
                  <a:lnTo>
                    <a:pt x="101" y="135"/>
                  </a:lnTo>
                  <a:lnTo>
                    <a:pt x="101" y="135"/>
                  </a:lnTo>
                  <a:close/>
                  <a:moveTo>
                    <a:pt x="127" y="112"/>
                  </a:moveTo>
                  <a:lnTo>
                    <a:pt x="127" y="112"/>
                  </a:lnTo>
                  <a:lnTo>
                    <a:pt x="126" y="112"/>
                  </a:lnTo>
                  <a:lnTo>
                    <a:pt x="126" y="112"/>
                  </a:lnTo>
                  <a:lnTo>
                    <a:pt x="126" y="112"/>
                  </a:lnTo>
                  <a:lnTo>
                    <a:pt x="127" y="112"/>
                  </a:lnTo>
                  <a:lnTo>
                    <a:pt x="127" y="112"/>
                  </a:lnTo>
                  <a:close/>
                  <a:moveTo>
                    <a:pt x="134" y="104"/>
                  </a:moveTo>
                  <a:lnTo>
                    <a:pt x="134" y="104"/>
                  </a:lnTo>
                  <a:lnTo>
                    <a:pt x="132" y="102"/>
                  </a:lnTo>
                  <a:lnTo>
                    <a:pt x="132" y="102"/>
                  </a:lnTo>
                  <a:lnTo>
                    <a:pt x="134" y="104"/>
                  </a:lnTo>
                  <a:lnTo>
                    <a:pt x="134" y="104"/>
                  </a:lnTo>
                  <a:close/>
                  <a:moveTo>
                    <a:pt x="90" y="25"/>
                  </a:moveTo>
                  <a:lnTo>
                    <a:pt x="90" y="25"/>
                  </a:lnTo>
                  <a:lnTo>
                    <a:pt x="90" y="25"/>
                  </a:lnTo>
                  <a:lnTo>
                    <a:pt x="90" y="25"/>
                  </a:lnTo>
                  <a:lnTo>
                    <a:pt x="88" y="25"/>
                  </a:lnTo>
                  <a:lnTo>
                    <a:pt x="88" y="27"/>
                  </a:lnTo>
                  <a:lnTo>
                    <a:pt x="88" y="27"/>
                  </a:lnTo>
                  <a:lnTo>
                    <a:pt x="90" y="25"/>
                  </a:lnTo>
                  <a:lnTo>
                    <a:pt x="90" y="25"/>
                  </a:lnTo>
                  <a:close/>
                  <a:moveTo>
                    <a:pt x="118" y="55"/>
                  </a:moveTo>
                  <a:lnTo>
                    <a:pt x="118" y="55"/>
                  </a:lnTo>
                  <a:lnTo>
                    <a:pt x="120" y="55"/>
                  </a:lnTo>
                  <a:lnTo>
                    <a:pt x="120" y="55"/>
                  </a:lnTo>
                  <a:lnTo>
                    <a:pt x="118" y="55"/>
                  </a:lnTo>
                  <a:lnTo>
                    <a:pt x="118" y="55"/>
                  </a:lnTo>
                  <a:close/>
                  <a:moveTo>
                    <a:pt x="120" y="50"/>
                  </a:moveTo>
                  <a:lnTo>
                    <a:pt x="120" y="50"/>
                  </a:lnTo>
                  <a:lnTo>
                    <a:pt x="121" y="50"/>
                  </a:lnTo>
                  <a:lnTo>
                    <a:pt x="121" y="50"/>
                  </a:lnTo>
                  <a:lnTo>
                    <a:pt x="121" y="50"/>
                  </a:lnTo>
                  <a:lnTo>
                    <a:pt x="120" y="50"/>
                  </a:lnTo>
                  <a:lnTo>
                    <a:pt x="120" y="50"/>
                  </a:lnTo>
                  <a:close/>
                  <a:moveTo>
                    <a:pt x="99" y="42"/>
                  </a:moveTo>
                  <a:lnTo>
                    <a:pt x="99" y="42"/>
                  </a:lnTo>
                  <a:lnTo>
                    <a:pt x="101" y="42"/>
                  </a:lnTo>
                  <a:lnTo>
                    <a:pt x="101" y="42"/>
                  </a:lnTo>
                  <a:lnTo>
                    <a:pt x="101" y="42"/>
                  </a:lnTo>
                  <a:lnTo>
                    <a:pt x="99" y="42"/>
                  </a:lnTo>
                  <a:lnTo>
                    <a:pt x="99" y="42"/>
                  </a:lnTo>
                  <a:close/>
                  <a:moveTo>
                    <a:pt x="150" y="45"/>
                  </a:moveTo>
                  <a:lnTo>
                    <a:pt x="150" y="45"/>
                  </a:lnTo>
                  <a:lnTo>
                    <a:pt x="150" y="45"/>
                  </a:lnTo>
                  <a:lnTo>
                    <a:pt x="150" y="45"/>
                  </a:lnTo>
                  <a:lnTo>
                    <a:pt x="150" y="44"/>
                  </a:lnTo>
                  <a:lnTo>
                    <a:pt x="150" y="44"/>
                  </a:lnTo>
                  <a:lnTo>
                    <a:pt x="148" y="44"/>
                  </a:lnTo>
                  <a:lnTo>
                    <a:pt x="148" y="44"/>
                  </a:lnTo>
                  <a:lnTo>
                    <a:pt x="150" y="45"/>
                  </a:lnTo>
                  <a:lnTo>
                    <a:pt x="150" y="45"/>
                  </a:lnTo>
                  <a:close/>
                  <a:moveTo>
                    <a:pt x="34" y="93"/>
                  </a:moveTo>
                  <a:lnTo>
                    <a:pt x="34" y="93"/>
                  </a:lnTo>
                  <a:lnTo>
                    <a:pt x="34" y="94"/>
                  </a:lnTo>
                  <a:lnTo>
                    <a:pt x="34" y="94"/>
                  </a:lnTo>
                  <a:lnTo>
                    <a:pt x="34" y="93"/>
                  </a:lnTo>
                  <a:lnTo>
                    <a:pt x="34" y="93"/>
                  </a:lnTo>
                  <a:close/>
                  <a:moveTo>
                    <a:pt x="82" y="159"/>
                  </a:moveTo>
                  <a:lnTo>
                    <a:pt x="82" y="159"/>
                  </a:lnTo>
                  <a:lnTo>
                    <a:pt x="82" y="159"/>
                  </a:lnTo>
                  <a:lnTo>
                    <a:pt x="82" y="157"/>
                  </a:lnTo>
                  <a:lnTo>
                    <a:pt x="82" y="157"/>
                  </a:lnTo>
                  <a:lnTo>
                    <a:pt x="82" y="159"/>
                  </a:lnTo>
                  <a:lnTo>
                    <a:pt x="82" y="159"/>
                  </a:lnTo>
                  <a:close/>
                  <a:moveTo>
                    <a:pt x="129" y="110"/>
                  </a:moveTo>
                  <a:lnTo>
                    <a:pt x="129" y="110"/>
                  </a:lnTo>
                  <a:lnTo>
                    <a:pt x="129" y="109"/>
                  </a:lnTo>
                  <a:lnTo>
                    <a:pt x="129" y="109"/>
                  </a:lnTo>
                  <a:lnTo>
                    <a:pt x="129" y="109"/>
                  </a:lnTo>
                  <a:lnTo>
                    <a:pt x="129" y="110"/>
                  </a:lnTo>
                  <a:lnTo>
                    <a:pt x="129" y="110"/>
                  </a:lnTo>
                  <a:close/>
                  <a:moveTo>
                    <a:pt x="82" y="50"/>
                  </a:moveTo>
                  <a:lnTo>
                    <a:pt x="82" y="50"/>
                  </a:lnTo>
                  <a:lnTo>
                    <a:pt x="83" y="50"/>
                  </a:lnTo>
                  <a:lnTo>
                    <a:pt x="83" y="50"/>
                  </a:lnTo>
                  <a:lnTo>
                    <a:pt x="83" y="50"/>
                  </a:lnTo>
                  <a:lnTo>
                    <a:pt x="83" y="50"/>
                  </a:lnTo>
                  <a:lnTo>
                    <a:pt x="83" y="49"/>
                  </a:lnTo>
                  <a:lnTo>
                    <a:pt x="83" y="49"/>
                  </a:lnTo>
                  <a:lnTo>
                    <a:pt x="82" y="50"/>
                  </a:lnTo>
                  <a:lnTo>
                    <a:pt x="82" y="50"/>
                  </a:lnTo>
                  <a:close/>
                  <a:moveTo>
                    <a:pt x="139" y="53"/>
                  </a:moveTo>
                  <a:lnTo>
                    <a:pt x="139" y="53"/>
                  </a:lnTo>
                  <a:lnTo>
                    <a:pt x="139" y="52"/>
                  </a:lnTo>
                  <a:lnTo>
                    <a:pt x="139" y="52"/>
                  </a:lnTo>
                  <a:lnTo>
                    <a:pt x="139" y="53"/>
                  </a:lnTo>
                  <a:lnTo>
                    <a:pt x="139" y="53"/>
                  </a:lnTo>
                  <a:close/>
                  <a:moveTo>
                    <a:pt x="104" y="96"/>
                  </a:moveTo>
                  <a:lnTo>
                    <a:pt x="104" y="96"/>
                  </a:lnTo>
                  <a:lnTo>
                    <a:pt x="104" y="96"/>
                  </a:lnTo>
                  <a:lnTo>
                    <a:pt x="104" y="96"/>
                  </a:lnTo>
                  <a:lnTo>
                    <a:pt x="104" y="94"/>
                  </a:lnTo>
                  <a:lnTo>
                    <a:pt x="104" y="94"/>
                  </a:lnTo>
                  <a:lnTo>
                    <a:pt x="104" y="94"/>
                  </a:lnTo>
                  <a:lnTo>
                    <a:pt x="104" y="94"/>
                  </a:lnTo>
                  <a:lnTo>
                    <a:pt x="104" y="96"/>
                  </a:lnTo>
                  <a:lnTo>
                    <a:pt x="104" y="96"/>
                  </a:lnTo>
                  <a:close/>
                  <a:moveTo>
                    <a:pt x="115" y="31"/>
                  </a:moveTo>
                  <a:lnTo>
                    <a:pt x="115" y="31"/>
                  </a:lnTo>
                  <a:lnTo>
                    <a:pt x="115" y="31"/>
                  </a:lnTo>
                  <a:lnTo>
                    <a:pt x="115" y="31"/>
                  </a:lnTo>
                  <a:lnTo>
                    <a:pt x="113" y="31"/>
                  </a:lnTo>
                  <a:lnTo>
                    <a:pt x="113" y="31"/>
                  </a:lnTo>
                  <a:lnTo>
                    <a:pt x="113" y="31"/>
                  </a:lnTo>
                  <a:lnTo>
                    <a:pt x="113" y="31"/>
                  </a:lnTo>
                  <a:lnTo>
                    <a:pt x="115" y="31"/>
                  </a:lnTo>
                  <a:lnTo>
                    <a:pt x="115" y="31"/>
                  </a:lnTo>
                  <a:close/>
                  <a:moveTo>
                    <a:pt x="145" y="45"/>
                  </a:moveTo>
                  <a:lnTo>
                    <a:pt x="145" y="45"/>
                  </a:lnTo>
                  <a:lnTo>
                    <a:pt x="145" y="45"/>
                  </a:lnTo>
                  <a:lnTo>
                    <a:pt x="145" y="45"/>
                  </a:lnTo>
                  <a:lnTo>
                    <a:pt x="143" y="45"/>
                  </a:lnTo>
                  <a:lnTo>
                    <a:pt x="143" y="45"/>
                  </a:lnTo>
                  <a:lnTo>
                    <a:pt x="143" y="47"/>
                  </a:lnTo>
                  <a:lnTo>
                    <a:pt x="143" y="47"/>
                  </a:lnTo>
                  <a:lnTo>
                    <a:pt x="145" y="45"/>
                  </a:lnTo>
                  <a:lnTo>
                    <a:pt x="145" y="45"/>
                  </a:lnTo>
                  <a:close/>
                  <a:moveTo>
                    <a:pt x="101" y="140"/>
                  </a:moveTo>
                  <a:lnTo>
                    <a:pt x="101" y="140"/>
                  </a:lnTo>
                  <a:lnTo>
                    <a:pt x="99" y="140"/>
                  </a:lnTo>
                  <a:lnTo>
                    <a:pt x="99" y="140"/>
                  </a:lnTo>
                  <a:lnTo>
                    <a:pt x="99" y="142"/>
                  </a:lnTo>
                  <a:lnTo>
                    <a:pt x="99" y="142"/>
                  </a:lnTo>
                  <a:lnTo>
                    <a:pt x="99" y="142"/>
                  </a:lnTo>
                  <a:lnTo>
                    <a:pt x="99" y="142"/>
                  </a:lnTo>
                  <a:lnTo>
                    <a:pt x="101" y="140"/>
                  </a:lnTo>
                  <a:lnTo>
                    <a:pt x="101" y="140"/>
                  </a:lnTo>
                  <a:close/>
                  <a:moveTo>
                    <a:pt x="153" y="82"/>
                  </a:moveTo>
                  <a:lnTo>
                    <a:pt x="153" y="82"/>
                  </a:lnTo>
                  <a:lnTo>
                    <a:pt x="154" y="82"/>
                  </a:lnTo>
                  <a:lnTo>
                    <a:pt x="154" y="82"/>
                  </a:lnTo>
                  <a:lnTo>
                    <a:pt x="154" y="82"/>
                  </a:lnTo>
                  <a:lnTo>
                    <a:pt x="153" y="82"/>
                  </a:lnTo>
                  <a:lnTo>
                    <a:pt x="153" y="82"/>
                  </a:lnTo>
                  <a:close/>
                  <a:moveTo>
                    <a:pt x="85" y="102"/>
                  </a:moveTo>
                  <a:lnTo>
                    <a:pt x="85" y="102"/>
                  </a:lnTo>
                  <a:lnTo>
                    <a:pt x="85" y="102"/>
                  </a:lnTo>
                  <a:lnTo>
                    <a:pt x="85" y="102"/>
                  </a:lnTo>
                  <a:lnTo>
                    <a:pt x="85" y="104"/>
                  </a:lnTo>
                  <a:lnTo>
                    <a:pt x="85" y="104"/>
                  </a:lnTo>
                  <a:lnTo>
                    <a:pt x="85" y="104"/>
                  </a:lnTo>
                  <a:lnTo>
                    <a:pt x="85" y="104"/>
                  </a:lnTo>
                  <a:lnTo>
                    <a:pt x="85" y="102"/>
                  </a:lnTo>
                  <a:lnTo>
                    <a:pt x="85" y="102"/>
                  </a:lnTo>
                  <a:close/>
                  <a:moveTo>
                    <a:pt x="39" y="181"/>
                  </a:moveTo>
                  <a:lnTo>
                    <a:pt x="39" y="181"/>
                  </a:lnTo>
                  <a:lnTo>
                    <a:pt x="39" y="181"/>
                  </a:lnTo>
                  <a:lnTo>
                    <a:pt x="39" y="181"/>
                  </a:lnTo>
                  <a:lnTo>
                    <a:pt x="39" y="180"/>
                  </a:lnTo>
                  <a:lnTo>
                    <a:pt x="39" y="180"/>
                  </a:lnTo>
                  <a:lnTo>
                    <a:pt x="39" y="180"/>
                  </a:lnTo>
                  <a:lnTo>
                    <a:pt x="39" y="180"/>
                  </a:lnTo>
                  <a:lnTo>
                    <a:pt x="39" y="181"/>
                  </a:lnTo>
                  <a:lnTo>
                    <a:pt x="39" y="181"/>
                  </a:lnTo>
                  <a:close/>
                  <a:moveTo>
                    <a:pt x="56" y="80"/>
                  </a:moveTo>
                  <a:lnTo>
                    <a:pt x="56" y="80"/>
                  </a:lnTo>
                  <a:lnTo>
                    <a:pt x="56" y="82"/>
                  </a:lnTo>
                  <a:lnTo>
                    <a:pt x="56" y="82"/>
                  </a:lnTo>
                  <a:lnTo>
                    <a:pt x="58" y="80"/>
                  </a:lnTo>
                  <a:lnTo>
                    <a:pt x="56" y="80"/>
                  </a:lnTo>
                  <a:lnTo>
                    <a:pt x="56" y="80"/>
                  </a:lnTo>
                  <a:close/>
                  <a:moveTo>
                    <a:pt x="66" y="66"/>
                  </a:moveTo>
                  <a:lnTo>
                    <a:pt x="66" y="66"/>
                  </a:lnTo>
                  <a:lnTo>
                    <a:pt x="66" y="66"/>
                  </a:lnTo>
                  <a:lnTo>
                    <a:pt x="66" y="66"/>
                  </a:lnTo>
                  <a:lnTo>
                    <a:pt x="66" y="66"/>
                  </a:lnTo>
                  <a:lnTo>
                    <a:pt x="66" y="66"/>
                  </a:lnTo>
                  <a:close/>
                  <a:moveTo>
                    <a:pt x="60" y="116"/>
                  </a:moveTo>
                  <a:lnTo>
                    <a:pt x="60" y="116"/>
                  </a:lnTo>
                  <a:lnTo>
                    <a:pt x="58" y="116"/>
                  </a:lnTo>
                  <a:lnTo>
                    <a:pt x="58" y="116"/>
                  </a:lnTo>
                  <a:lnTo>
                    <a:pt x="58" y="116"/>
                  </a:lnTo>
                  <a:lnTo>
                    <a:pt x="60" y="116"/>
                  </a:lnTo>
                  <a:lnTo>
                    <a:pt x="60" y="116"/>
                  </a:lnTo>
                  <a:close/>
                  <a:moveTo>
                    <a:pt x="64" y="41"/>
                  </a:moveTo>
                  <a:lnTo>
                    <a:pt x="64" y="41"/>
                  </a:lnTo>
                  <a:lnTo>
                    <a:pt x="63" y="41"/>
                  </a:lnTo>
                  <a:lnTo>
                    <a:pt x="63" y="41"/>
                  </a:lnTo>
                  <a:lnTo>
                    <a:pt x="63" y="42"/>
                  </a:lnTo>
                  <a:lnTo>
                    <a:pt x="63" y="42"/>
                  </a:lnTo>
                  <a:lnTo>
                    <a:pt x="63" y="42"/>
                  </a:lnTo>
                  <a:lnTo>
                    <a:pt x="63" y="42"/>
                  </a:lnTo>
                  <a:lnTo>
                    <a:pt x="64" y="41"/>
                  </a:lnTo>
                  <a:lnTo>
                    <a:pt x="64" y="41"/>
                  </a:lnTo>
                  <a:close/>
                  <a:moveTo>
                    <a:pt x="56" y="68"/>
                  </a:moveTo>
                  <a:lnTo>
                    <a:pt x="56" y="68"/>
                  </a:lnTo>
                  <a:lnTo>
                    <a:pt x="56" y="69"/>
                  </a:lnTo>
                  <a:lnTo>
                    <a:pt x="56" y="69"/>
                  </a:lnTo>
                  <a:lnTo>
                    <a:pt x="58" y="69"/>
                  </a:lnTo>
                  <a:lnTo>
                    <a:pt x="56" y="68"/>
                  </a:lnTo>
                  <a:lnTo>
                    <a:pt x="56" y="68"/>
                  </a:lnTo>
                  <a:close/>
                  <a:moveTo>
                    <a:pt x="115" y="17"/>
                  </a:moveTo>
                  <a:lnTo>
                    <a:pt x="115" y="17"/>
                  </a:lnTo>
                  <a:lnTo>
                    <a:pt x="115" y="17"/>
                  </a:lnTo>
                  <a:lnTo>
                    <a:pt x="115" y="17"/>
                  </a:lnTo>
                  <a:lnTo>
                    <a:pt x="116" y="17"/>
                  </a:lnTo>
                  <a:lnTo>
                    <a:pt x="116" y="17"/>
                  </a:lnTo>
                  <a:lnTo>
                    <a:pt x="116" y="17"/>
                  </a:lnTo>
                  <a:lnTo>
                    <a:pt x="116" y="17"/>
                  </a:lnTo>
                  <a:lnTo>
                    <a:pt x="115" y="17"/>
                  </a:lnTo>
                  <a:lnTo>
                    <a:pt x="115"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1" name="Freeform 116"/>
            <p:cNvSpPr>
              <a:spLocks noEditPoints="1"/>
            </p:cNvSpPr>
            <p:nvPr/>
          </p:nvSpPr>
          <p:spPr bwMode="auto">
            <a:xfrm>
              <a:off x="7742804" y="1275062"/>
              <a:ext cx="252413" cy="258763"/>
            </a:xfrm>
            <a:custGeom>
              <a:avLst/>
              <a:gdLst>
                <a:gd name="T0" fmla="*/ 151 w 159"/>
                <a:gd name="T1" fmla="*/ 81 h 163"/>
                <a:gd name="T2" fmla="*/ 83 w 159"/>
                <a:gd name="T3" fmla="*/ 163 h 163"/>
                <a:gd name="T4" fmla="*/ 4 w 159"/>
                <a:gd name="T5" fmla="*/ 27 h 163"/>
                <a:gd name="T6" fmla="*/ 3 w 159"/>
                <a:gd name="T7" fmla="*/ 54 h 163"/>
                <a:gd name="T8" fmla="*/ 102 w 159"/>
                <a:gd name="T9" fmla="*/ 108 h 163"/>
                <a:gd name="T10" fmla="*/ 112 w 159"/>
                <a:gd name="T11" fmla="*/ 144 h 163"/>
                <a:gd name="T12" fmla="*/ 134 w 159"/>
                <a:gd name="T13" fmla="*/ 90 h 163"/>
                <a:gd name="T14" fmla="*/ 28 w 159"/>
                <a:gd name="T15" fmla="*/ 35 h 163"/>
                <a:gd name="T16" fmla="*/ 42 w 159"/>
                <a:gd name="T17" fmla="*/ 41 h 163"/>
                <a:gd name="T18" fmla="*/ 66 w 159"/>
                <a:gd name="T19" fmla="*/ 79 h 163"/>
                <a:gd name="T20" fmla="*/ 48 w 159"/>
                <a:gd name="T21" fmla="*/ 74 h 163"/>
                <a:gd name="T22" fmla="*/ 91 w 159"/>
                <a:gd name="T23" fmla="*/ 49 h 163"/>
                <a:gd name="T24" fmla="*/ 85 w 159"/>
                <a:gd name="T25" fmla="*/ 92 h 163"/>
                <a:gd name="T26" fmla="*/ 94 w 159"/>
                <a:gd name="T27" fmla="*/ 79 h 163"/>
                <a:gd name="T28" fmla="*/ 36 w 159"/>
                <a:gd name="T29" fmla="*/ 46 h 163"/>
                <a:gd name="T30" fmla="*/ 26 w 159"/>
                <a:gd name="T31" fmla="*/ 13 h 163"/>
                <a:gd name="T32" fmla="*/ 23 w 159"/>
                <a:gd name="T33" fmla="*/ 76 h 163"/>
                <a:gd name="T34" fmla="*/ 39 w 159"/>
                <a:gd name="T35" fmla="*/ 33 h 163"/>
                <a:gd name="T36" fmla="*/ 105 w 159"/>
                <a:gd name="T37" fmla="*/ 46 h 163"/>
                <a:gd name="T38" fmla="*/ 52 w 159"/>
                <a:gd name="T39" fmla="*/ 38 h 163"/>
                <a:gd name="T40" fmla="*/ 45 w 159"/>
                <a:gd name="T41" fmla="*/ 33 h 163"/>
                <a:gd name="T42" fmla="*/ 34 w 159"/>
                <a:gd name="T43" fmla="*/ 84 h 163"/>
                <a:gd name="T44" fmla="*/ 14 w 159"/>
                <a:gd name="T45" fmla="*/ 60 h 163"/>
                <a:gd name="T46" fmla="*/ 48 w 159"/>
                <a:gd name="T47" fmla="*/ 7 h 163"/>
                <a:gd name="T48" fmla="*/ 77 w 159"/>
                <a:gd name="T49" fmla="*/ 123 h 163"/>
                <a:gd name="T50" fmla="*/ 61 w 159"/>
                <a:gd name="T51" fmla="*/ 103 h 163"/>
                <a:gd name="T52" fmla="*/ 34 w 159"/>
                <a:gd name="T53" fmla="*/ 71 h 163"/>
                <a:gd name="T54" fmla="*/ 82 w 159"/>
                <a:gd name="T55" fmla="*/ 41 h 163"/>
                <a:gd name="T56" fmla="*/ 63 w 159"/>
                <a:gd name="T57" fmla="*/ 123 h 163"/>
                <a:gd name="T58" fmla="*/ 48 w 159"/>
                <a:gd name="T59" fmla="*/ 63 h 163"/>
                <a:gd name="T60" fmla="*/ 101 w 159"/>
                <a:gd name="T61" fmla="*/ 65 h 163"/>
                <a:gd name="T62" fmla="*/ 53 w 159"/>
                <a:gd name="T63" fmla="*/ 100 h 163"/>
                <a:gd name="T64" fmla="*/ 15 w 159"/>
                <a:gd name="T65" fmla="*/ 73 h 163"/>
                <a:gd name="T66" fmla="*/ 42 w 159"/>
                <a:gd name="T67" fmla="*/ 114 h 163"/>
                <a:gd name="T68" fmla="*/ 89 w 159"/>
                <a:gd name="T69" fmla="*/ 38 h 163"/>
                <a:gd name="T70" fmla="*/ 42 w 159"/>
                <a:gd name="T71" fmla="*/ 74 h 163"/>
                <a:gd name="T72" fmla="*/ 83 w 159"/>
                <a:gd name="T73" fmla="*/ 112 h 163"/>
                <a:gd name="T74" fmla="*/ 56 w 159"/>
                <a:gd name="T75" fmla="*/ 90 h 163"/>
                <a:gd name="T76" fmla="*/ 88 w 159"/>
                <a:gd name="T77" fmla="*/ 48 h 163"/>
                <a:gd name="T78" fmla="*/ 31 w 159"/>
                <a:gd name="T79" fmla="*/ 22 h 163"/>
                <a:gd name="T80" fmla="*/ 104 w 159"/>
                <a:gd name="T81" fmla="*/ 78 h 163"/>
                <a:gd name="T82" fmla="*/ 31 w 159"/>
                <a:gd name="T83" fmla="*/ 95 h 163"/>
                <a:gd name="T84" fmla="*/ 77 w 159"/>
                <a:gd name="T85" fmla="*/ 33 h 163"/>
                <a:gd name="T86" fmla="*/ 59 w 159"/>
                <a:gd name="T87" fmla="*/ 81 h 163"/>
                <a:gd name="T88" fmla="*/ 107 w 159"/>
                <a:gd name="T89" fmla="*/ 79 h 163"/>
                <a:gd name="T90" fmla="*/ 124 w 159"/>
                <a:gd name="T91" fmla="*/ 98 h 163"/>
                <a:gd name="T92" fmla="*/ 44 w 159"/>
                <a:gd name="T93" fmla="*/ 56 h 163"/>
                <a:gd name="T94" fmla="*/ 58 w 159"/>
                <a:gd name="T95" fmla="*/ 24 h 163"/>
                <a:gd name="T96" fmla="*/ 18 w 159"/>
                <a:gd name="T97" fmla="*/ 35 h 163"/>
                <a:gd name="T98" fmla="*/ 12 w 159"/>
                <a:gd name="T99" fmla="*/ 43 h 163"/>
                <a:gd name="T100" fmla="*/ 78 w 159"/>
                <a:gd name="T101" fmla="*/ 98 h 163"/>
                <a:gd name="T102" fmla="*/ 53 w 159"/>
                <a:gd name="T103" fmla="*/ 33 h 163"/>
                <a:gd name="T104" fmla="*/ 58 w 159"/>
                <a:gd name="T105" fmla="*/ 52 h 163"/>
                <a:gd name="T106" fmla="*/ 45 w 159"/>
                <a:gd name="T107" fmla="*/ 24 h 163"/>
                <a:gd name="T108" fmla="*/ 6 w 159"/>
                <a:gd name="T109" fmla="*/ 68 h 163"/>
                <a:gd name="T110" fmla="*/ 74 w 159"/>
                <a:gd name="T111" fmla="*/ 125 h 163"/>
                <a:gd name="T112" fmla="*/ 83 w 159"/>
                <a:gd name="T113" fmla="*/ 62 h 163"/>
                <a:gd name="T114" fmla="*/ 105 w 159"/>
                <a:gd name="T115" fmla="*/ 60 h 163"/>
                <a:gd name="T116" fmla="*/ 91 w 159"/>
                <a:gd name="T117" fmla="*/ 22 h 163"/>
                <a:gd name="T118" fmla="*/ 53 w 159"/>
                <a:gd name="T119" fmla="*/ 19 h 163"/>
                <a:gd name="T120" fmla="*/ 88 w 159"/>
                <a:gd name="T121" fmla="*/ 63 h 163"/>
                <a:gd name="T122" fmla="*/ 66 w 159"/>
                <a:gd name="T123" fmla="*/ 114 h 163"/>
                <a:gd name="T124" fmla="*/ 83 w 159"/>
                <a:gd name="T125" fmla="*/ 8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63">
                  <a:moveTo>
                    <a:pt x="55" y="0"/>
                  </a:moveTo>
                  <a:lnTo>
                    <a:pt x="55" y="0"/>
                  </a:lnTo>
                  <a:lnTo>
                    <a:pt x="63" y="2"/>
                  </a:lnTo>
                  <a:lnTo>
                    <a:pt x="63" y="2"/>
                  </a:lnTo>
                  <a:lnTo>
                    <a:pt x="67" y="3"/>
                  </a:lnTo>
                  <a:lnTo>
                    <a:pt x="72" y="5"/>
                  </a:lnTo>
                  <a:lnTo>
                    <a:pt x="72" y="5"/>
                  </a:lnTo>
                  <a:lnTo>
                    <a:pt x="83" y="11"/>
                  </a:lnTo>
                  <a:lnTo>
                    <a:pt x="94" y="18"/>
                  </a:lnTo>
                  <a:lnTo>
                    <a:pt x="94" y="18"/>
                  </a:lnTo>
                  <a:lnTo>
                    <a:pt x="101" y="24"/>
                  </a:lnTo>
                  <a:lnTo>
                    <a:pt x="101" y="24"/>
                  </a:lnTo>
                  <a:lnTo>
                    <a:pt x="112" y="35"/>
                  </a:lnTo>
                  <a:lnTo>
                    <a:pt x="112" y="35"/>
                  </a:lnTo>
                  <a:lnTo>
                    <a:pt x="118" y="41"/>
                  </a:lnTo>
                  <a:lnTo>
                    <a:pt x="118" y="41"/>
                  </a:lnTo>
                  <a:lnTo>
                    <a:pt x="132" y="60"/>
                  </a:lnTo>
                  <a:lnTo>
                    <a:pt x="132" y="60"/>
                  </a:lnTo>
                  <a:lnTo>
                    <a:pt x="135" y="63"/>
                  </a:lnTo>
                  <a:lnTo>
                    <a:pt x="135" y="63"/>
                  </a:lnTo>
                  <a:lnTo>
                    <a:pt x="140" y="70"/>
                  </a:lnTo>
                  <a:lnTo>
                    <a:pt x="140" y="70"/>
                  </a:lnTo>
                  <a:lnTo>
                    <a:pt x="148" y="79"/>
                  </a:lnTo>
                  <a:lnTo>
                    <a:pt x="148" y="79"/>
                  </a:lnTo>
                  <a:lnTo>
                    <a:pt x="149" y="81"/>
                  </a:lnTo>
                  <a:lnTo>
                    <a:pt x="151" y="81"/>
                  </a:lnTo>
                  <a:lnTo>
                    <a:pt x="151" y="81"/>
                  </a:lnTo>
                  <a:lnTo>
                    <a:pt x="153" y="81"/>
                  </a:lnTo>
                  <a:lnTo>
                    <a:pt x="154" y="82"/>
                  </a:lnTo>
                  <a:lnTo>
                    <a:pt x="154" y="82"/>
                  </a:lnTo>
                  <a:lnTo>
                    <a:pt x="156" y="84"/>
                  </a:lnTo>
                  <a:lnTo>
                    <a:pt x="156" y="84"/>
                  </a:lnTo>
                  <a:lnTo>
                    <a:pt x="157" y="85"/>
                  </a:lnTo>
                  <a:lnTo>
                    <a:pt x="159" y="89"/>
                  </a:lnTo>
                  <a:lnTo>
                    <a:pt x="159" y="89"/>
                  </a:lnTo>
                  <a:lnTo>
                    <a:pt x="157" y="98"/>
                  </a:lnTo>
                  <a:lnTo>
                    <a:pt x="153" y="104"/>
                  </a:lnTo>
                  <a:lnTo>
                    <a:pt x="153" y="104"/>
                  </a:lnTo>
                  <a:lnTo>
                    <a:pt x="151" y="109"/>
                  </a:lnTo>
                  <a:lnTo>
                    <a:pt x="151" y="109"/>
                  </a:lnTo>
                  <a:lnTo>
                    <a:pt x="145" y="119"/>
                  </a:lnTo>
                  <a:lnTo>
                    <a:pt x="145" y="119"/>
                  </a:lnTo>
                  <a:lnTo>
                    <a:pt x="138" y="130"/>
                  </a:lnTo>
                  <a:lnTo>
                    <a:pt x="129" y="138"/>
                  </a:lnTo>
                  <a:lnTo>
                    <a:pt x="129" y="138"/>
                  </a:lnTo>
                  <a:lnTo>
                    <a:pt x="123" y="144"/>
                  </a:lnTo>
                  <a:lnTo>
                    <a:pt x="123" y="144"/>
                  </a:lnTo>
                  <a:lnTo>
                    <a:pt x="110" y="153"/>
                  </a:lnTo>
                  <a:lnTo>
                    <a:pt x="110" y="153"/>
                  </a:lnTo>
                  <a:lnTo>
                    <a:pt x="101" y="160"/>
                  </a:lnTo>
                  <a:lnTo>
                    <a:pt x="101" y="160"/>
                  </a:lnTo>
                  <a:lnTo>
                    <a:pt x="93" y="163"/>
                  </a:lnTo>
                  <a:lnTo>
                    <a:pt x="83" y="163"/>
                  </a:lnTo>
                  <a:lnTo>
                    <a:pt x="83" y="163"/>
                  </a:lnTo>
                  <a:lnTo>
                    <a:pt x="80" y="161"/>
                  </a:lnTo>
                  <a:lnTo>
                    <a:pt x="77" y="160"/>
                  </a:lnTo>
                  <a:lnTo>
                    <a:pt x="74" y="155"/>
                  </a:lnTo>
                  <a:lnTo>
                    <a:pt x="74" y="155"/>
                  </a:lnTo>
                  <a:lnTo>
                    <a:pt x="72" y="152"/>
                  </a:lnTo>
                  <a:lnTo>
                    <a:pt x="72" y="152"/>
                  </a:lnTo>
                  <a:lnTo>
                    <a:pt x="63" y="144"/>
                  </a:lnTo>
                  <a:lnTo>
                    <a:pt x="63" y="144"/>
                  </a:lnTo>
                  <a:lnTo>
                    <a:pt x="58" y="139"/>
                  </a:lnTo>
                  <a:lnTo>
                    <a:pt x="58" y="139"/>
                  </a:lnTo>
                  <a:lnTo>
                    <a:pt x="48" y="133"/>
                  </a:lnTo>
                  <a:lnTo>
                    <a:pt x="39" y="125"/>
                  </a:lnTo>
                  <a:lnTo>
                    <a:pt x="39" y="125"/>
                  </a:lnTo>
                  <a:lnTo>
                    <a:pt x="30" y="115"/>
                  </a:lnTo>
                  <a:lnTo>
                    <a:pt x="30" y="115"/>
                  </a:lnTo>
                  <a:lnTo>
                    <a:pt x="20" y="103"/>
                  </a:lnTo>
                  <a:lnTo>
                    <a:pt x="12" y="89"/>
                  </a:lnTo>
                  <a:lnTo>
                    <a:pt x="12" y="89"/>
                  </a:lnTo>
                  <a:lnTo>
                    <a:pt x="7" y="81"/>
                  </a:lnTo>
                  <a:lnTo>
                    <a:pt x="4" y="71"/>
                  </a:lnTo>
                  <a:lnTo>
                    <a:pt x="4" y="71"/>
                  </a:lnTo>
                  <a:lnTo>
                    <a:pt x="1" y="59"/>
                  </a:lnTo>
                  <a:lnTo>
                    <a:pt x="1" y="59"/>
                  </a:lnTo>
                  <a:lnTo>
                    <a:pt x="0" y="46"/>
                  </a:lnTo>
                  <a:lnTo>
                    <a:pt x="1" y="33"/>
                  </a:lnTo>
                  <a:lnTo>
                    <a:pt x="1" y="33"/>
                  </a:lnTo>
                  <a:lnTo>
                    <a:pt x="4" y="27"/>
                  </a:lnTo>
                  <a:lnTo>
                    <a:pt x="9" y="21"/>
                  </a:lnTo>
                  <a:lnTo>
                    <a:pt x="14" y="16"/>
                  </a:lnTo>
                  <a:lnTo>
                    <a:pt x="20" y="11"/>
                  </a:lnTo>
                  <a:lnTo>
                    <a:pt x="20" y="11"/>
                  </a:lnTo>
                  <a:lnTo>
                    <a:pt x="28" y="8"/>
                  </a:lnTo>
                  <a:lnTo>
                    <a:pt x="28" y="8"/>
                  </a:lnTo>
                  <a:lnTo>
                    <a:pt x="31" y="7"/>
                  </a:lnTo>
                  <a:lnTo>
                    <a:pt x="31" y="7"/>
                  </a:lnTo>
                  <a:lnTo>
                    <a:pt x="41" y="3"/>
                  </a:lnTo>
                  <a:lnTo>
                    <a:pt x="50" y="2"/>
                  </a:lnTo>
                  <a:lnTo>
                    <a:pt x="50" y="2"/>
                  </a:lnTo>
                  <a:lnTo>
                    <a:pt x="55" y="2"/>
                  </a:lnTo>
                  <a:lnTo>
                    <a:pt x="55" y="2"/>
                  </a:lnTo>
                  <a:lnTo>
                    <a:pt x="55" y="0"/>
                  </a:lnTo>
                  <a:lnTo>
                    <a:pt x="55" y="0"/>
                  </a:lnTo>
                  <a:close/>
                  <a:moveTo>
                    <a:pt x="3" y="56"/>
                  </a:moveTo>
                  <a:lnTo>
                    <a:pt x="3" y="56"/>
                  </a:lnTo>
                  <a:lnTo>
                    <a:pt x="3" y="56"/>
                  </a:lnTo>
                  <a:lnTo>
                    <a:pt x="3" y="56"/>
                  </a:lnTo>
                  <a:lnTo>
                    <a:pt x="3" y="56"/>
                  </a:lnTo>
                  <a:lnTo>
                    <a:pt x="3" y="56"/>
                  </a:lnTo>
                  <a:lnTo>
                    <a:pt x="3" y="56"/>
                  </a:lnTo>
                  <a:lnTo>
                    <a:pt x="3" y="56"/>
                  </a:lnTo>
                  <a:lnTo>
                    <a:pt x="3" y="46"/>
                  </a:lnTo>
                  <a:lnTo>
                    <a:pt x="3" y="46"/>
                  </a:lnTo>
                  <a:lnTo>
                    <a:pt x="3" y="51"/>
                  </a:lnTo>
                  <a:lnTo>
                    <a:pt x="3" y="54"/>
                  </a:lnTo>
                  <a:lnTo>
                    <a:pt x="3" y="54"/>
                  </a:lnTo>
                  <a:lnTo>
                    <a:pt x="3" y="56"/>
                  </a:lnTo>
                  <a:lnTo>
                    <a:pt x="3" y="56"/>
                  </a:lnTo>
                  <a:close/>
                  <a:moveTo>
                    <a:pt x="134" y="90"/>
                  </a:moveTo>
                  <a:lnTo>
                    <a:pt x="134" y="90"/>
                  </a:lnTo>
                  <a:lnTo>
                    <a:pt x="134" y="93"/>
                  </a:lnTo>
                  <a:lnTo>
                    <a:pt x="132" y="95"/>
                  </a:lnTo>
                  <a:lnTo>
                    <a:pt x="132" y="95"/>
                  </a:lnTo>
                  <a:lnTo>
                    <a:pt x="132" y="100"/>
                  </a:lnTo>
                  <a:lnTo>
                    <a:pt x="132" y="100"/>
                  </a:lnTo>
                  <a:lnTo>
                    <a:pt x="130" y="108"/>
                  </a:lnTo>
                  <a:lnTo>
                    <a:pt x="130" y="108"/>
                  </a:lnTo>
                  <a:lnTo>
                    <a:pt x="127" y="109"/>
                  </a:lnTo>
                  <a:lnTo>
                    <a:pt x="124" y="109"/>
                  </a:lnTo>
                  <a:lnTo>
                    <a:pt x="124" y="109"/>
                  </a:lnTo>
                  <a:lnTo>
                    <a:pt x="121" y="108"/>
                  </a:lnTo>
                  <a:lnTo>
                    <a:pt x="121" y="108"/>
                  </a:lnTo>
                  <a:lnTo>
                    <a:pt x="118" y="106"/>
                  </a:lnTo>
                  <a:lnTo>
                    <a:pt x="118" y="106"/>
                  </a:lnTo>
                  <a:lnTo>
                    <a:pt x="115" y="104"/>
                  </a:lnTo>
                  <a:lnTo>
                    <a:pt x="112" y="101"/>
                  </a:lnTo>
                  <a:lnTo>
                    <a:pt x="112" y="101"/>
                  </a:lnTo>
                  <a:lnTo>
                    <a:pt x="112" y="100"/>
                  </a:lnTo>
                  <a:lnTo>
                    <a:pt x="112" y="100"/>
                  </a:lnTo>
                  <a:lnTo>
                    <a:pt x="110" y="101"/>
                  </a:lnTo>
                  <a:lnTo>
                    <a:pt x="110" y="101"/>
                  </a:lnTo>
                  <a:lnTo>
                    <a:pt x="102" y="108"/>
                  </a:lnTo>
                  <a:lnTo>
                    <a:pt x="94" y="114"/>
                  </a:lnTo>
                  <a:lnTo>
                    <a:pt x="94" y="114"/>
                  </a:lnTo>
                  <a:lnTo>
                    <a:pt x="88" y="122"/>
                  </a:lnTo>
                  <a:lnTo>
                    <a:pt x="85" y="130"/>
                  </a:lnTo>
                  <a:lnTo>
                    <a:pt x="85" y="130"/>
                  </a:lnTo>
                  <a:lnTo>
                    <a:pt x="83" y="133"/>
                  </a:lnTo>
                  <a:lnTo>
                    <a:pt x="83" y="133"/>
                  </a:lnTo>
                  <a:lnTo>
                    <a:pt x="83" y="136"/>
                  </a:lnTo>
                  <a:lnTo>
                    <a:pt x="83" y="141"/>
                  </a:lnTo>
                  <a:lnTo>
                    <a:pt x="83" y="141"/>
                  </a:lnTo>
                  <a:lnTo>
                    <a:pt x="83" y="141"/>
                  </a:lnTo>
                  <a:lnTo>
                    <a:pt x="83" y="141"/>
                  </a:lnTo>
                  <a:lnTo>
                    <a:pt x="83" y="142"/>
                  </a:lnTo>
                  <a:lnTo>
                    <a:pt x="83" y="142"/>
                  </a:lnTo>
                  <a:lnTo>
                    <a:pt x="83" y="142"/>
                  </a:lnTo>
                  <a:lnTo>
                    <a:pt x="88" y="147"/>
                  </a:lnTo>
                  <a:lnTo>
                    <a:pt x="88" y="147"/>
                  </a:lnTo>
                  <a:lnTo>
                    <a:pt x="89" y="149"/>
                  </a:lnTo>
                  <a:lnTo>
                    <a:pt x="89" y="150"/>
                  </a:lnTo>
                  <a:lnTo>
                    <a:pt x="89" y="150"/>
                  </a:lnTo>
                  <a:lnTo>
                    <a:pt x="89" y="150"/>
                  </a:lnTo>
                  <a:lnTo>
                    <a:pt x="89" y="150"/>
                  </a:lnTo>
                  <a:lnTo>
                    <a:pt x="96" y="152"/>
                  </a:lnTo>
                  <a:lnTo>
                    <a:pt x="96" y="152"/>
                  </a:lnTo>
                  <a:lnTo>
                    <a:pt x="102" y="149"/>
                  </a:lnTo>
                  <a:lnTo>
                    <a:pt x="102" y="149"/>
                  </a:lnTo>
                  <a:lnTo>
                    <a:pt x="112" y="144"/>
                  </a:lnTo>
                  <a:lnTo>
                    <a:pt x="112" y="144"/>
                  </a:lnTo>
                  <a:lnTo>
                    <a:pt x="126" y="133"/>
                  </a:lnTo>
                  <a:lnTo>
                    <a:pt x="126" y="133"/>
                  </a:lnTo>
                  <a:lnTo>
                    <a:pt x="132" y="128"/>
                  </a:lnTo>
                  <a:lnTo>
                    <a:pt x="137" y="122"/>
                  </a:lnTo>
                  <a:lnTo>
                    <a:pt x="137" y="122"/>
                  </a:lnTo>
                  <a:lnTo>
                    <a:pt x="138" y="120"/>
                  </a:lnTo>
                  <a:lnTo>
                    <a:pt x="138" y="120"/>
                  </a:lnTo>
                  <a:lnTo>
                    <a:pt x="142" y="115"/>
                  </a:lnTo>
                  <a:lnTo>
                    <a:pt x="142" y="115"/>
                  </a:lnTo>
                  <a:lnTo>
                    <a:pt x="146" y="109"/>
                  </a:lnTo>
                  <a:lnTo>
                    <a:pt x="146" y="109"/>
                  </a:lnTo>
                  <a:lnTo>
                    <a:pt x="148" y="106"/>
                  </a:lnTo>
                  <a:lnTo>
                    <a:pt x="149" y="101"/>
                  </a:lnTo>
                  <a:lnTo>
                    <a:pt x="149" y="101"/>
                  </a:lnTo>
                  <a:lnTo>
                    <a:pt x="149" y="98"/>
                  </a:lnTo>
                  <a:lnTo>
                    <a:pt x="149" y="98"/>
                  </a:lnTo>
                  <a:lnTo>
                    <a:pt x="151" y="97"/>
                  </a:lnTo>
                  <a:lnTo>
                    <a:pt x="151" y="97"/>
                  </a:lnTo>
                  <a:lnTo>
                    <a:pt x="151" y="93"/>
                  </a:lnTo>
                  <a:lnTo>
                    <a:pt x="149" y="92"/>
                  </a:lnTo>
                  <a:lnTo>
                    <a:pt x="149" y="92"/>
                  </a:lnTo>
                  <a:lnTo>
                    <a:pt x="146" y="90"/>
                  </a:lnTo>
                  <a:lnTo>
                    <a:pt x="146" y="90"/>
                  </a:lnTo>
                  <a:lnTo>
                    <a:pt x="138" y="90"/>
                  </a:lnTo>
                  <a:lnTo>
                    <a:pt x="138" y="90"/>
                  </a:lnTo>
                  <a:lnTo>
                    <a:pt x="134" y="90"/>
                  </a:lnTo>
                  <a:lnTo>
                    <a:pt x="134" y="90"/>
                  </a:lnTo>
                  <a:close/>
                  <a:moveTo>
                    <a:pt x="89" y="156"/>
                  </a:moveTo>
                  <a:lnTo>
                    <a:pt x="89" y="156"/>
                  </a:lnTo>
                  <a:lnTo>
                    <a:pt x="89" y="156"/>
                  </a:lnTo>
                  <a:lnTo>
                    <a:pt x="89" y="156"/>
                  </a:lnTo>
                  <a:lnTo>
                    <a:pt x="88" y="160"/>
                  </a:lnTo>
                  <a:lnTo>
                    <a:pt x="85" y="160"/>
                  </a:lnTo>
                  <a:lnTo>
                    <a:pt x="85" y="160"/>
                  </a:lnTo>
                  <a:lnTo>
                    <a:pt x="82" y="158"/>
                  </a:lnTo>
                  <a:lnTo>
                    <a:pt x="82" y="158"/>
                  </a:lnTo>
                  <a:lnTo>
                    <a:pt x="82" y="158"/>
                  </a:lnTo>
                  <a:lnTo>
                    <a:pt x="82" y="158"/>
                  </a:lnTo>
                  <a:lnTo>
                    <a:pt x="80" y="158"/>
                  </a:lnTo>
                  <a:lnTo>
                    <a:pt x="80" y="158"/>
                  </a:lnTo>
                  <a:lnTo>
                    <a:pt x="83" y="160"/>
                  </a:lnTo>
                  <a:lnTo>
                    <a:pt x="83" y="160"/>
                  </a:lnTo>
                  <a:lnTo>
                    <a:pt x="89" y="161"/>
                  </a:lnTo>
                  <a:lnTo>
                    <a:pt x="96" y="158"/>
                  </a:lnTo>
                  <a:lnTo>
                    <a:pt x="96" y="158"/>
                  </a:lnTo>
                  <a:lnTo>
                    <a:pt x="107" y="152"/>
                  </a:lnTo>
                  <a:lnTo>
                    <a:pt x="107" y="152"/>
                  </a:lnTo>
                  <a:lnTo>
                    <a:pt x="110" y="150"/>
                  </a:lnTo>
                  <a:lnTo>
                    <a:pt x="110" y="150"/>
                  </a:lnTo>
                  <a:lnTo>
                    <a:pt x="101" y="153"/>
                  </a:lnTo>
                  <a:lnTo>
                    <a:pt x="89" y="156"/>
                  </a:lnTo>
                  <a:lnTo>
                    <a:pt x="89" y="156"/>
                  </a:lnTo>
                  <a:close/>
                  <a:moveTo>
                    <a:pt x="28" y="35"/>
                  </a:moveTo>
                  <a:lnTo>
                    <a:pt x="28" y="35"/>
                  </a:lnTo>
                  <a:lnTo>
                    <a:pt x="23" y="41"/>
                  </a:lnTo>
                  <a:lnTo>
                    <a:pt x="23" y="41"/>
                  </a:lnTo>
                  <a:lnTo>
                    <a:pt x="23" y="41"/>
                  </a:lnTo>
                  <a:lnTo>
                    <a:pt x="23" y="41"/>
                  </a:lnTo>
                  <a:lnTo>
                    <a:pt x="20" y="49"/>
                  </a:lnTo>
                  <a:lnTo>
                    <a:pt x="20" y="49"/>
                  </a:lnTo>
                  <a:lnTo>
                    <a:pt x="20" y="51"/>
                  </a:lnTo>
                  <a:lnTo>
                    <a:pt x="20" y="51"/>
                  </a:lnTo>
                  <a:lnTo>
                    <a:pt x="20" y="54"/>
                  </a:lnTo>
                  <a:lnTo>
                    <a:pt x="20" y="54"/>
                  </a:lnTo>
                  <a:lnTo>
                    <a:pt x="20" y="54"/>
                  </a:lnTo>
                  <a:lnTo>
                    <a:pt x="20" y="54"/>
                  </a:lnTo>
                  <a:lnTo>
                    <a:pt x="20" y="60"/>
                  </a:lnTo>
                  <a:lnTo>
                    <a:pt x="20" y="60"/>
                  </a:lnTo>
                  <a:lnTo>
                    <a:pt x="20" y="59"/>
                  </a:lnTo>
                  <a:lnTo>
                    <a:pt x="20" y="59"/>
                  </a:lnTo>
                  <a:lnTo>
                    <a:pt x="20" y="59"/>
                  </a:lnTo>
                  <a:lnTo>
                    <a:pt x="23" y="51"/>
                  </a:lnTo>
                  <a:lnTo>
                    <a:pt x="23" y="51"/>
                  </a:lnTo>
                  <a:lnTo>
                    <a:pt x="25" y="46"/>
                  </a:lnTo>
                  <a:lnTo>
                    <a:pt x="28" y="41"/>
                  </a:lnTo>
                  <a:lnTo>
                    <a:pt x="28" y="41"/>
                  </a:lnTo>
                  <a:lnTo>
                    <a:pt x="28" y="38"/>
                  </a:lnTo>
                  <a:lnTo>
                    <a:pt x="28" y="35"/>
                  </a:lnTo>
                  <a:lnTo>
                    <a:pt x="28" y="35"/>
                  </a:lnTo>
                  <a:close/>
                  <a:moveTo>
                    <a:pt x="42" y="41"/>
                  </a:moveTo>
                  <a:lnTo>
                    <a:pt x="42" y="41"/>
                  </a:lnTo>
                  <a:lnTo>
                    <a:pt x="41" y="43"/>
                  </a:lnTo>
                  <a:lnTo>
                    <a:pt x="39" y="44"/>
                  </a:lnTo>
                  <a:lnTo>
                    <a:pt x="39" y="44"/>
                  </a:lnTo>
                  <a:lnTo>
                    <a:pt x="33" y="63"/>
                  </a:lnTo>
                  <a:lnTo>
                    <a:pt x="33" y="63"/>
                  </a:lnTo>
                  <a:lnTo>
                    <a:pt x="33" y="65"/>
                  </a:lnTo>
                  <a:lnTo>
                    <a:pt x="33" y="65"/>
                  </a:lnTo>
                  <a:lnTo>
                    <a:pt x="34" y="63"/>
                  </a:lnTo>
                  <a:lnTo>
                    <a:pt x="34" y="63"/>
                  </a:lnTo>
                  <a:lnTo>
                    <a:pt x="37" y="56"/>
                  </a:lnTo>
                  <a:lnTo>
                    <a:pt x="37" y="56"/>
                  </a:lnTo>
                  <a:lnTo>
                    <a:pt x="41" y="52"/>
                  </a:lnTo>
                  <a:lnTo>
                    <a:pt x="41" y="48"/>
                  </a:lnTo>
                  <a:lnTo>
                    <a:pt x="41" y="48"/>
                  </a:lnTo>
                  <a:lnTo>
                    <a:pt x="42" y="41"/>
                  </a:lnTo>
                  <a:lnTo>
                    <a:pt x="42" y="41"/>
                  </a:lnTo>
                  <a:close/>
                  <a:moveTo>
                    <a:pt x="59" y="93"/>
                  </a:moveTo>
                  <a:lnTo>
                    <a:pt x="59" y="93"/>
                  </a:lnTo>
                  <a:lnTo>
                    <a:pt x="64" y="90"/>
                  </a:lnTo>
                  <a:lnTo>
                    <a:pt x="64" y="90"/>
                  </a:lnTo>
                  <a:lnTo>
                    <a:pt x="66" y="89"/>
                  </a:lnTo>
                  <a:lnTo>
                    <a:pt x="66" y="89"/>
                  </a:lnTo>
                  <a:lnTo>
                    <a:pt x="66" y="79"/>
                  </a:lnTo>
                  <a:lnTo>
                    <a:pt x="66" y="79"/>
                  </a:lnTo>
                  <a:lnTo>
                    <a:pt x="66" y="79"/>
                  </a:lnTo>
                  <a:lnTo>
                    <a:pt x="66" y="79"/>
                  </a:lnTo>
                  <a:lnTo>
                    <a:pt x="61" y="84"/>
                  </a:lnTo>
                  <a:lnTo>
                    <a:pt x="61" y="84"/>
                  </a:lnTo>
                  <a:lnTo>
                    <a:pt x="59" y="85"/>
                  </a:lnTo>
                  <a:lnTo>
                    <a:pt x="59" y="89"/>
                  </a:lnTo>
                  <a:lnTo>
                    <a:pt x="59" y="89"/>
                  </a:lnTo>
                  <a:lnTo>
                    <a:pt x="59" y="93"/>
                  </a:lnTo>
                  <a:lnTo>
                    <a:pt x="59" y="93"/>
                  </a:lnTo>
                  <a:close/>
                  <a:moveTo>
                    <a:pt x="48" y="79"/>
                  </a:moveTo>
                  <a:lnTo>
                    <a:pt x="48" y="79"/>
                  </a:lnTo>
                  <a:lnTo>
                    <a:pt x="53" y="76"/>
                  </a:lnTo>
                  <a:lnTo>
                    <a:pt x="53" y="76"/>
                  </a:lnTo>
                  <a:lnTo>
                    <a:pt x="55" y="76"/>
                  </a:lnTo>
                  <a:lnTo>
                    <a:pt x="55" y="76"/>
                  </a:lnTo>
                  <a:lnTo>
                    <a:pt x="55" y="74"/>
                  </a:lnTo>
                  <a:lnTo>
                    <a:pt x="55" y="74"/>
                  </a:lnTo>
                  <a:lnTo>
                    <a:pt x="55" y="73"/>
                  </a:lnTo>
                  <a:lnTo>
                    <a:pt x="55" y="73"/>
                  </a:lnTo>
                  <a:lnTo>
                    <a:pt x="53" y="71"/>
                  </a:lnTo>
                  <a:lnTo>
                    <a:pt x="53" y="70"/>
                  </a:lnTo>
                  <a:lnTo>
                    <a:pt x="53" y="70"/>
                  </a:lnTo>
                  <a:lnTo>
                    <a:pt x="53" y="68"/>
                  </a:lnTo>
                  <a:lnTo>
                    <a:pt x="53" y="68"/>
                  </a:lnTo>
                  <a:lnTo>
                    <a:pt x="53" y="68"/>
                  </a:lnTo>
                  <a:lnTo>
                    <a:pt x="53" y="68"/>
                  </a:lnTo>
                  <a:lnTo>
                    <a:pt x="48" y="73"/>
                  </a:lnTo>
                  <a:lnTo>
                    <a:pt x="48" y="73"/>
                  </a:lnTo>
                  <a:lnTo>
                    <a:pt x="48" y="74"/>
                  </a:lnTo>
                  <a:lnTo>
                    <a:pt x="48" y="74"/>
                  </a:lnTo>
                  <a:lnTo>
                    <a:pt x="48" y="79"/>
                  </a:lnTo>
                  <a:lnTo>
                    <a:pt x="48" y="79"/>
                  </a:lnTo>
                  <a:close/>
                  <a:moveTo>
                    <a:pt x="104" y="40"/>
                  </a:moveTo>
                  <a:lnTo>
                    <a:pt x="104" y="40"/>
                  </a:lnTo>
                  <a:lnTo>
                    <a:pt x="104" y="40"/>
                  </a:lnTo>
                  <a:lnTo>
                    <a:pt x="104" y="40"/>
                  </a:lnTo>
                  <a:lnTo>
                    <a:pt x="104" y="40"/>
                  </a:lnTo>
                  <a:lnTo>
                    <a:pt x="104" y="40"/>
                  </a:lnTo>
                  <a:lnTo>
                    <a:pt x="113" y="51"/>
                  </a:lnTo>
                  <a:lnTo>
                    <a:pt x="113" y="51"/>
                  </a:lnTo>
                  <a:lnTo>
                    <a:pt x="124" y="62"/>
                  </a:lnTo>
                  <a:lnTo>
                    <a:pt x="124" y="62"/>
                  </a:lnTo>
                  <a:lnTo>
                    <a:pt x="126" y="63"/>
                  </a:lnTo>
                  <a:lnTo>
                    <a:pt x="126" y="63"/>
                  </a:lnTo>
                  <a:lnTo>
                    <a:pt x="126" y="63"/>
                  </a:lnTo>
                  <a:lnTo>
                    <a:pt x="126" y="63"/>
                  </a:lnTo>
                  <a:lnTo>
                    <a:pt x="121" y="57"/>
                  </a:lnTo>
                  <a:lnTo>
                    <a:pt x="121" y="57"/>
                  </a:lnTo>
                  <a:lnTo>
                    <a:pt x="121" y="56"/>
                  </a:lnTo>
                  <a:lnTo>
                    <a:pt x="121" y="56"/>
                  </a:lnTo>
                  <a:lnTo>
                    <a:pt x="108" y="43"/>
                  </a:lnTo>
                  <a:lnTo>
                    <a:pt x="108" y="43"/>
                  </a:lnTo>
                  <a:lnTo>
                    <a:pt x="104" y="40"/>
                  </a:lnTo>
                  <a:lnTo>
                    <a:pt x="104" y="40"/>
                  </a:lnTo>
                  <a:close/>
                  <a:moveTo>
                    <a:pt x="91" y="49"/>
                  </a:moveTo>
                  <a:lnTo>
                    <a:pt x="91" y="49"/>
                  </a:lnTo>
                  <a:lnTo>
                    <a:pt x="89" y="54"/>
                  </a:lnTo>
                  <a:lnTo>
                    <a:pt x="89" y="54"/>
                  </a:lnTo>
                  <a:lnTo>
                    <a:pt x="89" y="57"/>
                  </a:lnTo>
                  <a:lnTo>
                    <a:pt x="91" y="59"/>
                  </a:lnTo>
                  <a:lnTo>
                    <a:pt x="91" y="59"/>
                  </a:lnTo>
                  <a:lnTo>
                    <a:pt x="94" y="62"/>
                  </a:lnTo>
                  <a:lnTo>
                    <a:pt x="94" y="62"/>
                  </a:lnTo>
                  <a:lnTo>
                    <a:pt x="94" y="54"/>
                  </a:lnTo>
                  <a:lnTo>
                    <a:pt x="94" y="54"/>
                  </a:lnTo>
                  <a:lnTo>
                    <a:pt x="94" y="51"/>
                  </a:lnTo>
                  <a:lnTo>
                    <a:pt x="91" y="49"/>
                  </a:lnTo>
                  <a:lnTo>
                    <a:pt x="91" y="49"/>
                  </a:lnTo>
                  <a:lnTo>
                    <a:pt x="91" y="49"/>
                  </a:lnTo>
                  <a:lnTo>
                    <a:pt x="91" y="49"/>
                  </a:lnTo>
                  <a:close/>
                  <a:moveTo>
                    <a:pt x="83" y="98"/>
                  </a:moveTo>
                  <a:lnTo>
                    <a:pt x="83" y="98"/>
                  </a:lnTo>
                  <a:lnTo>
                    <a:pt x="86" y="97"/>
                  </a:lnTo>
                  <a:lnTo>
                    <a:pt x="86" y="97"/>
                  </a:lnTo>
                  <a:lnTo>
                    <a:pt x="88" y="95"/>
                  </a:lnTo>
                  <a:lnTo>
                    <a:pt x="88" y="95"/>
                  </a:lnTo>
                  <a:lnTo>
                    <a:pt x="93" y="87"/>
                  </a:lnTo>
                  <a:lnTo>
                    <a:pt x="93" y="87"/>
                  </a:lnTo>
                  <a:lnTo>
                    <a:pt x="93" y="85"/>
                  </a:lnTo>
                  <a:lnTo>
                    <a:pt x="93" y="85"/>
                  </a:lnTo>
                  <a:lnTo>
                    <a:pt x="85" y="90"/>
                  </a:lnTo>
                  <a:lnTo>
                    <a:pt x="85" y="90"/>
                  </a:lnTo>
                  <a:lnTo>
                    <a:pt x="85" y="92"/>
                  </a:lnTo>
                  <a:lnTo>
                    <a:pt x="85" y="92"/>
                  </a:lnTo>
                  <a:lnTo>
                    <a:pt x="83" y="98"/>
                  </a:lnTo>
                  <a:lnTo>
                    <a:pt x="83" y="98"/>
                  </a:lnTo>
                  <a:close/>
                  <a:moveTo>
                    <a:pt x="59" y="68"/>
                  </a:moveTo>
                  <a:lnTo>
                    <a:pt x="59" y="68"/>
                  </a:lnTo>
                  <a:lnTo>
                    <a:pt x="63" y="63"/>
                  </a:lnTo>
                  <a:lnTo>
                    <a:pt x="63" y="63"/>
                  </a:lnTo>
                  <a:lnTo>
                    <a:pt x="66" y="51"/>
                  </a:lnTo>
                  <a:lnTo>
                    <a:pt x="66" y="51"/>
                  </a:lnTo>
                  <a:lnTo>
                    <a:pt x="66" y="48"/>
                  </a:lnTo>
                  <a:lnTo>
                    <a:pt x="66" y="48"/>
                  </a:lnTo>
                  <a:lnTo>
                    <a:pt x="64" y="51"/>
                  </a:lnTo>
                  <a:lnTo>
                    <a:pt x="64" y="51"/>
                  </a:lnTo>
                  <a:lnTo>
                    <a:pt x="61" y="62"/>
                  </a:lnTo>
                  <a:lnTo>
                    <a:pt x="61" y="62"/>
                  </a:lnTo>
                  <a:lnTo>
                    <a:pt x="59" y="68"/>
                  </a:lnTo>
                  <a:lnTo>
                    <a:pt x="59" y="68"/>
                  </a:lnTo>
                  <a:close/>
                  <a:moveTo>
                    <a:pt x="91" y="65"/>
                  </a:moveTo>
                  <a:lnTo>
                    <a:pt x="91" y="65"/>
                  </a:lnTo>
                  <a:lnTo>
                    <a:pt x="89" y="70"/>
                  </a:lnTo>
                  <a:lnTo>
                    <a:pt x="89" y="70"/>
                  </a:lnTo>
                  <a:lnTo>
                    <a:pt x="89" y="73"/>
                  </a:lnTo>
                  <a:lnTo>
                    <a:pt x="89" y="73"/>
                  </a:lnTo>
                  <a:lnTo>
                    <a:pt x="94" y="79"/>
                  </a:lnTo>
                  <a:lnTo>
                    <a:pt x="94" y="79"/>
                  </a:lnTo>
                  <a:lnTo>
                    <a:pt x="94" y="79"/>
                  </a:lnTo>
                  <a:lnTo>
                    <a:pt x="94" y="79"/>
                  </a:lnTo>
                  <a:lnTo>
                    <a:pt x="94" y="79"/>
                  </a:lnTo>
                  <a:lnTo>
                    <a:pt x="94" y="79"/>
                  </a:lnTo>
                  <a:lnTo>
                    <a:pt x="94" y="76"/>
                  </a:lnTo>
                  <a:lnTo>
                    <a:pt x="94" y="76"/>
                  </a:lnTo>
                  <a:lnTo>
                    <a:pt x="94" y="70"/>
                  </a:lnTo>
                  <a:lnTo>
                    <a:pt x="94" y="70"/>
                  </a:lnTo>
                  <a:lnTo>
                    <a:pt x="94" y="67"/>
                  </a:lnTo>
                  <a:lnTo>
                    <a:pt x="91" y="65"/>
                  </a:lnTo>
                  <a:lnTo>
                    <a:pt x="91" y="65"/>
                  </a:lnTo>
                  <a:lnTo>
                    <a:pt x="91" y="65"/>
                  </a:lnTo>
                  <a:lnTo>
                    <a:pt x="91" y="65"/>
                  </a:lnTo>
                  <a:close/>
                  <a:moveTo>
                    <a:pt x="6" y="56"/>
                  </a:moveTo>
                  <a:lnTo>
                    <a:pt x="6" y="56"/>
                  </a:lnTo>
                  <a:lnTo>
                    <a:pt x="7" y="57"/>
                  </a:lnTo>
                  <a:lnTo>
                    <a:pt x="7" y="57"/>
                  </a:lnTo>
                  <a:lnTo>
                    <a:pt x="7" y="54"/>
                  </a:lnTo>
                  <a:lnTo>
                    <a:pt x="7" y="54"/>
                  </a:lnTo>
                  <a:lnTo>
                    <a:pt x="9" y="44"/>
                  </a:lnTo>
                  <a:lnTo>
                    <a:pt x="9" y="44"/>
                  </a:lnTo>
                  <a:lnTo>
                    <a:pt x="9" y="40"/>
                  </a:lnTo>
                  <a:lnTo>
                    <a:pt x="9" y="40"/>
                  </a:lnTo>
                  <a:lnTo>
                    <a:pt x="6" y="38"/>
                  </a:lnTo>
                  <a:lnTo>
                    <a:pt x="6" y="38"/>
                  </a:lnTo>
                  <a:lnTo>
                    <a:pt x="6" y="48"/>
                  </a:lnTo>
                  <a:lnTo>
                    <a:pt x="6" y="56"/>
                  </a:lnTo>
                  <a:lnTo>
                    <a:pt x="6" y="56"/>
                  </a:lnTo>
                  <a:close/>
                  <a:moveTo>
                    <a:pt x="36" y="46"/>
                  </a:moveTo>
                  <a:lnTo>
                    <a:pt x="36" y="46"/>
                  </a:lnTo>
                  <a:lnTo>
                    <a:pt x="34" y="46"/>
                  </a:lnTo>
                  <a:lnTo>
                    <a:pt x="34" y="46"/>
                  </a:lnTo>
                  <a:lnTo>
                    <a:pt x="33" y="48"/>
                  </a:lnTo>
                  <a:lnTo>
                    <a:pt x="33" y="48"/>
                  </a:lnTo>
                  <a:lnTo>
                    <a:pt x="31" y="49"/>
                  </a:lnTo>
                  <a:lnTo>
                    <a:pt x="31" y="51"/>
                  </a:lnTo>
                  <a:lnTo>
                    <a:pt x="31" y="51"/>
                  </a:lnTo>
                  <a:lnTo>
                    <a:pt x="30" y="63"/>
                  </a:lnTo>
                  <a:lnTo>
                    <a:pt x="30" y="63"/>
                  </a:lnTo>
                  <a:lnTo>
                    <a:pt x="30" y="63"/>
                  </a:lnTo>
                  <a:lnTo>
                    <a:pt x="30" y="63"/>
                  </a:lnTo>
                  <a:lnTo>
                    <a:pt x="30" y="63"/>
                  </a:lnTo>
                  <a:lnTo>
                    <a:pt x="30" y="63"/>
                  </a:lnTo>
                  <a:lnTo>
                    <a:pt x="36" y="46"/>
                  </a:lnTo>
                  <a:lnTo>
                    <a:pt x="36" y="46"/>
                  </a:lnTo>
                  <a:close/>
                  <a:moveTo>
                    <a:pt x="7" y="33"/>
                  </a:moveTo>
                  <a:lnTo>
                    <a:pt x="7" y="33"/>
                  </a:lnTo>
                  <a:lnTo>
                    <a:pt x="7" y="33"/>
                  </a:lnTo>
                  <a:lnTo>
                    <a:pt x="7" y="33"/>
                  </a:lnTo>
                  <a:lnTo>
                    <a:pt x="11" y="30"/>
                  </a:lnTo>
                  <a:lnTo>
                    <a:pt x="14" y="26"/>
                  </a:lnTo>
                  <a:lnTo>
                    <a:pt x="14" y="26"/>
                  </a:lnTo>
                  <a:lnTo>
                    <a:pt x="15" y="24"/>
                  </a:lnTo>
                  <a:lnTo>
                    <a:pt x="15" y="24"/>
                  </a:lnTo>
                  <a:lnTo>
                    <a:pt x="20" y="18"/>
                  </a:lnTo>
                  <a:lnTo>
                    <a:pt x="26" y="13"/>
                  </a:lnTo>
                  <a:lnTo>
                    <a:pt x="26" y="13"/>
                  </a:lnTo>
                  <a:lnTo>
                    <a:pt x="28" y="13"/>
                  </a:lnTo>
                  <a:lnTo>
                    <a:pt x="28" y="13"/>
                  </a:lnTo>
                  <a:lnTo>
                    <a:pt x="22" y="16"/>
                  </a:lnTo>
                  <a:lnTo>
                    <a:pt x="15" y="21"/>
                  </a:lnTo>
                  <a:lnTo>
                    <a:pt x="11" y="27"/>
                  </a:lnTo>
                  <a:lnTo>
                    <a:pt x="7" y="33"/>
                  </a:lnTo>
                  <a:lnTo>
                    <a:pt x="7" y="33"/>
                  </a:lnTo>
                  <a:close/>
                  <a:moveTo>
                    <a:pt x="25" y="76"/>
                  </a:moveTo>
                  <a:lnTo>
                    <a:pt x="25" y="76"/>
                  </a:lnTo>
                  <a:lnTo>
                    <a:pt x="25" y="74"/>
                  </a:lnTo>
                  <a:lnTo>
                    <a:pt x="25" y="74"/>
                  </a:lnTo>
                  <a:lnTo>
                    <a:pt x="25" y="62"/>
                  </a:lnTo>
                  <a:lnTo>
                    <a:pt x="25" y="62"/>
                  </a:lnTo>
                  <a:lnTo>
                    <a:pt x="25" y="57"/>
                  </a:lnTo>
                  <a:lnTo>
                    <a:pt x="26" y="54"/>
                  </a:lnTo>
                  <a:lnTo>
                    <a:pt x="26" y="54"/>
                  </a:lnTo>
                  <a:lnTo>
                    <a:pt x="26" y="52"/>
                  </a:lnTo>
                  <a:lnTo>
                    <a:pt x="26" y="52"/>
                  </a:lnTo>
                  <a:lnTo>
                    <a:pt x="25" y="54"/>
                  </a:lnTo>
                  <a:lnTo>
                    <a:pt x="25" y="54"/>
                  </a:lnTo>
                  <a:lnTo>
                    <a:pt x="23" y="62"/>
                  </a:lnTo>
                  <a:lnTo>
                    <a:pt x="23" y="68"/>
                  </a:lnTo>
                  <a:lnTo>
                    <a:pt x="23" y="68"/>
                  </a:lnTo>
                  <a:lnTo>
                    <a:pt x="23" y="76"/>
                  </a:lnTo>
                  <a:lnTo>
                    <a:pt x="23" y="76"/>
                  </a:lnTo>
                  <a:lnTo>
                    <a:pt x="23" y="76"/>
                  </a:lnTo>
                  <a:lnTo>
                    <a:pt x="23" y="76"/>
                  </a:lnTo>
                  <a:lnTo>
                    <a:pt x="25" y="76"/>
                  </a:lnTo>
                  <a:lnTo>
                    <a:pt x="25" y="76"/>
                  </a:lnTo>
                  <a:close/>
                  <a:moveTo>
                    <a:pt x="52" y="92"/>
                  </a:moveTo>
                  <a:lnTo>
                    <a:pt x="52" y="92"/>
                  </a:lnTo>
                  <a:lnTo>
                    <a:pt x="52" y="90"/>
                  </a:lnTo>
                  <a:lnTo>
                    <a:pt x="52" y="90"/>
                  </a:lnTo>
                  <a:lnTo>
                    <a:pt x="53" y="84"/>
                  </a:lnTo>
                  <a:lnTo>
                    <a:pt x="53" y="84"/>
                  </a:lnTo>
                  <a:lnTo>
                    <a:pt x="52" y="81"/>
                  </a:lnTo>
                  <a:lnTo>
                    <a:pt x="52" y="81"/>
                  </a:lnTo>
                  <a:lnTo>
                    <a:pt x="48" y="82"/>
                  </a:lnTo>
                  <a:lnTo>
                    <a:pt x="48" y="82"/>
                  </a:lnTo>
                  <a:lnTo>
                    <a:pt x="48" y="87"/>
                  </a:lnTo>
                  <a:lnTo>
                    <a:pt x="48" y="87"/>
                  </a:lnTo>
                  <a:lnTo>
                    <a:pt x="48" y="89"/>
                  </a:lnTo>
                  <a:lnTo>
                    <a:pt x="48" y="89"/>
                  </a:lnTo>
                  <a:lnTo>
                    <a:pt x="52" y="92"/>
                  </a:lnTo>
                  <a:lnTo>
                    <a:pt x="52" y="92"/>
                  </a:lnTo>
                  <a:close/>
                  <a:moveTo>
                    <a:pt x="31" y="44"/>
                  </a:moveTo>
                  <a:lnTo>
                    <a:pt x="31" y="44"/>
                  </a:lnTo>
                  <a:lnTo>
                    <a:pt x="34" y="41"/>
                  </a:lnTo>
                  <a:lnTo>
                    <a:pt x="34" y="41"/>
                  </a:lnTo>
                  <a:lnTo>
                    <a:pt x="37" y="38"/>
                  </a:lnTo>
                  <a:lnTo>
                    <a:pt x="37" y="38"/>
                  </a:lnTo>
                  <a:lnTo>
                    <a:pt x="39" y="33"/>
                  </a:lnTo>
                  <a:lnTo>
                    <a:pt x="39" y="33"/>
                  </a:lnTo>
                  <a:lnTo>
                    <a:pt x="39" y="32"/>
                  </a:lnTo>
                  <a:lnTo>
                    <a:pt x="39" y="32"/>
                  </a:lnTo>
                  <a:lnTo>
                    <a:pt x="36" y="35"/>
                  </a:lnTo>
                  <a:lnTo>
                    <a:pt x="36" y="35"/>
                  </a:lnTo>
                  <a:lnTo>
                    <a:pt x="31" y="43"/>
                  </a:lnTo>
                  <a:lnTo>
                    <a:pt x="31" y="43"/>
                  </a:lnTo>
                  <a:lnTo>
                    <a:pt x="31" y="44"/>
                  </a:lnTo>
                  <a:lnTo>
                    <a:pt x="31" y="44"/>
                  </a:lnTo>
                  <a:close/>
                  <a:moveTo>
                    <a:pt x="108" y="63"/>
                  </a:moveTo>
                  <a:lnTo>
                    <a:pt x="108" y="63"/>
                  </a:lnTo>
                  <a:lnTo>
                    <a:pt x="108" y="68"/>
                  </a:lnTo>
                  <a:lnTo>
                    <a:pt x="108" y="68"/>
                  </a:lnTo>
                  <a:lnTo>
                    <a:pt x="108" y="68"/>
                  </a:lnTo>
                  <a:lnTo>
                    <a:pt x="108" y="68"/>
                  </a:lnTo>
                  <a:lnTo>
                    <a:pt x="112" y="73"/>
                  </a:lnTo>
                  <a:lnTo>
                    <a:pt x="112" y="73"/>
                  </a:lnTo>
                  <a:lnTo>
                    <a:pt x="113" y="65"/>
                  </a:lnTo>
                  <a:lnTo>
                    <a:pt x="113" y="65"/>
                  </a:lnTo>
                  <a:lnTo>
                    <a:pt x="113" y="63"/>
                  </a:lnTo>
                  <a:lnTo>
                    <a:pt x="113" y="63"/>
                  </a:lnTo>
                  <a:lnTo>
                    <a:pt x="110" y="65"/>
                  </a:lnTo>
                  <a:lnTo>
                    <a:pt x="108" y="63"/>
                  </a:lnTo>
                  <a:lnTo>
                    <a:pt x="108" y="63"/>
                  </a:lnTo>
                  <a:close/>
                  <a:moveTo>
                    <a:pt x="112" y="54"/>
                  </a:moveTo>
                  <a:lnTo>
                    <a:pt x="112" y="54"/>
                  </a:lnTo>
                  <a:lnTo>
                    <a:pt x="105" y="46"/>
                  </a:lnTo>
                  <a:lnTo>
                    <a:pt x="105" y="46"/>
                  </a:lnTo>
                  <a:lnTo>
                    <a:pt x="104" y="52"/>
                  </a:lnTo>
                  <a:lnTo>
                    <a:pt x="104" y="52"/>
                  </a:lnTo>
                  <a:lnTo>
                    <a:pt x="104" y="54"/>
                  </a:lnTo>
                  <a:lnTo>
                    <a:pt x="104" y="54"/>
                  </a:lnTo>
                  <a:lnTo>
                    <a:pt x="104" y="52"/>
                  </a:lnTo>
                  <a:lnTo>
                    <a:pt x="104" y="52"/>
                  </a:lnTo>
                  <a:lnTo>
                    <a:pt x="107" y="52"/>
                  </a:lnTo>
                  <a:lnTo>
                    <a:pt x="107" y="54"/>
                  </a:lnTo>
                  <a:lnTo>
                    <a:pt x="107" y="54"/>
                  </a:lnTo>
                  <a:lnTo>
                    <a:pt x="108" y="56"/>
                  </a:lnTo>
                  <a:lnTo>
                    <a:pt x="108" y="56"/>
                  </a:lnTo>
                  <a:lnTo>
                    <a:pt x="110" y="54"/>
                  </a:lnTo>
                  <a:lnTo>
                    <a:pt x="110" y="54"/>
                  </a:lnTo>
                  <a:lnTo>
                    <a:pt x="112" y="54"/>
                  </a:lnTo>
                  <a:lnTo>
                    <a:pt x="112" y="54"/>
                  </a:lnTo>
                  <a:close/>
                  <a:moveTo>
                    <a:pt x="63" y="44"/>
                  </a:moveTo>
                  <a:lnTo>
                    <a:pt x="63" y="44"/>
                  </a:lnTo>
                  <a:lnTo>
                    <a:pt x="63" y="44"/>
                  </a:lnTo>
                  <a:lnTo>
                    <a:pt x="63" y="44"/>
                  </a:lnTo>
                  <a:lnTo>
                    <a:pt x="67" y="30"/>
                  </a:lnTo>
                  <a:lnTo>
                    <a:pt x="67" y="30"/>
                  </a:lnTo>
                  <a:lnTo>
                    <a:pt x="63" y="30"/>
                  </a:lnTo>
                  <a:lnTo>
                    <a:pt x="63" y="30"/>
                  </a:lnTo>
                  <a:lnTo>
                    <a:pt x="63" y="44"/>
                  </a:lnTo>
                  <a:lnTo>
                    <a:pt x="63" y="44"/>
                  </a:lnTo>
                  <a:close/>
                  <a:moveTo>
                    <a:pt x="52" y="38"/>
                  </a:moveTo>
                  <a:lnTo>
                    <a:pt x="52" y="38"/>
                  </a:lnTo>
                  <a:lnTo>
                    <a:pt x="45" y="40"/>
                  </a:lnTo>
                  <a:lnTo>
                    <a:pt x="45" y="40"/>
                  </a:lnTo>
                  <a:lnTo>
                    <a:pt x="45" y="40"/>
                  </a:lnTo>
                  <a:lnTo>
                    <a:pt x="45" y="40"/>
                  </a:lnTo>
                  <a:lnTo>
                    <a:pt x="44" y="46"/>
                  </a:lnTo>
                  <a:lnTo>
                    <a:pt x="44" y="46"/>
                  </a:lnTo>
                  <a:lnTo>
                    <a:pt x="47" y="44"/>
                  </a:lnTo>
                  <a:lnTo>
                    <a:pt x="48" y="44"/>
                  </a:lnTo>
                  <a:lnTo>
                    <a:pt x="48" y="44"/>
                  </a:lnTo>
                  <a:lnTo>
                    <a:pt x="52" y="38"/>
                  </a:lnTo>
                  <a:lnTo>
                    <a:pt x="52" y="38"/>
                  </a:lnTo>
                  <a:close/>
                  <a:moveTo>
                    <a:pt x="41" y="18"/>
                  </a:moveTo>
                  <a:lnTo>
                    <a:pt x="41" y="18"/>
                  </a:lnTo>
                  <a:lnTo>
                    <a:pt x="50" y="16"/>
                  </a:lnTo>
                  <a:lnTo>
                    <a:pt x="58" y="16"/>
                  </a:lnTo>
                  <a:lnTo>
                    <a:pt x="58" y="16"/>
                  </a:lnTo>
                  <a:lnTo>
                    <a:pt x="55" y="14"/>
                  </a:lnTo>
                  <a:lnTo>
                    <a:pt x="55" y="14"/>
                  </a:lnTo>
                  <a:lnTo>
                    <a:pt x="52" y="13"/>
                  </a:lnTo>
                  <a:lnTo>
                    <a:pt x="52" y="13"/>
                  </a:lnTo>
                  <a:lnTo>
                    <a:pt x="47" y="14"/>
                  </a:lnTo>
                  <a:lnTo>
                    <a:pt x="47" y="14"/>
                  </a:lnTo>
                  <a:lnTo>
                    <a:pt x="42" y="16"/>
                  </a:lnTo>
                  <a:lnTo>
                    <a:pt x="42" y="16"/>
                  </a:lnTo>
                  <a:lnTo>
                    <a:pt x="41" y="18"/>
                  </a:lnTo>
                  <a:lnTo>
                    <a:pt x="41" y="18"/>
                  </a:lnTo>
                  <a:close/>
                  <a:moveTo>
                    <a:pt x="45" y="33"/>
                  </a:moveTo>
                  <a:lnTo>
                    <a:pt x="45" y="33"/>
                  </a:lnTo>
                  <a:lnTo>
                    <a:pt x="47" y="33"/>
                  </a:lnTo>
                  <a:lnTo>
                    <a:pt x="47" y="33"/>
                  </a:lnTo>
                  <a:lnTo>
                    <a:pt x="56" y="29"/>
                  </a:lnTo>
                  <a:lnTo>
                    <a:pt x="56" y="29"/>
                  </a:lnTo>
                  <a:lnTo>
                    <a:pt x="56" y="27"/>
                  </a:lnTo>
                  <a:lnTo>
                    <a:pt x="56" y="27"/>
                  </a:lnTo>
                  <a:lnTo>
                    <a:pt x="52" y="29"/>
                  </a:lnTo>
                  <a:lnTo>
                    <a:pt x="52" y="29"/>
                  </a:lnTo>
                  <a:lnTo>
                    <a:pt x="50" y="30"/>
                  </a:lnTo>
                  <a:lnTo>
                    <a:pt x="50" y="30"/>
                  </a:lnTo>
                  <a:lnTo>
                    <a:pt x="50" y="29"/>
                  </a:lnTo>
                  <a:lnTo>
                    <a:pt x="48" y="27"/>
                  </a:lnTo>
                  <a:lnTo>
                    <a:pt x="48" y="27"/>
                  </a:lnTo>
                  <a:lnTo>
                    <a:pt x="50" y="26"/>
                  </a:lnTo>
                  <a:lnTo>
                    <a:pt x="50" y="26"/>
                  </a:lnTo>
                  <a:lnTo>
                    <a:pt x="50" y="26"/>
                  </a:lnTo>
                  <a:lnTo>
                    <a:pt x="50" y="26"/>
                  </a:lnTo>
                  <a:lnTo>
                    <a:pt x="50" y="26"/>
                  </a:lnTo>
                  <a:lnTo>
                    <a:pt x="50" y="26"/>
                  </a:lnTo>
                  <a:lnTo>
                    <a:pt x="47" y="27"/>
                  </a:lnTo>
                  <a:lnTo>
                    <a:pt x="47" y="27"/>
                  </a:lnTo>
                  <a:lnTo>
                    <a:pt x="45" y="33"/>
                  </a:lnTo>
                  <a:lnTo>
                    <a:pt x="45" y="33"/>
                  </a:lnTo>
                  <a:close/>
                  <a:moveTo>
                    <a:pt x="31" y="85"/>
                  </a:moveTo>
                  <a:lnTo>
                    <a:pt x="31" y="85"/>
                  </a:lnTo>
                  <a:lnTo>
                    <a:pt x="34" y="84"/>
                  </a:lnTo>
                  <a:lnTo>
                    <a:pt x="34" y="84"/>
                  </a:lnTo>
                  <a:lnTo>
                    <a:pt x="30" y="73"/>
                  </a:lnTo>
                  <a:lnTo>
                    <a:pt x="30" y="73"/>
                  </a:lnTo>
                  <a:lnTo>
                    <a:pt x="30" y="74"/>
                  </a:lnTo>
                  <a:lnTo>
                    <a:pt x="30" y="74"/>
                  </a:lnTo>
                  <a:lnTo>
                    <a:pt x="30" y="76"/>
                  </a:lnTo>
                  <a:lnTo>
                    <a:pt x="30" y="76"/>
                  </a:lnTo>
                  <a:lnTo>
                    <a:pt x="31" y="85"/>
                  </a:lnTo>
                  <a:lnTo>
                    <a:pt x="31" y="85"/>
                  </a:lnTo>
                  <a:close/>
                  <a:moveTo>
                    <a:pt x="119" y="79"/>
                  </a:moveTo>
                  <a:lnTo>
                    <a:pt x="119" y="79"/>
                  </a:lnTo>
                  <a:lnTo>
                    <a:pt x="118" y="81"/>
                  </a:lnTo>
                  <a:lnTo>
                    <a:pt x="118" y="81"/>
                  </a:lnTo>
                  <a:lnTo>
                    <a:pt x="116" y="81"/>
                  </a:lnTo>
                  <a:lnTo>
                    <a:pt x="116" y="81"/>
                  </a:lnTo>
                  <a:lnTo>
                    <a:pt x="116" y="87"/>
                  </a:lnTo>
                  <a:lnTo>
                    <a:pt x="116" y="87"/>
                  </a:lnTo>
                  <a:lnTo>
                    <a:pt x="116" y="87"/>
                  </a:lnTo>
                  <a:lnTo>
                    <a:pt x="116" y="87"/>
                  </a:lnTo>
                  <a:lnTo>
                    <a:pt x="118" y="87"/>
                  </a:lnTo>
                  <a:lnTo>
                    <a:pt x="119" y="85"/>
                  </a:lnTo>
                  <a:lnTo>
                    <a:pt x="119" y="85"/>
                  </a:lnTo>
                  <a:lnTo>
                    <a:pt x="121" y="82"/>
                  </a:lnTo>
                  <a:lnTo>
                    <a:pt x="121" y="82"/>
                  </a:lnTo>
                  <a:lnTo>
                    <a:pt x="119" y="79"/>
                  </a:lnTo>
                  <a:lnTo>
                    <a:pt x="119" y="79"/>
                  </a:lnTo>
                  <a:close/>
                  <a:moveTo>
                    <a:pt x="14" y="60"/>
                  </a:moveTo>
                  <a:lnTo>
                    <a:pt x="14" y="60"/>
                  </a:lnTo>
                  <a:lnTo>
                    <a:pt x="15" y="52"/>
                  </a:lnTo>
                  <a:lnTo>
                    <a:pt x="15" y="52"/>
                  </a:lnTo>
                  <a:lnTo>
                    <a:pt x="15" y="49"/>
                  </a:lnTo>
                  <a:lnTo>
                    <a:pt x="15" y="49"/>
                  </a:lnTo>
                  <a:lnTo>
                    <a:pt x="17" y="48"/>
                  </a:lnTo>
                  <a:lnTo>
                    <a:pt x="17" y="46"/>
                  </a:lnTo>
                  <a:lnTo>
                    <a:pt x="17" y="46"/>
                  </a:lnTo>
                  <a:lnTo>
                    <a:pt x="15" y="46"/>
                  </a:lnTo>
                  <a:lnTo>
                    <a:pt x="15" y="46"/>
                  </a:lnTo>
                  <a:lnTo>
                    <a:pt x="14" y="49"/>
                  </a:lnTo>
                  <a:lnTo>
                    <a:pt x="14" y="52"/>
                  </a:lnTo>
                  <a:lnTo>
                    <a:pt x="14" y="52"/>
                  </a:lnTo>
                  <a:lnTo>
                    <a:pt x="12" y="59"/>
                  </a:lnTo>
                  <a:lnTo>
                    <a:pt x="12" y="59"/>
                  </a:lnTo>
                  <a:lnTo>
                    <a:pt x="12" y="62"/>
                  </a:lnTo>
                  <a:lnTo>
                    <a:pt x="12" y="62"/>
                  </a:lnTo>
                  <a:lnTo>
                    <a:pt x="14" y="60"/>
                  </a:lnTo>
                  <a:lnTo>
                    <a:pt x="14" y="60"/>
                  </a:lnTo>
                  <a:close/>
                  <a:moveTo>
                    <a:pt x="66" y="10"/>
                  </a:moveTo>
                  <a:lnTo>
                    <a:pt x="66" y="10"/>
                  </a:lnTo>
                  <a:lnTo>
                    <a:pt x="66" y="10"/>
                  </a:lnTo>
                  <a:lnTo>
                    <a:pt x="66" y="10"/>
                  </a:lnTo>
                  <a:lnTo>
                    <a:pt x="64" y="8"/>
                  </a:lnTo>
                  <a:lnTo>
                    <a:pt x="64" y="8"/>
                  </a:lnTo>
                  <a:lnTo>
                    <a:pt x="56" y="7"/>
                  </a:lnTo>
                  <a:lnTo>
                    <a:pt x="48" y="7"/>
                  </a:lnTo>
                  <a:lnTo>
                    <a:pt x="48" y="7"/>
                  </a:lnTo>
                  <a:lnTo>
                    <a:pt x="44" y="8"/>
                  </a:lnTo>
                  <a:lnTo>
                    <a:pt x="44" y="8"/>
                  </a:lnTo>
                  <a:lnTo>
                    <a:pt x="44" y="8"/>
                  </a:lnTo>
                  <a:lnTo>
                    <a:pt x="44" y="8"/>
                  </a:lnTo>
                  <a:lnTo>
                    <a:pt x="66" y="10"/>
                  </a:lnTo>
                  <a:lnTo>
                    <a:pt x="66" y="10"/>
                  </a:lnTo>
                  <a:close/>
                  <a:moveTo>
                    <a:pt x="64" y="133"/>
                  </a:moveTo>
                  <a:lnTo>
                    <a:pt x="64" y="133"/>
                  </a:lnTo>
                  <a:lnTo>
                    <a:pt x="72" y="139"/>
                  </a:lnTo>
                  <a:lnTo>
                    <a:pt x="72" y="139"/>
                  </a:lnTo>
                  <a:lnTo>
                    <a:pt x="72" y="134"/>
                  </a:lnTo>
                  <a:lnTo>
                    <a:pt x="72" y="134"/>
                  </a:lnTo>
                  <a:lnTo>
                    <a:pt x="71" y="131"/>
                  </a:lnTo>
                  <a:lnTo>
                    <a:pt x="71" y="131"/>
                  </a:lnTo>
                  <a:lnTo>
                    <a:pt x="64" y="133"/>
                  </a:lnTo>
                  <a:lnTo>
                    <a:pt x="64" y="133"/>
                  </a:lnTo>
                  <a:close/>
                  <a:moveTo>
                    <a:pt x="77" y="108"/>
                  </a:moveTo>
                  <a:lnTo>
                    <a:pt x="77" y="108"/>
                  </a:lnTo>
                  <a:lnTo>
                    <a:pt x="75" y="108"/>
                  </a:lnTo>
                  <a:lnTo>
                    <a:pt x="75" y="108"/>
                  </a:lnTo>
                  <a:lnTo>
                    <a:pt x="74" y="119"/>
                  </a:lnTo>
                  <a:lnTo>
                    <a:pt x="74" y="119"/>
                  </a:lnTo>
                  <a:lnTo>
                    <a:pt x="75" y="120"/>
                  </a:lnTo>
                  <a:lnTo>
                    <a:pt x="75" y="120"/>
                  </a:lnTo>
                  <a:lnTo>
                    <a:pt x="77" y="123"/>
                  </a:lnTo>
                  <a:lnTo>
                    <a:pt x="77" y="123"/>
                  </a:lnTo>
                  <a:lnTo>
                    <a:pt x="78" y="122"/>
                  </a:lnTo>
                  <a:lnTo>
                    <a:pt x="78" y="119"/>
                  </a:lnTo>
                  <a:lnTo>
                    <a:pt x="78" y="119"/>
                  </a:lnTo>
                  <a:lnTo>
                    <a:pt x="78" y="119"/>
                  </a:lnTo>
                  <a:lnTo>
                    <a:pt x="78" y="119"/>
                  </a:lnTo>
                  <a:lnTo>
                    <a:pt x="75" y="117"/>
                  </a:lnTo>
                  <a:lnTo>
                    <a:pt x="75" y="114"/>
                  </a:lnTo>
                  <a:lnTo>
                    <a:pt x="75" y="114"/>
                  </a:lnTo>
                  <a:lnTo>
                    <a:pt x="77" y="111"/>
                  </a:lnTo>
                  <a:lnTo>
                    <a:pt x="77" y="111"/>
                  </a:lnTo>
                  <a:lnTo>
                    <a:pt x="77" y="111"/>
                  </a:lnTo>
                  <a:lnTo>
                    <a:pt x="77" y="111"/>
                  </a:lnTo>
                  <a:lnTo>
                    <a:pt x="77" y="108"/>
                  </a:lnTo>
                  <a:lnTo>
                    <a:pt x="77" y="108"/>
                  </a:lnTo>
                  <a:close/>
                  <a:moveTo>
                    <a:pt x="61" y="103"/>
                  </a:moveTo>
                  <a:lnTo>
                    <a:pt x="61" y="103"/>
                  </a:lnTo>
                  <a:lnTo>
                    <a:pt x="61" y="103"/>
                  </a:lnTo>
                  <a:lnTo>
                    <a:pt x="61" y="103"/>
                  </a:lnTo>
                  <a:lnTo>
                    <a:pt x="63" y="100"/>
                  </a:lnTo>
                  <a:lnTo>
                    <a:pt x="63" y="100"/>
                  </a:lnTo>
                  <a:lnTo>
                    <a:pt x="64" y="97"/>
                  </a:lnTo>
                  <a:lnTo>
                    <a:pt x="64" y="93"/>
                  </a:lnTo>
                  <a:lnTo>
                    <a:pt x="64" y="93"/>
                  </a:lnTo>
                  <a:lnTo>
                    <a:pt x="59" y="97"/>
                  </a:lnTo>
                  <a:lnTo>
                    <a:pt x="59" y="97"/>
                  </a:lnTo>
                  <a:lnTo>
                    <a:pt x="61" y="103"/>
                  </a:lnTo>
                  <a:lnTo>
                    <a:pt x="61" y="103"/>
                  </a:lnTo>
                  <a:close/>
                  <a:moveTo>
                    <a:pt x="75" y="44"/>
                  </a:moveTo>
                  <a:lnTo>
                    <a:pt x="75" y="44"/>
                  </a:lnTo>
                  <a:lnTo>
                    <a:pt x="78" y="37"/>
                  </a:lnTo>
                  <a:lnTo>
                    <a:pt x="78" y="37"/>
                  </a:lnTo>
                  <a:lnTo>
                    <a:pt x="77" y="37"/>
                  </a:lnTo>
                  <a:lnTo>
                    <a:pt x="77" y="37"/>
                  </a:lnTo>
                  <a:lnTo>
                    <a:pt x="72" y="40"/>
                  </a:lnTo>
                  <a:lnTo>
                    <a:pt x="72" y="40"/>
                  </a:lnTo>
                  <a:lnTo>
                    <a:pt x="72" y="40"/>
                  </a:lnTo>
                  <a:lnTo>
                    <a:pt x="72" y="41"/>
                  </a:lnTo>
                  <a:lnTo>
                    <a:pt x="72" y="41"/>
                  </a:lnTo>
                  <a:lnTo>
                    <a:pt x="75" y="44"/>
                  </a:lnTo>
                  <a:lnTo>
                    <a:pt x="75" y="44"/>
                  </a:lnTo>
                  <a:close/>
                  <a:moveTo>
                    <a:pt x="36" y="73"/>
                  </a:moveTo>
                  <a:lnTo>
                    <a:pt x="36" y="73"/>
                  </a:lnTo>
                  <a:lnTo>
                    <a:pt x="37" y="71"/>
                  </a:lnTo>
                  <a:lnTo>
                    <a:pt x="37" y="71"/>
                  </a:lnTo>
                  <a:lnTo>
                    <a:pt x="39" y="71"/>
                  </a:lnTo>
                  <a:lnTo>
                    <a:pt x="39" y="71"/>
                  </a:lnTo>
                  <a:lnTo>
                    <a:pt x="39" y="67"/>
                  </a:lnTo>
                  <a:lnTo>
                    <a:pt x="39" y="67"/>
                  </a:lnTo>
                  <a:lnTo>
                    <a:pt x="37" y="67"/>
                  </a:lnTo>
                  <a:lnTo>
                    <a:pt x="36" y="65"/>
                  </a:lnTo>
                  <a:lnTo>
                    <a:pt x="36" y="65"/>
                  </a:lnTo>
                  <a:lnTo>
                    <a:pt x="34" y="70"/>
                  </a:lnTo>
                  <a:lnTo>
                    <a:pt x="34" y="70"/>
                  </a:lnTo>
                  <a:lnTo>
                    <a:pt x="34" y="71"/>
                  </a:lnTo>
                  <a:lnTo>
                    <a:pt x="36" y="73"/>
                  </a:lnTo>
                  <a:lnTo>
                    <a:pt x="36" y="73"/>
                  </a:lnTo>
                  <a:close/>
                  <a:moveTo>
                    <a:pt x="97" y="43"/>
                  </a:moveTo>
                  <a:lnTo>
                    <a:pt x="97" y="43"/>
                  </a:lnTo>
                  <a:lnTo>
                    <a:pt x="97" y="46"/>
                  </a:lnTo>
                  <a:lnTo>
                    <a:pt x="97" y="46"/>
                  </a:lnTo>
                  <a:lnTo>
                    <a:pt x="97" y="46"/>
                  </a:lnTo>
                  <a:lnTo>
                    <a:pt x="97" y="46"/>
                  </a:lnTo>
                  <a:lnTo>
                    <a:pt x="101" y="49"/>
                  </a:lnTo>
                  <a:lnTo>
                    <a:pt x="101" y="49"/>
                  </a:lnTo>
                  <a:lnTo>
                    <a:pt x="102" y="44"/>
                  </a:lnTo>
                  <a:lnTo>
                    <a:pt x="102" y="44"/>
                  </a:lnTo>
                  <a:lnTo>
                    <a:pt x="101" y="43"/>
                  </a:lnTo>
                  <a:lnTo>
                    <a:pt x="101" y="43"/>
                  </a:lnTo>
                  <a:lnTo>
                    <a:pt x="97" y="43"/>
                  </a:lnTo>
                  <a:lnTo>
                    <a:pt x="97" y="43"/>
                  </a:lnTo>
                  <a:close/>
                  <a:moveTo>
                    <a:pt x="82" y="38"/>
                  </a:moveTo>
                  <a:lnTo>
                    <a:pt x="82" y="38"/>
                  </a:lnTo>
                  <a:lnTo>
                    <a:pt x="78" y="46"/>
                  </a:lnTo>
                  <a:lnTo>
                    <a:pt x="78" y="46"/>
                  </a:lnTo>
                  <a:lnTo>
                    <a:pt x="82" y="51"/>
                  </a:lnTo>
                  <a:lnTo>
                    <a:pt x="82" y="51"/>
                  </a:lnTo>
                  <a:lnTo>
                    <a:pt x="82" y="48"/>
                  </a:lnTo>
                  <a:lnTo>
                    <a:pt x="80" y="44"/>
                  </a:lnTo>
                  <a:lnTo>
                    <a:pt x="80" y="44"/>
                  </a:lnTo>
                  <a:lnTo>
                    <a:pt x="80" y="43"/>
                  </a:lnTo>
                  <a:lnTo>
                    <a:pt x="82" y="41"/>
                  </a:lnTo>
                  <a:lnTo>
                    <a:pt x="82" y="41"/>
                  </a:lnTo>
                  <a:lnTo>
                    <a:pt x="82" y="40"/>
                  </a:lnTo>
                  <a:lnTo>
                    <a:pt x="82" y="38"/>
                  </a:lnTo>
                  <a:lnTo>
                    <a:pt x="82" y="38"/>
                  </a:lnTo>
                  <a:close/>
                  <a:moveTo>
                    <a:pt x="36" y="30"/>
                  </a:moveTo>
                  <a:lnTo>
                    <a:pt x="36" y="30"/>
                  </a:lnTo>
                  <a:lnTo>
                    <a:pt x="41" y="27"/>
                  </a:lnTo>
                  <a:lnTo>
                    <a:pt x="41" y="27"/>
                  </a:lnTo>
                  <a:lnTo>
                    <a:pt x="42" y="24"/>
                  </a:lnTo>
                  <a:lnTo>
                    <a:pt x="42" y="24"/>
                  </a:lnTo>
                  <a:lnTo>
                    <a:pt x="42" y="24"/>
                  </a:lnTo>
                  <a:lnTo>
                    <a:pt x="42" y="24"/>
                  </a:lnTo>
                  <a:lnTo>
                    <a:pt x="34" y="29"/>
                  </a:lnTo>
                  <a:lnTo>
                    <a:pt x="34" y="29"/>
                  </a:lnTo>
                  <a:lnTo>
                    <a:pt x="33" y="29"/>
                  </a:lnTo>
                  <a:lnTo>
                    <a:pt x="33" y="29"/>
                  </a:lnTo>
                  <a:lnTo>
                    <a:pt x="36" y="30"/>
                  </a:lnTo>
                  <a:lnTo>
                    <a:pt x="36" y="30"/>
                  </a:lnTo>
                  <a:close/>
                  <a:moveTo>
                    <a:pt x="61" y="130"/>
                  </a:moveTo>
                  <a:lnTo>
                    <a:pt x="61" y="130"/>
                  </a:lnTo>
                  <a:lnTo>
                    <a:pt x="63" y="126"/>
                  </a:lnTo>
                  <a:lnTo>
                    <a:pt x="63" y="126"/>
                  </a:lnTo>
                  <a:lnTo>
                    <a:pt x="63" y="123"/>
                  </a:lnTo>
                  <a:lnTo>
                    <a:pt x="63" y="123"/>
                  </a:lnTo>
                  <a:lnTo>
                    <a:pt x="63" y="122"/>
                  </a:lnTo>
                  <a:lnTo>
                    <a:pt x="63" y="122"/>
                  </a:lnTo>
                  <a:lnTo>
                    <a:pt x="63" y="123"/>
                  </a:lnTo>
                  <a:lnTo>
                    <a:pt x="61" y="125"/>
                  </a:lnTo>
                  <a:lnTo>
                    <a:pt x="61" y="125"/>
                  </a:lnTo>
                  <a:lnTo>
                    <a:pt x="59" y="123"/>
                  </a:lnTo>
                  <a:lnTo>
                    <a:pt x="58" y="122"/>
                  </a:lnTo>
                  <a:lnTo>
                    <a:pt x="58" y="122"/>
                  </a:lnTo>
                  <a:lnTo>
                    <a:pt x="56" y="123"/>
                  </a:lnTo>
                  <a:lnTo>
                    <a:pt x="56" y="123"/>
                  </a:lnTo>
                  <a:lnTo>
                    <a:pt x="61" y="130"/>
                  </a:lnTo>
                  <a:lnTo>
                    <a:pt x="61" y="130"/>
                  </a:lnTo>
                  <a:close/>
                  <a:moveTo>
                    <a:pt x="33" y="103"/>
                  </a:moveTo>
                  <a:lnTo>
                    <a:pt x="33" y="103"/>
                  </a:lnTo>
                  <a:lnTo>
                    <a:pt x="37" y="108"/>
                  </a:lnTo>
                  <a:lnTo>
                    <a:pt x="37" y="108"/>
                  </a:lnTo>
                  <a:lnTo>
                    <a:pt x="39" y="104"/>
                  </a:lnTo>
                  <a:lnTo>
                    <a:pt x="39" y="104"/>
                  </a:lnTo>
                  <a:lnTo>
                    <a:pt x="36" y="101"/>
                  </a:lnTo>
                  <a:lnTo>
                    <a:pt x="36" y="101"/>
                  </a:lnTo>
                  <a:lnTo>
                    <a:pt x="33" y="103"/>
                  </a:lnTo>
                  <a:lnTo>
                    <a:pt x="33" y="103"/>
                  </a:lnTo>
                  <a:close/>
                  <a:moveTo>
                    <a:pt x="55" y="56"/>
                  </a:moveTo>
                  <a:lnTo>
                    <a:pt x="55" y="56"/>
                  </a:lnTo>
                  <a:lnTo>
                    <a:pt x="53" y="56"/>
                  </a:lnTo>
                  <a:lnTo>
                    <a:pt x="53" y="56"/>
                  </a:lnTo>
                  <a:lnTo>
                    <a:pt x="52" y="57"/>
                  </a:lnTo>
                  <a:lnTo>
                    <a:pt x="50" y="60"/>
                  </a:lnTo>
                  <a:lnTo>
                    <a:pt x="50" y="60"/>
                  </a:lnTo>
                  <a:lnTo>
                    <a:pt x="48" y="63"/>
                  </a:lnTo>
                  <a:lnTo>
                    <a:pt x="48" y="63"/>
                  </a:lnTo>
                  <a:lnTo>
                    <a:pt x="53" y="60"/>
                  </a:lnTo>
                  <a:lnTo>
                    <a:pt x="53" y="60"/>
                  </a:lnTo>
                  <a:lnTo>
                    <a:pt x="53" y="60"/>
                  </a:lnTo>
                  <a:lnTo>
                    <a:pt x="53" y="60"/>
                  </a:lnTo>
                  <a:lnTo>
                    <a:pt x="55" y="56"/>
                  </a:lnTo>
                  <a:lnTo>
                    <a:pt x="55" y="56"/>
                  </a:lnTo>
                  <a:close/>
                  <a:moveTo>
                    <a:pt x="14" y="79"/>
                  </a:moveTo>
                  <a:lnTo>
                    <a:pt x="14" y="79"/>
                  </a:lnTo>
                  <a:lnTo>
                    <a:pt x="17" y="89"/>
                  </a:lnTo>
                  <a:lnTo>
                    <a:pt x="22" y="97"/>
                  </a:lnTo>
                  <a:lnTo>
                    <a:pt x="22" y="97"/>
                  </a:lnTo>
                  <a:lnTo>
                    <a:pt x="18" y="87"/>
                  </a:lnTo>
                  <a:lnTo>
                    <a:pt x="14" y="79"/>
                  </a:lnTo>
                  <a:lnTo>
                    <a:pt x="14" y="79"/>
                  </a:lnTo>
                  <a:close/>
                  <a:moveTo>
                    <a:pt x="97" y="56"/>
                  </a:moveTo>
                  <a:lnTo>
                    <a:pt x="97" y="56"/>
                  </a:lnTo>
                  <a:lnTo>
                    <a:pt x="97" y="56"/>
                  </a:lnTo>
                  <a:lnTo>
                    <a:pt x="97" y="56"/>
                  </a:lnTo>
                  <a:lnTo>
                    <a:pt x="97" y="60"/>
                  </a:lnTo>
                  <a:lnTo>
                    <a:pt x="97" y="60"/>
                  </a:lnTo>
                  <a:lnTo>
                    <a:pt x="97" y="63"/>
                  </a:lnTo>
                  <a:lnTo>
                    <a:pt x="97" y="63"/>
                  </a:lnTo>
                  <a:lnTo>
                    <a:pt x="97" y="63"/>
                  </a:lnTo>
                  <a:lnTo>
                    <a:pt x="97" y="63"/>
                  </a:lnTo>
                  <a:lnTo>
                    <a:pt x="101" y="65"/>
                  </a:lnTo>
                  <a:lnTo>
                    <a:pt x="101" y="65"/>
                  </a:lnTo>
                  <a:lnTo>
                    <a:pt x="101" y="63"/>
                  </a:lnTo>
                  <a:lnTo>
                    <a:pt x="101" y="63"/>
                  </a:lnTo>
                  <a:lnTo>
                    <a:pt x="101" y="62"/>
                  </a:lnTo>
                  <a:lnTo>
                    <a:pt x="101" y="62"/>
                  </a:lnTo>
                  <a:lnTo>
                    <a:pt x="101" y="62"/>
                  </a:lnTo>
                  <a:lnTo>
                    <a:pt x="99" y="60"/>
                  </a:lnTo>
                  <a:lnTo>
                    <a:pt x="99" y="59"/>
                  </a:lnTo>
                  <a:lnTo>
                    <a:pt x="99" y="59"/>
                  </a:lnTo>
                  <a:lnTo>
                    <a:pt x="97" y="57"/>
                  </a:lnTo>
                  <a:lnTo>
                    <a:pt x="97" y="56"/>
                  </a:lnTo>
                  <a:lnTo>
                    <a:pt x="97" y="56"/>
                  </a:lnTo>
                  <a:close/>
                  <a:moveTo>
                    <a:pt x="55" y="106"/>
                  </a:moveTo>
                  <a:lnTo>
                    <a:pt x="55" y="106"/>
                  </a:lnTo>
                  <a:lnTo>
                    <a:pt x="55" y="106"/>
                  </a:lnTo>
                  <a:lnTo>
                    <a:pt x="55" y="106"/>
                  </a:lnTo>
                  <a:lnTo>
                    <a:pt x="56" y="106"/>
                  </a:lnTo>
                  <a:lnTo>
                    <a:pt x="56" y="108"/>
                  </a:lnTo>
                  <a:lnTo>
                    <a:pt x="56" y="108"/>
                  </a:lnTo>
                  <a:lnTo>
                    <a:pt x="56" y="109"/>
                  </a:lnTo>
                  <a:lnTo>
                    <a:pt x="58" y="109"/>
                  </a:lnTo>
                  <a:lnTo>
                    <a:pt x="58" y="109"/>
                  </a:lnTo>
                  <a:lnTo>
                    <a:pt x="58" y="104"/>
                  </a:lnTo>
                  <a:lnTo>
                    <a:pt x="58" y="104"/>
                  </a:lnTo>
                  <a:lnTo>
                    <a:pt x="56" y="104"/>
                  </a:lnTo>
                  <a:lnTo>
                    <a:pt x="56" y="104"/>
                  </a:lnTo>
                  <a:lnTo>
                    <a:pt x="53" y="100"/>
                  </a:lnTo>
                  <a:lnTo>
                    <a:pt x="53" y="100"/>
                  </a:lnTo>
                  <a:lnTo>
                    <a:pt x="53" y="100"/>
                  </a:lnTo>
                  <a:lnTo>
                    <a:pt x="53" y="100"/>
                  </a:lnTo>
                  <a:lnTo>
                    <a:pt x="53" y="101"/>
                  </a:lnTo>
                  <a:lnTo>
                    <a:pt x="53" y="101"/>
                  </a:lnTo>
                  <a:lnTo>
                    <a:pt x="55" y="106"/>
                  </a:lnTo>
                  <a:lnTo>
                    <a:pt x="55" y="106"/>
                  </a:lnTo>
                  <a:close/>
                  <a:moveTo>
                    <a:pt x="72" y="85"/>
                  </a:moveTo>
                  <a:lnTo>
                    <a:pt x="72" y="85"/>
                  </a:lnTo>
                  <a:lnTo>
                    <a:pt x="75" y="82"/>
                  </a:lnTo>
                  <a:lnTo>
                    <a:pt x="75" y="82"/>
                  </a:lnTo>
                  <a:lnTo>
                    <a:pt x="72" y="74"/>
                  </a:lnTo>
                  <a:lnTo>
                    <a:pt x="72" y="74"/>
                  </a:lnTo>
                  <a:lnTo>
                    <a:pt x="72" y="85"/>
                  </a:lnTo>
                  <a:lnTo>
                    <a:pt x="72" y="85"/>
                  </a:lnTo>
                  <a:close/>
                  <a:moveTo>
                    <a:pt x="91" y="82"/>
                  </a:moveTo>
                  <a:lnTo>
                    <a:pt x="91" y="82"/>
                  </a:lnTo>
                  <a:lnTo>
                    <a:pt x="88" y="78"/>
                  </a:lnTo>
                  <a:lnTo>
                    <a:pt x="88" y="78"/>
                  </a:lnTo>
                  <a:lnTo>
                    <a:pt x="86" y="85"/>
                  </a:lnTo>
                  <a:lnTo>
                    <a:pt x="86" y="85"/>
                  </a:lnTo>
                  <a:lnTo>
                    <a:pt x="86" y="85"/>
                  </a:lnTo>
                  <a:lnTo>
                    <a:pt x="86" y="85"/>
                  </a:lnTo>
                  <a:lnTo>
                    <a:pt x="91" y="82"/>
                  </a:lnTo>
                  <a:lnTo>
                    <a:pt x="91" y="82"/>
                  </a:lnTo>
                  <a:close/>
                  <a:moveTo>
                    <a:pt x="12" y="65"/>
                  </a:moveTo>
                  <a:lnTo>
                    <a:pt x="12" y="65"/>
                  </a:lnTo>
                  <a:lnTo>
                    <a:pt x="15" y="73"/>
                  </a:lnTo>
                  <a:lnTo>
                    <a:pt x="15" y="73"/>
                  </a:lnTo>
                  <a:lnTo>
                    <a:pt x="15" y="71"/>
                  </a:lnTo>
                  <a:lnTo>
                    <a:pt x="15" y="68"/>
                  </a:lnTo>
                  <a:lnTo>
                    <a:pt x="15" y="68"/>
                  </a:lnTo>
                  <a:lnTo>
                    <a:pt x="15" y="67"/>
                  </a:lnTo>
                  <a:lnTo>
                    <a:pt x="15" y="67"/>
                  </a:lnTo>
                  <a:lnTo>
                    <a:pt x="15" y="63"/>
                  </a:lnTo>
                  <a:lnTo>
                    <a:pt x="15" y="63"/>
                  </a:lnTo>
                  <a:lnTo>
                    <a:pt x="12" y="65"/>
                  </a:lnTo>
                  <a:lnTo>
                    <a:pt x="12" y="65"/>
                  </a:lnTo>
                  <a:close/>
                  <a:moveTo>
                    <a:pt x="91" y="97"/>
                  </a:moveTo>
                  <a:lnTo>
                    <a:pt x="91" y="97"/>
                  </a:lnTo>
                  <a:lnTo>
                    <a:pt x="91" y="97"/>
                  </a:lnTo>
                  <a:lnTo>
                    <a:pt x="91" y="97"/>
                  </a:lnTo>
                  <a:lnTo>
                    <a:pt x="93" y="95"/>
                  </a:lnTo>
                  <a:lnTo>
                    <a:pt x="93" y="95"/>
                  </a:lnTo>
                  <a:lnTo>
                    <a:pt x="96" y="90"/>
                  </a:lnTo>
                  <a:lnTo>
                    <a:pt x="97" y="85"/>
                  </a:lnTo>
                  <a:lnTo>
                    <a:pt x="97" y="85"/>
                  </a:lnTo>
                  <a:lnTo>
                    <a:pt x="97" y="82"/>
                  </a:lnTo>
                  <a:lnTo>
                    <a:pt x="97" y="82"/>
                  </a:lnTo>
                  <a:lnTo>
                    <a:pt x="97" y="82"/>
                  </a:lnTo>
                  <a:lnTo>
                    <a:pt x="97" y="82"/>
                  </a:lnTo>
                  <a:lnTo>
                    <a:pt x="91" y="97"/>
                  </a:lnTo>
                  <a:lnTo>
                    <a:pt x="91" y="97"/>
                  </a:lnTo>
                  <a:close/>
                  <a:moveTo>
                    <a:pt x="42" y="114"/>
                  </a:moveTo>
                  <a:lnTo>
                    <a:pt x="42" y="114"/>
                  </a:lnTo>
                  <a:lnTo>
                    <a:pt x="48" y="120"/>
                  </a:lnTo>
                  <a:lnTo>
                    <a:pt x="48" y="120"/>
                  </a:lnTo>
                  <a:lnTo>
                    <a:pt x="48" y="119"/>
                  </a:lnTo>
                  <a:lnTo>
                    <a:pt x="48" y="119"/>
                  </a:lnTo>
                  <a:lnTo>
                    <a:pt x="45" y="114"/>
                  </a:lnTo>
                  <a:lnTo>
                    <a:pt x="45" y="114"/>
                  </a:lnTo>
                  <a:lnTo>
                    <a:pt x="42" y="114"/>
                  </a:lnTo>
                  <a:lnTo>
                    <a:pt x="42" y="114"/>
                  </a:lnTo>
                  <a:close/>
                  <a:moveTo>
                    <a:pt x="52" y="54"/>
                  </a:moveTo>
                  <a:lnTo>
                    <a:pt x="52" y="54"/>
                  </a:lnTo>
                  <a:lnTo>
                    <a:pt x="52" y="54"/>
                  </a:lnTo>
                  <a:lnTo>
                    <a:pt x="52" y="54"/>
                  </a:lnTo>
                  <a:lnTo>
                    <a:pt x="53" y="52"/>
                  </a:lnTo>
                  <a:lnTo>
                    <a:pt x="53" y="52"/>
                  </a:lnTo>
                  <a:lnTo>
                    <a:pt x="55" y="51"/>
                  </a:lnTo>
                  <a:lnTo>
                    <a:pt x="55" y="51"/>
                  </a:lnTo>
                  <a:lnTo>
                    <a:pt x="55" y="46"/>
                  </a:lnTo>
                  <a:lnTo>
                    <a:pt x="55" y="46"/>
                  </a:lnTo>
                  <a:lnTo>
                    <a:pt x="55" y="44"/>
                  </a:lnTo>
                  <a:lnTo>
                    <a:pt x="55" y="44"/>
                  </a:lnTo>
                  <a:lnTo>
                    <a:pt x="53" y="49"/>
                  </a:lnTo>
                  <a:lnTo>
                    <a:pt x="52" y="54"/>
                  </a:lnTo>
                  <a:lnTo>
                    <a:pt x="52" y="54"/>
                  </a:lnTo>
                  <a:close/>
                  <a:moveTo>
                    <a:pt x="85" y="33"/>
                  </a:moveTo>
                  <a:lnTo>
                    <a:pt x="85" y="33"/>
                  </a:lnTo>
                  <a:lnTo>
                    <a:pt x="89" y="38"/>
                  </a:lnTo>
                  <a:lnTo>
                    <a:pt x="89" y="38"/>
                  </a:lnTo>
                  <a:lnTo>
                    <a:pt x="91" y="33"/>
                  </a:lnTo>
                  <a:lnTo>
                    <a:pt x="91" y="33"/>
                  </a:lnTo>
                  <a:lnTo>
                    <a:pt x="89" y="33"/>
                  </a:lnTo>
                  <a:lnTo>
                    <a:pt x="89" y="33"/>
                  </a:lnTo>
                  <a:lnTo>
                    <a:pt x="85" y="33"/>
                  </a:lnTo>
                  <a:lnTo>
                    <a:pt x="85" y="33"/>
                  </a:lnTo>
                  <a:close/>
                  <a:moveTo>
                    <a:pt x="75" y="56"/>
                  </a:moveTo>
                  <a:lnTo>
                    <a:pt x="75" y="56"/>
                  </a:lnTo>
                  <a:lnTo>
                    <a:pt x="74" y="62"/>
                  </a:lnTo>
                  <a:lnTo>
                    <a:pt x="74" y="62"/>
                  </a:lnTo>
                  <a:lnTo>
                    <a:pt x="77" y="62"/>
                  </a:lnTo>
                  <a:lnTo>
                    <a:pt x="77" y="62"/>
                  </a:lnTo>
                  <a:lnTo>
                    <a:pt x="77" y="60"/>
                  </a:lnTo>
                  <a:lnTo>
                    <a:pt x="77" y="60"/>
                  </a:lnTo>
                  <a:lnTo>
                    <a:pt x="77" y="60"/>
                  </a:lnTo>
                  <a:lnTo>
                    <a:pt x="77" y="60"/>
                  </a:lnTo>
                  <a:lnTo>
                    <a:pt x="75" y="56"/>
                  </a:lnTo>
                  <a:lnTo>
                    <a:pt x="75" y="56"/>
                  </a:lnTo>
                  <a:close/>
                  <a:moveTo>
                    <a:pt x="41" y="78"/>
                  </a:moveTo>
                  <a:lnTo>
                    <a:pt x="41" y="78"/>
                  </a:lnTo>
                  <a:lnTo>
                    <a:pt x="44" y="74"/>
                  </a:lnTo>
                  <a:lnTo>
                    <a:pt x="44" y="74"/>
                  </a:lnTo>
                  <a:lnTo>
                    <a:pt x="44" y="71"/>
                  </a:lnTo>
                  <a:lnTo>
                    <a:pt x="44" y="71"/>
                  </a:lnTo>
                  <a:lnTo>
                    <a:pt x="42" y="73"/>
                  </a:lnTo>
                  <a:lnTo>
                    <a:pt x="42" y="73"/>
                  </a:lnTo>
                  <a:lnTo>
                    <a:pt x="42" y="74"/>
                  </a:lnTo>
                  <a:lnTo>
                    <a:pt x="41" y="74"/>
                  </a:lnTo>
                  <a:lnTo>
                    <a:pt x="41" y="74"/>
                  </a:lnTo>
                  <a:lnTo>
                    <a:pt x="39" y="74"/>
                  </a:lnTo>
                  <a:lnTo>
                    <a:pt x="37" y="76"/>
                  </a:lnTo>
                  <a:lnTo>
                    <a:pt x="37" y="76"/>
                  </a:lnTo>
                  <a:lnTo>
                    <a:pt x="37" y="76"/>
                  </a:lnTo>
                  <a:lnTo>
                    <a:pt x="37" y="76"/>
                  </a:lnTo>
                  <a:lnTo>
                    <a:pt x="39" y="76"/>
                  </a:lnTo>
                  <a:lnTo>
                    <a:pt x="41" y="78"/>
                  </a:lnTo>
                  <a:lnTo>
                    <a:pt x="41" y="78"/>
                  </a:lnTo>
                  <a:close/>
                  <a:moveTo>
                    <a:pt x="48" y="109"/>
                  </a:moveTo>
                  <a:lnTo>
                    <a:pt x="48" y="109"/>
                  </a:lnTo>
                  <a:lnTo>
                    <a:pt x="44" y="101"/>
                  </a:lnTo>
                  <a:lnTo>
                    <a:pt x="44" y="101"/>
                  </a:lnTo>
                  <a:lnTo>
                    <a:pt x="42" y="104"/>
                  </a:lnTo>
                  <a:lnTo>
                    <a:pt x="42" y="104"/>
                  </a:lnTo>
                  <a:lnTo>
                    <a:pt x="47" y="109"/>
                  </a:lnTo>
                  <a:lnTo>
                    <a:pt x="47" y="109"/>
                  </a:lnTo>
                  <a:lnTo>
                    <a:pt x="48" y="109"/>
                  </a:lnTo>
                  <a:lnTo>
                    <a:pt x="48" y="109"/>
                  </a:lnTo>
                  <a:close/>
                  <a:moveTo>
                    <a:pt x="82" y="115"/>
                  </a:moveTo>
                  <a:lnTo>
                    <a:pt x="82" y="115"/>
                  </a:lnTo>
                  <a:lnTo>
                    <a:pt x="85" y="112"/>
                  </a:lnTo>
                  <a:lnTo>
                    <a:pt x="88" y="108"/>
                  </a:lnTo>
                  <a:lnTo>
                    <a:pt x="88" y="108"/>
                  </a:lnTo>
                  <a:lnTo>
                    <a:pt x="83" y="112"/>
                  </a:lnTo>
                  <a:lnTo>
                    <a:pt x="83" y="112"/>
                  </a:lnTo>
                  <a:lnTo>
                    <a:pt x="82" y="114"/>
                  </a:lnTo>
                  <a:lnTo>
                    <a:pt x="82" y="115"/>
                  </a:lnTo>
                  <a:lnTo>
                    <a:pt x="82" y="115"/>
                  </a:lnTo>
                  <a:close/>
                  <a:moveTo>
                    <a:pt x="74" y="24"/>
                  </a:moveTo>
                  <a:lnTo>
                    <a:pt x="74" y="24"/>
                  </a:lnTo>
                  <a:lnTo>
                    <a:pt x="67" y="21"/>
                  </a:lnTo>
                  <a:lnTo>
                    <a:pt x="61" y="22"/>
                  </a:lnTo>
                  <a:lnTo>
                    <a:pt x="61" y="22"/>
                  </a:lnTo>
                  <a:lnTo>
                    <a:pt x="66" y="22"/>
                  </a:lnTo>
                  <a:lnTo>
                    <a:pt x="66" y="22"/>
                  </a:lnTo>
                  <a:lnTo>
                    <a:pt x="69" y="22"/>
                  </a:lnTo>
                  <a:lnTo>
                    <a:pt x="72" y="24"/>
                  </a:lnTo>
                  <a:lnTo>
                    <a:pt x="72" y="24"/>
                  </a:lnTo>
                  <a:lnTo>
                    <a:pt x="74" y="24"/>
                  </a:lnTo>
                  <a:lnTo>
                    <a:pt x="74" y="24"/>
                  </a:lnTo>
                  <a:close/>
                  <a:moveTo>
                    <a:pt x="127" y="78"/>
                  </a:moveTo>
                  <a:lnTo>
                    <a:pt x="127" y="78"/>
                  </a:lnTo>
                  <a:lnTo>
                    <a:pt x="129" y="79"/>
                  </a:lnTo>
                  <a:lnTo>
                    <a:pt x="129" y="79"/>
                  </a:lnTo>
                  <a:lnTo>
                    <a:pt x="130" y="82"/>
                  </a:lnTo>
                  <a:lnTo>
                    <a:pt x="130" y="82"/>
                  </a:lnTo>
                  <a:lnTo>
                    <a:pt x="132" y="81"/>
                  </a:lnTo>
                  <a:lnTo>
                    <a:pt x="132" y="81"/>
                  </a:lnTo>
                  <a:lnTo>
                    <a:pt x="130" y="79"/>
                  </a:lnTo>
                  <a:lnTo>
                    <a:pt x="127" y="78"/>
                  </a:lnTo>
                  <a:lnTo>
                    <a:pt x="127" y="78"/>
                  </a:lnTo>
                  <a:close/>
                  <a:moveTo>
                    <a:pt x="56" y="90"/>
                  </a:moveTo>
                  <a:lnTo>
                    <a:pt x="56" y="90"/>
                  </a:lnTo>
                  <a:lnTo>
                    <a:pt x="55" y="93"/>
                  </a:lnTo>
                  <a:lnTo>
                    <a:pt x="55" y="95"/>
                  </a:lnTo>
                  <a:lnTo>
                    <a:pt x="55" y="95"/>
                  </a:lnTo>
                  <a:lnTo>
                    <a:pt x="56" y="95"/>
                  </a:lnTo>
                  <a:lnTo>
                    <a:pt x="56" y="95"/>
                  </a:lnTo>
                  <a:lnTo>
                    <a:pt x="56" y="90"/>
                  </a:lnTo>
                  <a:lnTo>
                    <a:pt x="56" y="90"/>
                  </a:lnTo>
                  <a:close/>
                  <a:moveTo>
                    <a:pt x="112" y="90"/>
                  </a:moveTo>
                  <a:lnTo>
                    <a:pt x="112" y="90"/>
                  </a:lnTo>
                  <a:lnTo>
                    <a:pt x="113" y="89"/>
                  </a:lnTo>
                  <a:lnTo>
                    <a:pt x="113" y="89"/>
                  </a:lnTo>
                  <a:lnTo>
                    <a:pt x="113" y="84"/>
                  </a:lnTo>
                  <a:lnTo>
                    <a:pt x="113" y="84"/>
                  </a:lnTo>
                  <a:lnTo>
                    <a:pt x="113" y="82"/>
                  </a:lnTo>
                  <a:lnTo>
                    <a:pt x="113" y="82"/>
                  </a:lnTo>
                  <a:lnTo>
                    <a:pt x="113" y="82"/>
                  </a:lnTo>
                  <a:lnTo>
                    <a:pt x="113" y="82"/>
                  </a:lnTo>
                  <a:lnTo>
                    <a:pt x="112" y="85"/>
                  </a:lnTo>
                  <a:lnTo>
                    <a:pt x="112" y="87"/>
                  </a:lnTo>
                  <a:lnTo>
                    <a:pt x="112" y="87"/>
                  </a:lnTo>
                  <a:lnTo>
                    <a:pt x="112" y="90"/>
                  </a:lnTo>
                  <a:lnTo>
                    <a:pt x="112" y="90"/>
                  </a:lnTo>
                  <a:close/>
                  <a:moveTo>
                    <a:pt x="88" y="51"/>
                  </a:moveTo>
                  <a:lnTo>
                    <a:pt x="88" y="51"/>
                  </a:lnTo>
                  <a:lnTo>
                    <a:pt x="88" y="48"/>
                  </a:lnTo>
                  <a:lnTo>
                    <a:pt x="88" y="48"/>
                  </a:lnTo>
                  <a:lnTo>
                    <a:pt x="86" y="46"/>
                  </a:lnTo>
                  <a:lnTo>
                    <a:pt x="86" y="46"/>
                  </a:lnTo>
                  <a:lnTo>
                    <a:pt x="85" y="46"/>
                  </a:lnTo>
                  <a:lnTo>
                    <a:pt x="85" y="46"/>
                  </a:lnTo>
                  <a:lnTo>
                    <a:pt x="86" y="48"/>
                  </a:lnTo>
                  <a:lnTo>
                    <a:pt x="88" y="51"/>
                  </a:lnTo>
                  <a:lnTo>
                    <a:pt x="88" y="51"/>
                  </a:lnTo>
                  <a:close/>
                  <a:moveTo>
                    <a:pt x="66" y="125"/>
                  </a:moveTo>
                  <a:lnTo>
                    <a:pt x="66" y="125"/>
                  </a:lnTo>
                  <a:lnTo>
                    <a:pt x="64" y="130"/>
                  </a:lnTo>
                  <a:lnTo>
                    <a:pt x="64" y="130"/>
                  </a:lnTo>
                  <a:lnTo>
                    <a:pt x="67" y="130"/>
                  </a:lnTo>
                  <a:lnTo>
                    <a:pt x="69" y="128"/>
                  </a:lnTo>
                  <a:lnTo>
                    <a:pt x="69" y="128"/>
                  </a:lnTo>
                  <a:lnTo>
                    <a:pt x="66" y="125"/>
                  </a:lnTo>
                  <a:lnTo>
                    <a:pt x="66" y="125"/>
                  </a:lnTo>
                  <a:close/>
                  <a:moveTo>
                    <a:pt x="104" y="84"/>
                  </a:moveTo>
                  <a:lnTo>
                    <a:pt x="104" y="84"/>
                  </a:lnTo>
                  <a:lnTo>
                    <a:pt x="99" y="92"/>
                  </a:lnTo>
                  <a:lnTo>
                    <a:pt x="99" y="92"/>
                  </a:lnTo>
                  <a:lnTo>
                    <a:pt x="102" y="89"/>
                  </a:lnTo>
                  <a:lnTo>
                    <a:pt x="102" y="89"/>
                  </a:lnTo>
                  <a:lnTo>
                    <a:pt x="104" y="87"/>
                  </a:lnTo>
                  <a:lnTo>
                    <a:pt x="104" y="84"/>
                  </a:lnTo>
                  <a:lnTo>
                    <a:pt x="104" y="84"/>
                  </a:lnTo>
                  <a:close/>
                  <a:moveTo>
                    <a:pt x="31" y="22"/>
                  </a:moveTo>
                  <a:lnTo>
                    <a:pt x="31" y="22"/>
                  </a:lnTo>
                  <a:lnTo>
                    <a:pt x="34" y="19"/>
                  </a:lnTo>
                  <a:lnTo>
                    <a:pt x="34" y="19"/>
                  </a:lnTo>
                  <a:lnTo>
                    <a:pt x="36" y="16"/>
                  </a:lnTo>
                  <a:lnTo>
                    <a:pt x="36" y="16"/>
                  </a:lnTo>
                  <a:lnTo>
                    <a:pt x="33" y="19"/>
                  </a:lnTo>
                  <a:lnTo>
                    <a:pt x="31" y="22"/>
                  </a:lnTo>
                  <a:lnTo>
                    <a:pt x="31" y="22"/>
                  </a:lnTo>
                  <a:close/>
                  <a:moveTo>
                    <a:pt x="26" y="16"/>
                  </a:moveTo>
                  <a:lnTo>
                    <a:pt x="26" y="16"/>
                  </a:lnTo>
                  <a:lnTo>
                    <a:pt x="20" y="22"/>
                  </a:lnTo>
                  <a:lnTo>
                    <a:pt x="20" y="22"/>
                  </a:lnTo>
                  <a:lnTo>
                    <a:pt x="23" y="22"/>
                  </a:lnTo>
                  <a:lnTo>
                    <a:pt x="23" y="22"/>
                  </a:lnTo>
                  <a:lnTo>
                    <a:pt x="25" y="19"/>
                  </a:lnTo>
                  <a:lnTo>
                    <a:pt x="26" y="16"/>
                  </a:lnTo>
                  <a:lnTo>
                    <a:pt x="26" y="16"/>
                  </a:lnTo>
                  <a:close/>
                  <a:moveTo>
                    <a:pt x="36" y="117"/>
                  </a:moveTo>
                  <a:lnTo>
                    <a:pt x="36" y="117"/>
                  </a:lnTo>
                  <a:lnTo>
                    <a:pt x="41" y="123"/>
                  </a:lnTo>
                  <a:lnTo>
                    <a:pt x="45" y="126"/>
                  </a:lnTo>
                  <a:lnTo>
                    <a:pt x="45" y="126"/>
                  </a:lnTo>
                  <a:lnTo>
                    <a:pt x="45" y="125"/>
                  </a:lnTo>
                  <a:lnTo>
                    <a:pt x="45" y="125"/>
                  </a:lnTo>
                  <a:lnTo>
                    <a:pt x="36" y="117"/>
                  </a:lnTo>
                  <a:lnTo>
                    <a:pt x="36" y="117"/>
                  </a:lnTo>
                  <a:close/>
                  <a:moveTo>
                    <a:pt x="104" y="78"/>
                  </a:moveTo>
                  <a:lnTo>
                    <a:pt x="104" y="78"/>
                  </a:lnTo>
                  <a:lnTo>
                    <a:pt x="104" y="78"/>
                  </a:lnTo>
                  <a:lnTo>
                    <a:pt x="104" y="78"/>
                  </a:lnTo>
                  <a:lnTo>
                    <a:pt x="101" y="79"/>
                  </a:lnTo>
                  <a:lnTo>
                    <a:pt x="101" y="79"/>
                  </a:lnTo>
                  <a:lnTo>
                    <a:pt x="101" y="79"/>
                  </a:lnTo>
                  <a:lnTo>
                    <a:pt x="101" y="79"/>
                  </a:lnTo>
                  <a:lnTo>
                    <a:pt x="101" y="82"/>
                  </a:lnTo>
                  <a:lnTo>
                    <a:pt x="101" y="82"/>
                  </a:lnTo>
                  <a:lnTo>
                    <a:pt x="101" y="84"/>
                  </a:lnTo>
                  <a:lnTo>
                    <a:pt x="101" y="84"/>
                  </a:lnTo>
                  <a:lnTo>
                    <a:pt x="104" y="78"/>
                  </a:lnTo>
                  <a:lnTo>
                    <a:pt x="104" y="78"/>
                  </a:lnTo>
                  <a:close/>
                  <a:moveTo>
                    <a:pt x="42" y="108"/>
                  </a:moveTo>
                  <a:lnTo>
                    <a:pt x="42" y="108"/>
                  </a:lnTo>
                  <a:lnTo>
                    <a:pt x="41" y="108"/>
                  </a:lnTo>
                  <a:lnTo>
                    <a:pt x="41" y="108"/>
                  </a:lnTo>
                  <a:lnTo>
                    <a:pt x="41" y="112"/>
                  </a:lnTo>
                  <a:lnTo>
                    <a:pt x="41" y="112"/>
                  </a:lnTo>
                  <a:lnTo>
                    <a:pt x="44" y="111"/>
                  </a:lnTo>
                  <a:lnTo>
                    <a:pt x="44" y="111"/>
                  </a:lnTo>
                  <a:lnTo>
                    <a:pt x="42" y="108"/>
                  </a:lnTo>
                  <a:lnTo>
                    <a:pt x="42" y="108"/>
                  </a:lnTo>
                  <a:close/>
                  <a:moveTo>
                    <a:pt x="28" y="90"/>
                  </a:moveTo>
                  <a:lnTo>
                    <a:pt x="28" y="90"/>
                  </a:lnTo>
                  <a:lnTo>
                    <a:pt x="30" y="97"/>
                  </a:lnTo>
                  <a:lnTo>
                    <a:pt x="30" y="97"/>
                  </a:lnTo>
                  <a:lnTo>
                    <a:pt x="31" y="95"/>
                  </a:lnTo>
                  <a:lnTo>
                    <a:pt x="31" y="95"/>
                  </a:lnTo>
                  <a:lnTo>
                    <a:pt x="28" y="90"/>
                  </a:lnTo>
                  <a:lnTo>
                    <a:pt x="28" y="90"/>
                  </a:lnTo>
                  <a:close/>
                  <a:moveTo>
                    <a:pt x="123" y="70"/>
                  </a:moveTo>
                  <a:lnTo>
                    <a:pt x="123" y="70"/>
                  </a:lnTo>
                  <a:lnTo>
                    <a:pt x="124" y="73"/>
                  </a:lnTo>
                  <a:lnTo>
                    <a:pt x="127" y="74"/>
                  </a:lnTo>
                  <a:lnTo>
                    <a:pt x="127" y="74"/>
                  </a:lnTo>
                  <a:lnTo>
                    <a:pt x="124" y="71"/>
                  </a:lnTo>
                  <a:lnTo>
                    <a:pt x="123" y="70"/>
                  </a:lnTo>
                  <a:lnTo>
                    <a:pt x="123" y="70"/>
                  </a:lnTo>
                  <a:close/>
                  <a:moveTo>
                    <a:pt x="64" y="14"/>
                  </a:moveTo>
                  <a:lnTo>
                    <a:pt x="64" y="14"/>
                  </a:lnTo>
                  <a:lnTo>
                    <a:pt x="72" y="18"/>
                  </a:lnTo>
                  <a:lnTo>
                    <a:pt x="72" y="18"/>
                  </a:lnTo>
                  <a:lnTo>
                    <a:pt x="74" y="19"/>
                  </a:lnTo>
                  <a:lnTo>
                    <a:pt x="74" y="19"/>
                  </a:lnTo>
                  <a:lnTo>
                    <a:pt x="64" y="14"/>
                  </a:lnTo>
                  <a:lnTo>
                    <a:pt x="64" y="14"/>
                  </a:lnTo>
                  <a:close/>
                  <a:moveTo>
                    <a:pt x="75" y="33"/>
                  </a:moveTo>
                  <a:lnTo>
                    <a:pt x="75" y="33"/>
                  </a:lnTo>
                  <a:lnTo>
                    <a:pt x="72" y="35"/>
                  </a:lnTo>
                  <a:lnTo>
                    <a:pt x="72" y="37"/>
                  </a:lnTo>
                  <a:lnTo>
                    <a:pt x="72" y="37"/>
                  </a:lnTo>
                  <a:lnTo>
                    <a:pt x="75" y="35"/>
                  </a:lnTo>
                  <a:lnTo>
                    <a:pt x="75" y="35"/>
                  </a:lnTo>
                  <a:lnTo>
                    <a:pt x="77" y="33"/>
                  </a:lnTo>
                  <a:lnTo>
                    <a:pt x="77" y="33"/>
                  </a:lnTo>
                  <a:lnTo>
                    <a:pt x="75" y="33"/>
                  </a:lnTo>
                  <a:lnTo>
                    <a:pt x="75" y="33"/>
                  </a:lnTo>
                  <a:close/>
                  <a:moveTo>
                    <a:pt x="137" y="81"/>
                  </a:moveTo>
                  <a:lnTo>
                    <a:pt x="137" y="81"/>
                  </a:lnTo>
                  <a:lnTo>
                    <a:pt x="132" y="74"/>
                  </a:lnTo>
                  <a:lnTo>
                    <a:pt x="132" y="74"/>
                  </a:lnTo>
                  <a:lnTo>
                    <a:pt x="130" y="76"/>
                  </a:lnTo>
                  <a:lnTo>
                    <a:pt x="130" y="76"/>
                  </a:lnTo>
                  <a:lnTo>
                    <a:pt x="134" y="78"/>
                  </a:lnTo>
                  <a:lnTo>
                    <a:pt x="135" y="81"/>
                  </a:lnTo>
                  <a:lnTo>
                    <a:pt x="135" y="81"/>
                  </a:lnTo>
                  <a:lnTo>
                    <a:pt x="137" y="81"/>
                  </a:lnTo>
                  <a:lnTo>
                    <a:pt x="137" y="81"/>
                  </a:lnTo>
                  <a:close/>
                  <a:moveTo>
                    <a:pt x="18" y="32"/>
                  </a:moveTo>
                  <a:lnTo>
                    <a:pt x="18" y="32"/>
                  </a:lnTo>
                  <a:lnTo>
                    <a:pt x="20" y="32"/>
                  </a:lnTo>
                  <a:lnTo>
                    <a:pt x="20" y="32"/>
                  </a:lnTo>
                  <a:lnTo>
                    <a:pt x="22" y="32"/>
                  </a:lnTo>
                  <a:lnTo>
                    <a:pt x="22" y="32"/>
                  </a:lnTo>
                  <a:lnTo>
                    <a:pt x="23" y="29"/>
                  </a:lnTo>
                  <a:lnTo>
                    <a:pt x="23" y="29"/>
                  </a:lnTo>
                  <a:lnTo>
                    <a:pt x="22" y="29"/>
                  </a:lnTo>
                  <a:lnTo>
                    <a:pt x="22" y="29"/>
                  </a:lnTo>
                  <a:lnTo>
                    <a:pt x="18" y="32"/>
                  </a:lnTo>
                  <a:lnTo>
                    <a:pt x="18" y="32"/>
                  </a:lnTo>
                  <a:close/>
                  <a:moveTo>
                    <a:pt x="59" y="81"/>
                  </a:moveTo>
                  <a:lnTo>
                    <a:pt x="59" y="81"/>
                  </a:lnTo>
                  <a:lnTo>
                    <a:pt x="64" y="76"/>
                  </a:lnTo>
                  <a:lnTo>
                    <a:pt x="64" y="76"/>
                  </a:lnTo>
                  <a:lnTo>
                    <a:pt x="61" y="79"/>
                  </a:lnTo>
                  <a:lnTo>
                    <a:pt x="61" y="79"/>
                  </a:lnTo>
                  <a:lnTo>
                    <a:pt x="59" y="79"/>
                  </a:lnTo>
                  <a:lnTo>
                    <a:pt x="59" y="81"/>
                  </a:lnTo>
                  <a:lnTo>
                    <a:pt x="59" y="81"/>
                  </a:lnTo>
                  <a:close/>
                  <a:moveTo>
                    <a:pt x="14" y="33"/>
                  </a:moveTo>
                  <a:lnTo>
                    <a:pt x="14" y="33"/>
                  </a:lnTo>
                  <a:lnTo>
                    <a:pt x="14" y="33"/>
                  </a:lnTo>
                  <a:lnTo>
                    <a:pt x="14" y="33"/>
                  </a:lnTo>
                  <a:lnTo>
                    <a:pt x="15" y="33"/>
                  </a:lnTo>
                  <a:lnTo>
                    <a:pt x="15" y="33"/>
                  </a:lnTo>
                  <a:lnTo>
                    <a:pt x="17" y="29"/>
                  </a:lnTo>
                  <a:lnTo>
                    <a:pt x="17" y="29"/>
                  </a:lnTo>
                  <a:lnTo>
                    <a:pt x="15" y="30"/>
                  </a:lnTo>
                  <a:lnTo>
                    <a:pt x="14" y="33"/>
                  </a:lnTo>
                  <a:lnTo>
                    <a:pt x="14" y="33"/>
                  </a:lnTo>
                  <a:close/>
                  <a:moveTo>
                    <a:pt x="107" y="79"/>
                  </a:moveTo>
                  <a:lnTo>
                    <a:pt x="107" y="79"/>
                  </a:lnTo>
                  <a:lnTo>
                    <a:pt x="107" y="84"/>
                  </a:lnTo>
                  <a:lnTo>
                    <a:pt x="107" y="84"/>
                  </a:lnTo>
                  <a:lnTo>
                    <a:pt x="108" y="81"/>
                  </a:lnTo>
                  <a:lnTo>
                    <a:pt x="110" y="79"/>
                  </a:lnTo>
                  <a:lnTo>
                    <a:pt x="110" y="79"/>
                  </a:lnTo>
                  <a:lnTo>
                    <a:pt x="107" y="79"/>
                  </a:lnTo>
                  <a:lnTo>
                    <a:pt x="107" y="79"/>
                  </a:lnTo>
                  <a:close/>
                  <a:moveTo>
                    <a:pt x="77" y="16"/>
                  </a:moveTo>
                  <a:lnTo>
                    <a:pt x="77" y="16"/>
                  </a:lnTo>
                  <a:lnTo>
                    <a:pt x="77" y="16"/>
                  </a:lnTo>
                  <a:lnTo>
                    <a:pt x="77" y="16"/>
                  </a:lnTo>
                  <a:lnTo>
                    <a:pt x="83" y="21"/>
                  </a:lnTo>
                  <a:lnTo>
                    <a:pt x="83" y="21"/>
                  </a:lnTo>
                  <a:lnTo>
                    <a:pt x="85" y="21"/>
                  </a:lnTo>
                  <a:lnTo>
                    <a:pt x="85" y="21"/>
                  </a:lnTo>
                  <a:lnTo>
                    <a:pt x="85" y="21"/>
                  </a:lnTo>
                  <a:lnTo>
                    <a:pt x="85" y="21"/>
                  </a:lnTo>
                  <a:lnTo>
                    <a:pt x="82" y="18"/>
                  </a:lnTo>
                  <a:lnTo>
                    <a:pt x="82" y="18"/>
                  </a:lnTo>
                  <a:lnTo>
                    <a:pt x="77" y="16"/>
                  </a:lnTo>
                  <a:lnTo>
                    <a:pt x="77" y="16"/>
                  </a:lnTo>
                  <a:close/>
                  <a:moveTo>
                    <a:pt x="69" y="112"/>
                  </a:moveTo>
                  <a:lnTo>
                    <a:pt x="69" y="112"/>
                  </a:lnTo>
                  <a:lnTo>
                    <a:pt x="69" y="109"/>
                  </a:lnTo>
                  <a:lnTo>
                    <a:pt x="69" y="109"/>
                  </a:lnTo>
                  <a:lnTo>
                    <a:pt x="66" y="109"/>
                  </a:lnTo>
                  <a:lnTo>
                    <a:pt x="66" y="109"/>
                  </a:lnTo>
                  <a:lnTo>
                    <a:pt x="69" y="112"/>
                  </a:lnTo>
                  <a:lnTo>
                    <a:pt x="69" y="112"/>
                  </a:lnTo>
                  <a:close/>
                  <a:moveTo>
                    <a:pt x="121" y="101"/>
                  </a:moveTo>
                  <a:lnTo>
                    <a:pt x="121" y="101"/>
                  </a:lnTo>
                  <a:lnTo>
                    <a:pt x="123" y="101"/>
                  </a:lnTo>
                  <a:lnTo>
                    <a:pt x="124" y="98"/>
                  </a:lnTo>
                  <a:lnTo>
                    <a:pt x="124" y="98"/>
                  </a:lnTo>
                  <a:lnTo>
                    <a:pt x="123" y="100"/>
                  </a:lnTo>
                  <a:lnTo>
                    <a:pt x="123" y="100"/>
                  </a:lnTo>
                  <a:lnTo>
                    <a:pt x="121" y="100"/>
                  </a:lnTo>
                  <a:lnTo>
                    <a:pt x="121" y="100"/>
                  </a:lnTo>
                  <a:lnTo>
                    <a:pt x="121" y="101"/>
                  </a:lnTo>
                  <a:lnTo>
                    <a:pt x="121" y="101"/>
                  </a:lnTo>
                  <a:close/>
                  <a:moveTo>
                    <a:pt x="72" y="104"/>
                  </a:moveTo>
                  <a:lnTo>
                    <a:pt x="72" y="104"/>
                  </a:lnTo>
                  <a:lnTo>
                    <a:pt x="74" y="103"/>
                  </a:lnTo>
                  <a:lnTo>
                    <a:pt x="74" y="100"/>
                  </a:lnTo>
                  <a:lnTo>
                    <a:pt x="74" y="100"/>
                  </a:lnTo>
                  <a:lnTo>
                    <a:pt x="72" y="101"/>
                  </a:lnTo>
                  <a:lnTo>
                    <a:pt x="72" y="104"/>
                  </a:lnTo>
                  <a:lnTo>
                    <a:pt x="72" y="104"/>
                  </a:lnTo>
                  <a:close/>
                  <a:moveTo>
                    <a:pt x="36" y="93"/>
                  </a:moveTo>
                  <a:lnTo>
                    <a:pt x="36" y="93"/>
                  </a:lnTo>
                  <a:lnTo>
                    <a:pt x="36" y="93"/>
                  </a:lnTo>
                  <a:lnTo>
                    <a:pt x="36" y="93"/>
                  </a:lnTo>
                  <a:lnTo>
                    <a:pt x="39" y="97"/>
                  </a:lnTo>
                  <a:lnTo>
                    <a:pt x="39" y="97"/>
                  </a:lnTo>
                  <a:lnTo>
                    <a:pt x="41" y="97"/>
                  </a:lnTo>
                  <a:lnTo>
                    <a:pt x="41" y="97"/>
                  </a:lnTo>
                  <a:lnTo>
                    <a:pt x="36" y="93"/>
                  </a:lnTo>
                  <a:lnTo>
                    <a:pt x="36" y="93"/>
                  </a:lnTo>
                  <a:close/>
                  <a:moveTo>
                    <a:pt x="44" y="56"/>
                  </a:moveTo>
                  <a:lnTo>
                    <a:pt x="44" y="56"/>
                  </a:lnTo>
                  <a:lnTo>
                    <a:pt x="44" y="54"/>
                  </a:lnTo>
                  <a:lnTo>
                    <a:pt x="45" y="51"/>
                  </a:lnTo>
                  <a:lnTo>
                    <a:pt x="45" y="51"/>
                  </a:lnTo>
                  <a:lnTo>
                    <a:pt x="44" y="52"/>
                  </a:lnTo>
                  <a:lnTo>
                    <a:pt x="44" y="56"/>
                  </a:lnTo>
                  <a:lnTo>
                    <a:pt x="44" y="56"/>
                  </a:lnTo>
                  <a:close/>
                  <a:moveTo>
                    <a:pt x="55" y="120"/>
                  </a:moveTo>
                  <a:lnTo>
                    <a:pt x="55" y="120"/>
                  </a:lnTo>
                  <a:lnTo>
                    <a:pt x="56" y="120"/>
                  </a:lnTo>
                  <a:lnTo>
                    <a:pt x="56" y="120"/>
                  </a:lnTo>
                  <a:lnTo>
                    <a:pt x="53" y="117"/>
                  </a:lnTo>
                  <a:lnTo>
                    <a:pt x="53" y="117"/>
                  </a:lnTo>
                  <a:lnTo>
                    <a:pt x="55" y="120"/>
                  </a:lnTo>
                  <a:lnTo>
                    <a:pt x="55" y="120"/>
                  </a:lnTo>
                  <a:close/>
                  <a:moveTo>
                    <a:pt x="66" y="106"/>
                  </a:moveTo>
                  <a:lnTo>
                    <a:pt x="66" y="106"/>
                  </a:lnTo>
                  <a:lnTo>
                    <a:pt x="67" y="106"/>
                  </a:lnTo>
                  <a:lnTo>
                    <a:pt x="67" y="106"/>
                  </a:lnTo>
                  <a:lnTo>
                    <a:pt x="69" y="104"/>
                  </a:lnTo>
                  <a:lnTo>
                    <a:pt x="69" y="104"/>
                  </a:lnTo>
                  <a:lnTo>
                    <a:pt x="69" y="104"/>
                  </a:lnTo>
                  <a:lnTo>
                    <a:pt x="66" y="104"/>
                  </a:lnTo>
                  <a:lnTo>
                    <a:pt x="66" y="104"/>
                  </a:lnTo>
                  <a:lnTo>
                    <a:pt x="66" y="106"/>
                  </a:lnTo>
                  <a:lnTo>
                    <a:pt x="66" y="106"/>
                  </a:lnTo>
                  <a:close/>
                  <a:moveTo>
                    <a:pt x="58" y="24"/>
                  </a:moveTo>
                  <a:lnTo>
                    <a:pt x="58" y="24"/>
                  </a:lnTo>
                  <a:lnTo>
                    <a:pt x="58" y="24"/>
                  </a:lnTo>
                  <a:lnTo>
                    <a:pt x="58" y="24"/>
                  </a:lnTo>
                  <a:lnTo>
                    <a:pt x="55" y="24"/>
                  </a:lnTo>
                  <a:lnTo>
                    <a:pt x="55" y="24"/>
                  </a:lnTo>
                  <a:lnTo>
                    <a:pt x="53" y="26"/>
                  </a:lnTo>
                  <a:lnTo>
                    <a:pt x="53" y="26"/>
                  </a:lnTo>
                  <a:lnTo>
                    <a:pt x="55" y="26"/>
                  </a:lnTo>
                  <a:lnTo>
                    <a:pt x="55" y="26"/>
                  </a:lnTo>
                  <a:lnTo>
                    <a:pt x="58" y="24"/>
                  </a:lnTo>
                  <a:lnTo>
                    <a:pt x="58" y="24"/>
                  </a:lnTo>
                  <a:close/>
                  <a:moveTo>
                    <a:pt x="58" y="49"/>
                  </a:moveTo>
                  <a:lnTo>
                    <a:pt x="58" y="49"/>
                  </a:lnTo>
                  <a:lnTo>
                    <a:pt x="58" y="46"/>
                  </a:lnTo>
                  <a:lnTo>
                    <a:pt x="58" y="41"/>
                  </a:lnTo>
                  <a:lnTo>
                    <a:pt x="58" y="41"/>
                  </a:lnTo>
                  <a:lnTo>
                    <a:pt x="58" y="49"/>
                  </a:lnTo>
                  <a:lnTo>
                    <a:pt x="58" y="49"/>
                  </a:lnTo>
                  <a:close/>
                  <a:moveTo>
                    <a:pt x="85" y="101"/>
                  </a:moveTo>
                  <a:lnTo>
                    <a:pt x="85" y="101"/>
                  </a:lnTo>
                  <a:lnTo>
                    <a:pt x="82" y="101"/>
                  </a:lnTo>
                  <a:lnTo>
                    <a:pt x="82" y="104"/>
                  </a:lnTo>
                  <a:lnTo>
                    <a:pt x="82" y="104"/>
                  </a:lnTo>
                  <a:lnTo>
                    <a:pt x="85" y="101"/>
                  </a:lnTo>
                  <a:lnTo>
                    <a:pt x="85" y="101"/>
                  </a:lnTo>
                  <a:close/>
                  <a:moveTo>
                    <a:pt x="18" y="37"/>
                  </a:moveTo>
                  <a:lnTo>
                    <a:pt x="18" y="37"/>
                  </a:lnTo>
                  <a:lnTo>
                    <a:pt x="18" y="35"/>
                  </a:lnTo>
                  <a:lnTo>
                    <a:pt x="18" y="35"/>
                  </a:lnTo>
                  <a:lnTo>
                    <a:pt x="17" y="37"/>
                  </a:lnTo>
                  <a:lnTo>
                    <a:pt x="17" y="37"/>
                  </a:lnTo>
                  <a:lnTo>
                    <a:pt x="15" y="40"/>
                  </a:lnTo>
                  <a:lnTo>
                    <a:pt x="15" y="40"/>
                  </a:lnTo>
                  <a:lnTo>
                    <a:pt x="18" y="37"/>
                  </a:lnTo>
                  <a:lnTo>
                    <a:pt x="18" y="37"/>
                  </a:lnTo>
                  <a:close/>
                  <a:moveTo>
                    <a:pt x="72" y="112"/>
                  </a:moveTo>
                  <a:lnTo>
                    <a:pt x="72" y="112"/>
                  </a:lnTo>
                  <a:lnTo>
                    <a:pt x="74" y="108"/>
                  </a:lnTo>
                  <a:lnTo>
                    <a:pt x="74" y="108"/>
                  </a:lnTo>
                  <a:lnTo>
                    <a:pt x="72" y="108"/>
                  </a:lnTo>
                  <a:lnTo>
                    <a:pt x="72" y="108"/>
                  </a:lnTo>
                  <a:lnTo>
                    <a:pt x="72" y="112"/>
                  </a:lnTo>
                  <a:lnTo>
                    <a:pt x="72" y="112"/>
                  </a:lnTo>
                  <a:close/>
                  <a:moveTo>
                    <a:pt x="97" y="70"/>
                  </a:moveTo>
                  <a:lnTo>
                    <a:pt x="97" y="70"/>
                  </a:lnTo>
                  <a:lnTo>
                    <a:pt x="97" y="73"/>
                  </a:lnTo>
                  <a:lnTo>
                    <a:pt x="97" y="73"/>
                  </a:lnTo>
                  <a:lnTo>
                    <a:pt x="97" y="71"/>
                  </a:lnTo>
                  <a:lnTo>
                    <a:pt x="97" y="71"/>
                  </a:lnTo>
                  <a:lnTo>
                    <a:pt x="97" y="70"/>
                  </a:lnTo>
                  <a:lnTo>
                    <a:pt x="97" y="70"/>
                  </a:lnTo>
                  <a:close/>
                  <a:moveTo>
                    <a:pt x="14" y="38"/>
                  </a:moveTo>
                  <a:lnTo>
                    <a:pt x="14" y="38"/>
                  </a:lnTo>
                  <a:lnTo>
                    <a:pt x="12" y="40"/>
                  </a:lnTo>
                  <a:lnTo>
                    <a:pt x="12" y="43"/>
                  </a:lnTo>
                  <a:lnTo>
                    <a:pt x="12" y="43"/>
                  </a:lnTo>
                  <a:lnTo>
                    <a:pt x="14" y="38"/>
                  </a:lnTo>
                  <a:lnTo>
                    <a:pt x="14" y="38"/>
                  </a:lnTo>
                  <a:close/>
                  <a:moveTo>
                    <a:pt x="33" y="97"/>
                  </a:moveTo>
                  <a:lnTo>
                    <a:pt x="33" y="97"/>
                  </a:lnTo>
                  <a:lnTo>
                    <a:pt x="31" y="100"/>
                  </a:lnTo>
                  <a:lnTo>
                    <a:pt x="31" y="100"/>
                  </a:lnTo>
                  <a:lnTo>
                    <a:pt x="34" y="98"/>
                  </a:lnTo>
                  <a:lnTo>
                    <a:pt x="34" y="98"/>
                  </a:lnTo>
                  <a:lnTo>
                    <a:pt x="33" y="97"/>
                  </a:lnTo>
                  <a:lnTo>
                    <a:pt x="33" y="97"/>
                  </a:lnTo>
                  <a:close/>
                  <a:moveTo>
                    <a:pt x="78" y="56"/>
                  </a:moveTo>
                  <a:lnTo>
                    <a:pt x="78" y="56"/>
                  </a:lnTo>
                  <a:lnTo>
                    <a:pt x="80" y="59"/>
                  </a:lnTo>
                  <a:lnTo>
                    <a:pt x="80" y="59"/>
                  </a:lnTo>
                  <a:lnTo>
                    <a:pt x="80" y="57"/>
                  </a:lnTo>
                  <a:lnTo>
                    <a:pt x="78" y="56"/>
                  </a:lnTo>
                  <a:lnTo>
                    <a:pt x="78" y="56"/>
                  </a:lnTo>
                  <a:close/>
                  <a:moveTo>
                    <a:pt x="78" y="98"/>
                  </a:moveTo>
                  <a:lnTo>
                    <a:pt x="78" y="98"/>
                  </a:lnTo>
                  <a:lnTo>
                    <a:pt x="78" y="98"/>
                  </a:lnTo>
                  <a:lnTo>
                    <a:pt x="78" y="98"/>
                  </a:lnTo>
                  <a:lnTo>
                    <a:pt x="77" y="101"/>
                  </a:lnTo>
                  <a:lnTo>
                    <a:pt x="77" y="101"/>
                  </a:lnTo>
                  <a:lnTo>
                    <a:pt x="78" y="100"/>
                  </a:lnTo>
                  <a:lnTo>
                    <a:pt x="78" y="100"/>
                  </a:lnTo>
                  <a:lnTo>
                    <a:pt x="78" y="98"/>
                  </a:lnTo>
                  <a:lnTo>
                    <a:pt x="78" y="98"/>
                  </a:lnTo>
                  <a:close/>
                  <a:moveTo>
                    <a:pt x="63" y="111"/>
                  </a:moveTo>
                  <a:lnTo>
                    <a:pt x="63" y="111"/>
                  </a:lnTo>
                  <a:lnTo>
                    <a:pt x="61" y="109"/>
                  </a:lnTo>
                  <a:lnTo>
                    <a:pt x="61" y="109"/>
                  </a:lnTo>
                  <a:lnTo>
                    <a:pt x="61" y="109"/>
                  </a:lnTo>
                  <a:lnTo>
                    <a:pt x="61" y="109"/>
                  </a:lnTo>
                  <a:lnTo>
                    <a:pt x="61" y="111"/>
                  </a:lnTo>
                  <a:lnTo>
                    <a:pt x="63" y="112"/>
                  </a:lnTo>
                  <a:lnTo>
                    <a:pt x="63" y="112"/>
                  </a:lnTo>
                  <a:lnTo>
                    <a:pt x="63" y="111"/>
                  </a:lnTo>
                  <a:lnTo>
                    <a:pt x="63" y="111"/>
                  </a:lnTo>
                  <a:close/>
                  <a:moveTo>
                    <a:pt x="45" y="79"/>
                  </a:moveTo>
                  <a:lnTo>
                    <a:pt x="45" y="79"/>
                  </a:lnTo>
                  <a:lnTo>
                    <a:pt x="44" y="78"/>
                  </a:lnTo>
                  <a:lnTo>
                    <a:pt x="44" y="78"/>
                  </a:lnTo>
                  <a:lnTo>
                    <a:pt x="44" y="81"/>
                  </a:lnTo>
                  <a:lnTo>
                    <a:pt x="44" y="81"/>
                  </a:lnTo>
                  <a:lnTo>
                    <a:pt x="45" y="81"/>
                  </a:lnTo>
                  <a:lnTo>
                    <a:pt x="45" y="81"/>
                  </a:lnTo>
                  <a:lnTo>
                    <a:pt x="45" y="79"/>
                  </a:lnTo>
                  <a:lnTo>
                    <a:pt x="45" y="79"/>
                  </a:lnTo>
                  <a:close/>
                  <a:moveTo>
                    <a:pt x="50" y="35"/>
                  </a:moveTo>
                  <a:lnTo>
                    <a:pt x="50" y="35"/>
                  </a:lnTo>
                  <a:lnTo>
                    <a:pt x="50" y="35"/>
                  </a:lnTo>
                  <a:lnTo>
                    <a:pt x="50" y="35"/>
                  </a:lnTo>
                  <a:lnTo>
                    <a:pt x="53" y="33"/>
                  </a:lnTo>
                  <a:lnTo>
                    <a:pt x="53" y="33"/>
                  </a:lnTo>
                  <a:lnTo>
                    <a:pt x="53" y="33"/>
                  </a:lnTo>
                  <a:lnTo>
                    <a:pt x="53" y="33"/>
                  </a:lnTo>
                  <a:lnTo>
                    <a:pt x="50" y="35"/>
                  </a:lnTo>
                  <a:lnTo>
                    <a:pt x="50" y="35"/>
                  </a:lnTo>
                  <a:close/>
                  <a:moveTo>
                    <a:pt x="20" y="81"/>
                  </a:moveTo>
                  <a:lnTo>
                    <a:pt x="20" y="81"/>
                  </a:lnTo>
                  <a:lnTo>
                    <a:pt x="20" y="82"/>
                  </a:lnTo>
                  <a:lnTo>
                    <a:pt x="20" y="82"/>
                  </a:lnTo>
                  <a:lnTo>
                    <a:pt x="22" y="84"/>
                  </a:lnTo>
                  <a:lnTo>
                    <a:pt x="22" y="84"/>
                  </a:lnTo>
                  <a:lnTo>
                    <a:pt x="20" y="81"/>
                  </a:lnTo>
                  <a:lnTo>
                    <a:pt x="20" y="81"/>
                  </a:lnTo>
                  <a:close/>
                  <a:moveTo>
                    <a:pt x="42" y="100"/>
                  </a:moveTo>
                  <a:lnTo>
                    <a:pt x="42" y="100"/>
                  </a:lnTo>
                  <a:lnTo>
                    <a:pt x="42" y="98"/>
                  </a:lnTo>
                  <a:lnTo>
                    <a:pt x="42" y="98"/>
                  </a:lnTo>
                  <a:lnTo>
                    <a:pt x="41" y="100"/>
                  </a:lnTo>
                  <a:lnTo>
                    <a:pt x="41" y="100"/>
                  </a:lnTo>
                  <a:lnTo>
                    <a:pt x="41" y="101"/>
                  </a:lnTo>
                  <a:lnTo>
                    <a:pt x="41" y="101"/>
                  </a:lnTo>
                  <a:lnTo>
                    <a:pt x="42" y="100"/>
                  </a:lnTo>
                  <a:lnTo>
                    <a:pt x="42" y="100"/>
                  </a:lnTo>
                  <a:close/>
                  <a:moveTo>
                    <a:pt x="56" y="57"/>
                  </a:moveTo>
                  <a:lnTo>
                    <a:pt x="56" y="57"/>
                  </a:lnTo>
                  <a:lnTo>
                    <a:pt x="58" y="52"/>
                  </a:lnTo>
                  <a:lnTo>
                    <a:pt x="58" y="52"/>
                  </a:lnTo>
                  <a:lnTo>
                    <a:pt x="56" y="56"/>
                  </a:lnTo>
                  <a:lnTo>
                    <a:pt x="56" y="57"/>
                  </a:lnTo>
                  <a:lnTo>
                    <a:pt x="56" y="57"/>
                  </a:lnTo>
                  <a:close/>
                  <a:moveTo>
                    <a:pt x="56" y="85"/>
                  </a:moveTo>
                  <a:lnTo>
                    <a:pt x="56" y="85"/>
                  </a:lnTo>
                  <a:lnTo>
                    <a:pt x="56" y="84"/>
                  </a:lnTo>
                  <a:lnTo>
                    <a:pt x="56" y="82"/>
                  </a:lnTo>
                  <a:lnTo>
                    <a:pt x="56" y="82"/>
                  </a:lnTo>
                  <a:lnTo>
                    <a:pt x="56" y="85"/>
                  </a:lnTo>
                  <a:lnTo>
                    <a:pt x="56" y="85"/>
                  </a:lnTo>
                  <a:close/>
                  <a:moveTo>
                    <a:pt x="85" y="52"/>
                  </a:moveTo>
                  <a:lnTo>
                    <a:pt x="85" y="52"/>
                  </a:lnTo>
                  <a:lnTo>
                    <a:pt x="85" y="54"/>
                  </a:lnTo>
                  <a:lnTo>
                    <a:pt x="86" y="56"/>
                  </a:lnTo>
                  <a:lnTo>
                    <a:pt x="86" y="56"/>
                  </a:lnTo>
                  <a:lnTo>
                    <a:pt x="85" y="52"/>
                  </a:lnTo>
                  <a:lnTo>
                    <a:pt x="85" y="52"/>
                  </a:lnTo>
                  <a:close/>
                  <a:moveTo>
                    <a:pt x="33" y="33"/>
                  </a:moveTo>
                  <a:lnTo>
                    <a:pt x="33" y="33"/>
                  </a:lnTo>
                  <a:lnTo>
                    <a:pt x="31" y="33"/>
                  </a:lnTo>
                  <a:lnTo>
                    <a:pt x="31" y="35"/>
                  </a:lnTo>
                  <a:lnTo>
                    <a:pt x="31" y="35"/>
                  </a:lnTo>
                  <a:lnTo>
                    <a:pt x="33" y="33"/>
                  </a:lnTo>
                  <a:lnTo>
                    <a:pt x="33" y="33"/>
                  </a:lnTo>
                  <a:close/>
                  <a:moveTo>
                    <a:pt x="44" y="22"/>
                  </a:moveTo>
                  <a:lnTo>
                    <a:pt x="44" y="22"/>
                  </a:lnTo>
                  <a:lnTo>
                    <a:pt x="45" y="24"/>
                  </a:lnTo>
                  <a:lnTo>
                    <a:pt x="47" y="24"/>
                  </a:lnTo>
                  <a:lnTo>
                    <a:pt x="47" y="24"/>
                  </a:lnTo>
                  <a:lnTo>
                    <a:pt x="45" y="22"/>
                  </a:lnTo>
                  <a:lnTo>
                    <a:pt x="44" y="22"/>
                  </a:lnTo>
                  <a:lnTo>
                    <a:pt x="44" y="22"/>
                  </a:lnTo>
                  <a:close/>
                  <a:moveTo>
                    <a:pt x="67" y="120"/>
                  </a:moveTo>
                  <a:lnTo>
                    <a:pt x="67" y="120"/>
                  </a:lnTo>
                  <a:lnTo>
                    <a:pt x="67" y="122"/>
                  </a:lnTo>
                  <a:lnTo>
                    <a:pt x="69" y="122"/>
                  </a:lnTo>
                  <a:lnTo>
                    <a:pt x="69" y="122"/>
                  </a:lnTo>
                  <a:lnTo>
                    <a:pt x="67" y="120"/>
                  </a:lnTo>
                  <a:lnTo>
                    <a:pt x="67" y="120"/>
                  </a:lnTo>
                  <a:close/>
                  <a:moveTo>
                    <a:pt x="83" y="14"/>
                  </a:moveTo>
                  <a:lnTo>
                    <a:pt x="83" y="14"/>
                  </a:lnTo>
                  <a:lnTo>
                    <a:pt x="83" y="14"/>
                  </a:lnTo>
                  <a:lnTo>
                    <a:pt x="83" y="14"/>
                  </a:lnTo>
                  <a:lnTo>
                    <a:pt x="86" y="16"/>
                  </a:lnTo>
                  <a:lnTo>
                    <a:pt x="86" y="16"/>
                  </a:lnTo>
                  <a:lnTo>
                    <a:pt x="83" y="14"/>
                  </a:lnTo>
                  <a:lnTo>
                    <a:pt x="83" y="14"/>
                  </a:lnTo>
                  <a:close/>
                  <a:moveTo>
                    <a:pt x="7" y="71"/>
                  </a:moveTo>
                  <a:lnTo>
                    <a:pt x="7" y="71"/>
                  </a:lnTo>
                  <a:lnTo>
                    <a:pt x="7" y="71"/>
                  </a:lnTo>
                  <a:lnTo>
                    <a:pt x="7" y="71"/>
                  </a:lnTo>
                  <a:lnTo>
                    <a:pt x="6" y="68"/>
                  </a:lnTo>
                  <a:lnTo>
                    <a:pt x="6" y="68"/>
                  </a:lnTo>
                  <a:lnTo>
                    <a:pt x="6" y="68"/>
                  </a:lnTo>
                  <a:lnTo>
                    <a:pt x="6" y="68"/>
                  </a:lnTo>
                  <a:lnTo>
                    <a:pt x="7" y="71"/>
                  </a:lnTo>
                  <a:lnTo>
                    <a:pt x="7" y="71"/>
                  </a:lnTo>
                  <a:close/>
                  <a:moveTo>
                    <a:pt x="37" y="62"/>
                  </a:moveTo>
                  <a:lnTo>
                    <a:pt x="37" y="62"/>
                  </a:lnTo>
                  <a:lnTo>
                    <a:pt x="39" y="62"/>
                  </a:lnTo>
                  <a:lnTo>
                    <a:pt x="39" y="60"/>
                  </a:lnTo>
                  <a:lnTo>
                    <a:pt x="39" y="60"/>
                  </a:lnTo>
                  <a:lnTo>
                    <a:pt x="37" y="62"/>
                  </a:lnTo>
                  <a:lnTo>
                    <a:pt x="37" y="62"/>
                  </a:lnTo>
                  <a:close/>
                  <a:moveTo>
                    <a:pt x="37" y="11"/>
                  </a:moveTo>
                  <a:lnTo>
                    <a:pt x="37" y="11"/>
                  </a:lnTo>
                  <a:lnTo>
                    <a:pt x="37" y="13"/>
                  </a:lnTo>
                  <a:lnTo>
                    <a:pt x="37" y="13"/>
                  </a:lnTo>
                  <a:lnTo>
                    <a:pt x="39" y="11"/>
                  </a:lnTo>
                  <a:lnTo>
                    <a:pt x="39" y="11"/>
                  </a:lnTo>
                  <a:lnTo>
                    <a:pt x="39" y="11"/>
                  </a:lnTo>
                  <a:lnTo>
                    <a:pt x="39" y="11"/>
                  </a:lnTo>
                  <a:lnTo>
                    <a:pt x="37" y="11"/>
                  </a:lnTo>
                  <a:lnTo>
                    <a:pt x="37" y="11"/>
                  </a:lnTo>
                  <a:close/>
                  <a:moveTo>
                    <a:pt x="74" y="125"/>
                  </a:moveTo>
                  <a:lnTo>
                    <a:pt x="74" y="125"/>
                  </a:lnTo>
                  <a:lnTo>
                    <a:pt x="74" y="126"/>
                  </a:lnTo>
                  <a:lnTo>
                    <a:pt x="74" y="126"/>
                  </a:lnTo>
                  <a:lnTo>
                    <a:pt x="75" y="125"/>
                  </a:lnTo>
                  <a:lnTo>
                    <a:pt x="75" y="125"/>
                  </a:lnTo>
                  <a:lnTo>
                    <a:pt x="74" y="125"/>
                  </a:lnTo>
                  <a:lnTo>
                    <a:pt x="74" y="125"/>
                  </a:lnTo>
                  <a:close/>
                  <a:moveTo>
                    <a:pt x="86" y="43"/>
                  </a:moveTo>
                  <a:lnTo>
                    <a:pt x="86" y="43"/>
                  </a:lnTo>
                  <a:lnTo>
                    <a:pt x="85" y="41"/>
                  </a:lnTo>
                  <a:lnTo>
                    <a:pt x="85" y="41"/>
                  </a:lnTo>
                  <a:lnTo>
                    <a:pt x="85" y="41"/>
                  </a:lnTo>
                  <a:lnTo>
                    <a:pt x="86" y="43"/>
                  </a:lnTo>
                  <a:lnTo>
                    <a:pt x="86" y="43"/>
                  </a:lnTo>
                  <a:close/>
                  <a:moveTo>
                    <a:pt x="97" y="38"/>
                  </a:moveTo>
                  <a:lnTo>
                    <a:pt x="97" y="38"/>
                  </a:lnTo>
                  <a:lnTo>
                    <a:pt x="97" y="38"/>
                  </a:lnTo>
                  <a:lnTo>
                    <a:pt x="97" y="38"/>
                  </a:lnTo>
                  <a:lnTo>
                    <a:pt x="97" y="40"/>
                  </a:lnTo>
                  <a:lnTo>
                    <a:pt x="97" y="40"/>
                  </a:lnTo>
                  <a:lnTo>
                    <a:pt x="99" y="40"/>
                  </a:lnTo>
                  <a:lnTo>
                    <a:pt x="99" y="40"/>
                  </a:lnTo>
                  <a:lnTo>
                    <a:pt x="97" y="38"/>
                  </a:lnTo>
                  <a:lnTo>
                    <a:pt x="97" y="38"/>
                  </a:lnTo>
                  <a:close/>
                  <a:moveTo>
                    <a:pt x="119" y="97"/>
                  </a:moveTo>
                  <a:lnTo>
                    <a:pt x="119" y="97"/>
                  </a:lnTo>
                  <a:lnTo>
                    <a:pt x="118" y="97"/>
                  </a:lnTo>
                  <a:lnTo>
                    <a:pt x="118" y="97"/>
                  </a:lnTo>
                  <a:lnTo>
                    <a:pt x="119" y="97"/>
                  </a:lnTo>
                  <a:lnTo>
                    <a:pt x="119" y="97"/>
                  </a:lnTo>
                  <a:lnTo>
                    <a:pt x="119" y="97"/>
                  </a:lnTo>
                  <a:lnTo>
                    <a:pt x="119" y="97"/>
                  </a:lnTo>
                  <a:close/>
                  <a:moveTo>
                    <a:pt x="83" y="62"/>
                  </a:moveTo>
                  <a:lnTo>
                    <a:pt x="83" y="62"/>
                  </a:lnTo>
                  <a:lnTo>
                    <a:pt x="83" y="62"/>
                  </a:lnTo>
                  <a:lnTo>
                    <a:pt x="83" y="62"/>
                  </a:lnTo>
                  <a:lnTo>
                    <a:pt x="85" y="60"/>
                  </a:lnTo>
                  <a:lnTo>
                    <a:pt x="83" y="59"/>
                  </a:lnTo>
                  <a:lnTo>
                    <a:pt x="83" y="59"/>
                  </a:lnTo>
                  <a:lnTo>
                    <a:pt x="83" y="62"/>
                  </a:lnTo>
                  <a:lnTo>
                    <a:pt x="83" y="62"/>
                  </a:lnTo>
                  <a:close/>
                  <a:moveTo>
                    <a:pt x="53" y="125"/>
                  </a:moveTo>
                  <a:lnTo>
                    <a:pt x="53" y="125"/>
                  </a:lnTo>
                  <a:lnTo>
                    <a:pt x="55" y="126"/>
                  </a:lnTo>
                  <a:lnTo>
                    <a:pt x="55" y="126"/>
                  </a:lnTo>
                  <a:lnTo>
                    <a:pt x="53" y="125"/>
                  </a:lnTo>
                  <a:lnTo>
                    <a:pt x="53" y="125"/>
                  </a:lnTo>
                  <a:close/>
                  <a:moveTo>
                    <a:pt x="145" y="87"/>
                  </a:moveTo>
                  <a:lnTo>
                    <a:pt x="145" y="87"/>
                  </a:lnTo>
                  <a:lnTo>
                    <a:pt x="143" y="87"/>
                  </a:lnTo>
                  <a:lnTo>
                    <a:pt x="143" y="89"/>
                  </a:lnTo>
                  <a:lnTo>
                    <a:pt x="143" y="89"/>
                  </a:lnTo>
                  <a:lnTo>
                    <a:pt x="145" y="87"/>
                  </a:lnTo>
                  <a:lnTo>
                    <a:pt x="145" y="87"/>
                  </a:lnTo>
                  <a:close/>
                  <a:moveTo>
                    <a:pt x="105" y="60"/>
                  </a:moveTo>
                  <a:lnTo>
                    <a:pt x="105" y="60"/>
                  </a:lnTo>
                  <a:lnTo>
                    <a:pt x="105" y="62"/>
                  </a:lnTo>
                  <a:lnTo>
                    <a:pt x="105" y="62"/>
                  </a:lnTo>
                  <a:lnTo>
                    <a:pt x="105" y="62"/>
                  </a:lnTo>
                  <a:lnTo>
                    <a:pt x="105" y="60"/>
                  </a:lnTo>
                  <a:lnTo>
                    <a:pt x="105" y="60"/>
                  </a:lnTo>
                  <a:close/>
                  <a:moveTo>
                    <a:pt x="50" y="111"/>
                  </a:moveTo>
                  <a:lnTo>
                    <a:pt x="50" y="111"/>
                  </a:lnTo>
                  <a:lnTo>
                    <a:pt x="52" y="112"/>
                  </a:lnTo>
                  <a:lnTo>
                    <a:pt x="52" y="112"/>
                  </a:lnTo>
                  <a:lnTo>
                    <a:pt x="52" y="112"/>
                  </a:lnTo>
                  <a:lnTo>
                    <a:pt x="52" y="112"/>
                  </a:lnTo>
                  <a:lnTo>
                    <a:pt x="52" y="111"/>
                  </a:lnTo>
                  <a:lnTo>
                    <a:pt x="50" y="111"/>
                  </a:lnTo>
                  <a:lnTo>
                    <a:pt x="50" y="111"/>
                  </a:lnTo>
                  <a:close/>
                  <a:moveTo>
                    <a:pt x="67" y="43"/>
                  </a:moveTo>
                  <a:lnTo>
                    <a:pt x="67" y="43"/>
                  </a:lnTo>
                  <a:lnTo>
                    <a:pt x="66" y="43"/>
                  </a:lnTo>
                  <a:lnTo>
                    <a:pt x="66" y="43"/>
                  </a:lnTo>
                  <a:lnTo>
                    <a:pt x="66" y="44"/>
                  </a:lnTo>
                  <a:lnTo>
                    <a:pt x="66" y="44"/>
                  </a:lnTo>
                  <a:lnTo>
                    <a:pt x="66" y="44"/>
                  </a:lnTo>
                  <a:lnTo>
                    <a:pt x="67" y="43"/>
                  </a:lnTo>
                  <a:lnTo>
                    <a:pt x="67" y="43"/>
                  </a:lnTo>
                  <a:close/>
                  <a:moveTo>
                    <a:pt x="20" y="78"/>
                  </a:moveTo>
                  <a:lnTo>
                    <a:pt x="20" y="78"/>
                  </a:lnTo>
                  <a:lnTo>
                    <a:pt x="18" y="78"/>
                  </a:lnTo>
                  <a:lnTo>
                    <a:pt x="18" y="78"/>
                  </a:lnTo>
                  <a:lnTo>
                    <a:pt x="18" y="78"/>
                  </a:lnTo>
                  <a:lnTo>
                    <a:pt x="20" y="78"/>
                  </a:lnTo>
                  <a:lnTo>
                    <a:pt x="20" y="78"/>
                  </a:lnTo>
                  <a:close/>
                  <a:moveTo>
                    <a:pt x="91" y="22"/>
                  </a:moveTo>
                  <a:lnTo>
                    <a:pt x="91" y="22"/>
                  </a:lnTo>
                  <a:lnTo>
                    <a:pt x="89" y="22"/>
                  </a:lnTo>
                  <a:lnTo>
                    <a:pt x="89" y="22"/>
                  </a:lnTo>
                  <a:lnTo>
                    <a:pt x="89" y="22"/>
                  </a:lnTo>
                  <a:lnTo>
                    <a:pt x="89" y="22"/>
                  </a:lnTo>
                  <a:lnTo>
                    <a:pt x="91" y="22"/>
                  </a:lnTo>
                  <a:lnTo>
                    <a:pt x="91" y="22"/>
                  </a:lnTo>
                  <a:close/>
                  <a:moveTo>
                    <a:pt x="69" y="74"/>
                  </a:moveTo>
                  <a:lnTo>
                    <a:pt x="69" y="74"/>
                  </a:lnTo>
                  <a:lnTo>
                    <a:pt x="69" y="76"/>
                  </a:lnTo>
                  <a:lnTo>
                    <a:pt x="69" y="76"/>
                  </a:lnTo>
                  <a:lnTo>
                    <a:pt x="69" y="74"/>
                  </a:lnTo>
                  <a:lnTo>
                    <a:pt x="69" y="74"/>
                  </a:lnTo>
                  <a:close/>
                  <a:moveTo>
                    <a:pt x="82" y="24"/>
                  </a:moveTo>
                  <a:lnTo>
                    <a:pt x="82" y="24"/>
                  </a:lnTo>
                  <a:lnTo>
                    <a:pt x="82" y="24"/>
                  </a:lnTo>
                  <a:lnTo>
                    <a:pt x="82" y="24"/>
                  </a:lnTo>
                  <a:lnTo>
                    <a:pt x="83" y="24"/>
                  </a:lnTo>
                  <a:lnTo>
                    <a:pt x="83" y="24"/>
                  </a:lnTo>
                  <a:lnTo>
                    <a:pt x="83" y="24"/>
                  </a:lnTo>
                  <a:lnTo>
                    <a:pt x="83" y="24"/>
                  </a:lnTo>
                  <a:lnTo>
                    <a:pt x="82" y="24"/>
                  </a:lnTo>
                  <a:lnTo>
                    <a:pt x="82" y="24"/>
                  </a:lnTo>
                  <a:close/>
                  <a:moveTo>
                    <a:pt x="53" y="19"/>
                  </a:moveTo>
                  <a:lnTo>
                    <a:pt x="53" y="19"/>
                  </a:lnTo>
                  <a:lnTo>
                    <a:pt x="53" y="19"/>
                  </a:lnTo>
                  <a:lnTo>
                    <a:pt x="53" y="19"/>
                  </a:lnTo>
                  <a:lnTo>
                    <a:pt x="52" y="19"/>
                  </a:lnTo>
                  <a:lnTo>
                    <a:pt x="52" y="19"/>
                  </a:lnTo>
                  <a:lnTo>
                    <a:pt x="53" y="19"/>
                  </a:lnTo>
                  <a:lnTo>
                    <a:pt x="53" y="19"/>
                  </a:lnTo>
                  <a:close/>
                  <a:moveTo>
                    <a:pt x="72" y="48"/>
                  </a:moveTo>
                  <a:lnTo>
                    <a:pt x="72" y="48"/>
                  </a:lnTo>
                  <a:lnTo>
                    <a:pt x="71" y="48"/>
                  </a:lnTo>
                  <a:lnTo>
                    <a:pt x="71" y="48"/>
                  </a:lnTo>
                  <a:lnTo>
                    <a:pt x="71" y="48"/>
                  </a:lnTo>
                  <a:lnTo>
                    <a:pt x="71" y="48"/>
                  </a:lnTo>
                  <a:lnTo>
                    <a:pt x="71" y="49"/>
                  </a:lnTo>
                  <a:lnTo>
                    <a:pt x="71" y="49"/>
                  </a:lnTo>
                  <a:lnTo>
                    <a:pt x="71" y="49"/>
                  </a:lnTo>
                  <a:lnTo>
                    <a:pt x="71" y="49"/>
                  </a:lnTo>
                  <a:lnTo>
                    <a:pt x="72" y="48"/>
                  </a:lnTo>
                  <a:lnTo>
                    <a:pt x="72" y="48"/>
                  </a:lnTo>
                  <a:close/>
                  <a:moveTo>
                    <a:pt x="42" y="35"/>
                  </a:moveTo>
                  <a:lnTo>
                    <a:pt x="42" y="35"/>
                  </a:lnTo>
                  <a:lnTo>
                    <a:pt x="42" y="35"/>
                  </a:lnTo>
                  <a:lnTo>
                    <a:pt x="42" y="35"/>
                  </a:lnTo>
                  <a:lnTo>
                    <a:pt x="42" y="33"/>
                  </a:lnTo>
                  <a:lnTo>
                    <a:pt x="42" y="33"/>
                  </a:lnTo>
                  <a:lnTo>
                    <a:pt x="42" y="33"/>
                  </a:lnTo>
                  <a:lnTo>
                    <a:pt x="42" y="33"/>
                  </a:lnTo>
                  <a:lnTo>
                    <a:pt x="42" y="35"/>
                  </a:lnTo>
                  <a:lnTo>
                    <a:pt x="42" y="35"/>
                  </a:lnTo>
                  <a:close/>
                  <a:moveTo>
                    <a:pt x="88" y="63"/>
                  </a:moveTo>
                  <a:lnTo>
                    <a:pt x="88" y="63"/>
                  </a:lnTo>
                  <a:lnTo>
                    <a:pt x="88" y="63"/>
                  </a:lnTo>
                  <a:lnTo>
                    <a:pt x="88" y="63"/>
                  </a:lnTo>
                  <a:lnTo>
                    <a:pt x="88" y="63"/>
                  </a:lnTo>
                  <a:lnTo>
                    <a:pt x="88" y="63"/>
                  </a:lnTo>
                  <a:lnTo>
                    <a:pt x="88" y="63"/>
                  </a:lnTo>
                  <a:close/>
                  <a:moveTo>
                    <a:pt x="154" y="87"/>
                  </a:moveTo>
                  <a:lnTo>
                    <a:pt x="154" y="87"/>
                  </a:lnTo>
                  <a:lnTo>
                    <a:pt x="154" y="87"/>
                  </a:lnTo>
                  <a:lnTo>
                    <a:pt x="154" y="87"/>
                  </a:lnTo>
                  <a:lnTo>
                    <a:pt x="154" y="87"/>
                  </a:lnTo>
                  <a:lnTo>
                    <a:pt x="154" y="87"/>
                  </a:lnTo>
                  <a:lnTo>
                    <a:pt x="156" y="87"/>
                  </a:lnTo>
                  <a:lnTo>
                    <a:pt x="156" y="87"/>
                  </a:lnTo>
                  <a:lnTo>
                    <a:pt x="154" y="87"/>
                  </a:lnTo>
                  <a:lnTo>
                    <a:pt x="154" y="87"/>
                  </a:lnTo>
                  <a:close/>
                  <a:moveTo>
                    <a:pt x="26" y="81"/>
                  </a:moveTo>
                  <a:lnTo>
                    <a:pt x="26" y="81"/>
                  </a:lnTo>
                  <a:lnTo>
                    <a:pt x="26" y="81"/>
                  </a:lnTo>
                  <a:lnTo>
                    <a:pt x="26" y="81"/>
                  </a:lnTo>
                  <a:lnTo>
                    <a:pt x="26" y="81"/>
                  </a:lnTo>
                  <a:lnTo>
                    <a:pt x="26" y="81"/>
                  </a:lnTo>
                  <a:lnTo>
                    <a:pt x="26" y="81"/>
                  </a:lnTo>
                  <a:lnTo>
                    <a:pt x="26" y="81"/>
                  </a:lnTo>
                  <a:lnTo>
                    <a:pt x="26" y="81"/>
                  </a:lnTo>
                  <a:lnTo>
                    <a:pt x="26" y="81"/>
                  </a:lnTo>
                  <a:close/>
                  <a:moveTo>
                    <a:pt x="66" y="114"/>
                  </a:moveTo>
                  <a:lnTo>
                    <a:pt x="66" y="114"/>
                  </a:lnTo>
                  <a:lnTo>
                    <a:pt x="66" y="114"/>
                  </a:lnTo>
                  <a:lnTo>
                    <a:pt x="66" y="114"/>
                  </a:lnTo>
                  <a:lnTo>
                    <a:pt x="64" y="114"/>
                  </a:lnTo>
                  <a:lnTo>
                    <a:pt x="64" y="114"/>
                  </a:lnTo>
                  <a:lnTo>
                    <a:pt x="64" y="114"/>
                  </a:lnTo>
                  <a:lnTo>
                    <a:pt x="64" y="114"/>
                  </a:lnTo>
                  <a:lnTo>
                    <a:pt x="66" y="114"/>
                  </a:lnTo>
                  <a:lnTo>
                    <a:pt x="66" y="114"/>
                  </a:lnTo>
                  <a:close/>
                  <a:moveTo>
                    <a:pt x="104" y="67"/>
                  </a:moveTo>
                  <a:lnTo>
                    <a:pt x="104" y="67"/>
                  </a:lnTo>
                  <a:lnTo>
                    <a:pt x="102" y="67"/>
                  </a:lnTo>
                  <a:lnTo>
                    <a:pt x="104" y="68"/>
                  </a:lnTo>
                  <a:lnTo>
                    <a:pt x="104" y="68"/>
                  </a:lnTo>
                  <a:lnTo>
                    <a:pt x="104" y="67"/>
                  </a:lnTo>
                  <a:lnTo>
                    <a:pt x="104" y="67"/>
                  </a:lnTo>
                  <a:close/>
                  <a:moveTo>
                    <a:pt x="56" y="98"/>
                  </a:moveTo>
                  <a:lnTo>
                    <a:pt x="56" y="98"/>
                  </a:lnTo>
                  <a:lnTo>
                    <a:pt x="56" y="98"/>
                  </a:lnTo>
                  <a:lnTo>
                    <a:pt x="56" y="98"/>
                  </a:lnTo>
                  <a:lnTo>
                    <a:pt x="56" y="98"/>
                  </a:lnTo>
                  <a:lnTo>
                    <a:pt x="56" y="98"/>
                  </a:lnTo>
                  <a:close/>
                  <a:moveTo>
                    <a:pt x="83" y="85"/>
                  </a:moveTo>
                  <a:lnTo>
                    <a:pt x="83" y="85"/>
                  </a:lnTo>
                  <a:lnTo>
                    <a:pt x="83" y="85"/>
                  </a:lnTo>
                  <a:lnTo>
                    <a:pt x="83" y="85"/>
                  </a:lnTo>
                  <a:lnTo>
                    <a:pt x="83" y="84"/>
                  </a:lnTo>
                  <a:lnTo>
                    <a:pt x="83" y="84"/>
                  </a:lnTo>
                  <a:lnTo>
                    <a:pt x="83" y="84"/>
                  </a:lnTo>
                  <a:lnTo>
                    <a:pt x="83" y="84"/>
                  </a:lnTo>
                  <a:lnTo>
                    <a:pt x="83" y="85"/>
                  </a:lnTo>
                  <a:lnTo>
                    <a:pt x="83"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2" name="Freeform 117"/>
            <p:cNvSpPr>
              <a:spLocks noEditPoints="1"/>
            </p:cNvSpPr>
            <p:nvPr/>
          </p:nvSpPr>
          <p:spPr bwMode="auto">
            <a:xfrm>
              <a:off x="7960291" y="1473499"/>
              <a:ext cx="36513" cy="38100"/>
            </a:xfrm>
            <a:custGeom>
              <a:avLst/>
              <a:gdLst>
                <a:gd name="T0" fmla="*/ 14 w 23"/>
                <a:gd name="T1" fmla="*/ 1 h 24"/>
                <a:gd name="T2" fmla="*/ 14 w 23"/>
                <a:gd name="T3" fmla="*/ 1 h 24"/>
                <a:gd name="T4" fmla="*/ 17 w 23"/>
                <a:gd name="T5" fmla="*/ 1 h 24"/>
                <a:gd name="T6" fmla="*/ 20 w 23"/>
                <a:gd name="T7" fmla="*/ 3 h 24"/>
                <a:gd name="T8" fmla="*/ 20 w 23"/>
                <a:gd name="T9" fmla="*/ 3 h 24"/>
                <a:gd name="T10" fmla="*/ 23 w 23"/>
                <a:gd name="T11" fmla="*/ 6 h 24"/>
                <a:gd name="T12" fmla="*/ 23 w 23"/>
                <a:gd name="T13" fmla="*/ 9 h 24"/>
                <a:gd name="T14" fmla="*/ 23 w 23"/>
                <a:gd name="T15" fmla="*/ 9 h 24"/>
                <a:gd name="T16" fmla="*/ 22 w 23"/>
                <a:gd name="T17" fmla="*/ 16 h 24"/>
                <a:gd name="T18" fmla="*/ 19 w 23"/>
                <a:gd name="T19" fmla="*/ 20 h 24"/>
                <a:gd name="T20" fmla="*/ 19 w 23"/>
                <a:gd name="T21" fmla="*/ 20 h 24"/>
                <a:gd name="T22" fmla="*/ 16 w 23"/>
                <a:gd name="T23" fmla="*/ 24 h 24"/>
                <a:gd name="T24" fmla="*/ 11 w 23"/>
                <a:gd name="T25" fmla="*/ 24 h 24"/>
                <a:gd name="T26" fmla="*/ 11 w 23"/>
                <a:gd name="T27" fmla="*/ 24 h 24"/>
                <a:gd name="T28" fmla="*/ 8 w 23"/>
                <a:gd name="T29" fmla="*/ 22 h 24"/>
                <a:gd name="T30" fmla="*/ 5 w 23"/>
                <a:gd name="T31" fmla="*/ 20 h 24"/>
                <a:gd name="T32" fmla="*/ 1 w 23"/>
                <a:gd name="T33" fmla="*/ 17 h 24"/>
                <a:gd name="T34" fmla="*/ 0 w 23"/>
                <a:gd name="T35" fmla="*/ 14 h 24"/>
                <a:gd name="T36" fmla="*/ 0 w 23"/>
                <a:gd name="T37" fmla="*/ 14 h 24"/>
                <a:gd name="T38" fmla="*/ 0 w 23"/>
                <a:gd name="T39" fmla="*/ 11 h 24"/>
                <a:gd name="T40" fmla="*/ 0 w 23"/>
                <a:gd name="T41" fmla="*/ 8 h 24"/>
                <a:gd name="T42" fmla="*/ 1 w 23"/>
                <a:gd name="T43" fmla="*/ 5 h 24"/>
                <a:gd name="T44" fmla="*/ 5 w 23"/>
                <a:gd name="T45" fmla="*/ 1 h 24"/>
                <a:gd name="T46" fmla="*/ 5 w 23"/>
                <a:gd name="T47" fmla="*/ 1 h 24"/>
                <a:gd name="T48" fmla="*/ 11 w 23"/>
                <a:gd name="T49" fmla="*/ 0 h 24"/>
                <a:gd name="T50" fmla="*/ 11 w 23"/>
                <a:gd name="T51" fmla="*/ 0 h 24"/>
                <a:gd name="T52" fmla="*/ 12 w 23"/>
                <a:gd name="T53" fmla="*/ 0 h 24"/>
                <a:gd name="T54" fmla="*/ 12 w 23"/>
                <a:gd name="T55" fmla="*/ 0 h 24"/>
                <a:gd name="T56" fmla="*/ 14 w 23"/>
                <a:gd name="T57" fmla="*/ 1 h 24"/>
                <a:gd name="T58" fmla="*/ 14 w 23"/>
                <a:gd name="T59" fmla="*/ 1 h 24"/>
                <a:gd name="T60" fmla="*/ 5 w 23"/>
                <a:gd name="T61" fmla="*/ 14 h 24"/>
                <a:gd name="T62" fmla="*/ 5 w 23"/>
                <a:gd name="T63" fmla="*/ 14 h 24"/>
                <a:gd name="T64" fmla="*/ 6 w 23"/>
                <a:gd name="T65" fmla="*/ 9 h 24"/>
                <a:gd name="T66" fmla="*/ 8 w 23"/>
                <a:gd name="T67" fmla="*/ 6 h 24"/>
                <a:gd name="T68" fmla="*/ 8 w 23"/>
                <a:gd name="T69" fmla="*/ 6 h 24"/>
                <a:gd name="T70" fmla="*/ 5 w 23"/>
                <a:gd name="T71" fmla="*/ 9 h 24"/>
                <a:gd name="T72" fmla="*/ 5 w 23"/>
                <a:gd name="T73" fmla="*/ 13 h 24"/>
                <a:gd name="T74" fmla="*/ 5 w 23"/>
                <a:gd name="T75" fmla="*/ 14 h 24"/>
                <a:gd name="T76" fmla="*/ 5 w 23"/>
                <a:gd name="T77" fmla="*/ 14 h 24"/>
                <a:gd name="T78" fmla="*/ 11 w 23"/>
                <a:gd name="T79" fmla="*/ 13 h 24"/>
                <a:gd name="T80" fmla="*/ 11 w 23"/>
                <a:gd name="T81" fmla="*/ 13 h 24"/>
                <a:gd name="T82" fmla="*/ 14 w 23"/>
                <a:gd name="T83" fmla="*/ 11 h 24"/>
                <a:gd name="T84" fmla="*/ 14 w 23"/>
                <a:gd name="T85" fmla="*/ 11 h 24"/>
                <a:gd name="T86" fmla="*/ 14 w 23"/>
                <a:gd name="T87" fmla="*/ 9 h 24"/>
                <a:gd name="T88" fmla="*/ 14 w 23"/>
                <a:gd name="T89" fmla="*/ 9 h 24"/>
                <a:gd name="T90" fmla="*/ 12 w 23"/>
                <a:gd name="T91" fmla="*/ 8 h 24"/>
                <a:gd name="T92" fmla="*/ 12 w 23"/>
                <a:gd name="T93" fmla="*/ 8 h 24"/>
                <a:gd name="T94" fmla="*/ 11 w 23"/>
                <a:gd name="T95" fmla="*/ 9 h 24"/>
                <a:gd name="T96" fmla="*/ 11 w 23"/>
                <a:gd name="T97" fmla="*/ 13 h 24"/>
                <a:gd name="T98" fmla="*/ 11 w 23"/>
                <a:gd name="T9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 h="24">
                  <a:moveTo>
                    <a:pt x="14" y="1"/>
                  </a:moveTo>
                  <a:lnTo>
                    <a:pt x="14" y="1"/>
                  </a:lnTo>
                  <a:lnTo>
                    <a:pt x="17" y="1"/>
                  </a:lnTo>
                  <a:lnTo>
                    <a:pt x="20" y="3"/>
                  </a:lnTo>
                  <a:lnTo>
                    <a:pt x="20" y="3"/>
                  </a:lnTo>
                  <a:lnTo>
                    <a:pt x="23" y="6"/>
                  </a:lnTo>
                  <a:lnTo>
                    <a:pt x="23" y="9"/>
                  </a:lnTo>
                  <a:lnTo>
                    <a:pt x="23" y="9"/>
                  </a:lnTo>
                  <a:lnTo>
                    <a:pt x="22" y="16"/>
                  </a:lnTo>
                  <a:lnTo>
                    <a:pt x="19" y="20"/>
                  </a:lnTo>
                  <a:lnTo>
                    <a:pt x="19" y="20"/>
                  </a:lnTo>
                  <a:lnTo>
                    <a:pt x="16" y="24"/>
                  </a:lnTo>
                  <a:lnTo>
                    <a:pt x="11" y="24"/>
                  </a:lnTo>
                  <a:lnTo>
                    <a:pt x="11" y="24"/>
                  </a:lnTo>
                  <a:lnTo>
                    <a:pt x="8" y="22"/>
                  </a:lnTo>
                  <a:lnTo>
                    <a:pt x="5" y="20"/>
                  </a:lnTo>
                  <a:lnTo>
                    <a:pt x="1" y="17"/>
                  </a:lnTo>
                  <a:lnTo>
                    <a:pt x="0" y="14"/>
                  </a:lnTo>
                  <a:lnTo>
                    <a:pt x="0" y="14"/>
                  </a:lnTo>
                  <a:lnTo>
                    <a:pt x="0" y="11"/>
                  </a:lnTo>
                  <a:lnTo>
                    <a:pt x="0" y="8"/>
                  </a:lnTo>
                  <a:lnTo>
                    <a:pt x="1" y="5"/>
                  </a:lnTo>
                  <a:lnTo>
                    <a:pt x="5" y="1"/>
                  </a:lnTo>
                  <a:lnTo>
                    <a:pt x="5" y="1"/>
                  </a:lnTo>
                  <a:lnTo>
                    <a:pt x="11" y="0"/>
                  </a:lnTo>
                  <a:lnTo>
                    <a:pt x="11" y="0"/>
                  </a:lnTo>
                  <a:lnTo>
                    <a:pt x="12" y="0"/>
                  </a:lnTo>
                  <a:lnTo>
                    <a:pt x="12" y="0"/>
                  </a:lnTo>
                  <a:lnTo>
                    <a:pt x="14" y="1"/>
                  </a:lnTo>
                  <a:lnTo>
                    <a:pt x="14" y="1"/>
                  </a:lnTo>
                  <a:close/>
                  <a:moveTo>
                    <a:pt x="5" y="14"/>
                  </a:moveTo>
                  <a:lnTo>
                    <a:pt x="5" y="14"/>
                  </a:lnTo>
                  <a:lnTo>
                    <a:pt x="6" y="9"/>
                  </a:lnTo>
                  <a:lnTo>
                    <a:pt x="8" y="6"/>
                  </a:lnTo>
                  <a:lnTo>
                    <a:pt x="8" y="6"/>
                  </a:lnTo>
                  <a:lnTo>
                    <a:pt x="5" y="9"/>
                  </a:lnTo>
                  <a:lnTo>
                    <a:pt x="5" y="13"/>
                  </a:lnTo>
                  <a:lnTo>
                    <a:pt x="5" y="14"/>
                  </a:lnTo>
                  <a:lnTo>
                    <a:pt x="5" y="14"/>
                  </a:lnTo>
                  <a:close/>
                  <a:moveTo>
                    <a:pt x="11" y="13"/>
                  </a:moveTo>
                  <a:lnTo>
                    <a:pt x="11" y="13"/>
                  </a:lnTo>
                  <a:lnTo>
                    <a:pt x="14" y="11"/>
                  </a:lnTo>
                  <a:lnTo>
                    <a:pt x="14" y="11"/>
                  </a:lnTo>
                  <a:lnTo>
                    <a:pt x="14" y="9"/>
                  </a:lnTo>
                  <a:lnTo>
                    <a:pt x="14" y="9"/>
                  </a:lnTo>
                  <a:lnTo>
                    <a:pt x="12" y="8"/>
                  </a:lnTo>
                  <a:lnTo>
                    <a:pt x="12" y="8"/>
                  </a:lnTo>
                  <a:lnTo>
                    <a:pt x="11" y="9"/>
                  </a:lnTo>
                  <a:lnTo>
                    <a:pt x="11" y="13"/>
                  </a:lnTo>
                  <a:lnTo>
                    <a:pt x="11"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3" name="Freeform 118"/>
            <p:cNvSpPr>
              <a:spLocks noEditPoints="1"/>
            </p:cNvSpPr>
            <p:nvPr/>
          </p:nvSpPr>
          <p:spPr bwMode="auto">
            <a:xfrm>
              <a:off x="7999979" y="1891012"/>
              <a:ext cx="39688" cy="33338"/>
            </a:xfrm>
            <a:custGeom>
              <a:avLst/>
              <a:gdLst>
                <a:gd name="T0" fmla="*/ 14 w 25"/>
                <a:gd name="T1" fmla="*/ 21 h 21"/>
                <a:gd name="T2" fmla="*/ 14 w 25"/>
                <a:gd name="T3" fmla="*/ 21 h 21"/>
                <a:gd name="T4" fmla="*/ 9 w 25"/>
                <a:gd name="T5" fmla="*/ 19 h 21"/>
                <a:gd name="T6" fmla="*/ 5 w 25"/>
                <a:gd name="T7" fmla="*/ 16 h 21"/>
                <a:gd name="T8" fmla="*/ 5 w 25"/>
                <a:gd name="T9" fmla="*/ 16 h 21"/>
                <a:gd name="T10" fmla="*/ 2 w 25"/>
                <a:gd name="T11" fmla="*/ 13 h 21"/>
                <a:gd name="T12" fmla="*/ 2 w 25"/>
                <a:gd name="T13" fmla="*/ 13 h 21"/>
                <a:gd name="T14" fmla="*/ 0 w 25"/>
                <a:gd name="T15" fmla="*/ 10 h 21"/>
                <a:gd name="T16" fmla="*/ 2 w 25"/>
                <a:gd name="T17" fmla="*/ 5 h 21"/>
                <a:gd name="T18" fmla="*/ 2 w 25"/>
                <a:gd name="T19" fmla="*/ 5 h 21"/>
                <a:gd name="T20" fmla="*/ 5 w 25"/>
                <a:gd name="T21" fmla="*/ 3 h 21"/>
                <a:gd name="T22" fmla="*/ 5 w 25"/>
                <a:gd name="T23" fmla="*/ 3 h 21"/>
                <a:gd name="T24" fmla="*/ 6 w 25"/>
                <a:gd name="T25" fmla="*/ 2 h 21"/>
                <a:gd name="T26" fmla="*/ 6 w 25"/>
                <a:gd name="T27" fmla="*/ 2 h 21"/>
                <a:gd name="T28" fmla="*/ 8 w 25"/>
                <a:gd name="T29" fmla="*/ 0 h 21"/>
                <a:gd name="T30" fmla="*/ 13 w 25"/>
                <a:gd name="T31" fmla="*/ 0 h 21"/>
                <a:gd name="T32" fmla="*/ 13 w 25"/>
                <a:gd name="T33" fmla="*/ 0 h 21"/>
                <a:gd name="T34" fmla="*/ 14 w 25"/>
                <a:gd name="T35" fmla="*/ 0 h 21"/>
                <a:gd name="T36" fmla="*/ 14 w 25"/>
                <a:gd name="T37" fmla="*/ 0 h 21"/>
                <a:gd name="T38" fmla="*/ 16 w 25"/>
                <a:gd name="T39" fmla="*/ 0 h 21"/>
                <a:gd name="T40" fmla="*/ 19 w 25"/>
                <a:gd name="T41" fmla="*/ 2 h 21"/>
                <a:gd name="T42" fmla="*/ 19 w 25"/>
                <a:gd name="T43" fmla="*/ 2 h 21"/>
                <a:gd name="T44" fmla="*/ 22 w 25"/>
                <a:gd name="T45" fmla="*/ 5 h 21"/>
                <a:gd name="T46" fmla="*/ 22 w 25"/>
                <a:gd name="T47" fmla="*/ 5 h 21"/>
                <a:gd name="T48" fmla="*/ 25 w 25"/>
                <a:gd name="T49" fmla="*/ 8 h 21"/>
                <a:gd name="T50" fmla="*/ 25 w 25"/>
                <a:gd name="T51" fmla="*/ 11 h 21"/>
                <a:gd name="T52" fmla="*/ 25 w 25"/>
                <a:gd name="T53" fmla="*/ 11 h 21"/>
                <a:gd name="T54" fmla="*/ 24 w 25"/>
                <a:gd name="T55" fmla="*/ 16 h 21"/>
                <a:gd name="T56" fmla="*/ 22 w 25"/>
                <a:gd name="T57" fmla="*/ 18 h 21"/>
                <a:gd name="T58" fmla="*/ 19 w 25"/>
                <a:gd name="T59" fmla="*/ 19 h 21"/>
                <a:gd name="T60" fmla="*/ 14 w 25"/>
                <a:gd name="T61" fmla="*/ 21 h 21"/>
                <a:gd name="T62" fmla="*/ 14 w 25"/>
                <a:gd name="T63" fmla="*/ 21 h 21"/>
                <a:gd name="T64" fmla="*/ 13 w 25"/>
                <a:gd name="T65" fmla="*/ 15 h 21"/>
                <a:gd name="T66" fmla="*/ 13 w 25"/>
                <a:gd name="T67" fmla="*/ 15 h 21"/>
                <a:gd name="T68" fmla="*/ 13 w 25"/>
                <a:gd name="T69" fmla="*/ 11 h 21"/>
                <a:gd name="T70" fmla="*/ 13 w 25"/>
                <a:gd name="T71" fmla="*/ 10 h 21"/>
                <a:gd name="T72" fmla="*/ 13 w 25"/>
                <a:gd name="T73" fmla="*/ 10 h 21"/>
                <a:gd name="T74" fmla="*/ 11 w 25"/>
                <a:gd name="T75" fmla="*/ 8 h 21"/>
                <a:gd name="T76" fmla="*/ 11 w 25"/>
                <a:gd name="T77" fmla="*/ 8 h 21"/>
                <a:gd name="T78" fmla="*/ 11 w 25"/>
                <a:gd name="T79" fmla="*/ 11 h 21"/>
                <a:gd name="T80" fmla="*/ 13 w 25"/>
                <a:gd name="T81" fmla="*/ 15 h 21"/>
                <a:gd name="T82" fmla="*/ 13 w 25"/>
                <a:gd name="T83" fmla="*/ 15 h 21"/>
                <a:gd name="T84" fmla="*/ 17 w 25"/>
                <a:gd name="T85" fmla="*/ 8 h 21"/>
                <a:gd name="T86" fmla="*/ 17 w 25"/>
                <a:gd name="T87" fmla="*/ 8 h 21"/>
                <a:gd name="T88" fmla="*/ 17 w 25"/>
                <a:gd name="T89" fmla="*/ 8 h 21"/>
                <a:gd name="T90" fmla="*/ 17 w 25"/>
                <a:gd name="T91" fmla="*/ 8 h 21"/>
                <a:gd name="T92" fmla="*/ 16 w 25"/>
                <a:gd name="T93" fmla="*/ 10 h 21"/>
                <a:gd name="T94" fmla="*/ 16 w 25"/>
                <a:gd name="T95" fmla="*/ 10 h 21"/>
                <a:gd name="T96" fmla="*/ 17 w 25"/>
                <a:gd name="T97" fmla="*/ 10 h 21"/>
                <a:gd name="T98" fmla="*/ 17 w 25"/>
                <a:gd name="T99" fmla="*/ 10 h 21"/>
                <a:gd name="T100" fmla="*/ 17 w 25"/>
                <a:gd name="T101" fmla="*/ 8 h 21"/>
                <a:gd name="T102" fmla="*/ 17 w 25"/>
                <a:gd name="T10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 h="21">
                  <a:moveTo>
                    <a:pt x="14" y="21"/>
                  </a:moveTo>
                  <a:lnTo>
                    <a:pt x="14" y="21"/>
                  </a:lnTo>
                  <a:lnTo>
                    <a:pt x="9" y="19"/>
                  </a:lnTo>
                  <a:lnTo>
                    <a:pt x="5" y="16"/>
                  </a:lnTo>
                  <a:lnTo>
                    <a:pt x="5" y="16"/>
                  </a:lnTo>
                  <a:lnTo>
                    <a:pt x="2" y="13"/>
                  </a:lnTo>
                  <a:lnTo>
                    <a:pt x="2" y="13"/>
                  </a:lnTo>
                  <a:lnTo>
                    <a:pt x="0" y="10"/>
                  </a:lnTo>
                  <a:lnTo>
                    <a:pt x="2" y="5"/>
                  </a:lnTo>
                  <a:lnTo>
                    <a:pt x="2" y="5"/>
                  </a:lnTo>
                  <a:lnTo>
                    <a:pt x="5" y="3"/>
                  </a:lnTo>
                  <a:lnTo>
                    <a:pt x="5" y="3"/>
                  </a:lnTo>
                  <a:lnTo>
                    <a:pt x="6" y="2"/>
                  </a:lnTo>
                  <a:lnTo>
                    <a:pt x="6" y="2"/>
                  </a:lnTo>
                  <a:lnTo>
                    <a:pt x="8" y="0"/>
                  </a:lnTo>
                  <a:lnTo>
                    <a:pt x="13" y="0"/>
                  </a:lnTo>
                  <a:lnTo>
                    <a:pt x="13" y="0"/>
                  </a:lnTo>
                  <a:lnTo>
                    <a:pt x="14" y="0"/>
                  </a:lnTo>
                  <a:lnTo>
                    <a:pt x="14" y="0"/>
                  </a:lnTo>
                  <a:lnTo>
                    <a:pt x="16" y="0"/>
                  </a:lnTo>
                  <a:lnTo>
                    <a:pt x="19" y="2"/>
                  </a:lnTo>
                  <a:lnTo>
                    <a:pt x="19" y="2"/>
                  </a:lnTo>
                  <a:lnTo>
                    <a:pt x="22" y="5"/>
                  </a:lnTo>
                  <a:lnTo>
                    <a:pt x="22" y="5"/>
                  </a:lnTo>
                  <a:lnTo>
                    <a:pt x="25" y="8"/>
                  </a:lnTo>
                  <a:lnTo>
                    <a:pt x="25" y="11"/>
                  </a:lnTo>
                  <a:lnTo>
                    <a:pt x="25" y="11"/>
                  </a:lnTo>
                  <a:lnTo>
                    <a:pt x="24" y="16"/>
                  </a:lnTo>
                  <a:lnTo>
                    <a:pt x="22" y="18"/>
                  </a:lnTo>
                  <a:lnTo>
                    <a:pt x="19" y="19"/>
                  </a:lnTo>
                  <a:lnTo>
                    <a:pt x="14" y="21"/>
                  </a:lnTo>
                  <a:lnTo>
                    <a:pt x="14" y="21"/>
                  </a:lnTo>
                  <a:close/>
                  <a:moveTo>
                    <a:pt x="13" y="15"/>
                  </a:moveTo>
                  <a:lnTo>
                    <a:pt x="13" y="15"/>
                  </a:lnTo>
                  <a:lnTo>
                    <a:pt x="13" y="11"/>
                  </a:lnTo>
                  <a:lnTo>
                    <a:pt x="13" y="10"/>
                  </a:lnTo>
                  <a:lnTo>
                    <a:pt x="13" y="10"/>
                  </a:lnTo>
                  <a:lnTo>
                    <a:pt x="11" y="8"/>
                  </a:lnTo>
                  <a:lnTo>
                    <a:pt x="11" y="8"/>
                  </a:lnTo>
                  <a:lnTo>
                    <a:pt x="11" y="11"/>
                  </a:lnTo>
                  <a:lnTo>
                    <a:pt x="13" y="15"/>
                  </a:lnTo>
                  <a:lnTo>
                    <a:pt x="13" y="15"/>
                  </a:lnTo>
                  <a:close/>
                  <a:moveTo>
                    <a:pt x="17" y="8"/>
                  </a:moveTo>
                  <a:lnTo>
                    <a:pt x="17" y="8"/>
                  </a:lnTo>
                  <a:lnTo>
                    <a:pt x="17" y="8"/>
                  </a:lnTo>
                  <a:lnTo>
                    <a:pt x="17" y="8"/>
                  </a:lnTo>
                  <a:lnTo>
                    <a:pt x="16" y="10"/>
                  </a:lnTo>
                  <a:lnTo>
                    <a:pt x="16" y="10"/>
                  </a:lnTo>
                  <a:lnTo>
                    <a:pt x="17" y="10"/>
                  </a:lnTo>
                  <a:lnTo>
                    <a:pt x="17" y="10"/>
                  </a:lnTo>
                  <a:lnTo>
                    <a:pt x="17" y="8"/>
                  </a:lnTo>
                  <a:lnTo>
                    <a:pt x="1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4" name="Freeform 119"/>
            <p:cNvSpPr>
              <a:spLocks noEditPoints="1"/>
            </p:cNvSpPr>
            <p:nvPr/>
          </p:nvSpPr>
          <p:spPr bwMode="auto">
            <a:xfrm>
              <a:off x="8052366" y="1881487"/>
              <a:ext cx="38100" cy="33338"/>
            </a:xfrm>
            <a:custGeom>
              <a:avLst/>
              <a:gdLst>
                <a:gd name="T0" fmla="*/ 16 w 24"/>
                <a:gd name="T1" fmla="*/ 17 h 21"/>
                <a:gd name="T2" fmla="*/ 16 w 24"/>
                <a:gd name="T3" fmla="*/ 19 h 21"/>
                <a:gd name="T4" fmla="*/ 11 w 24"/>
                <a:gd name="T5" fmla="*/ 21 h 21"/>
                <a:gd name="T6" fmla="*/ 11 w 24"/>
                <a:gd name="T7" fmla="*/ 21 h 21"/>
                <a:gd name="T8" fmla="*/ 6 w 24"/>
                <a:gd name="T9" fmla="*/ 21 h 21"/>
                <a:gd name="T10" fmla="*/ 0 w 24"/>
                <a:gd name="T11" fmla="*/ 13 h 21"/>
                <a:gd name="T12" fmla="*/ 0 w 24"/>
                <a:gd name="T13" fmla="*/ 8 h 21"/>
                <a:gd name="T14" fmla="*/ 3 w 24"/>
                <a:gd name="T15" fmla="*/ 3 h 21"/>
                <a:gd name="T16" fmla="*/ 6 w 24"/>
                <a:gd name="T17" fmla="*/ 2 h 21"/>
                <a:gd name="T18" fmla="*/ 8 w 24"/>
                <a:gd name="T19" fmla="*/ 0 h 21"/>
                <a:gd name="T20" fmla="*/ 16 w 24"/>
                <a:gd name="T21" fmla="*/ 2 h 21"/>
                <a:gd name="T22" fmla="*/ 18 w 24"/>
                <a:gd name="T23" fmla="*/ 2 h 21"/>
                <a:gd name="T24" fmla="*/ 19 w 24"/>
                <a:gd name="T25" fmla="*/ 2 h 21"/>
                <a:gd name="T26" fmla="*/ 21 w 24"/>
                <a:gd name="T27" fmla="*/ 5 h 21"/>
                <a:gd name="T28" fmla="*/ 22 w 24"/>
                <a:gd name="T29" fmla="*/ 6 h 21"/>
                <a:gd name="T30" fmla="*/ 24 w 24"/>
                <a:gd name="T31" fmla="*/ 14 h 21"/>
                <a:gd name="T32" fmla="*/ 21 w 24"/>
                <a:gd name="T33" fmla="*/ 16 h 21"/>
                <a:gd name="T34" fmla="*/ 18 w 24"/>
                <a:gd name="T35" fmla="*/ 17 h 21"/>
                <a:gd name="T36" fmla="*/ 16 w 24"/>
                <a:gd name="T37" fmla="*/ 17 h 21"/>
                <a:gd name="T38" fmla="*/ 19 w 24"/>
                <a:gd name="T39" fmla="*/ 8 h 21"/>
                <a:gd name="T40" fmla="*/ 18 w 24"/>
                <a:gd name="T41" fmla="*/ 14 h 21"/>
                <a:gd name="T42" fmla="*/ 21 w 24"/>
                <a:gd name="T43" fmla="*/ 11 h 21"/>
                <a:gd name="T44" fmla="*/ 21 w 24"/>
                <a:gd name="T45" fmla="*/ 9 h 21"/>
                <a:gd name="T46" fmla="*/ 19 w 24"/>
                <a:gd name="T47" fmla="*/ 8 h 21"/>
                <a:gd name="T48" fmla="*/ 10 w 24"/>
                <a:gd name="T49" fmla="*/ 16 h 21"/>
                <a:gd name="T50" fmla="*/ 10 w 24"/>
                <a:gd name="T51" fmla="*/ 6 h 21"/>
                <a:gd name="T52" fmla="*/ 8 w 24"/>
                <a:gd name="T53" fmla="*/ 6 h 21"/>
                <a:gd name="T54" fmla="*/ 8 w 24"/>
                <a:gd name="T55" fmla="*/ 14 h 21"/>
                <a:gd name="T56" fmla="*/ 10 w 24"/>
                <a:gd name="T57" fmla="*/ 16 h 21"/>
                <a:gd name="T58" fmla="*/ 14 w 24"/>
                <a:gd name="T59" fmla="*/ 11 h 21"/>
                <a:gd name="T60" fmla="*/ 14 w 24"/>
                <a:gd name="T61" fmla="*/ 8 h 21"/>
                <a:gd name="T62" fmla="*/ 13 w 24"/>
                <a:gd name="T63" fmla="*/ 11 h 21"/>
                <a:gd name="T64" fmla="*/ 14 w 24"/>
                <a:gd name="T65"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1">
                  <a:moveTo>
                    <a:pt x="16" y="17"/>
                  </a:moveTo>
                  <a:lnTo>
                    <a:pt x="16" y="17"/>
                  </a:lnTo>
                  <a:lnTo>
                    <a:pt x="16" y="19"/>
                  </a:lnTo>
                  <a:lnTo>
                    <a:pt x="16" y="19"/>
                  </a:lnTo>
                  <a:lnTo>
                    <a:pt x="14" y="21"/>
                  </a:lnTo>
                  <a:lnTo>
                    <a:pt x="11" y="21"/>
                  </a:lnTo>
                  <a:lnTo>
                    <a:pt x="11" y="21"/>
                  </a:lnTo>
                  <a:lnTo>
                    <a:pt x="11" y="21"/>
                  </a:lnTo>
                  <a:lnTo>
                    <a:pt x="11" y="21"/>
                  </a:lnTo>
                  <a:lnTo>
                    <a:pt x="6" y="21"/>
                  </a:lnTo>
                  <a:lnTo>
                    <a:pt x="2" y="17"/>
                  </a:lnTo>
                  <a:lnTo>
                    <a:pt x="0" y="13"/>
                  </a:lnTo>
                  <a:lnTo>
                    <a:pt x="0" y="8"/>
                  </a:lnTo>
                  <a:lnTo>
                    <a:pt x="0" y="8"/>
                  </a:lnTo>
                  <a:lnTo>
                    <a:pt x="3" y="3"/>
                  </a:lnTo>
                  <a:lnTo>
                    <a:pt x="3" y="3"/>
                  </a:lnTo>
                  <a:lnTo>
                    <a:pt x="6" y="2"/>
                  </a:lnTo>
                  <a:lnTo>
                    <a:pt x="6" y="2"/>
                  </a:lnTo>
                  <a:lnTo>
                    <a:pt x="8" y="0"/>
                  </a:lnTo>
                  <a:lnTo>
                    <a:pt x="8" y="0"/>
                  </a:lnTo>
                  <a:lnTo>
                    <a:pt x="11" y="0"/>
                  </a:lnTo>
                  <a:lnTo>
                    <a:pt x="16" y="2"/>
                  </a:lnTo>
                  <a:lnTo>
                    <a:pt x="16" y="2"/>
                  </a:lnTo>
                  <a:lnTo>
                    <a:pt x="18" y="2"/>
                  </a:lnTo>
                  <a:lnTo>
                    <a:pt x="18" y="2"/>
                  </a:lnTo>
                  <a:lnTo>
                    <a:pt x="19" y="2"/>
                  </a:lnTo>
                  <a:lnTo>
                    <a:pt x="21" y="5"/>
                  </a:lnTo>
                  <a:lnTo>
                    <a:pt x="21" y="5"/>
                  </a:lnTo>
                  <a:lnTo>
                    <a:pt x="22" y="6"/>
                  </a:lnTo>
                  <a:lnTo>
                    <a:pt x="22" y="6"/>
                  </a:lnTo>
                  <a:lnTo>
                    <a:pt x="24" y="9"/>
                  </a:lnTo>
                  <a:lnTo>
                    <a:pt x="24" y="14"/>
                  </a:lnTo>
                  <a:lnTo>
                    <a:pt x="24" y="14"/>
                  </a:lnTo>
                  <a:lnTo>
                    <a:pt x="21" y="16"/>
                  </a:lnTo>
                  <a:lnTo>
                    <a:pt x="18" y="17"/>
                  </a:lnTo>
                  <a:lnTo>
                    <a:pt x="18" y="17"/>
                  </a:lnTo>
                  <a:lnTo>
                    <a:pt x="16" y="17"/>
                  </a:lnTo>
                  <a:lnTo>
                    <a:pt x="16" y="17"/>
                  </a:lnTo>
                  <a:close/>
                  <a:moveTo>
                    <a:pt x="19" y="8"/>
                  </a:moveTo>
                  <a:lnTo>
                    <a:pt x="19" y="8"/>
                  </a:lnTo>
                  <a:lnTo>
                    <a:pt x="18" y="14"/>
                  </a:lnTo>
                  <a:lnTo>
                    <a:pt x="18" y="14"/>
                  </a:lnTo>
                  <a:lnTo>
                    <a:pt x="21" y="14"/>
                  </a:lnTo>
                  <a:lnTo>
                    <a:pt x="21" y="11"/>
                  </a:lnTo>
                  <a:lnTo>
                    <a:pt x="21" y="11"/>
                  </a:lnTo>
                  <a:lnTo>
                    <a:pt x="21" y="9"/>
                  </a:lnTo>
                  <a:lnTo>
                    <a:pt x="19" y="8"/>
                  </a:lnTo>
                  <a:lnTo>
                    <a:pt x="19" y="8"/>
                  </a:lnTo>
                  <a:close/>
                  <a:moveTo>
                    <a:pt x="10" y="16"/>
                  </a:moveTo>
                  <a:lnTo>
                    <a:pt x="10" y="16"/>
                  </a:lnTo>
                  <a:lnTo>
                    <a:pt x="10" y="6"/>
                  </a:lnTo>
                  <a:lnTo>
                    <a:pt x="10" y="6"/>
                  </a:lnTo>
                  <a:lnTo>
                    <a:pt x="8" y="6"/>
                  </a:lnTo>
                  <a:lnTo>
                    <a:pt x="8" y="6"/>
                  </a:lnTo>
                  <a:lnTo>
                    <a:pt x="8" y="9"/>
                  </a:lnTo>
                  <a:lnTo>
                    <a:pt x="8" y="14"/>
                  </a:lnTo>
                  <a:lnTo>
                    <a:pt x="8" y="14"/>
                  </a:lnTo>
                  <a:lnTo>
                    <a:pt x="10" y="16"/>
                  </a:lnTo>
                  <a:lnTo>
                    <a:pt x="10" y="16"/>
                  </a:lnTo>
                  <a:close/>
                  <a:moveTo>
                    <a:pt x="14" y="11"/>
                  </a:moveTo>
                  <a:lnTo>
                    <a:pt x="14" y="11"/>
                  </a:lnTo>
                  <a:lnTo>
                    <a:pt x="14" y="8"/>
                  </a:lnTo>
                  <a:lnTo>
                    <a:pt x="14" y="8"/>
                  </a:lnTo>
                  <a:lnTo>
                    <a:pt x="13" y="11"/>
                  </a:lnTo>
                  <a:lnTo>
                    <a:pt x="13" y="11"/>
                  </a:lnTo>
                  <a:lnTo>
                    <a:pt x="14" y="11"/>
                  </a:lnTo>
                  <a:lnTo>
                    <a:pt x="1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5" name="Freeform 120"/>
            <p:cNvSpPr>
              <a:spLocks noEditPoints="1"/>
            </p:cNvSpPr>
            <p:nvPr/>
          </p:nvSpPr>
          <p:spPr bwMode="auto">
            <a:xfrm>
              <a:off x="7944416" y="1881487"/>
              <a:ext cx="38100" cy="38100"/>
            </a:xfrm>
            <a:custGeom>
              <a:avLst/>
              <a:gdLst>
                <a:gd name="T0" fmla="*/ 15 w 24"/>
                <a:gd name="T1" fmla="*/ 0 h 24"/>
                <a:gd name="T2" fmla="*/ 19 w 24"/>
                <a:gd name="T3" fmla="*/ 2 h 24"/>
                <a:gd name="T4" fmla="*/ 24 w 24"/>
                <a:gd name="T5" fmla="*/ 9 h 24"/>
                <a:gd name="T6" fmla="*/ 24 w 24"/>
                <a:gd name="T7" fmla="*/ 14 h 24"/>
                <a:gd name="T8" fmla="*/ 21 w 24"/>
                <a:gd name="T9" fmla="*/ 17 h 24"/>
                <a:gd name="T10" fmla="*/ 19 w 24"/>
                <a:gd name="T11" fmla="*/ 21 h 24"/>
                <a:gd name="T12" fmla="*/ 10 w 24"/>
                <a:gd name="T13" fmla="*/ 24 h 24"/>
                <a:gd name="T14" fmla="*/ 5 w 24"/>
                <a:gd name="T15" fmla="*/ 22 h 24"/>
                <a:gd name="T16" fmla="*/ 2 w 24"/>
                <a:gd name="T17" fmla="*/ 19 h 24"/>
                <a:gd name="T18" fmla="*/ 0 w 24"/>
                <a:gd name="T19" fmla="*/ 16 h 24"/>
                <a:gd name="T20" fmla="*/ 7 w 24"/>
                <a:gd name="T21" fmla="*/ 3 h 24"/>
                <a:gd name="T22" fmla="*/ 10 w 24"/>
                <a:gd name="T23" fmla="*/ 2 h 24"/>
                <a:gd name="T24" fmla="*/ 15 w 24"/>
                <a:gd name="T25" fmla="*/ 0 h 24"/>
                <a:gd name="T26" fmla="*/ 16 w 24"/>
                <a:gd name="T27" fmla="*/ 19 h 24"/>
                <a:gd name="T28" fmla="*/ 16 w 24"/>
                <a:gd name="T29" fmla="*/ 19 h 24"/>
                <a:gd name="T30" fmla="*/ 10 w 24"/>
                <a:gd name="T31" fmla="*/ 17 h 24"/>
                <a:gd name="T32" fmla="*/ 5 w 24"/>
                <a:gd name="T33" fmla="*/ 11 h 24"/>
                <a:gd name="T34" fmla="*/ 7 w 24"/>
                <a:gd name="T35" fmla="*/ 9 h 24"/>
                <a:gd name="T36" fmla="*/ 7 w 24"/>
                <a:gd name="T37" fmla="*/ 8 h 24"/>
                <a:gd name="T38" fmla="*/ 3 w 24"/>
                <a:gd name="T39" fmla="*/ 16 h 24"/>
                <a:gd name="T40" fmla="*/ 7 w 24"/>
                <a:gd name="T41" fmla="*/ 19 h 24"/>
                <a:gd name="T42" fmla="*/ 11 w 24"/>
                <a:gd name="T43" fmla="*/ 22 h 24"/>
                <a:gd name="T44" fmla="*/ 15 w 24"/>
                <a:gd name="T45" fmla="*/ 21 h 24"/>
                <a:gd name="T46" fmla="*/ 16 w 24"/>
                <a:gd name="T47" fmla="*/ 19 h 24"/>
                <a:gd name="T48" fmla="*/ 11 w 24"/>
                <a:gd name="T49" fmla="*/ 11 h 24"/>
                <a:gd name="T50" fmla="*/ 15 w 24"/>
                <a:gd name="T51" fmla="*/ 8 h 24"/>
                <a:gd name="T52" fmla="*/ 18 w 24"/>
                <a:gd name="T53" fmla="*/ 6 h 24"/>
                <a:gd name="T54" fmla="*/ 15 w 24"/>
                <a:gd name="T55" fmla="*/ 6 h 24"/>
                <a:gd name="T56" fmla="*/ 13 w 24"/>
                <a:gd name="T57" fmla="*/ 8 h 24"/>
                <a:gd name="T58" fmla="*/ 11 w 24"/>
                <a:gd name="T59" fmla="*/ 11 h 24"/>
                <a:gd name="T60" fmla="*/ 18 w 24"/>
                <a:gd name="T61" fmla="*/ 11 h 24"/>
                <a:gd name="T62" fmla="*/ 16 w 24"/>
                <a:gd name="T63" fmla="*/ 14 h 24"/>
                <a:gd name="T64" fmla="*/ 18 w 24"/>
                <a:gd name="T65" fmla="*/ 13 h 24"/>
                <a:gd name="T66" fmla="*/ 18 w 24"/>
                <a:gd name="T6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4">
                  <a:moveTo>
                    <a:pt x="15" y="0"/>
                  </a:moveTo>
                  <a:lnTo>
                    <a:pt x="15" y="0"/>
                  </a:lnTo>
                  <a:lnTo>
                    <a:pt x="19" y="2"/>
                  </a:lnTo>
                  <a:lnTo>
                    <a:pt x="19" y="2"/>
                  </a:lnTo>
                  <a:lnTo>
                    <a:pt x="22" y="5"/>
                  </a:lnTo>
                  <a:lnTo>
                    <a:pt x="24" y="9"/>
                  </a:lnTo>
                  <a:lnTo>
                    <a:pt x="24" y="9"/>
                  </a:lnTo>
                  <a:lnTo>
                    <a:pt x="24" y="14"/>
                  </a:lnTo>
                  <a:lnTo>
                    <a:pt x="21" y="17"/>
                  </a:lnTo>
                  <a:lnTo>
                    <a:pt x="21" y="17"/>
                  </a:lnTo>
                  <a:lnTo>
                    <a:pt x="19" y="21"/>
                  </a:lnTo>
                  <a:lnTo>
                    <a:pt x="19" y="21"/>
                  </a:lnTo>
                  <a:lnTo>
                    <a:pt x="16" y="24"/>
                  </a:lnTo>
                  <a:lnTo>
                    <a:pt x="10" y="24"/>
                  </a:lnTo>
                  <a:lnTo>
                    <a:pt x="10" y="24"/>
                  </a:lnTo>
                  <a:lnTo>
                    <a:pt x="5" y="22"/>
                  </a:lnTo>
                  <a:lnTo>
                    <a:pt x="5" y="22"/>
                  </a:lnTo>
                  <a:lnTo>
                    <a:pt x="2" y="19"/>
                  </a:lnTo>
                  <a:lnTo>
                    <a:pt x="0" y="16"/>
                  </a:lnTo>
                  <a:lnTo>
                    <a:pt x="0" y="16"/>
                  </a:lnTo>
                  <a:lnTo>
                    <a:pt x="2" y="9"/>
                  </a:lnTo>
                  <a:lnTo>
                    <a:pt x="7" y="3"/>
                  </a:lnTo>
                  <a:lnTo>
                    <a:pt x="7" y="3"/>
                  </a:lnTo>
                  <a:lnTo>
                    <a:pt x="10" y="2"/>
                  </a:lnTo>
                  <a:lnTo>
                    <a:pt x="15" y="0"/>
                  </a:lnTo>
                  <a:lnTo>
                    <a:pt x="15" y="0"/>
                  </a:lnTo>
                  <a:close/>
                  <a:moveTo>
                    <a:pt x="16" y="19"/>
                  </a:moveTo>
                  <a:lnTo>
                    <a:pt x="16" y="19"/>
                  </a:lnTo>
                  <a:lnTo>
                    <a:pt x="16" y="19"/>
                  </a:lnTo>
                  <a:lnTo>
                    <a:pt x="16" y="19"/>
                  </a:lnTo>
                  <a:lnTo>
                    <a:pt x="10" y="17"/>
                  </a:lnTo>
                  <a:lnTo>
                    <a:pt x="10" y="17"/>
                  </a:lnTo>
                  <a:lnTo>
                    <a:pt x="7" y="14"/>
                  </a:lnTo>
                  <a:lnTo>
                    <a:pt x="5" y="11"/>
                  </a:lnTo>
                  <a:lnTo>
                    <a:pt x="7" y="9"/>
                  </a:lnTo>
                  <a:lnTo>
                    <a:pt x="7" y="9"/>
                  </a:lnTo>
                  <a:lnTo>
                    <a:pt x="7" y="8"/>
                  </a:lnTo>
                  <a:lnTo>
                    <a:pt x="7" y="8"/>
                  </a:lnTo>
                  <a:lnTo>
                    <a:pt x="3" y="13"/>
                  </a:lnTo>
                  <a:lnTo>
                    <a:pt x="3" y="16"/>
                  </a:lnTo>
                  <a:lnTo>
                    <a:pt x="3" y="16"/>
                  </a:lnTo>
                  <a:lnTo>
                    <a:pt x="7" y="19"/>
                  </a:lnTo>
                  <a:lnTo>
                    <a:pt x="7" y="19"/>
                  </a:lnTo>
                  <a:lnTo>
                    <a:pt x="11" y="22"/>
                  </a:lnTo>
                  <a:lnTo>
                    <a:pt x="11" y="22"/>
                  </a:lnTo>
                  <a:lnTo>
                    <a:pt x="15" y="21"/>
                  </a:lnTo>
                  <a:lnTo>
                    <a:pt x="16" y="19"/>
                  </a:lnTo>
                  <a:lnTo>
                    <a:pt x="16" y="19"/>
                  </a:lnTo>
                  <a:close/>
                  <a:moveTo>
                    <a:pt x="11" y="11"/>
                  </a:moveTo>
                  <a:lnTo>
                    <a:pt x="11" y="11"/>
                  </a:lnTo>
                  <a:lnTo>
                    <a:pt x="15" y="8"/>
                  </a:lnTo>
                  <a:lnTo>
                    <a:pt x="15" y="8"/>
                  </a:lnTo>
                  <a:lnTo>
                    <a:pt x="18" y="6"/>
                  </a:lnTo>
                  <a:lnTo>
                    <a:pt x="18" y="6"/>
                  </a:lnTo>
                  <a:lnTo>
                    <a:pt x="16" y="6"/>
                  </a:lnTo>
                  <a:lnTo>
                    <a:pt x="15" y="6"/>
                  </a:lnTo>
                  <a:lnTo>
                    <a:pt x="15" y="6"/>
                  </a:lnTo>
                  <a:lnTo>
                    <a:pt x="13" y="8"/>
                  </a:lnTo>
                  <a:lnTo>
                    <a:pt x="11" y="11"/>
                  </a:lnTo>
                  <a:lnTo>
                    <a:pt x="11" y="11"/>
                  </a:lnTo>
                  <a:close/>
                  <a:moveTo>
                    <a:pt x="18" y="11"/>
                  </a:moveTo>
                  <a:lnTo>
                    <a:pt x="18" y="11"/>
                  </a:lnTo>
                  <a:lnTo>
                    <a:pt x="16" y="14"/>
                  </a:lnTo>
                  <a:lnTo>
                    <a:pt x="16" y="14"/>
                  </a:lnTo>
                  <a:lnTo>
                    <a:pt x="18" y="13"/>
                  </a:lnTo>
                  <a:lnTo>
                    <a:pt x="18" y="13"/>
                  </a:lnTo>
                  <a:lnTo>
                    <a:pt x="19" y="13"/>
                  </a:lnTo>
                  <a:lnTo>
                    <a:pt x="18" y="11"/>
                  </a:lnTo>
                  <a:lnTo>
                    <a:pt x="1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6" name="Freeform 121"/>
            <p:cNvSpPr>
              <a:spLocks noEditPoints="1"/>
            </p:cNvSpPr>
            <p:nvPr/>
          </p:nvSpPr>
          <p:spPr bwMode="auto">
            <a:xfrm>
              <a:off x="8044429" y="1813224"/>
              <a:ext cx="36513" cy="38100"/>
            </a:xfrm>
            <a:custGeom>
              <a:avLst/>
              <a:gdLst>
                <a:gd name="T0" fmla="*/ 11 w 23"/>
                <a:gd name="T1" fmla="*/ 0 h 24"/>
                <a:gd name="T2" fmla="*/ 18 w 23"/>
                <a:gd name="T3" fmla="*/ 4 h 24"/>
                <a:gd name="T4" fmla="*/ 21 w 23"/>
                <a:gd name="T5" fmla="*/ 7 h 24"/>
                <a:gd name="T6" fmla="*/ 23 w 23"/>
                <a:gd name="T7" fmla="*/ 13 h 24"/>
                <a:gd name="T8" fmla="*/ 21 w 23"/>
                <a:gd name="T9" fmla="*/ 19 h 24"/>
                <a:gd name="T10" fmla="*/ 19 w 23"/>
                <a:gd name="T11" fmla="*/ 23 h 24"/>
                <a:gd name="T12" fmla="*/ 10 w 23"/>
                <a:gd name="T13" fmla="*/ 24 h 24"/>
                <a:gd name="T14" fmla="*/ 8 w 23"/>
                <a:gd name="T15" fmla="*/ 24 h 24"/>
                <a:gd name="T16" fmla="*/ 4 w 23"/>
                <a:gd name="T17" fmla="*/ 21 h 24"/>
                <a:gd name="T18" fmla="*/ 0 w 23"/>
                <a:gd name="T19" fmla="*/ 15 h 24"/>
                <a:gd name="T20" fmla="*/ 0 w 23"/>
                <a:gd name="T21" fmla="*/ 11 h 24"/>
                <a:gd name="T22" fmla="*/ 4 w 23"/>
                <a:gd name="T23" fmla="*/ 5 h 24"/>
                <a:gd name="T24" fmla="*/ 11 w 23"/>
                <a:gd name="T25" fmla="*/ 0 h 24"/>
                <a:gd name="T26" fmla="*/ 7 w 23"/>
                <a:gd name="T27" fmla="*/ 16 h 24"/>
                <a:gd name="T28" fmla="*/ 7 w 23"/>
                <a:gd name="T29" fmla="*/ 16 h 24"/>
                <a:gd name="T30" fmla="*/ 8 w 23"/>
                <a:gd name="T31" fmla="*/ 11 h 24"/>
                <a:gd name="T32" fmla="*/ 11 w 23"/>
                <a:gd name="T33" fmla="*/ 7 h 24"/>
                <a:gd name="T34" fmla="*/ 11 w 23"/>
                <a:gd name="T35" fmla="*/ 7 h 24"/>
                <a:gd name="T36" fmla="*/ 15 w 23"/>
                <a:gd name="T37" fmla="*/ 10 h 24"/>
                <a:gd name="T38" fmla="*/ 15 w 23"/>
                <a:gd name="T39" fmla="*/ 11 h 24"/>
                <a:gd name="T40" fmla="*/ 16 w 23"/>
                <a:gd name="T41" fmla="*/ 13 h 24"/>
                <a:gd name="T42" fmla="*/ 16 w 23"/>
                <a:gd name="T43" fmla="*/ 16 h 24"/>
                <a:gd name="T44" fmla="*/ 18 w 23"/>
                <a:gd name="T45" fmla="*/ 15 h 24"/>
                <a:gd name="T46" fmla="*/ 19 w 23"/>
                <a:gd name="T47" fmla="*/ 10 h 24"/>
                <a:gd name="T48" fmla="*/ 18 w 23"/>
                <a:gd name="T49" fmla="*/ 8 h 24"/>
                <a:gd name="T50" fmla="*/ 15 w 23"/>
                <a:gd name="T51" fmla="*/ 7 h 24"/>
                <a:gd name="T52" fmla="*/ 11 w 23"/>
                <a:gd name="T53" fmla="*/ 5 h 24"/>
                <a:gd name="T54" fmla="*/ 8 w 23"/>
                <a:gd name="T55" fmla="*/ 7 h 24"/>
                <a:gd name="T56" fmla="*/ 5 w 23"/>
                <a:gd name="T57" fmla="*/ 13 h 24"/>
                <a:gd name="T58" fmla="*/ 5 w 23"/>
                <a:gd name="T59" fmla="*/ 15 h 24"/>
                <a:gd name="T60" fmla="*/ 7 w 23"/>
                <a:gd name="T61" fmla="*/ 16 h 24"/>
                <a:gd name="T62" fmla="*/ 15 w 23"/>
                <a:gd name="T63" fmla="*/ 21 h 24"/>
                <a:gd name="T64" fmla="*/ 10 w 23"/>
                <a:gd name="T65" fmla="*/ 21 h 24"/>
                <a:gd name="T66" fmla="*/ 15 w 23"/>
                <a:gd name="T6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4">
                  <a:moveTo>
                    <a:pt x="11" y="0"/>
                  </a:moveTo>
                  <a:lnTo>
                    <a:pt x="11" y="0"/>
                  </a:lnTo>
                  <a:lnTo>
                    <a:pt x="15" y="2"/>
                  </a:lnTo>
                  <a:lnTo>
                    <a:pt x="18" y="4"/>
                  </a:lnTo>
                  <a:lnTo>
                    <a:pt x="18" y="4"/>
                  </a:lnTo>
                  <a:lnTo>
                    <a:pt x="21" y="7"/>
                  </a:lnTo>
                  <a:lnTo>
                    <a:pt x="21" y="7"/>
                  </a:lnTo>
                  <a:lnTo>
                    <a:pt x="23" y="13"/>
                  </a:lnTo>
                  <a:lnTo>
                    <a:pt x="23" y="13"/>
                  </a:lnTo>
                  <a:lnTo>
                    <a:pt x="21" y="19"/>
                  </a:lnTo>
                  <a:lnTo>
                    <a:pt x="21" y="19"/>
                  </a:lnTo>
                  <a:lnTo>
                    <a:pt x="19" y="23"/>
                  </a:lnTo>
                  <a:lnTo>
                    <a:pt x="16" y="24"/>
                  </a:lnTo>
                  <a:lnTo>
                    <a:pt x="10" y="24"/>
                  </a:lnTo>
                  <a:lnTo>
                    <a:pt x="10" y="24"/>
                  </a:lnTo>
                  <a:lnTo>
                    <a:pt x="8" y="24"/>
                  </a:lnTo>
                  <a:lnTo>
                    <a:pt x="8" y="24"/>
                  </a:lnTo>
                  <a:lnTo>
                    <a:pt x="4" y="21"/>
                  </a:lnTo>
                  <a:lnTo>
                    <a:pt x="2" y="18"/>
                  </a:lnTo>
                  <a:lnTo>
                    <a:pt x="0" y="15"/>
                  </a:lnTo>
                  <a:lnTo>
                    <a:pt x="0" y="11"/>
                  </a:lnTo>
                  <a:lnTo>
                    <a:pt x="0" y="11"/>
                  </a:lnTo>
                  <a:lnTo>
                    <a:pt x="4" y="5"/>
                  </a:lnTo>
                  <a:lnTo>
                    <a:pt x="4" y="5"/>
                  </a:lnTo>
                  <a:lnTo>
                    <a:pt x="7" y="2"/>
                  </a:lnTo>
                  <a:lnTo>
                    <a:pt x="11" y="0"/>
                  </a:lnTo>
                  <a:lnTo>
                    <a:pt x="11" y="0"/>
                  </a:lnTo>
                  <a:close/>
                  <a:moveTo>
                    <a:pt x="7" y="16"/>
                  </a:moveTo>
                  <a:lnTo>
                    <a:pt x="7" y="16"/>
                  </a:lnTo>
                  <a:lnTo>
                    <a:pt x="7" y="16"/>
                  </a:lnTo>
                  <a:lnTo>
                    <a:pt x="7" y="16"/>
                  </a:lnTo>
                  <a:lnTo>
                    <a:pt x="8" y="11"/>
                  </a:lnTo>
                  <a:lnTo>
                    <a:pt x="11" y="7"/>
                  </a:lnTo>
                  <a:lnTo>
                    <a:pt x="11" y="7"/>
                  </a:lnTo>
                  <a:lnTo>
                    <a:pt x="11" y="7"/>
                  </a:lnTo>
                  <a:lnTo>
                    <a:pt x="11" y="7"/>
                  </a:lnTo>
                  <a:lnTo>
                    <a:pt x="13" y="8"/>
                  </a:lnTo>
                  <a:lnTo>
                    <a:pt x="15" y="10"/>
                  </a:lnTo>
                  <a:lnTo>
                    <a:pt x="15" y="10"/>
                  </a:lnTo>
                  <a:lnTo>
                    <a:pt x="15" y="11"/>
                  </a:lnTo>
                  <a:lnTo>
                    <a:pt x="15" y="11"/>
                  </a:lnTo>
                  <a:lnTo>
                    <a:pt x="16" y="13"/>
                  </a:lnTo>
                  <a:lnTo>
                    <a:pt x="16" y="16"/>
                  </a:lnTo>
                  <a:lnTo>
                    <a:pt x="16" y="16"/>
                  </a:lnTo>
                  <a:lnTo>
                    <a:pt x="18" y="15"/>
                  </a:lnTo>
                  <a:lnTo>
                    <a:pt x="18" y="15"/>
                  </a:lnTo>
                  <a:lnTo>
                    <a:pt x="19" y="10"/>
                  </a:lnTo>
                  <a:lnTo>
                    <a:pt x="19" y="10"/>
                  </a:lnTo>
                  <a:lnTo>
                    <a:pt x="19" y="8"/>
                  </a:lnTo>
                  <a:lnTo>
                    <a:pt x="18" y="8"/>
                  </a:lnTo>
                  <a:lnTo>
                    <a:pt x="18" y="8"/>
                  </a:lnTo>
                  <a:lnTo>
                    <a:pt x="15" y="7"/>
                  </a:lnTo>
                  <a:lnTo>
                    <a:pt x="11" y="5"/>
                  </a:lnTo>
                  <a:lnTo>
                    <a:pt x="11" y="5"/>
                  </a:lnTo>
                  <a:lnTo>
                    <a:pt x="8" y="7"/>
                  </a:lnTo>
                  <a:lnTo>
                    <a:pt x="8" y="7"/>
                  </a:lnTo>
                  <a:lnTo>
                    <a:pt x="7" y="10"/>
                  </a:lnTo>
                  <a:lnTo>
                    <a:pt x="5" y="13"/>
                  </a:lnTo>
                  <a:lnTo>
                    <a:pt x="5" y="13"/>
                  </a:lnTo>
                  <a:lnTo>
                    <a:pt x="5" y="15"/>
                  </a:lnTo>
                  <a:lnTo>
                    <a:pt x="7" y="16"/>
                  </a:lnTo>
                  <a:lnTo>
                    <a:pt x="7" y="16"/>
                  </a:lnTo>
                  <a:close/>
                  <a:moveTo>
                    <a:pt x="15" y="21"/>
                  </a:moveTo>
                  <a:lnTo>
                    <a:pt x="15" y="21"/>
                  </a:lnTo>
                  <a:lnTo>
                    <a:pt x="10" y="21"/>
                  </a:lnTo>
                  <a:lnTo>
                    <a:pt x="10" y="21"/>
                  </a:lnTo>
                  <a:lnTo>
                    <a:pt x="15" y="21"/>
                  </a:lnTo>
                  <a:lnTo>
                    <a:pt x="15"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7" name="Freeform 122"/>
            <p:cNvSpPr>
              <a:spLocks noEditPoints="1"/>
            </p:cNvSpPr>
            <p:nvPr/>
          </p:nvSpPr>
          <p:spPr bwMode="auto">
            <a:xfrm>
              <a:off x="7974579" y="1833862"/>
              <a:ext cx="33338" cy="33338"/>
            </a:xfrm>
            <a:custGeom>
              <a:avLst/>
              <a:gdLst>
                <a:gd name="T0" fmla="*/ 21 w 21"/>
                <a:gd name="T1" fmla="*/ 10 h 21"/>
                <a:gd name="T2" fmla="*/ 21 w 21"/>
                <a:gd name="T3" fmla="*/ 10 h 21"/>
                <a:gd name="T4" fmla="*/ 19 w 21"/>
                <a:gd name="T5" fmla="*/ 16 h 21"/>
                <a:gd name="T6" fmla="*/ 19 w 21"/>
                <a:gd name="T7" fmla="*/ 16 h 21"/>
                <a:gd name="T8" fmla="*/ 16 w 21"/>
                <a:gd name="T9" fmla="*/ 19 h 21"/>
                <a:gd name="T10" fmla="*/ 14 w 21"/>
                <a:gd name="T11" fmla="*/ 21 h 21"/>
                <a:gd name="T12" fmla="*/ 11 w 21"/>
                <a:gd name="T13" fmla="*/ 21 h 21"/>
                <a:gd name="T14" fmla="*/ 7 w 21"/>
                <a:gd name="T15" fmla="*/ 21 h 21"/>
                <a:gd name="T16" fmla="*/ 7 w 21"/>
                <a:gd name="T17" fmla="*/ 21 h 21"/>
                <a:gd name="T18" fmla="*/ 3 w 21"/>
                <a:gd name="T19" fmla="*/ 19 h 21"/>
                <a:gd name="T20" fmla="*/ 3 w 21"/>
                <a:gd name="T21" fmla="*/ 19 h 21"/>
                <a:gd name="T22" fmla="*/ 2 w 21"/>
                <a:gd name="T23" fmla="*/ 14 h 21"/>
                <a:gd name="T24" fmla="*/ 0 w 21"/>
                <a:gd name="T25" fmla="*/ 11 h 21"/>
                <a:gd name="T26" fmla="*/ 0 w 21"/>
                <a:gd name="T27" fmla="*/ 11 h 21"/>
                <a:gd name="T28" fmla="*/ 2 w 21"/>
                <a:gd name="T29" fmla="*/ 5 h 21"/>
                <a:gd name="T30" fmla="*/ 2 w 21"/>
                <a:gd name="T31" fmla="*/ 5 h 21"/>
                <a:gd name="T32" fmla="*/ 5 w 21"/>
                <a:gd name="T33" fmla="*/ 2 h 21"/>
                <a:gd name="T34" fmla="*/ 10 w 21"/>
                <a:gd name="T35" fmla="*/ 0 h 21"/>
                <a:gd name="T36" fmla="*/ 14 w 21"/>
                <a:gd name="T37" fmla="*/ 0 h 21"/>
                <a:gd name="T38" fmla="*/ 18 w 21"/>
                <a:gd name="T39" fmla="*/ 3 h 21"/>
                <a:gd name="T40" fmla="*/ 18 w 21"/>
                <a:gd name="T41" fmla="*/ 3 h 21"/>
                <a:gd name="T42" fmla="*/ 19 w 21"/>
                <a:gd name="T43" fmla="*/ 5 h 21"/>
                <a:gd name="T44" fmla="*/ 21 w 21"/>
                <a:gd name="T45" fmla="*/ 8 h 21"/>
                <a:gd name="T46" fmla="*/ 21 w 21"/>
                <a:gd name="T47" fmla="*/ 8 h 21"/>
                <a:gd name="T48" fmla="*/ 21 w 21"/>
                <a:gd name="T49" fmla="*/ 10 h 21"/>
                <a:gd name="T50" fmla="*/ 21 w 21"/>
                <a:gd name="T51" fmla="*/ 10 h 21"/>
                <a:gd name="T52" fmla="*/ 7 w 21"/>
                <a:gd name="T53" fmla="*/ 11 h 21"/>
                <a:gd name="T54" fmla="*/ 7 w 21"/>
                <a:gd name="T55" fmla="*/ 11 h 21"/>
                <a:gd name="T56" fmla="*/ 7 w 21"/>
                <a:gd name="T57" fmla="*/ 13 h 21"/>
                <a:gd name="T58" fmla="*/ 7 w 21"/>
                <a:gd name="T59" fmla="*/ 14 h 21"/>
                <a:gd name="T60" fmla="*/ 7 w 21"/>
                <a:gd name="T61" fmla="*/ 14 h 21"/>
                <a:gd name="T62" fmla="*/ 7 w 21"/>
                <a:gd name="T63" fmla="*/ 16 h 21"/>
                <a:gd name="T64" fmla="*/ 7 w 21"/>
                <a:gd name="T65" fmla="*/ 16 h 21"/>
                <a:gd name="T66" fmla="*/ 10 w 21"/>
                <a:gd name="T67" fmla="*/ 16 h 21"/>
                <a:gd name="T68" fmla="*/ 10 w 21"/>
                <a:gd name="T69" fmla="*/ 16 h 21"/>
                <a:gd name="T70" fmla="*/ 8 w 21"/>
                <a:gd name="T71" fmla="*/ 13 h 21"/>
                <a:gd name="T72" fmla="*/ 7 w 21"/>
                <a:gd name="T73" fmla="*/ 11 h 21"/>
                <a:gd name="T74" fmla="*/ 7 w 21"/>
                <a:gd name="T75" fmla="*/ 11 h 21"/>
                <a:gd name="T76" fmla="*/ 7 w 21"/>
                <a:gd name="T77" fmla="*/ 8 h 21"/>
                <a:gd name="T78" fmla="*/ 7 w 21"/>
                <a:gd name="T79" fmla="*/ 8 h 21"/>
                <a:gd name="T80" fmla="*/ 8 w 21"/>
                <a:gd name="T81" fmla="*/ 8 h 21"/>
                <a:gd name="T82" fmla="*/ 10 w 21"/>
                <a:gd name="T83" fmla="*/ 6 h 21"/>
                <a:gd name="T84" fmla="*/ 10 w 21"/>
                <a:gd name="T85" fmla="*/ 6 h 21"/>
                <a:gd name="T86" fmla="*/ 8 w 21"/>
                <a:gd name="T87" fmla="*/ 6 h 21"/>
                <a:gd name="T88" fmla="*/ 7 w 21"/>
                <a:gd name="T89" fmla="*/ 8 h 21"/>
                <a:gd name="T90" fmla="*/ 7 w 21"/>
                <a:gd name="T9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 h="21">
                  <a:moveTo>
                    <a:pt x="21" y="10"/>
                  </a:moveTo>
                  <a:lnTo>
                    <a:pt x="21" y="10"/>
                  </a:lnTo>
                  <a:lnTo>
                    <a:pt x="19" y="16"/>
                  </a:lnTo>
                  <a:lnTo>
                    <a:pt x="19" y="16"/>
                  </a:lnTo>
                  <a:lnTo>
                    <a:pt x="16" y="19"/>
                  </a:lnTo>
                  <a:lnTo>
                    <a:pt x="14" y="21"/>
                  </a:lnTo>
                  <a:lnTo>
                    <a:pt x="11" y="21"/>
                  </a:lnTo>
                  <a:lnTo>
                    <a:pt x="7" y="21"/>
                  </a:lnTo>
                  <a:lnTo>
                    <a:pt x="7" y="21"/>
                  </a:lnTo>
                  <a:lnTo>
                    <a:pt x="3" y="19"/>
                  </a:lnTo>
                  <a:lnTo>
                    <a:pt x="3" y="19"/>
                  </a:lnTo>
                  <a:lnTo>
                    <a:pt x="2" y="14"/>
                  </a:lnTo>
                  <a:lnTo>
                    <a:pt x="0" y="11"/>
                  </a:lnTo>
                  <a:lnTo>
                    <a:pt x="0" y="11"/>
                  </a:lnTo>
                  <a:lnTo>
                    <a:pt x="2" y="5"/>
                  </a:lnTo>
                  <a:lnTo>
                    <a:pt x="2" y="5"/>
                  </a:lnTo>
                  <a:lnTo>
                    <a:pt x="5" y="2"/>
                  </a:lnTo>
                  <a:lnTo>
                    <a:pt x="10" y="0"/>
                  </a:lnTo>
                  <a:lnTo>
                    <a:pt x="14" y="0"/>
                  </a:lnTo>
                  <a:lnTo>
                    <a:pt x="18" y="3"/>
                  </a:lnTo>
                  <a:lnTo>
                    <a:pt x="18" y="3"/>
                  </a:lnTo>
                  <a:lnTo>
                    <a:pt x="19" y="5"/>
                  </a:lnTo>
                  <a:lnTo>
                    <a:pt x="21" y="8"/>
                  </a:lnTo>
                  <a:lnTo>
                    <a:pt x="21" y="8"/>
                  </a:lnTo>
                  <a:lnTo>
                    <a:pt x="21" y="10"/>
                  </a:lnTo>
                  <a:lnTo>
                    <a:pt x="21" y="10"/>
                  </a:lnTo>
                  <a:close/>
                  <a:moveTo>
                    <a:pt x="7" y="11"/>
                  </a:moveTo>
                  <a:lnTo>
                    <a:pt x="7" y="11"/>
                  </a:lnTo>
                  <a:lnTo>
                    <a:pt x="7" y="13"/>
                  </a:lnTo>
                  <a:lnTo>
                    <a:pt x="7" y="14"/>
                  </a:lnTo>
                  <a:lnTo>
                    <a:pt x="7" y="14"/>
                  </a:lnTo>
                  <a:lnTo>
                    <a:pt x="7" y="16"/>
                  </a:lnTo>
                  <a:lnTo>
                    <a:pt x="7" y="16"/>
                  </a:lnTo>
                  <a:lnTo>
                    <a:pt x="10" y="16"/>
                  </a:lnTo>
                  <a:lnTo>
                    <a:pt x="10" y="16"/>
                  </a:lnTo>
                  <a:lnTo>
                    <a:pt x="8" y="13"/>
                  </a:lnTo>
                  <a:lnTo>
                    <a:pt x="7" y="11"/>
                  </a:lnTo>
                  <a:lnTo>
                    <a:pt x="7" y="11"/>
                  </a:lnTo>
                  <a:close/>
                  <a:moveTo>
                    <a:pt x="7" y="8"/>
                  </a:moveTo>
                  <a:lnTo>
                    <a:pt x="7" y="8"/>
                  </a:lnTo>
                  <a:lnTo>
                    <a:pt x="8" y="8"/>
                  </a:lnTo>
                  <a:lnTo>
                    <a:pt x="10" y="6"/>
                  </a:lnTo>
                  <a:lnTo>
                    <a:pt x="10" y="6"/>
                  </a:lnTo>
                  <a:lnTo>
                    <a:pt x="8" y="6"/>
                  </a:lnTo>
                  <a:lnTo>
                    <a:pt x="7" y="8"/>
                  </a:lnTo>
                  <a:lnTo>
                    <a:pt x="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8" name="Freeform 123"/>
            <p:cNvSpPr/>
            <p:nvPr/>
          </p:nvSpPr>
          <p:spPr bwMode="auto">
            <a:xfrm>
              <a:off x="8025379" y="1478262"/>
              <a:ext cx="31750" cy="30163"/>
            </a:xfrm>
            <a:custGeom>
              <a:avLst/>
              <a:gdLst>
                <a:gd name="T0" fmla="*/ 20 w 20"/>
                <a:gd name="T1" fmla="*/ 10 h 19"/>
                <a:gd name="T2" fmla="*/ 20 w 20"/>
                <a:gd name="T3" fmla="*/ 10 h 19"/>
                <a:gd name="T4" fmla="*/ 19 w 20"/>
                <a:gd name="T5" fmla="*/ 16 h 19"/>
                <a:gd name="T6" fmla="*/ 19 w 20"/>
                <a:gd name="T7" fmla="*/ 16 h 19"/>
                <a:gd name="T8" fmla="*/ 16 w 20"/>
                <a:gd name="T9" fmla="*/ 19 h 19"/>
                <a:gd name="T10" fmla="*/ 11 w 20"/>
                <a:gd name="T11" fmla="*/ 19 h 19"/>
                <a:gd name="T12" fmla="*/ 11 w 20"/>
                <a:gd name="T13" fmla="*/ 19 h 19"/>
                <a:gd name="T14" fmla="*/ 6 w 20"/>
                <a:gd name="T15" fmla="*/ 19 h 19"/>
                <a:gd name="T16" fmla="*/ 6 w 20"/>
                <a:gd name="T17" fmla="*/ 19 h 19"/>
                <a:gd name="T18" fmla="*/ 3 w 20"/>
                <a:gd name="T19" fmla="*/ 17 h 19"/>
                <a:gd name="T20" fmla="*/ 3 w 20"/>
                <a:gd name="T21" fmla="*/ 17 h 19"/>
                <a:gd name="T22" fmla="*/ 0 w 20"/>
                <a:gd name="T23" fmla="*/ 14 h 19"/>
                <a:gd name="T24" fmla="*/ 0 w 20"/>
                <a:gd name="T25" fmla="*/ 13 h 19"/>
                <a:gd name="T26" fmla="*/ 0 w 20"/>
                <a:gd name="T27" fmla="*/ 13 h 19"/>
                <a:gd name="T28" fmla="*/ 0 w 20"/>
                <a:gd name="T29" fmla="*/ 10 h 19"/>
                <a:gd name="T30" fmla="*/ 0 w 20"/>
                <a:gd name="T31" fmla="*/ 10 h 19"/>
                <a:gd name="T32" fmla="*/ 3 w 20"/>
                <a:gd name="T33" fmla="*/ 3 h 19"/>
                <a:gd name="T34" fmla="*/ 3 w 20"/>
                <a:gd name="T35" fmla="*/ 3 h 19"/>
                <a:gd name="T36" fmla="*/ 3 w 20"/>
                <a:gd name="T37" fmla="*/ 3 h 19"/>
                <a:gd name="T38" fmla="*/ 3 w 20"/>
                <a:gd name="T39" fmla="*/ 3 h 19"/>
                <a:gd name="T40" fmla="*/ 9 w 20"/>
                <a:gd name="T41" fmla="*/ 0 h 19"/>
                <a:gd name="T42" fmla="*/ 14 w 20"/>
                <a:gd name="T43" fmla="*/ 0 h 19"/>
                <a:gd name="T44" fmla="*/ 14 w 20"/>
                <a:gd name="T45" fmla="*/ 0 h 19"/>
                <a:gd name="T46" fmla="*/ 17 w 20"/>
                <a:gd name="T47" fmla="*/ 2 h 19"/>
                <a:gd name="T48" fmla="*/ 19 w 20"/>
                <a:gd name="T49" fmla="*/ 3 h 19"/>
                <a:gd name="T50" fmla="*/ 19 w 20"/>
                <a:gd name="T51" fmla="*/ 3 h 19"/>
                <a:gd name="T52" fmla="*/ 19 w 20"/>
                <a:gd name="T53" fmla="*/ 6 h 19"/>
                <a:gd name="T54" fmla="*/ 19 w 20"/>
                <a:gd name="T55" fmla="*/ 6 h 19"/>
                <a:gd name="T56" fmla="*/ 20 w 20"/>
                <a:gd name="T57" fmla="*/ 10 h 19"/>
                <a:gd name="T58" fmla="*/ 20 w 20"/>
                <a:gd name="T5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19">
                  <a:moveTo>
                    <a:pt x="20" y="10"/>
                  </a:moveTo>
                  <a:lnTo>
                    <a:pt x="20" y="10"/>
                  </a:lnTo>
                  <a:lnTo>
                    <a:pt x="19" y="16"/>
                  </a:lnTo>
                  <a:lnTo>
                    <a:pt x="19" y="16"/>
                  </a:lnTo>
                  <a:lnTo>
                    <a:pt x="16" y="19"/>
                  </a:lnTo>
                  <a:lnTo>
                    <a:pt x="11" y="19"/>
                  </a:lnTo>
                  <a:lnTo>
                    <a:pt x="11" y="19"/>
                  </a:lnTo>
                  <a:lnTo>
                    <a:pt x="6" y="19"/>
                  </a:lnTo>
                  <a:lnTo>
                    <a:pt x="6" y="19"/>
                  </a:lnTo>
                  <a:lnTo>
                    <a:pt x="3" y="17"/>
                  </a:lnTo>
                  <a:lnTo>
                    <a:pt x="3" y="17"/>
                  </a:lnTo>
                  <a:lnTo>
                    <a:pt x="0" y="14"/>
                  </a:lnTo>
                  <a:lnTo>
                    <a:pt x="0" y="13"/>
                  </a:lnTo>
                  <a:lnTo>
                    <a:pt x="0" y="13"/>
                  </a:lnTo>
                  <a:lnTo>
                    <a:pt x="0" y="10"/>
                  </a:lnTo>
                  <a:lnTo>
                    <a:pt x="0" y="10"/>
                  </a:lnTo>
                  <a:lnTo>
                    <a:pt x="3" y="3"/>
                  </a:lnTo>
                  <a:lnTo>
                    <a:pt x="3" y="3"/>
                  </a:lnTo>
                  <a:lnTo>
                    <a:pt x="3" y="3"/>
                  </a:lnTo>
                  <a:lnTo>
                    <a:pt x="3" y="3"/>
                  </a:lnTo>
                  <a:lnTo>
                    <a:pt x="9" y="0"/>
                  </a:lnTo>
                  <a:lnTo>
                    <a:pt x="14" y="0"/>
                  </a:lnTo>
                  <a:lnTo>
                    <a:pt x="14" y="0"/>
                  </a:lnTo>
                  <a:lnTo>
                    <a:pt x="17" y="2"/>
                  </a:lnTo>
                  <a:lnTo>
                    <a:pt x="19" y="3"/>
                  </a:lnTo>
                  <a:lnTo>
                    <a:pt x="19" y="3"/>
                  </a:lnTo>
                  <a:lnTo>
                    <a:pt x="19" y="6"/>
                  </a:lnTo>
                  <a:lnTo>
                    <a:pt x="19" y="6"/>
                  </a:lnTo>
                  <a:lnTo>
                    <a:pt x="20" y="10"/>
                  </a:lnTo>
                  <a:lnTo>
                    <a:pt x="2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9" name="Freeform 124"/>
            <p:cNvSpPr>
              <a:spLocks noEditPoints="1"/>
            </p:cNvSpPr>
            <p:nvPr/>
          </p:nvSpPr>
          <p:spPr bwMode="auto">
            <a:xfrm>
              <a:off x="8020616" y="1541762"/>
              <a:ext cx="30163" cy="31750"/>
            </a:xfrm>
            <a:custGeom>
              <a:avLst/>
              <a:gdLst>
                <a:gd name="T0" fmla="*/ 19 w 19"/>
                <a:gd name="T1" fmla="*/ 7 h 20"/>
                <a:gd name="T2" fmla="*/ 19 w 19"/>
                <a:gd name="T3" fmla="*/ 7 h 20"/>
                <a:gd name="T4" fmla="*/ 17 w 19"/>
                <a:gd name="T5" fmla="*/ 12 h 20"/>
                <a:gd name="T6" fmla="*/ 15 w 19"/>
                <a:gd name="T7" fmla="*/ 15 h 20"/>
                <a:gd name="T8" fmla="*/ 15 w 19"/>
                <a:gd name="T9" fmla="*/ 15 h 20"/>
                <a:gd name="T10" fmla="*/ 12 w 19"/>
                <a:gd name="T11" fmla="*/ 18 h 20"/>
                <a:gd name="T12" fmla="*/ 12 w 19"/>
                <a:gd name="T13" fmla="*/ 18 h 20"/>
                <a:gd name="T14" fmla="*/ 11 w 19"/>
                <a:gd name="T15" fmla="*/ 20 h 20"/>
                <a:gd name="T16" fmla="*/ 8 w 19"/>
                <a:gd name="T17" fmla="*/ 20 h 20"/>
                <a:gd name="T18" fmla="*/ 8 w 19"/>
                <a:gd name="T19" fmla="*/ 20 h 20"/>
                <a:gd name="T20" fmla="*/ 4 w 19"/>
                <a:gd name="T21" fmla="*/ 18 h 20"/>
                <a:gd name="T22" fmla="*/ 1 w 19"/>
                <a:gd name="T23" fmla="*/ 15 h 20"/>
                <a:gd name="T24" fmla="*/ 0 w 19"/>
                <a:gd name="T25" fmla="*/ 12 h 20"/>
                <a:gd name="T26" fmla="*/ 0 w 19"/>
                <a:gd name="T27" fmla="*/ 9 h 20"/>
                <a:gd name="T28" fmla="*/ 0 w 19"/>
                <a:gd name="T29" fmla="*/ 9 h 20"/>
                <a:gd name="T30" fmla="*/ 1 w 19"/>
                <a:gd name="T31" fmla="*/ 4 h 20"/>
                <a:gd name="T32" fmla="*/ 4 w 19"/>
                <a:gd name="T33" fmla="*/ 1 h 20"/>
                <a:gd name="T34" fmla="*/ 4 w 19"/>
                <a:gd name="T35" fmla="*/ 1 h 20"/>
                <a:gd name="T36" fmla="*/ 6 w 19"/>
                <a:gd name="T37" fmla="*/ 0 h 20"/>
                <a:gd name="T38" fmla="*/ 11 w 19"/>
                <a:gd name="T39" fmla="*/ 0 h 20"/>
                <a:gd name="T40" fmla="*/ 11 w 19"/>
                <a:gd name="T41" fmla="*/ 0 h 20"/>
                <a:gd name="T42" fmla="*/ 14 w 19"/>
                <a:gd name="T43" fmla="*/ 1 h 20"/>
                <a:gd name="T44" fmla="*/ 14 w 19"/>
                <a:gd name="T45" fmla="*/ 1 h 20"/>
                <a:gd name="T46" fmla="*/ 17 w 19"/>
                <a:gd name="T47" fmla="*/ 3 h 20"/>
                <a:gd name="T48" fmla="*/ 19 w 19"/>
                <a:gd name="T49" fmla="*/ 7 h 20"/>
                <a:gd name="T50" fmla="*/ 19 w 19"/>
                <a:gd name="T51" fmla="*/ 7 h 20"/>
                <a:gd name="T52" fmla="*/ 4 w 19"/>
                <a:gd name="T53" fmla="*/ 11 h 20"/>
                <a:gd name="T54" fmla="*/ 4 w 19"/>
                <a:gd name="T55" fmla="*/ 11 h 20"/>
                <a:gd name="T56" fmla="*/ 4 w 19"/>
                <a:gd name="T57" fmla="*/ 7 h 20"/>
                <a:gd name="T58" fmla="*/ 4 w 19"/>
                <a:gd name="T59" fmla="*/ 7 h 20"/>
                <a:gd name="T60" fmla="*/ 4 w 19"/>
                <a:gd name="T61" fmla="*/ 7 h 20"/>
                <a:gd name="T62" fmla="*/ 4 w 19"/>
                <a:gd name="T63" fmla="*/ 7 h 20"/>
                <a:gd name="T64" fmla="*/ 4 w 19"/>
                <a:gd name="T65" fmla="*/ 11 h 20"/>
                <a:gd name="T66" fmla="*/ 4 w 19"/>
                <a:gd name="T67" fmla="*/ 11 h 20"/>
                <a:gd name="T68" fmla="*/ 12 w 19"/>
                <a:gd name="T69" fmla="*/ 4 h 20"/>
                <a:gd name="T70" fmla="*/ 12 w 19"/>
                <a:gd name="T71" fmla="*/ 4 h 20"/>
                <a:gd name="T72" fmla="*/ 11 w 19"/>
                <a:gd name="T73" fmla="*/ 4 h 20"/>
                <a:gd name="T74" fmla="*/ 9 w 19"/>
                <a:gd name="T75" fmla="*/ 4 h 20"/>
                <a:gd name="T76" fmla="*/ 9 w 19"/>
                <a:gd name="T77" fmla="*/ 4 h 20"/>
                <a:gd name="T78" fmla="*/ 12 w 19"/>
                <a:gd name="T79" fmla="*/ 4 h 20"/>
                <a:gd name="T80" fmla="*/ 12 w 19"/>
                <a:gd name="T8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0">
                  <a:moveTo>
                    <a:pt x="19" y="7"/>
                  </a:moveTo>
                  <a:lnTo>
                    <a:pt x="19" y="7"/>
                  </a:lnTo>
                  <a:lnTo>
                    <a:pt x="17" y="12"/>
                  </a:lnTo>
                  <a:lnTo>
                    <a:pt x="15" y="15"/>
                  </a:lnTo>
                  <a:lnTo>
                    <a:pt x="15" y="15"/>
                  </a:lnTo>
                  <a:lnTo>
                    <a:pt x="12" y="18"/>
                  </a:lnTo>
                  <a:lnTo>
                    <a:pt x="12" y="18"/>
                  </a:lnTo>
                  <a:lnTo>
                    <a:pt x="11" y="20"/>
                  </a:lnTo>
                  <a:lnTo>
                    <a:pt x="8" y="20"/>
                  </a:lnTo>
                  <a:lnTo>
                    <a:pt x="8" y="20"/>
                  </a:lnTo>
                  <a:lnTo>
                    <a:pt x="4" y="18"/>
                  </a:lnTo>
                  <a:lnTo>
                    <a:pt x="1" y="15"/>
                  </a:lnTo>
                  <a:lnTo>
                    <a:pt x="0" y="12"/>
                  </a:lnTo>
                  <a:lnTo>
                    <a:pt x="0" y="9"/>
                  </a:lnTo>
                  <a:lnTo>
                    <a:pt x="0" y="9"/>
                  </a:lnTo>
                  <a:lnTo>
                    <a:pt x="1" y="4"/>
                  </a:lnTo>
                  <a:lnTo>
                    <a:pt x="4" y="1"/>
                  </a:lnTo>
                  <a:lnTo>
                    <a:pt x="4" y="1"/>
                  </a:lnTo>
                  <a:lnTo>
                    <a:pt x="6" y="0"/>
                  </a:lnTo>
                  <a:lnTo>
                    <a:pt x="11" y="0"/>
                  </a:lnTo>
                  <a:lnTo>
                    <a:pt x="11" y="0"/>
                  </a:lnTo>
                  <a:lnTo>
                    <a:pt x="14" y="1"/>
                  </a:lnTo>
                  <a:lnTo>
                    <a:pt x="14" y="1"/>
                  </a:lnTo>
                  <a:lnTo>
                    <a:pt x="17" y="3"/>
                  </a:lnTo>
                  <a:lnTo>
                    <a:pt x="19" y="7"/>
                  </a:lnTo>
                  <a:lnTo>
                    <a:pt x="19" y="7"/>
                  </a:lnTo>
                  <a:close/>
                  <a:moveTo>
                    <a:pt x="4" y="11"/>
                  </a:moveTo>
                  <a:lnTo>
                    <a:pt x="4" y="11"/>
                  </a:lnTo>
                  <a:lnTo>
                    <a:pt x="4" y="7"/>
                  </a:lnTo>
                  <a:lnTo>
                    <a:pt x="4" y="7"/>
                  </a:lnTo>
                  <a:lnTo>
                    <a:pt x="4" y="7"/>
                  </a:lnTo>
                  <a:lnTo>
                    <a:pt x="4" y="7"/>
                  </a:lnTo>
                  <a:lnTo>
                    <a:pt x="4" y="11"/>
                  </a:lnTo>
                  <a:lnTo>
                    <a:pt x="4" y="11"/>
                  </a:lnTo>
                  <a:close/>
                  <a:moveTo>
                    <a:pt x="12" y="4"/>
                  </a:moveTo>
                  <a:lnTo>
                    <a:pt x="12" y="4"/>
                  </a:lnTo>
                  <a:lnTo>
                    <a:pt x="11" y="4"/>
                  </a:lnTo>
                  <a:lnTo>
                    <a:pt x="9" y="4"/>
                  </a:lnTo>
                  <a:lnTo>
                    <a:pt x="9" y="4"/>
                  </a:lnTo>
                  <a:lnTo>
                    <a:pt x="12" y="4"/>
                  </a:lnTo>
                  <a:lnTo>
                    <a:pt x="1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0" name="Freeform 125"/>
            <p:cNvSpPr>
              <a:spLocks noEditPoints="1"/>
            </p:cNvSpPr>
            <p:nvPr/>
          </p:nvSpPr>
          <p:spPr bwMode="auto">
            <a:xfrm>
              <a:off x="8099991" y="1873549"/>
              <a:ext cx="30163" cy="34925"/>
            </a:xfrm>
            <a:custGeom>
              <a:avLst/>
              <a:gdLst>
                <a:gd name="T0" fmla="*/ 14 w 19"/>
                <a:gd name="T1" fmla="*/ 5 h 22"/>
                <a:gd name="T2" fmla="*/ 14 w 19"/>
                <a:gd name="T3" fmla="*/ 5 h 22"/>
                <a:gd name="T4" fmla="*/ 16 w 19"/>
                <a:gd name="T5" fmla="*/ 7 h 22"/>
                <a:gd name="T6" fmla="*/ 16 w 19"/>
                <a:gd name="T7" fmla="*/ 10 h 22"/>
                <a:gd name="T8" fmla="*/ 19 w 19"/>
                <a:gd name="T9" fmla="*/ 13 h 22"/>
                <a:gd name="T10" fmla="*/ 16 w 19"/>
                <a:gd name="T11" fmla="*/ 19 h 22"/>
                <a:gd name="T12" fmla="*/ 14 w 19"/>
                <a:gd name="T13" fmla="*/ 21 h 22"/>
                <a:gd name="T14" fmla="*/ 11 w 19"/>
                <a:gd name="T15" fmla="*/ 22 h 22"/>
                <a:gd name="T16" fmla="*/ 10 w 19"/>
                <a:gd name="T17" fmla="*/ 22 h 22"/>
                <a:gd name="T18" fmla="*/ 5 w 19"/>
                <a:gd name="T19" fmla="*/ 22 h 22"/>
                <a:gd name="T20" fmla="*/ 0 w 19"/>
                <a:gd name="T21" fmla="*/ 18 h 22"/>
                <a:gd name="T22" fmla="*/ 0 w 19"/>
                <a:gd name="T23" fmla="*/ 13 h 22"/>
                <a:gd name="T24" fmla="*/ 3 w 19"/>
                <a:gd name="T25" fmla="*/ 5 h 22"/>
                <a:gd name="T26" fmla="*/ 5 w 19"/>
                <a:gd name="T27" fmla="*/ 3 h 22"/>
                <a:gd name="T28" fmla="*/ 11 w 19"/>
                <a:gd name="T29" fmla="*/ 0 h 22"/>
                <a:gd name="T30" fmla="*/ 13 w 19"/>
                <a:gd name="T31" fmla="*/ 0 h 22"/>
                <a:gd name="T32" fmla="*/ 14 w 19"/>
                <a:gd name="T33" fmla="*/ 2 h 22"/>
                <a:gd name="T34" fmla="*/ 14 w 19"/>
                <a:gd name="T35" fmla="*/ 5 h 22"/>
                <a:gd name="T36" fmla="*/ 11 w 19"/>
                <a:gd name="T37" fmla="*/ 18 h 22"/>
                <a:gd name="T38" fmla="*/ 13 w 19"/>
                <a:gd name="T39" fmla="*/ 16 h 22"/>
                <a:gd name="T40" fmla="*/ 13 w 19"/>
                <a:gd name="T41" fmla="*/ 11 h 22"/>
                <a:gd name="T42" fmla="*/ 8 w 19"/>
                <a:gd name="T43" fmla="*/ 11 h 22"/>
                <a:gd name="T44" fmla="*/ 6 w 19"/>
                <a:gd name="T45" fmla="*/ 13 h 22"/>
                <a:gd name="T46" fmla="*/ 11 w 19"/>
                <a:gd name="T47" fmla="*/ 13 h 22"/>
                <a:gd name="T48" fmla="*/ 11 w 19"/>
                <a:gd name="T49" fmla="*/ 14 h 22"/>
                <a:gd name="T50" fmla="*/ 11 w 19"/>
                <a:gd name="T51" fmla="*/ 18 h 22"/>
                <a:gd name="T52" fmla="*/ 6 w 19"/>
                <a:gd name="T53" fmla="*/ 8 h 22"/>
                <a:gd name="T54" fmla="*/ 11 w 19"/>
                <a:gd name="T55" fmla="*/ 8 h 22"/>
                <a:gd name="T56" fmla="*/ 8 w 19"/>
                <a:gd name="T57" fmla="*/ 7 h 22"/>
                <a:gd name="T58" fmla="*/ 6 w 19"/>
                <a:gd name="T59" fmla="*/ 8 h 22"/>
                <a:gd name="T60" fmla="*/ 3 w 19"/>
                <a:gd name="T61" fmla="*/ 14 h 22"/>
                <a:gd name="T62" fmla="*/ 3 w 19"/>
                <a:gd name="T63" fmla="*/ 18 h 22"/>
                <a:gd name="T64" fmla="*/ 5 w 19"/>
                <a:gd name="T65" fmla="*/ 18 h 22"/>
                <a:gd name="T66" fmla="*/ 3 w 19"/>
                <a:gd name="T67"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2">
                  <a:moveTo>
                    <a:pt x="14" y="5"/>
                  </a:moveTo>
                  <a:lnTo>
                    <a:pt x="14" y="5"/>
                  </a:lnTo>
                  <a:lnTo>
                    <a:pt x="14" y="5"/>
                  </a:lnTo>
                  <a:lnTo>
                    <a:pt x="14" y="5"/>
                  </a:lnTo>
                  <a:lnTo>
                    <a:pt x="16" y="7"/>
                  </a:lnTo>
                  <a:lnTo>
                    <a:pt x="16" y="7"/>
                  </a:lnTo>
                  <a:lnTo>
                    <a:pt x="16" y="10"/>
                  </a:lnTo>
                  <a:lnTo>
                    <a:pt x="16" y="10"/>
                  </a:lnTo>
                  <a:lnTo>
                    <a:pt x="19" y="13"/>
                  </a:lnTo>
                  <a:lnTo>
                    <a:pt x="19" y="13"/>
                  </a:lnTo>
                  <a:lnTo>
                    <a:pt x="19" y="16"/>
                  </a:lnTo>
                  <a:lnTo>
                    <a:pt x="16" y="19"/>
                  </a:lnTo>
                  <a:lnTo>
                    <a:pt x="16" y="19"/>
                  </a:lnTo>
                  <a:lnTo>
                    <a:pt x="14" y="21"/>
                  </a:lnTo>
                  <a:lnTo>
                    <a:pt x="14" y="21"/>
                  </a:lnTo>
                  <a:lnTo>
                    <a:pt x="11" y="22"/>
                  </a:lnTo>
                  <a:lnTo>
                    <a:pt x="11" y="22"/>
                  </a:lnTo>
                  <a:lnTo>
                    <a:pt x="10" y="22"/>
                  </a:lnTo>
                  <a:lnTo>
                    <a:pt x="10" y="22"/>
                  </a:lnTo>
                  <a:lnTo>
                    <a:pt x="5" y="22"/>
                  </a:lnTo>
                  <a:lnTo>
                    <a:pt x="2" y="21"/>
                  </a:lnTo>
                  <a:lnTo>
                    <a:pt x="0" y="18"/>
                  </a:lnTo>
                  <a:lnTo>
                    <a:pt x="0" y="13"/>
                  </a:lnTo>
                  <a:lnTo>
                    <a:pt x="0" y="13"/>
                  </a:lnTo>
                  <a:lnTo>
                    <a:pt x="2" y="8"/>
                  </a:lnTo>
                  <a:lnTo>
                    <a:pt x="3" y="5"/>
                  </a:lnTo>
                  <a:lnTo>
                    <a:pt x="3" y="5"/>
                  </a:lnTo>
                  <a:lnTo>
                    <a:pt x="5" y="3"/>
                  </a:lnTo>
                  <a:lnTo>
                    <a:pt x="5" y="3"/>
                  </a:lnTo>
                  <a:lnTo>
                    <a:pt x="11" y="0"/>
                  </a:lnTo>
                  <a:lnTo>
                    <a:pt x="11" y="0"/>
                  </a:lnTo>
                  <a:lnTo>
                    <a:pt x="13" y="0"/>
                  </a:lnTo>
                  <a:lnTo>
                    <a:pt x="13" y="0"/>
                  </a:lnTo>
                  <a:lnTo>
                    <a:pt x="14" y="2"/>
                  </a:lnTo>
                  <a:lnTo>
                    <a:pt x="14" y="5"/>
                  </a:lnTo>
                  <a:lnTo>
                    <a:pt x="14" y="5"/>
                  </a:lnTo>
                  <a:close/>
                  <a:moveTo>
                    <a:pt x="11" y="18"/>
                  </a:moveTo>
                  <a:lnTo>
                    <a:pt x="11" y="18"/>
                  </a:lnTo>
                  <a:lnTo>
                    <a:pt x="13" y="16"/>
                  </a:lnTo>
                  <a:lnTo>
                    <a:pt x="13" y="16"/>
                  </a:lnTo>
                  <a:lnTo>
                    <a:pt x="13" y="11"/>
                  </a:lnTo>
                  <a:lnTo>
                    <a:pt x="13" y="11"/>
                  </a:lnTo>
                  <a:lnTo>
                    <a:pt x="8" y="11"/>
                  </a:lnTo>
                  <a:lnTo>
                    <a:pt x="8" y="11"/>
                  </a:lnTo>
                  <a:lnTo>
                    <a:pt x="6" y="13"/>
                  </a:lnTo>
                  <a:lnTo>
                    <a:pt x="6" y="13"/>
                  </a:lnTo>
                  <a:lnTo>
                    <a:pt x="10" y="11"/>
                  </a:lnTo>
                  <a:lnTo>
                    <a:pt x="11" y="13"/>
                  </a:lnTo>
                  <a:lnTo>
                    <a:pt x="11" y="13"/>
                  </a:lnTo>
                  <a:lnTo>
                    <a:pt x="11" y="14"/>
                  </a:lnTo>
                  <a:lnTo>
                    <a:pt x="11" y="18"/>
                  </a:lnTo>
                  <a:lnTo>
                    <a:pt x="11" y="18"/>
                  </a:lnTo>
                  <a:close/>
                  <a:moveTo>
                    <a:pt x="6" y="8"/>
                  </a:moveTo>
                  <a:lnTo>
                    <a:pt x="6" y="8"/>
                  </a:lnTo>
                  <a:lnTo>
                    <a:pt x="11" y="8"/>
                  </a:lnTo>
                  <a:lnTo>
                    <a:pt x="11" y="8"/>
                  </a:lnTo>
                  <a:lnTo>
                    <a:pt x="8" y="7"/>
                  </a:lnTo>
                  <a:lnTo>
                    <a:pt x="8" y="7"/>
                  </a:lnTo>
                  <a:lnTo>
                    <a:pt x="6" y="8"/>
                  </a:lnTo>
                  <a:lnTo>
                    <a:pt x="6" y="8"/>
                  </a:lnTo>
                  <a:close/>
                  <a:moveTo>
                    <a:pt x="3" y="14"/>
                  </a:moveTo>
                  <a:lnTo>
                    <a:pt x="3" y="14"/>
                  </a:lnTo>
                  <a:lnTo>
                    <a:pt x="3" y="16"/>
                  </a:lnTo>
                  <a:lnTo>
                    <a:pt x="3" y="18"/>
                  </a:lnTo>
                  <a:lnTo>
                    <a:pt x="3" y="18"/>
                  </a:lnTo>
                  <a:lnTo>
                    <a:pt x="5" y="18"/>
                  </a:lnTo>
                  <a:lnTo>
                    <a:pt x="5" y="18"/>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1" name="Freeform 126"/>
            <p:cNvSpPr>
              <a:spLocks noEditPoints="1"/>
            </p:cNvSpPr>
            <p:nvPr/>
          </p:nvSpPr>
          <p:spPr bwMode="auto">
            <a:xfrm>
              <a:off x="7942829" y="1538587"/>
              <a:ext cx="31750" cy="30163"/>
            </a:xfrm>
            <a:custGeom>
              <a:avLst/>
              <a:gdLst>
                <a:gd name="T0" fmla="*/ 11 w 20"/>
                <a:gd name="T1" fmla="*/ 19 h 19"/>
                <a:gd name="T2" fmla="*/ 11 w 20"/>
                <a:gd name="T3" fmla="*/ 19 h 19"/>
                <a:gd name="T4" fmla="*/ 3 w 20"/>
                <a:gd name="T5" fmla="*/ 17 h 19"/>
                <a:gd name="T6" fmla="*/ 3 w 20"/>
                <a:gd name="T7" fmla="*/ 17 h 19"/>
                <a:gd name="T8" fmla="*/ 1 w 20"/>
                <a:gd name="T9" fmla="*/ 14 h 19"/>
                <a:gd name="T10" fmla="*/ 1 w 20"/>
                <a:gd name="T11" fmla="*/ 14 h 19"/>
                <a:gd name="T12" fmla="*/ 0 w 20"/>
                <a:gd name="T13" fmla="*/ 13 h 19"/>
                <a:gd name="T14" fmla="*/ 0 w 20"/>
                <a:gd name="T15" fmla="*/ 11 h 19"/>
                <a:gd name="T16" fmla="*/ 0 w 20"/>
                <a:gd name="T17" fmla="*/ 11 h 19"/>
                <a:gd name="T18" fmla="*/ 1 w 20"/>
                <a:gd name="T19" fmla="*/ 6 h 19"/>
                <a:gd name="T20" fmla="*/ 4 w 20"/>
                <a:gd name="T21" fmla="*/ 2 h 19"/>
                <a:gd name="T22" fmla="*/ 4 w 20"/>
                <a:gd name="T23" fmla="*/ 2 h 19"/>
                <a:gd name="T24" fmla="*/ 8 w 20"/>
                <a:gd name="T25" fmla="*/ 2 h 19"/>
                <a:gd name="T26" fmla="*/ 8 w 20"/>
                <a:gd name="T27" fmla="*/ 2 h 19"/>
                <a:gd name="T28" fmla="*/ 12 w 20"/>
                <a:gd name="T29" fmla="*/ 0 h 19"/>
                <a:gd name="T30" fmla="*/ 17 w 20"/>
                <a:gd name="T31" fmla="*/ 2 h 19"/>
                <a:gd name="T32" fmla="*/ 17 w 20"/>
                <a:gd name="T33" fmla="*/ 2 h 19"/>
                <a:gd name="T34" fmla="*/ 19 w 20"/>
                <a:gd name="T35" fmla="*/ 5 h 19"/>
                <a:gd name="T36" fmla="*/ 20 w 20"/>
                <a:gd name="T37" fmla="*/ 9 h 19"/>
                <a:gd name="T38" fmla="*/ 20 w 20"/>
                <a:gd name="T39" fmla="*/ 9 h 19"/>
                <a:gd name="T40" fmla="*/ 19 w 20"/>
                <a:gd name="T41" fmla="*/ 13 h 19"/>
                <a:gd name="T42" fmla="*/ 19 w 20"/>
                <a:gd name="T43" fmla="*/ 13 h 19"/>
                <a:gd name="T44" fmla="*/ 16 w 20"/>
                <a:gd name="T45" fmla="*/ 17 h 19"/>
                <a:gd name="T46" fmla="*/ 11 w 20"/>
                <a:gd name="T47" fmla="*/ 19 h 19"/>
                <a:gd name="T48" fmla="*/ 11 w 20"/>
                <a:gd name="T49" fmla="*/ 19 h 19"/>
                <a:gd name="T50" fmla="*/ 16 w 20"/>
                <a:gd name="T51" fmla="*/ 5 h 19"/>
                <a:gd name="T52" fmla="*/ 16 w 20"/>
                <a:gd name="T53" fmla="*/ 5 h 19"/>
                <a:gd name="T54" fmla="*/ 17 w 20"/>
                <a:gd name="T55" fmla="*/ 9 h 19"/>
                <a:gd name="T56" fmla="*/ 17 w 20"/>
                <a:gd name="T57" fmla="*/ 9 h 19"/>
                <a:gd name="T58" fmla="*/ 17 w 20"/>
                <a:gd name="T59" fmla="*/ 6 h 19"/>
                <a:gd name="T60" fmla="*/ 16 w 20"/>
                <a:gd name="T61" fmla="*/ 5 h 19"/>
                <a:gd name="T62" fmla="*/ 16 w 20"/>
                <a:gd name="T63" fmla="*/ 5 h 19"/>
                <a:gd name="T64" fmla="*/ 3 w 20"/>
                <a:gd name="T65" fmla="*/ 9 h 19"/>
                <a:gd name="T66" fmla="*/ 3 w 20"/>
                <a:gd name="T67" fmla="*/ 9 h 19"/>
                <a:gd name="T68" fmla="*/ 3 w 20"/>
                <a:gd name="T69" fmla="*/ 13 h 19"/>
                <a:gd name="T70" fmla="*/ 4 w 20"/>
                <a:gd name="T71" fmla="*/ 13 h 19"/>
                <a:gd name="T72" fmla="*/ 4 w 20"/>
                <a:gd name="T73" fmla="*/ 13 h 19"/>
                <a:gd name="T74" fmla="*/ 3 w 20"/>
                <a:gd name="T75" fmla="*/ 9 h 19"/>
                <a:gd name="T76" fmla="*/ 3 w 20"/>
                <a:gd name="T7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19">
                  <a:moveTo>
                    <a:pt x="11" y="19"/>
                  </a:moveTo>
                  <a:lnTo>
                    <a:pt x="11" y="19"/>
                  </a:lnTo>
                  <a:lnTo>
                    <a:pt x="3" y="17"/>
                  </a:lnTo>
                  <a:lnTo>
                    <a:pt x="3" y="17"/>
                  </a:lnTo>
                  <a:lnTo>
                    <a:pt x="1" y="14"/>
                  </a:lnTo>
                  <a:lnTo>
                    <a:pt x="1" y="14"/>
                  </a:lnTo>
                  <a:lnTo>
                    <a:pt x="0" y="13"/>
                  </a:lnTo>
                  <a:lnTo>
                    <a:pt x="0" y="11"/>
                  </a:lnTo>
                  <a:lnTo>
                    <a:pt x="0" y="11"/>
                  </a:lnTo>
                  <a:lnTo>
                    <a:pt x="1" y="6"/>
                  </a:lnTo>
                  <a:lnTo>
                    <a:pt x="4" y="2"/>
                  </a:lnTo>
                  <a:lnTo>
                    <a:pt x="4" y="2"/>
                  </a:lnTo>
                  <a:lnTo>
                    <a:pt x="8" y="2"/>
                  </a:lnTo>
                  <a:lnTo>
                    <a:pt x="8" y="2"/>
                  </a:lnTo>
                  <a:lnTo>
                    <a:pt x="12" y="0"/>
                  </a:lnTo>
                  <a:lnTo>
                    <a:pt x="17" y="2"/>
                  </a:lnTo>
                  <a:lnTo>
                    <a:pt x="17" y="2"/>
                  </a:lnTo>
                  <a:lnTo>
                    <a:pt x="19" y="5"/>
                  </a:lnTo>
                  <a:lnTo>
                    <a:pt x="20" y="9"/>
                  </a:lnTo>
                  <a:lnTo>
                    <a:pt x="20" y="9"/>
                  </a:lnTo>
                  <a:lnTo>
                    <a:pt x="19" y="13"/>
                  </a:lnTo>
                  <a:lnTo>
                    <a:pt x="19" y="13"/>
                  </a:lnTo>
                  <a:lnTo>
                    <a:pt x="16" y="17"/>
                  </a:lnTo>
                  <a:lnTo>
                    <a:pt x="11" y="19"/>
                  </a:lnTo>
                  <a:lnTo>
                    <a:pt x="11" y="19"/>
                  </a:lnTo>
                  <a:close/>
                  <a:moveTo>
                    <a:pt x="16" y="5"/>
                  </a:moveTo>
                  <a:lnTo>
                    <a:pt x="16" y="5"/>
                  </a:lnTo>
                  <a:lnTo>
                    <a:pt x="17" y="9"/>
                  </a:lnTo>
                  <a:lnTo>
                    <a:pt x="17" y="9"/>
                  </a:lnTo>
                  <a:lnTo>
                    <a:pt x="17" y="6"/>
                  </a:lnTo>
                  <a:lnTo>
                    <a:pt x="16" y="5"/>
                  </a:lnTo>
                  <a:lnTo>
                    <a:pt x="16" y="5"/>
                  </a:lnTo>
                  <a:close/>
                  <a:moveTo>
                    <a:pt x="3" y="9"/>
                  </a:moveTo>
                  <a:lnTo>
                    <a:pt x="3" y="9"/>
                  </a:lnTo>
                  <a:lnTo>
                    <a:pt x="3" y="13"/>
                  </a:lnTo>
                  <a:lnTo>
                    <a:pt x="4" y="13"/>
                  </a:lnTo>
                  <a:lnTo>
                    <a:pt x="4" y="13"/>
                  </a:lnTo>
                  <a:lnTo>
                    <a:pt x="3" y="9"/>
                  </a:lnTo>
                  <a:lnTo>
                    <a:pt x="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2" name="Freeform 127"/>
            <p:cNvSpPr>
              <a:spLocks noEditPoints="1"/>
            </p:cNvSpPr>
            <p:nvPr/>
          </p:nvSpPr>
          <p:spPr bwMode="auto">
            <a:xfrm>
              <a:off x="8014266" y="1838624"/>
              <a:ext cx="28575" cy="33338"/>
            </a:xfrm>
            <a:custGeom>
              <a:avLst/>
              <a:gdLst>
                <a:gd name="T0" fmla="*/ 0 w 18"/>
                <a:gd name="T1" fmla="*/ 13 h 21"/>
                <a:gd name="T2" fmla="*/ 0 w 18"/>
                <a:gd name="T3" fmla="*/ 13 h 21"/>
                <a:gd name="T4" fmla="*/ 2 w 18"/>
                <a:gd name="T5" fmla="*/ 8 h 21"/>
                <a:gd name="T6" fmla="*/ 5 w 18"/>
                <a:gd name="T7" fmla="*/ 3 h 21"/>
                <a:gd name="T8" fmla="*/ 5 w 18"/>
                <a:gd name="T9" fmla="*/ 3 h 21"/>
                <a:gd name="T10" fmla="*/ 8 w 18"/>
                <a:gd name="T11" fmla="*/ 0 h 21"/>
                <a:gd name="T12" fmla="*/ 13 w 18"/>
                <a:gd name="T13" fmla="*/ 2 h 21"/>
                <a:gd name="T14" fmla="*/ 13 w 18"/>
                <a:gd name="T15" fmla="*/ 2 h 21"/>
                <a:gd name="T16" fmla="*/ 16 w 18"/>
                <a:gd name="T17" fmla="*/ 5 h 21"/>
                <a:gd name="T18" fmla="*/ 18 w 18"/>
                <a:gd name="T19" fmla="*/ 11 h 21"/>
                <a:gd name="T20" fmla="*/ 18 w 18"/>
                <a:gd name="T21" fmla="*/ 11 h 21"/>
                <a:gd name="T22" fmla="*/ 18 w 18"/>
                <a:gd name="T23" fmla="*/ 14 h 21"/>
                <a:gd name="T24" fmla="*/ 16 w 18"/>
                <a:gd name="T25" fmla="*/ 18 h 21"/>
                <a:gd name="T26" fmla="*/ 16 w 18"/>
                <a:gd name="T27" fmla="*/ 18 h 21"/>
                <a:gd name="T28" fmla="*/ 15 w 18"/>
                <a:gd name="T29" fmla="*/ 21 h 21"/>
                <a:gd name="T30" fmla="*/ 12 w 18"/>
                <a:gd name="T31" fmla="*/ 21 h 21"/>
                <a:gd name="T32" fmla="*/ 12 w 18"/>
                <a:gd name="T33" fmla="*/ 21 h 21"/>
                <a:gd name="T34" fmla="*/ 10 w 18"/>
                <a:gd name="T35" fmla="*/ 21 h 21"/>
                <a:gd name="T36" fmla="*/ 10 w 18"/>
                <a:gd name="T37" fmla="*/ 21 h 21"/>
                <a:gd name="T38" fmla="*/ 5 w 18"/>
                <a:gd name="T39" fmla="*/ 21 h 21"/>
                <a:gd name="T40" fmla="*/ 2 w 18"/>
                <a:gd name="T41" fmla="*/ 18 h 21"/>
                <a:gd name="T42" fmla="*/ 2 w 18"/>
                <a:gd name="T43" fmla="*/ 18 h 21"/>
                <a:gd name="T44" fmla="*/ 0 w 18"/>
                <a:gd name="T45" fmla="*/ 13 h 21"/>
                <a:gd name="T46" fmla="*/ 0 w 18"/>
                <a:gd name="T47" fmla="*/ 13 h 21"/>
                <a:gd name="T48" fmla="*/ 10 w 18"/>
                <a:gd name="T49" fmla="*/ 18 h 21"/>
                <a:gd name="T50" fmla="*/ 10 w 18"/>
                <a:gd name="T51" fmla="*/ 18 h 21"/>
                <a:gd name="T52" fmla="*/ 10 w 18"/>
                <a:gd name="T53" fmla="*/ 18 h 21"/>
                <a:gd name="T54" fmla="*/ 10 w 18"/>
                <a:gd name="T55" fmla="*/ 18 h 21"/>
                <a:gd name="T56" fmla="*/ 7 w 18"/>
                <a:gd name="T57" fmla="*/ 16 h 21"/>
                <a:gd name="T58" fmla="*/ 7 w 18"/>
                <a:gd name="T59" fmla="*/ 14 h 21"/>
                <a:gd name="T60" fmla="*/ 7 w 18"/>
                <a:gd name="T61" fmla="*/ 14 h 21"/>
                <a:gd name="T62" fmla="*/ 5 w 18"/>
                <a:gd name="T63" fmla="*/ 13 h 21"/>
                <a:gd name="T64" fmla="*/ 5 w 18"/>
                <a:gd name="T65" fmla="*/ 13 h 21"/>
                <a:gd name="T66" fmla="*/ 5 w 18"/>
                <a:gd name="T67" fmla="*/ 16 h 21"/>
                <a:gd name="T68" fmla="*/ 7 w 18"/>
                <a:gd name="T69" fmla="*/ 18 h 21"/>
                <a:gd name="T70" fmla="*/ 7 w 18"/>
                <a:gd name="T71" fmla="*/ 18 h 21"/>
                <a:gd name="T72" fmla="*/ 8 w 18"/>
                <a:gd name="T73" fmla="*/ 18 h 21"/>
                <a:gd name="T74" fmla="*/ 10 w 18"/>
                <a:gd name="T75" fmla="*/ 18 h 21"/>
                <a:gd name="T76" fmla="*/ 10 w 18"/>
                <a:gd name="T77" fmla="*/ 18 h 21"/>
                <a:gd name="T78" fmla="*/ 13 w 18"/>
                <a:gd name="T79" fmla="*/ 7 h 21"/>
                <a:gd name="T80" fmla="*/ 13 w 18"/>
                <a:gd name="T81" fmla="*/ 7 h 21"/>
                <a:gd name="T82" fmla="*/ 13 w 18"/>
                <a:gd name="T83" fmla="*/ 7 h 21"/>
                <a:gd name="T84" fmla="*/ 13 w 18"/>
                <a:gd name="T85" fmla="*/ 7 h 21"/>
                <a:gd name="T86" fmla="*/ 10 w 18"/>
                <a:gd name="T87" fmla="*/ 5 h 21"/>
                <a:gd name="T88" fmla="*/ 10 w 18"/>
                <a:gd name="T89" fmla="*/ 5 h 21"/>
                <a:gd name="T90" fmla="*/ 12 w 18"/>
                <a:gd name="T91" fmla="*/ 7 h 21"/>
                <a:gd name="T92" fmla="*/ 12 w 18"/>
                <a:gd name="T93" fmla="*/ 7 h 21"/>
                <a:gd name="T94" fmla="*/ 13 w 18"/>
                <a:gd name="T95" fmla="*/ 7 h 21"/>
                <a:gd name="T96" fmla="*/ 13 w 18"/>
                <a:gd name="T97" fmla="*/ 7 h 21"/>
                <a:gd name="T98" fmla="*/ 7 w 18"/>
                <a:gd name="T99" fmla="*/ 7 h 21"/>
                <a:gd name="T100" fmla="*/ 7 w 18"/>
                <a:gd name="T101" fmla="*/ 7 h 21"/>
                <a:gd name="T102" fmla="*/ 7 w 18"/>
                <a:gd name="T103" fmla="*/ 8 h 21"/>
                <a:gd name="T104" fmla="*/ 7 w 18"/>
                <a:gd name="T105" fmla="*/ 8 h 21"/>
                <a:gd name="T106" fmla="*/ 8 w 18"/>
                <a:gd name="T107" fmla="*/ 7 h 21"/>
                <a:gd name="T108" fmla="*/ 8 w 18"/>
                <a:gd name="T109" fmla="*/ 7 h 21"/>
                <a:gd name="T110" fmla="*/ 7 w 18"/>
                <a:gd name="T111" fmla="*/ 7 h 21"/>
                <a:gd name="T112" fmla="*/ 7 w 18"/>
                <a:gd name="T11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 h="21">
                  <a:moveTo>
                    <a:pt x="0" y="13"/>
                  </a:moveTo>
                  <a:lnTo>
                    <a:pt x="0" y="13"/>
                  </a:lnTo>
                  <a:lnTo>
                    <a:pt x="2" y="8"/>
                  </a:lnTo>
                  <a:lnTo>
                    <a:pt x="5" y="3"/>
                  </a:lnTo>
                  <a:lnTo>
                    <a:pt x="5" y="3"/>
                  </a:lnTo>
                  <a:lnTo>
                    <a:pt x="8" y="0"/>
                  </a:lnTo>
                  <a:lnTo>
                    <a:pt x="13" y="2"/>
                  </a:lnTo>
                  <a:lnTo>
                    <a:pt x="13" y="2"/>
                  </a:lnTo>
                  <a:lnTo>
                    <a:pt x="16" y="5"/>
                  </a:lnTo>
                  <a:lnTo>
                    <a:pt x="18" y="11"/>
                  </a:lnTo>
                  <a:lnTo>
                    <a:pt x="18" y="11"/>
                  </a:lnTo>
                  <a:lnTo>
                    <a:pt x="18" y="14"/>
                  </a:lnTo>
                  <a:lnTo>
                    <a:pt x="16" y="18"/>
                  </a:lnTo>
                  <a:lnTo>
                    <a:pt x="16" y="18"/>
                  </a:lnTo>
                  <a:lnTo>
                    <a:pt x="15" y="21"/>
                  </a:lnTo>
                  <a:lnTo>
                    <a:pt x="12" y="21"/>
                  </a:lnTo>
                  <a:lnTo>
                    <a:pt x="12" y="21"/>
                  </a:lnTo>
                  <a:lnTo>
                    <a:pt x="10" y="21"/>
                  </a:lnTo>
                  <a:lnTo>
                    <a:pt x="10" y="21"/>
                  </a:lnTo>
                  <a:lnTo>
                    <a:pt x="5" y="21"/>
                  </a:lnTo>
                  <a:lnTo>
                    <a:pt x="2" y="18"/>
                  </a:lnTo>
                  <a:lnTo>
                    <a:pt x="2" y="18"/>
                  </a:lnTo>
                  <a:lnTo>
                    <a:pt x="0" y="13"/>
                  </a:lnTo>
                  <a:lnTo>
                    <a:pt x="0" y="13"/>
                  </a:lnTo>
                  <a:close/>
                  <a:moveTo>
                    <a:pt x="10" y="18"/>
                  </a:moveTo>
                  <a:lnTo>
                    <a:pt x="10" y="18"/>
                  </a:lnTo>
                  <a:lnTo>
                    <a:pt x="10" y="18"/>
                  </a:lnTo>
                  <a:lnTo>
                    <a:pt x="10" y="18"/>
                  </a:lnTo>
                  <a:lnTo>
                    <a:pt x="7" y="16"/>
                  </a:lnTo>
                  <a:lnTo>
                    <a:pt x="7" y="14"/>
                  </a:lnTo>
                  <a:lnTo>
                    <a:pt x="7" y="14"/>
                  </a:lnTo>
                  <a:lnTo>
                    <a:pt x="5" y="13"/>
                  </a:lnTo>
                  <a:lnTo>
                    <a:pt x="5" y="13"/>
                  </a:lnTo>
                  <a:lnTo>
                    <a:pt x="5" y="16"/>
                  </a:lnTo>
                  <a:lnTo>
                    <a:pt x="7" y="18"/>
                  </a:lnTo>
                  <a:lnTo>
                    <a:pt x="7" y="18"/>
                  </a:lnTo>
                  <a:lnTo>
                    <a:pt x="8" y="18"/>
                  </a:lnTo>
                  <a:lnTo>
                    <a:pt x="10" y="18"/>
                  </a:lnTo>
                  <a:lnTo>
                    <a:pt x="10" y="18"/>
                  </a:lnTo>
                  <a:close/>
                  <a:moveTo>
                    <a:pt x="13" y="7"/>
                  </a:moveTo>
                  <a:lnTo>
                    <a:pt x="13" y="7"/>
                  </a:lnTo>
                  <a:lnTo>
                    <a:pt x="13" y="7"/>
                  </a:lnTo>
                  <a:lnTo>
                    <a:pt x="13" y="7"/>
                  </a:lnTo>
                  <a:lnTo>
                    <a:pt x="10" y="5"/>
                  </a:lnTo>
                  <a:lnTo>
                    <a:pt x="10" y="5"/>
                  </a:lnTo>
                  <a:lnTo>
                    <a:pt x="12" y="7"/>
                  </a:lnTo>
                  <a:lnTo>
                    <a:pt x="12" y="7"/>
                  </a:lnTo>
                  <a:lnTo>
                    <a:pt x="13" y="7"/>
                  </a:lnTo>
                  <a:lnTo>
                    <a:pt x="13" y="7"/>
                  </a:lnTo>
                  <a:close/>
                  <a:moveTo>
                    <a:pt x="7" y="7"/>
                  </a:moveTo>
                  <a:lnTo>
                    <a:pt x="7" y="7"/>
                  </a:lnTo>
                  <a:lnTo>
                    <a:pt x="7" y="8"/>
                  </a:lnTo>
                  <a:lnTo>
                    <a:pt x="7" y="8"/>
                  </a:lnTo>
                  <a:lnTo>
                    <a:pt x="8" y="7"/>
                  </a:lnTo>
                  <a:lnTo>
                    <a:pt x="8" y="7"/>
                  </a:lnTo>
                  <a:lnTo>
                    <a:pt x="7" y="7"/>
                  </a:lnTo>
                  <a:lnTo>
                    <a:pt x="7"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3" name="Freeform 128"/>
            <p:cNvSpPr>
              <a:spLocks noEditPoints="1"/>
            </p:cNvSpPr>
            <p:nvPr/>
          </p:nvSpPr>
          <p:spPr bwMode="auto">
            <a:xfrm>
              <a:off x="7992041" y="1789412"/>
              <a:ext cx="30163" cy="34925"/>
            </a:xfrm>
            <a:custGeom>
              <a:avLst/>
              <a:gdLst>
                <a:gd name="T0" fmla="*/ 7 w 19"/>
                <a:gd name="T1" fmla="*/ 22 h 22"/>
                <a:gd name="T2" fmla="*/ 3 w 19"/>
                <a:gd name="T3" fmla="*/ 22 h 22"/>
                <a:gd name="T4" fmla="*/ 0 w 19"/>
                <a:gd name="T5" fmla="*/ 15 h 22"/>
                <a:gd name="T6" fmla="*/ 2 w 19"/>
                <a:gd name="T7" fmla="*/ 12 h 22"/>
                <a:gd name="T8" fmla="*/ 2 w 19"/>
                <a:gd name="T9" fmla="*/ 11 h 22"/>
                <a:gd name="T10" fmla="*/ 3 w 19"/>
                <a:gd name="T11" fmla="*/ 6 h 22"/>
                <a:gd name="T12" fmla="*/ 7 w 19"/>
                <a:gd name="T13" fmla="*/ 3 h 22"/>
                <a:gd name="T14" fmla="*/ 10 w 19"/>
                <a:gd name="T15" fmla="*/ 1 h 22"/>
                <a:gd name="T16" fmla="*/ 13 w 19"/>
                <a:gd name="T17" fmla="*/ 0 h 22"/>
                <a:gd name="T18" fmla="*/ 14 w 19"/>
                <a:gd name="T19" fmla="*/ 0 h 22"/>
                <a:gd name="T20" fmla="*/ 19 w 19"/>
                <a:gd name="T21" fmla="*/ 1 h 22"/>
                <a:gd name="T22" fmla="*/ 19 w 19"/>
                <a:gd name="T23" fmla="*/ 6 h 22"/>
                <a:gd name="T24" fmla="*/ 19 w 19"/>
                <a:gd name="T25" fmla="*/ 9 h 22"/>
                <a:gd name="T26" fmla="*/ 16 w 19"/>
                <a:gd name="T27" fmla="*/ 15 h 22"/>
                <a:gd name="T28" fmla="*/ 13 w 19"/>
                <a:gd name="T29" fmla="*/ 20 h 22"/>
                <a:gd name="T30" fmla="*/ 7 w 19"/>
                <a:gd name="T31" fmla="*/ 22 h 22"/>
                <a:gd name="T32" fmla="*/ 5 w 19"/>
                <a:gd name="T33" fmla="*/ 15 h 22"/>
                <a:gd name="T34" fmla="*/ 3 w 19"/>
                <a:gd name="T35" fmla="*/ 19 h 22"/>
                <a:gd name="T36" fmla="*/ 7 w 19"/>
                <a:gd name="T37" fmla="*/ 19 h 22"/>
                <a:gd name="T38" fmla="*/ 7 w 19"/>
                <a:gd name="T39" fmla="*/ 19 h 22"/>
                <a:gd name="T40" fmla="*/ 11 w 19"/>
                <a:gd name="T41" fmla="*/ 17 h 22"/>
                <a:gd name="T42" fmla="*/ 10 w 19"/>
                <a:gd name="T43" fmla="*/ 17 h 22"/>
                <a:gd name="T44" fmla="*/ 7 w 19"/>
                <a:gd name="T45" fmla="*/ 15 h 22"/>
                <a:gd name="T46" fmla="*/ 7 w 19"/>
                <a:gd name="T47" fmla="*/ 15 h 22"/>
                <a:gd name="T48" fmla="*/ 5 w 19"/>
                <a:gd name="T49" fmla="*/ 15 h 22"/>
                <a:gd name="T50" fmla="*/ 11 w 19"/>
                <a:gd name="T51" fmla="*/ 8 h 22"/>
                <a:gd name="T52" fmla="*/ 11 w 19"/>
                <a:gd name="T53" fmla="*/ 11 h 22"/>
                <a:gd name="T54" fmla="*/ 11 w 19"/>
                <a:gd name="T55" fmla="*/ 12 h 22"/>
                <a:gd name="T56" fmla="*/ 14 w 19"/>
                <a:gd name="T57" fmla="*/ 11 h 22"/>
                <a:gd name="T58" fmla="*/ 13 w 19"/>
                <a:gd name="T59" fmla="*/ 9 h 22"/>
                <a:gd name="T60" fmla="*/ 11 w 19"/>
                <a:gd name="T61" fmla="*/ 8 h 22"/>
                <a:gd name="T62" fmla="*/ 16 w 19"/>
                <a:gd name="T63" fmla="*/ 6 h 22"/>
                <a:gd name="T64" fmla="*/ 14 w 19"/>
                <a:gd name="T65" fmla="*/ 3 h 22"/>
                <a:gd name="T66" fmla="*/ 13 w 19"/>
                <a:gd name="T67" fmla="*/ 4 h 22"/>
                <a:gd name="T68" fmla="*/ 16 w 19"/>
                <a:gd name="T69"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22">
                  <a:moveTo>
                    <a:pt x="7" y="22"/>
                  </a:moveTo>
                  <a:lnTo>
                    <a:pt x="7" y="22"/>
                  </a:lnTo>
                  <a:lnTo>
                    <a:pt x="3" y="22"/>
                  </a:lnTo>
                  <a:lnTo>
                    <a:pt x="3" y="22"/>
                  </a:lnTo>
                  <a:lnTo>
                    <a:pt x="2" y="19"/>
                  </a:lnTo>
                  <a:lnTo>
                    <a:pt x="0" y="15"/>
                  </a:lnTo>
                  <a:lnTo>
                    <a:pt x="0" y="15"/>
                  </a:lnTo>
                  <a:lnTo>
                    <a:pt x="2" y="12"/>
                  </a:lnTo>
                  <a:lnTo>
                    <a:pt x="2" y="12"/>
                  </a:lnTo>
                  <a:lnTo>
                    <a:pt x="2" y="11"/>
                  </a:lnTo>
                  <a:lnTo>
                    <a:pt x="2" y="11"/>
                  </a:lnTo>
                  <a:lnTo>
                    <a:pt x="3" y="6"/>
                  </a:lnTo>
                  <a:lnTo>
                    <a:pt x="7" y="3"/>
                  </a:lnTo>
                  <a:lnTo>
                    <a:pt x="7" y="3"/>
                  </a:lnTo>
                  <a:lnTo>
                    <a:pt x="10" y="1"/>
                  </a:lnTo>
                  <a:lnTo>
                    <a:pt x="10" y="1"/>
                  </a:lnTo>
                  <a:lnTo>
                    <a:pt x="11" y="0"/>
                  </a:lnTo>
                  <a:lnTo>
                    <a:pt x="13" y="0"/>
                  </a:lnTo>
                  <a:lnTo>
                    <a:pt x="13" y="0"/>
                  </a:lnTo>
                  <a:lnTo>
                    <a:pt x="14" y="0"/>
                  </a:lnTo>
                  <a:lnTo>
                    <a:pt x="14" y="0"/>
                  </a:lnTo>
                  <a:lnTo>
                    <a:pt x="19" y="1"/>
                  </a:lnTo>
                  <a:lnTo>
                    <a:pt x="19" y="6"/>
                  </a:lnTo>
                  <a:lnTo>
                    <a:pt x="19" y="6"/>
                  </a:lnTo>
                  <a:lnTo>
                    <a:pt x="19" y="9"/>
                  </a:lnTo>
                  <a:lnTo>
                    <a:pt x="19" y="9"/>
                  </a:lnTo>
                  <a:lnTo>
                    <a:pt x="16" y="15"/>
                  </a:lnTo>
                  <a:lnTo>
                    <a:pt x="16" y="15"/>
                  </a:lnTo>
                  <a:lnTo>
                    <a:pt x="13" y="20"/>
                  </a:lnTo>
                  <a:lnTo>
                    <a:pt x="13" y="20"/>
                  </a:lnTo>
                  <a:lnTo>
                    <a:pt x="10" y="22"/>
                  </a:lnTo>
                  <a:lnTo>
                    <a:pt x="7" y="22"/>
                  </a:lnTo>
                  <a:lnTo>
                    <a:pt x="7" y="22"/>
                  </a:lnTo>
                  <a:close/>
                  <a:moveTo>
                    <a:pt x="5" y="15"/>
                  </a:moveTo>
                  <a:lnTo>
                    <a:pt x="5" y="15"/>
                  </a:lnTo>
                  <a:lnTo>
                    <a:pt x="3" y="19"/>
                  </a:lnTo>
                  <a:lnTo>
                    <a:pt x="7" y="19"/>
                  </a:lnTo>
                  <a:lnTo>
                    <a:pt x="7" y="19"/>
                  </a:lnTo>
                  <a:lnTo>
                    <a:pt x="7" y="19"/>
                  </a:lnTo>
                  <a:lnTo>
                    <a:pt x="7" y="19"/>
                  </a:lnTo>
                  <a:lnTo>
                    <a:pt x="10" y="19"/>
                  </a:lnTo>
                  <a:lnTo>
                    <a:pt x="11" y="17"/>
                  </a:lnTo>
                  <a:lnTo>
                    <a:pt x="11" y="17"/>
                  </a:lnTo>
                  <a:lnTo>
                    <a:pt x="10" y="17"/>
                  </a:lnTo>
                  <a:lnTo>
                    <a:pt x="10" y="17"/>
                  </a:lnTo>
                  <a:lnTo>
                    <a:pt x="7" y="15"/>
                  </a:lnTo>
                  <a:lnTo>
                    <a:pt x="7" y="15"/>
                  </a:lnTo>
                  <a:lnTo>
                    <a:pt x="7" y="15"/>
                  </a:lnTo>
                  <a:lnTo>
                    <a:pt x="7" y="15"/>
                  </a:lnTo>
                  <a:lnTo>
                    <a:pt x="5" y="15"/>
                  </a:lnTo>
                  <a:lnTo>
                    <a:pt x="5" y="15"/>
                  </a:lnTo>
                  <a:close/>
                  <a:moveTo>
                    <a:pt x="11" y="8"/>
                  </a:moveTo>
                  <a:lnTo>
                    <a:pt x="11" y="8"/>
                  </a:lnTo>
                  <a:lnTo>
                    <a:pt x="11" y="11"/>
                  </a:lnTo>
                  <a:lnTo>
                    <a:pt x="11" y="11"/>
                  </a:lnTo>
                  <a:lnTo>
                    <a:pt x="11" y="12"/>
                  </a:lnTo>
                  <a:lnTo>
                    <a:pt x="11" y="12"/>
                  </a:lnTo>
                  <a:lnTo>
                    <a:pt x="14" y="11"/>
                  </a:lnTo>
                  <a:lnTo>
                    <a:pt x="14" y="11"/>
                  </a:lnTo>
                  <a:lnTo>
                    <a:pt x="13" y="9"/>
                  </a:lnTo>
                  <a:lnTo>
                    <a:pt x="11" y="8"/>
                  </a:lnTo>
                  <a:lnTo>
                    <a:pt x="11" y="8"/>
                  </a:lnTo>
                  <a:close/>
                  <a:moveTo>
                    <a:pt x="16" y="6"/>
                  </a:moveTo>
                  <a:lnTo>
                    <a:pt x="16" y="6"/>
                  </a:lnTo>
                  <a:lnTo>
                    <a:pt x="16" y="4"/>
                  </a:lnTo>
                  <a:lnTo>
                    <a:pt x="14" y="3"/>
                  </a:lnTo>
                  <a:lnTo>
                    <a:pt x="14" y="3"/>
                  </a:lnTo>
                  <a:lnTo>
                    <a:pt x="13" y="4"/>
                  </a:lnTo>
                  <a:lnTo>
                    <a:pt x="13" y="4"/>
                  </a:lnTo>
                  <a:lnTo>
                    <a:pt x="16" y="6"/>
                  </a:lnTo>
                  <a:lnTo>
                    <a:pt x="1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4" name="Freeform 129"/>
            <p:cNvSpPr>
              <a:spLocks noEditPoints="1"/>
            </p:cNvSpPr>
            <p:nvPr/>
          </p:nvSpPr>
          <p:spPr bwMode="auto">
            <a:xfrm>
              <a:off x="8042841" y="1587799"/>
              <a:ext cx="26988" cy="33338"/>
            </a:xfrm>
            <a:custGeom>
              <a:avLst/>
              <a:gdLst>
                <a:gd name="T0" fmla="*/ 17 w 17"/>
                <a:gd name="T1" fmla="*/ 10 h 21"/>
                <a:gd name="T2" fmla="*/ 17 w 17"/>
                <a:gd name="T3" fmla="*/ 10 h 21"/>
                <a:gd name="T4" fmla="*/ 17 w 17"/>
                <a:gd name="T5" fmla="*/ 16 h 21"/>
                <a:gd name="T6" fmla="*/ 17 w 17"/>
                <a:gd name="T7" fmla="*/ 16 h 21"/>
                <a:gd name="T8" fmla="*/ 14 w 17"/>
                <a:gd name="T9" fmla="*/ 19 h 21"/>
                <a:gd name="T10" fmla="*/ 9 w 17"/>
                <a:gd name="T11" fmla="*/ 21 h 21"/>
                <a:gd name="T12" fmla="*/ 9 w 17"/>
                <a:gd name="T13" fmla="*/ 21 h 21"/>
                <a:gd name="T14" fmla="*/ 3 w 17"/>
                <a:gd name="T15" fmla="*/ 19 h 21"/>
                <a:gd name="T16" fmla="*/ 3 w 17"/>
                <a:gd name="T17" fmla="*/ 19 h 21"/>
                <a:gd name="T18" fmla="*/ 1 w 17"/>
                <a:gd name="T19" fmla="*/ 16 h 21"/>
                <a:gd name="T20" fmla="*/ 0 w 17"/>
                <a:gd name="T21" fmla="*/ 13 h 21"/>
                <a:gd name="T22" fmla="*/ 0 w 17"/>
                <a:gd name="T23" fmla="*/ 13 h 21"/>
                <a:gd name="T24" fmla="*/ 1 w 17"/>
                <a:gd name="T25" fmla="*/ 7 h 21"/>
                <a:gd name="T26" fmla="*/ 1 w 17"/>
                <a:gd name="T27" fmla="*/ 7 h 21"/>
                <a:gd name="T28" fmla="*/ 3 w 17"/>
                <a:gd name="T29" fmla="*/ 4 h 21"/>
                <a:gd name="T30" fmla="*/ 6 w 17"/>
                <a:gd name="T31" fmla="*/ 2 h 21"/>
                <a:gd name="T32" fmla="*/ 6 w 17"/>
                <a:gd name="T33" fmla="*/ 2 h 21"/>
                <a:gd name="T34" fmla="*/ 8 w 17"/>
                <a:gd name="T35" fmla="*/ 0 h 21"/>
                <a:gd name="T36" fmla="*/ 8 w 17"/>
                <a:gd name="T37" fmla="*/ 0 h 21"/>
                <a:gd name="T38" fmla="*/ 9 w 17"/>
                <a:gd name="T39" fmla="*/ 0 h 21"/>
                <a:gd name="T40" fmla="*/ 12 w 17"/>
                <a:gd name="T41" fmla="*/ 0 h 21"/>
                <a:gd name="T42" fmla="*/ 12 w 17"/>
                <a:gd name="T43" fmla="*/ 0 h 21"/>
                <a:gd name="T44" fmla="*/ 14 w 17"/>
                <a:gd name="T45" fmla="*/ 2 h 21"/>
                <a:gd name="T46" fmla="*/ 17 w 17"/>
                <a:gd name="T47" fmla="*/ 5 h 21"/>
                <a:gd name="T48" fmla="*/ 17 w 17"/>
                <a:gd name="T49" fmla="*/ 10 h 21"/>
                <a:gd name="T50" fmla="*/ 17 w 17"/>
                <a:gd name="T51" fmla="*/ 10 h 21"/>
                <a:gd name="T52" fmla="*/ 11 w 17"/>
                <a:gd name="T53" fmla="*/ 8 h 21"/>
                <a:gd name="T54" fmla="*/ 11 w 17"/>
                <a:gd name="T55" fmla="*/ 8 h 21"/>
                <a:gd name="T56" fmla="*/ 11 w 17"/>
                <a:gd name="T57" fmla="*/ 8 h 21"/>
                <a:gd name="T58" fmla="*/ 11 w 17"/>
                <a:gd name="T59" fmla="*/ 8 h 21"/>
                <a:gd name="T60" fmla="*/ 14 w 17"/>
                <a:gd name="T61" fmla="*/ 7 h 21"/>
                <a:gd name="T62" fmla="*/ 14 w 17"/>
                <a:gd name="T63" fmla="*/ 7 h 21"/>
                <a:gd name="T64" fmla="*/ 14 w 17"/>
                <a:gd name="T65" fmla="*/ 5 h 21"/>
                <a:gd name="T66" fmla="*/ 14 w 17"/>
                <a:gd name="T67" fmla="*/ 5 h 21"/>
                <a:gd name="T68" fmla="*/ 12 w 17"/>
                <a:gd name="T69" fmla="*/ 5 h 21"/>
                <a:gd name="T70" fmla="*/ 12 w 17"/>
                <a:gd name="T71" fmla="*/ 5 h 21"/>
                <a:gd name="T72" fmla="*/ 12 w 17"/>
                <a:gd name="T73" fmla="*/ 5 h 21"/>
                <a:gd name="T74" fmla="*/ 11 w 17"/>
                <a:gd name="T75" fmla="*/ 8 h 21"/>
                <a:gd name="T76" fmla="*/ 11 w 17"/>
                <a:gd name="T77" fmla="*/ 8 h 21"/>
                <a:gd name="T78" fmla="*/ 5 w 17"/>
                <a:gd name="T79" fmla="*/ 12 h 21"/>
                <a:gd name="T80" fmla="*/ 5 w 17"/>
                <a:gd name="T81" fmla="*/ 12 h 21"/>
                <a:gd name="T82" fmla="*/ 3 w 17"/>
                <a:gd name="T83" fmla="*/ 15 h 21"/>
                <a:gd name="T84" fmla="*/ 6 w 17"/>
                <a:gd name="T85" fmla="*/ 16 h 21"/>
                <a:gd name="T86" fmla="*/ 6 w 17"/>
                <a:gd name="T87" fmla="*/ 16 h 21"/>
                <a:gd name="T88" fmla="*/ 5 w 17"/>
                <a:gd name="T89" fmla="*/ 12 h 21"/>
                <a:gd name="T90" fmla="*/ 5 w 17"/>
                <a:gd name="T91" fmla="*/ 12 h 21"/>
                <a:gd name="T92" fmla="*/ 6 w 17"/>
                <a:gd name="T93" fmla="*/ 10 h 21"/>
                <a:gd name="T94" fmla="*/ 6 w 17"/>
                <a:gd name="T95" fmla="*/ 10 h 21"/>
                <a:gd name="T96" fmla="*/ 8 w 17"/>
                <a:gd name="T97" fmla="*/ 7 h 21"/>
                <a:gd name="T98" fmla="*/ 8 w 17"/>
                <a:gd name="T99" fmla="*/ 7 h 21"/>
                <a:gd name="T100" fmla="*/ 8 w 17"/>
                <a:gd name="T101" fmla="*/ 7 h 21"/>
                <a:gd name="T102" fmla="*/ 8 w 17"/>
                <a:gd name="T103" fmla="*/ 7 h 21"/>
                <a:gd name="T104" fmla="*/ 6 w 17"/>
                <a:gd name="T105" fmla="*/ 8 h 21"/>
                <a:gd name="T106" fmla="*/ 6 w 17"/>
                <a:gd name="T107" fmla="*/ 10 h 21"/>
                <a:gd name="T108" fmla="*/ 6 w 17"/>
                <a:gd name="T10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 h="21">
                  <a:moveTo>
                    <a:pt x="17" y="10"/>
                  </a:moveTo>
                  <a:lnTo>
                    <a:pt x="17" y="10"/>
                  </a:lnTo>
                  <a:lnTo>
                    <a:pt x="17" y="16"/>
                  </a:lnTo>
                  <a:lnTo>
                    <a:pt x="17" y="16"/>
                  </a:lnTo>
                  <a:lnTo>
                    <a:pt x="14" y="19"/>
                  </a:lnTo>
                  <a:lnTo>
                    <a:pt x="9" y="21"/>
                  </a:lnTo>
                  <a:lnTo>
                    <a:pt x="9" y="21"/>
                  </a:lnTo>
                  <a:lnTo>
                    <a:pt x="3" y="19"/>
                  </a:lnTo>
                  <a:lnTo>
                    <a:pt x="3" y="19"/>
                  </a:lnTo>
                  <a:lnTo>
                    <a:pt x="1" y="16"/>
                  </a:lnTo>
                  <a:lnTo>
                    <a:pt x="0" y="13"/>
                  </a:lnTo>
                  <a:lnTo>
                    <a:pt x="0" y="13"/>
                  </a:lnTo>
                  <a:lnTo>
                    <a:pt x="1" y="7"/>
                  </a:lnTo>
                  <a:lnTo>
                    <a:pt x="1" y="7"/>
                  </a:lnTo>
                  <a:lnTo>
                    <a:pt x="3" y="4"/>
                  </a:lnTo>
                  <a:lnTo>
                    <a:pt x="6" y="2"/>
                  </a:lnTo>
                  <a:lnTo>
                    <a:pt x="6" y="2"/>
                  </a:lnTo>
                  <a:lnTo>
                    <a:pt x="8" y="0"/>
                  </a:lnTo>
                  <a:lnTo>
                    <a:pt x="8" y="0"/>
                  </a:lnTo>
                  <a:lnTo>
                    <a:pt x="9" y="0"/>
                  </a:lnTo>
                  <a:lnTo>
                    <a:pt x="12" y="0"/>
                  </a:lnTo>
                  <a:lnTo>
                    <a:pt x="12" y="0"/>
                  </a:lnTo>
                  <a:lnTo>
                    <a:pt x="14" y="2"/>
                  </a:lnTo>
                  <a:lnTo>
                    <a:pt x="17" y="5"/>
                  </a:lnTo>
                  <a:lnTo>
                    <a:pt x="17" y="10"/>
                  </a:lnTo>
                  <a:lnTo>
                    <a:pt x="17" y="10"/>
                  </a:lnTo>
                  <a:close/>
                  <a:moveTo>
                    <a:pt x="11" y="8"/>
                  </a:moveTo>
                  <a:lnTo>
                    <a:pt x="11" y="8"/>
                  </a:lnTo>
                  <a:lnTo>
                    <a:pt x="11" y="8"/>
                  </a:lnTo>
                  <a:lnTo>
                    <a:pt x="11" y="8"/>
                  </a:lnTo>
                  <a:lnTo>
                    <a:pt x="14" y="7"/>
                  </a:lnTo>
                  <a:lnTo>
                    <a:pt x="14" y="7"/>
                  </a:lnTo>
                  <a:lnTo>
                    <a:pt x="14" y="5"/>
                  </a:lnTo>
                  <a:lnTo>
                    <a:pt x="14" y="5"/>
                  </a:lnTo>
                  <a:lnTo>
                    <a:pt x="12" y="5"/>
                  </a:lnTo>
                  <a:lnTo>
                    <a:pt x="12" y="5"/>
                  </a:lnTo>
                  <a:lnTo>
                    <a:pt x="12" y="5"/>
                  </a:lnTo>
                  <a:lnTo>
                    <a:pt x="11" y="8"/>
                  </a:lnTo>
                  <a:lnTo>
                    <a:pt x="11" y="8"/>
                  </a:lnTo>
                  <a:close/>
                  <a:moveTo>
                    <a:pt x="5" y="12"/>
                  </a:moveTo>
                  <a:lnTo>
                    <a:pt x="5" y="12"/>
                  </a:lnTo>
                  <a:lnTo>
                    <a:pt x="3" y="15"/>
                  </a:lnTo>
                  <a:lnTo>
                    <a:pt x="6" y="16"/>
                  </a:lnTo>
                  <a:lnTo>
                    <a:pt x="6" y="16"/>
                  </a:lnTo>
                  <a:lnTo>
                    <a:pt x="5" y="12"/>
                  </a:lnTo>
                  <a:lnTo>
                    <a:pt x="5" y="12"/>
                  </a:lnTo>
                  <a:close/>
                  <a:moveTo>
                    <a:pt x="6" y="10"/>
                  </a:moveTo>
                  <a:lnTo>
                    <a:pt x="6" y="10"/>
                  </a:lnTo>
                  <a:lnTo>
                    <a:pt x="8" y="7"/>
                  </a:lnTo>
                  <a:lnTo>
                    <a:pt x="8" y="7"/>
                  </a:lnTo>
                  <a:lnTo>
                    <a:pt x="8" y="7"/>
                  </a:lnTo>
                  <a:lnTo>
                    <a:pt x="8" y="7"/>
                  </a:lnTo>
                  <a:lnTo>
                    <a:pt x="6" y="8"/>
                  </a:lnTo>
                  <a:lnTo>
                    <a:pt x="6" y="10"/>
                  </a:lnTo>
                  <a:lnTo>
                    <a:pt x="6"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5" name="Freeform 130"/>
            <p:cNvSpPr>
              <a:spLocks noEditPoints="1"/>
            </p:cNvSpPr>
            <p:nvPr/>
          </p:nvSpPr>
          <p:spPr bwMode="auto">
            <a:xfrm>
              <a:off x="8030141" y="1663999"/>
              <a:ext cx="26988" cy="31750"/>
            </a:xfrm>
            <a:custGeom>
              <a:avLst/>
              <a:gdLst>
                <a:gd name="T0" fmla="*/ 11 w 17"/>
                <a:gd name="T1" fmla="*/ 0 h 20"/>
                <a:gd name="T2" fmla="*/ 11 w 17"/>
                <a:gd name="T3" fmla="*/ 0 h 20"/>
                <a:gd name="T4" fmla="*/ 13 w 17"/>
                <a:gd name="T5" fmla="*/ 0 h 20"/>
                <a:gd name="T6" fmla="*/ 16 w 17"/>
                <a:gd name="T7" fmla="*/ 1 h 20"/>
                <a:gd name="T8" fmla="*/ 16 w 17"/>
                <a:gd name="T9" fmla="*/ 1 h 20"/>
                <a:gd name="T10" fmla="*/ 16 w 17"/>
                <a:gd name="T11" fmla="*/ 1 h 20"/>
                <a:gd name="T12" fmla="*/ 16 w 17"/>
                <a:gd name="T13" fmla="*/ 1 h 20"/>
                <a:gd name="T14" fmla="*/ 17 w 17"/>
                <a:gd name="T15" fmla="*/ 1 h 20"/>
                <a:gd name="T16" fmla="*/ 17 w 17"/>
                <a:gd name="T17" fmla="*/ 1 h 20"/>
                <a:gd name="T18" fmla="*/ 17 w 17"/>
                <a:gd name="T19" fmla="*/ 5 h 20"/>
                <a:gd name="T20" fmla="*/ 17 w 17"/>
                <a:gd name="T21" fmla="*/ 5 h 20"/>
                <a:gd name="T22" fmla="*/ 17 w 17"/>
                <a:gd name="T23" fmla="*/ 5 h 20"/>
                <a:gd name="T24" fmla="*/ 17 w 17"/>
                <a:gd name="T25" fmla="*/ 5 h 20"/>
                <a:gd name="T26" fmla="*/ 17 w 17"/>
                <a:gd name="T27" fmla="*/ 6 h 20"/>
                <a:gd name="T28" fmla="*/ 17 w 17"/>
                <a:gd name="T29" fmla="*/ 6 h 20"/>
                <a:gd name="T30" fmla="*/ 17 w 17"/>
                <a:gd name="T31" fmla="*/ 9 h 20"/>
                <a:gd name="T32" fmla="*/ 16 w 17"/>
                <a:gd name="T33" fmla="*/ 12 h 20"/>
                <a:gd name="T34" fmla="*/ 16 w 17"/>
                <a:gd name="T35" fmla="*/ 12 h 20"/>
                <a:gd name="T36" fmla="*/ 16 w 17"/>
                <a:gd name="T37" fmla="*/ 14 h 20"/>
                <a:gd name="T38" fmla="*/ 16 w 17"/>
                <a:gd name="T39" fmla="*/ 14 h 20"/>
                <a:gd name="T40" fmla="*/ 13 w 17"/>
                <a:gd name="T41" fmla="*/ 16 h 20"/>
                <a:gd name="T42" fmla="*/ 13 w 17"/>
                <a:gd name="T43" fmla="*/ 16 h 20"/>
                <a:gd name="T44" fmla="*/ 11 w 17"/>
                <a:gd name="T45" fmla="*/ 19 h 20"/>
                <a:gd name="T46" fmla="*/ 11 w 17"/>
                <a:gd name="T47" fmla="*/ 19 h 20"/>
                <a:gd name="T48" fmla="*/ 8 w 17"/>
                <a:gd name="T49" fmla="*/ 20 h 20"/>
                <a:gd name="T50" fmla="*/ 6 w 17"/>
                <a:gd name="T51" fmla="*/ 19 h 20"/>
                <a:gd name="T52" fmla="*/ 6 w 17"/>
                <a:gd name="T53" fmla="*/ 19 h 20"/>
                <a:gd name="T54" fmla="*/ 2 w 17"/>
                <a:gd name="T55" fmla="*/ 16 h 20"/>
                <a:gd name="T56" fmla="*/ 2 w 17"/>
                <a:gd name="T57" fmla="*/ 16 h 20"/>
                <a:gd name="T58" fmla="*/ 2 w 17"/>
                <a:gd name="T59" fmla="*/ 12 h 20"/>
                <a:gd name="T60" fmla="*/ 2 w 17"/>
                <a:gd name="T61" fmla="*/ 12 h 20"/>
                <a:gd name="T62" fmla="*/ 0 w 17"/>
                <a:gd name="T63" fmla="*/ 9 h 20"/>
                <a:gd name="T64" fmla="*/ 0 w 17"/>
                <a:gd name="T65" fmla="*/ 9 h 20"/>
                <a:gd name="T66" fmla="*/ 3 w 17"/>
                <a:gd name="T67" fmla="*/ 5 h 20"/>
                <a:gd name="T68" fmla="*/ 6 w 17"/>
                <a:gd name="T69" fmla="*/ 1 h 20"/>
                <a:gd name="T70" fmla="*/ 6 w 17"/>
                <a:gd name="T71" fmla="*/ 1 h 20"/>
                <a:gd name="T72" fmla="*/ 11 w 17"/>
                <a:gd name="T73" fmla="*/ 0 h 20"/>
                <a:gd name="T74" fmla="*/ 11 w 17"/>
                <a:gd name="T75" fmla="*/ 0 h 20"/>
                <a:gd name="T76" fmla="*/ 8 w 17"/>
                <a:gd name="T77" fmla="*/ 3 h 20"/>
                <a:gd name="T78" fmla="*/ 8 w 17"/>
                <a:gd name="T79" fmla="*/ 3 h 20"/>
                <a:gd name="T80" fmla="*/ 13 w 17"/>
                <a:gd name="T81" fmla="*/ 5 h 20"/>
                <a:gd name="T82" fmla="*/ 13 w 17"/>
                <a:gd name="T83" fmla="*/ 5 h 20"/>
                <a:gd name="T84" fmla="*/ 11 w 17"/>
                <a:gd name="T85" fmla="*/ 3 h 20"/>
                <a:gd name="T86" fmla="*/ 8 w 17"/>
                <a:gd name="T87" fmla="*/ 3 h 20"/>
                <a:gd name="T88" fmla="*/ 8 w 17"/>
                <a:gd name="T8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0">
                  <a:moveTo>
                    <a:pt x="11" y="0"/>
                  </a:moveTo>
                  <a:lnTo>
                    <a:pt x="11" y="0"/>
                  </a:lnTo>
                  <a:lnTo>
                    <a:pt x="13" y="0"/>
                  </a:lnTo>
                  <a:lnTo>
                    <a:pt x="16" y="1"/>
                  </a:lnTo>
                  <a:lnTo>
                    <a:pt x="16" y="1"/>
                  </a:lnTo>
                  <a:lnTo>
                    <a:pt x="16" y="1"/>
                  </a:lnTo>
                  <a:lnTo>
                    <a:pt x="16" y="1"/>
                  </a:lnTo>
                  <a:lnTo>
                    <a:pt x="17" y="1"/>
                  </a:lnTo>
                  <a:lnTo>
                    <a:pt x="17" y="1"/>
                  </a:lnTo>
                  <a:lnTo>
                    <a:pt x="17" y="5"/>
                  </a:lnTo>
                  <a:lnTo>
                    <a:pt x="17" y="5"/>
                  </a:lnTo>
                  <a:lnTo>
                    <a:pt x="17" y="5"/>
                  </a:lnTo>
                  <a:lnTo>
                    <a:pt x="17" y="5"/>
                  </a:lnTo>
                  <a:lnTo>
                    <a:pt x="17" y="6"/>
                  </a:lnTo>
                  <a:lnTo>
                    <a:pt x="17" y="6"/>
                  </a:lnTo>
                  <a:lnTo>
                    <a:pt x="17" y="9"/>
                  </a:lnTo>
                  <a:lnTo>
                    <a:pt x="16" y="12"/>
                  </a:lnTo>
                  <a:lnTo>
                    <a:pt x="16" y="12"/>
                  </a:lnTo>
                  <a:lnTo>
                    <a:pt x="16" y="14"/>
                  </a:lnTo>
                  <a:lnTo>
                    <a:pt x="16" y="14"/>
                  </a:lnTo>
                  <a:lnTo>
                    <a:pt x="13" y="16"/>
                  </a:lnTo>
                  <a:lnTo>
                    <a:pt x="13" y="16"/>
                  </a:lnTo>
                  <a:lnTo>
                    <a:pt x="11" y="19"/>
                  </a:lnTo>
                  <a:lnTo>
                    <a:pt x="11" y="19"/>
                  </a:lnTo>
                  <a:lnTo>
                    <a:pt x="8" y="20"/>
                  </a:lnTo>
                  <a:lnTo>
                    <a:pt x="6" y="19"/>
                  </a:lnTo>
                  <a:lnTo>
                    <a:pt x="6" y="19"/>
                  </a:lnTo>
                  <a:lnTo>
                    <a:pt x="2" y="16"/>
                  </a:lnTo>
                  <a:lnTo>
                    <a:pt x="2" y="16"/>
                  </a:lnTo>
                  <a:lnTo>
                    <a:pt x="2" y="12"/>
                  </a:lnTo>
                  <a:lnTo>
                    <a:pt x="2" y="12"/>
                  </a:lnTo>
                  <a:lnTo>
                    <a:pt x="0" y="9"/>
                  </a:lnTo>
                  <a:lnTo>
                    <a:pt x="0" y="9"/>
                  </a:lnTo>
                  <a:lnTo>
                    <a:pt x="3" y="5"/>
                  </a:lnTo>
                  <a:lnTo>
                    <a:pt x="6" y="1"/>
                  </a:lnTo>
                  <a:lnTo>
                    <a:pt x="6" y="1"/>
                  </a:lnTo>
                  <a:lnTo>
                    <a:pt x="11" y="0"/>
                  </a:lnTo>
                  <a:lnTo>
                    <a:pt x="11" y="0"/>
                  </a:lnTo>
                  <a:close/>
                  <a:moveTo>
                    <a:pt x="8" y="3"/>
                  </a:moveTo>
                  <a:lnTo>
                    <a:pt x="8" y="3"/>
                  </a:lnTo>
                  <a:lnTo>
                    <a:pt x="13" y="5"/>
                  </a:lnTo>
                  <a:lnTo>
                    <a:pt x="13" y="5"/>
                  </a:lnTo>
                  <a:lnTo>
                    <a:pt x="11" y="3"/>
                  </a:lnTo>
                  <a:lnTo>
                    <a:pt x="8" y="3"/>
                  </a:lnTo>
                  <a:lnTo>
                    <a:pt x="8"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6" name="Freeform 131"/>
            <p:cNvSpPr>
              <a:spLocks noEditPoints="1"/>
            </p:cNvSpPr>
            <p:nvPr/>
          </p:nvSpPr>
          <p:spPr bwMode="auto">
            <a:xfrm>
              <a:off x="8026966" y="1721149"/>
              <a:ext cx="25400" cy="33338"/>
            </a:xfrm>
            <a:custGeom>
              <a:avLst/>
              <a:gdLst>
                <a:gd name="T0" fmla="*/ 16 w 16"/>
                <a:gd name="T1" fmla="*/ 10 h 21"/>
                <a:gd name="T2" fmla="*/ 16 w 16"/>
                <a:gd name="T3" fmla="*/ 10 h 21"/>
                <a:gd name="T4" fmla="*/ 13 w 16"/>
                <a:gd name="T5" fmla="*/ 17 h 21"/>
                <a:gd name="T6" fmla="*/ 13 w 16"/>
                <a:gd name="T7" fmla="*/ 17 h 21"/>
                <a:gd name="T8" fmla="*/ 10 w 16"/>
                <a:gd name="T9" fmla="*/ 21 h 21"/>
                <a:gd name="T10" fmla="*/ 5 w 16"/>
                <a:gd name="T11" fmla="*/ 19 h 21"/>
                <a:gd name="T12" fmla="*/ 5 w 16"/>
                <a:gd name="T13" fmla="*/ 19 h 21"/>
                <a:gd name="T14" fmla="*/ 4 w 16"/>
                <a:gd name="T15" fmla="*/ 17 h 21"/>
                <a:gd name="T16" fmla="*/ 0 w 16"/>
                <a:gd name="T17" fmla="*/ 14 h 21"/>
                <a:gd name="T18" fmla="*/ 0 w 16"/>
                <a:gd name="T19" fmla="*/ 11 h 21"/>
                <a:gd name="T20" fmla="*/ 0 w 16"/>
                <a:gd name="T21" fmla="*/ 8 h 21"/>
                <a:gd name="T22" fmla="*/ 0 w 16"/>
                <a:gd name="T23" fmla="*/ 8 h 21"/>
                <a:gd name="T24" fmla="*/ 2 w 16"/>
                <a:gd name="T25" fmla="*/ 6 h 21"/>
                <a:gd name="T26" fmla="*/ 2 w 16"/>
                <a:gd name="T27" fmla="*/ 6 h 21"/>
                <a:gd name="T28" fmla="*/ 4 w 16"/>
                <a:gd name="T29" fmla="*/ 3 h 21"/>
                <a:gd name="T30" fmla="*/ 4 w 16"/>
                <a:gd name="T31" fmla="*/ 3 h 21"/>
                <a:gd name="T32" fmla="*/ 7 w 16"/>
                <a:gd name="T33" fmla="*/ 0 h 21"/>
                <a:gd name="T34" fmla="*/ 10 w 16"/>
                <a:gd name="T35" fmla="*/ 2 h 21"/>
                <a:gd name="T36" fmla="*/ 10 w 16"/>
                <a:gd name="T37" fmla="*/ 2 h 21"/>
                <a:gd name="T38" fmla="*/ 15 w 16"/>
                <a:gd name="T39" fmla="*/ 5 h 21"/>
                <a:gd name="T40" fmla="*/ 16 w 16"/>
                <a:gd name="T41" fmla="*/ 10 h 21"/>
                <a:gd name="T42" fmla="*/ 16 w 16"/>
                <a:gd name="T43" fmla="*/ 10 h 21"/>
                <a:gd name="T44" fmla="*/ 7 w 16"/>
                <a:gd name="T45" fmla="*/ 16 h 21"/>
                <a:gd name="T46" fmla="*/ 7 w 16"/>
                <a:gd name="T47" fmla="*/ 16 h 21"/>
                <a:gd name="T48" fmla="*/ 10 w 16"/>
                <a:gd name="T49" fmla="*/ 17 h 21"/>
                <a:gd name="T50" fmla="*/ 10 w 16"/>
                <a:gd name="T51" fmla="*/ 16 h 21"/>
                <a:gd name="T52" fmla="*/ 10 w 16"/>
                <a:gd name="T53" fmla="*/ 16 h 21"/>
                <a:gd name="T54" fmla="*/ 11 w 16"/>
                <a:gd name="T55" fmla="*/ 13 h 21"/>
                <a:gd name="T56" fmla="*/ 11 w 16"/>
                <a:gd name="T57" fmla="*/ 13 h 21"/>
                <a:gd name="T58" fmla="*/ 10 w 16"/>
                <a:gd name="T59" fmla="*/ 14 h 21"/>
                <a:gd name="T60" fmla="*/ 7 w 16"/>
                <a:gd name="T61" fmla="*/ 16 h 21"/>
                <a:gd name="T62" fmla="*/ 7 w 16"/>
                <a:gd name="T63"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1">
                  <a:moveTo>
                    <a:pt x="16" y="10"/>
                  </a:moveTo>
                  <a:lnTo>
                    <a:pt x="16" y="10"/>
                  </a:lnTo>
                  <a:lnTo>
                    <a:pt x="13" y="17"/>
                  </a:lnTo>
                  <a:lnTo>
                    <a:pt x="13" y="17"/>
                  </a:lnTo>
                  <a:lnTo>
                    <a:pt x="10" y="21"/>
                  </a:lnTo>
                  <a:lnTo>
                    <a:pt x="5" y="19"/>
                  </a:lnTo>
                  <a:lnTo>
                    <a:pt x="5" y="19"/>
                  </a:lnTo>
                  <a:lnTo>
                    <a:pt x="4" y="17"/>
                  </a:lnTo>
                  <a:lnTo>
                    <a:pt x="0" y="14"/>
                  </a:lnTo>
                  <a:lnTo>
                    <a:pt x="0" y="11"/>
                  </a:lnTo>
                  <a:lnTo>
                    <a:pt x="0" y="8"/>
                  </a:lnTo>
                  <a:lnTo>
                    <a:pt x="0" y="8"/>
                  </a:lnTo>
                  <a:lnTo>
                    <a:pt x="2" y="6"/>
                  </a:lnTo>
                  <a:lnTo>
                    <a:pt x="2" y="6"/>
                  </a:lnTo>
                  <a:lnTo>
                    <a:pt x="4" y="3"/>
                  </a:lnTo>
                  <a:lnTo>
                    <a:pt x="4" y="3"/>
                  </a:lnTo>
                  <a:lnTo>
                    <a:pt x="7" y="0"/>
                  </a:lnTo>
                  <a:lnTo>
                    <a:pt x="10" y="2"/>
                  </a:lnTo>
                  <a:lnTo>
                    <a:pt x="10" y="2"/>
                  </a:lnTo>
                  <a:lnTo>
                    <a:pt x="15" y="5"/>
                  </a:lnTo>
                  <a:lnTo>
                    <a:pt x="16" y="10"/>
                  </a:lnTo>
                  <a:lnTo>
                    <a:pt x="16" y="10"/>
                  </a:lnTo>
                  <a:close/>
                  <a:moveTo>
                    <a:pt x="7" y="16"/>
                  </a:moveTo>
                  <a:lnTo>
                    <a:pt x="7" y="16"/>
                  </a:lnTo>
                  <a:lnTo>
                    <a:pt x="10" y="17"/>
                  </a:lnTo>
                  <a:lnTo>
                    <a:pt x="10" y="16"/>
                  </a:lnTo>
                  <a:lnTo>
                    <a:pt x="10" y="16"/>
                  </a:lnTo>
                  <a:lnTo>
                    <a:pt x="11" y="13"/>
                  </a:lnTo>
                  <a:lnTo>
                    <a:pt x="11" y="13"/>
                  </a:lnTo>
                  <a:lnTo>
                    <a:pt x="10" y="14"/>
                  </a:lnTo>
                  <a:lnTo>
                    <a:pt x="7" y="16"/>
                  </a:lnTo>
                  <a:lnTo>
                    <a:pt x="7"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7" name="Freeform 132"/>
            <p:cNvSpPr>
              <a:spLocks noEditPoints="1"/>
            </p:cNvSpPr>
            <p:nvPr/>
          </p:nvSpPr>
          <p:spPr bwMode="auto">
            <a:xfrm>
              <a:off x="8090466" y="1837037"/>
              <a:ext cx="19050" cy="31750"/>
            </a:xfrm>
            <a:custGeom>
              <a:avLst/>
              <a:gdLst>
                <a:gd name="T0" fmla="*/ 11 w 12"/>
                <a:gd name="T1" fmla="*/ 4 h 20"/>
                <a:gd name="T2" fmla="*/ 11 w 12"/>
                <a:gd name="T3" fmla="*/ 4 h 20"/>
                <a:gd name="T4" fmla="*/ 11 w 12"/>
                <a:gd name="T5" fmla="*/ 6 h 20"/>
                <a:gd name="T6" fmla="*/ 11 w 12"/>
                <a:gd name="T7" fmla="*/ 6 h 20"/>
                <a:gd name="T8" fmla="*/ 12 w 12"/>
                <a:gd name="T9" fmla="*/ 9 h 20"/>
                <a:gd name="T10" fmla="*/ 12 w 12"/>
                <a:gd name="T11" fmla="*/ 11 h 20"/>
                <a:gd name="T12" fmla="*/ 12 w 12"/>
                <a:gd name="T13" fmla="*/ 11 h 20"/>
                <a:gd name="T14" fmla="*/ 11 w 12"/>
                <a:gd name="T15" fmla="*/ 17 h 20"/>
                <a:gd name="T16" fmla="*/ 11 w 12"/>
                <a:gd name="T17" fmla="*/ 17 h 20"/>
                <a:gd name="T18" fmla="*/ 9 w 12"/>
                <a:gd name="T19" fmla="*/ 20 h 20"/>
                <a:gd name="T20" fmla="*/ 6 w 12"/>
                <a:gd name="T21" fmla="*/ 20 h 20"/>
                <a:gd name="T22" fmla="*/ 6 w 12"/>
                <a:gd name="T23" fmla="*/ 20 h 20"/>
                <a:gd name="T24" fmla="*/ 3 w 12"/>
                <a:gd name="T25" fmla="*/ 20 h 20"/>
                <a:gd name="T26" fmla="*/ 1 w 12"/>
                <a:gd name="T27" fmla="*/ 17 h 20"/>
                <a:gd name="T28" fmla="*/ 1 w 12"/>
                <a:gd name="T29" fmla="*/ 17 h 20"/>
                <a:gd name="T30" fmla="*/ 0 w 12"/>
                <a:gd name="T31" fmla="*/ 15 h 20"/>
                <a:gd name="T32" fmla="*/ 0 w 12"/>
                <a:gd name="T33" fmla="*/ 12 h 20"/>
                <a:gd name="T34" fmla="*/ 0 w 12"/>
                <a:gd name="T35" fmla="*/ 12 h 20"/>
                <a:gd name="T36" fmla="*/ 0 w 12"/>
                <a:gd name="T37" fmla="*/ 9 h 20"/>
                <a:gd name="T38" fmla="*/ 0 w 12"/>
                <a:gd name="T39" fmla="*/ 9 h 20"/>
                <a:gd name="T40" fmla="*/ 1 w 12"/>
                <a:gd name="T41" fmla="*/ 4 h 20"/>
                <a:gd name="T42" fmla="*/ 5 w 12"/>
                <a:gd name="T43" fmla="*/ 1 h 20"/>
                <a:gd name="T44" fmla="*/ 5 w 12"/>
                <a:gd name="T45" fmla="*/ 1 h 20"/>
                <a:gd name="T46" fmla="*/ 8 w 12"/>
                <a:gd name="T47" fmla="*/ 0 h 20"/>
                <a:gd name="T48" fmla="*/ 8 w 12"/>
                <a:gd name="T49" fmla="*/ 0 h 20"/>
                <a:gd name="T50" fmla="*/ 9 w 12"/>
                <a:gd name="T51" fmla="*/ 0 h 20"/>
                <a:gd name="T52" fmla="*/ 9 w 12"/>
                <a:gd name="T53" fmla="*/ 0 h 20"/>
                <a:gd name="T54" fmla="*/ 11 w 12"/>
                <a:gd name="T55" fmla="*/ 0 h 20"/>
                <a:gd name="T56" fmla="*/ 11 w 12"/>
                <a:gd name="T57" fmla="*/ 0 h 20"/>
                <a:gd name="T58" fmla="*/ 11 w 12"/>
                <a:gd name="T59" fmla="*/ 0 h 20"/>
                <a:gd name="T60" fmla="*/ 11 w 12"/>
                <a:gd name="T61" fmla="*/ 4 h 20"/>
                <a:gd name="T62" fmla="*/ 11 w 12"/>
                <a:gd name="T63" fmla="*/ 4 h 20"/>
                <a:gd name="T64" fmla="*/ 11 w 12"/>
                <a:gd name="T65" fmla="*/ 4 h 20"/>
                <a:gd name="T66" fmla="*/ 11 w 12"/>
                <a:gd name="T67" fmla="*/ 4 h 20"/>
                <a:gd name="T68" fmla="*/ 6 w 12"/>
                <a:gd name="T69" fmla="*/ 14 h 20"/>
                <a:gd name="T70" fmla="*/ 6 w 12"/>
                <a:gd name="T71" fmla="*/ 14 h 20"/>
                <a:gd name="T72" fmla="*/ 8 w 12"/>
                <a:gd name="T73" fmla="*/ 14 h 20"/>
                <a:gd name="T74" fmla="*/ 9 w 12"/>
                <a:gd name="T75" fmla="*/ 12 h 20"/>
                <a:gd name="T76" fmla="*/ 9 w 12"/>
                <a:gd name="T77" fmla="*/ 12 h 20"/>
                <a:gd name="T78" fmla="*/ 8 w 12"/>
                <a:gd name="T79" fmla="*/ 11 h 20"/>
                <a:gd name="T80" fmla="*/ 6 w 12"/>
                <a:gd name="T81" fmla="*/ 9 h 20"/>
                <a:gd name="T82" fmla="*/ 6 w 12"/>
                <a:gd name="T83" fmla="*/ 9 h 20"/>
                <a:gd name="T84" fmla="*/ 6 w 12"/>
                <a:gd name="T85" fmla="*/ 11 h 20"/>
                <a:gd name="T86" fmla="*/ 6 w 12"/>
                <a:gd name="T87" fmla="*/ 11 h 20"/>
                <a:gd name="T88" fmla="*/ 6 w 12"/>
                <a:gd name="T89" fmla="*/ 12 h 20"/>
                <a:gd name="T90" fmla="*/ 6 w 12"/>
                <a:gd name="T91" fmla="*/ 14 h 20"/>
                <a:gd name="T92" fmla="*/ 6 w 12"/>
                <a:gd name="T93"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0">
                  <a:moveTo>
                    <a:pt x="11" y="4"/>
                  </a:moveTo>
                  <a:lnTo>
                    <a:pt x="11" y="4"/>
                  </a:lnTo>
                  <a:lnTo>
                    <a:pt x="11" y="6"/>
                  </a:lnTo>
                  <a:lnTo>
                    <a:pt x="11" y="6"/>
                  </a:lnTo>
                  <a:lnTo>
                    <a:pt x="12" y="9"/>
                  </a:lnTo>
                  <a:lnTo>
                    <a:pt x="12" y="11"/>
                  </a:lnTo>
                  <a:lnTo>
                    <a:pt x="12" y="11"/>
                  </a:lnTo>
                  <a:lnTo>
                    <a:pt x="11" y="17"/>
                  </a:lnTo>
                  <a:lnTo>
                    <a:pt x="11" y="17"/>
                  </a:lnTo>
                  <a:lnTo>
                    <a:pt x="9" y="20"/>
                  </a:lnTo>
                  <a:lnTo>
                    <a:pt x="6" y="20"/>
                  </a:lnTo>
                  <a:lnTo>
                    <a:pt x="6" y="20"/>
                  </a:lnTo>
                  <a:lnTo>
                    <a:pt x="3" y="20"/>
                  </a:lnTo>
                  <a:lnTo>
                    <a:pt x="1" y="17"/>
                  </a:lnTo>
                  <a:lnTo>
                    <a:pt x="1" y="17"/>
                  </a:lnTo>
                  <a:lnTo>
                    <a:pt x="0" y="15"/>
                  </a:lnTo>
                  <a:lnTo>
                    <a:pt x="0" y="12"/>
                  </a:lnTo>
                  <a:lnTo>
                    <a:pt x="0" y="12"/>
                  </a:lnTo>
                  <a:lnTo>
                    <a:pt x="0" y="9"/>
                  </a:lnTo>
                  <a:lnTo>
                    <a:pt x="0" y="9"/>
                  </a:lnTo>
                  <a:lnTo>
                    <a:pt x="1" y="4"/>
                  </a:lnTo>
                  <a:lnTo>
                    <a:pt x="5" y="1"/>
                  </a:lnTo>
                  <a:lnTo>
                    <a:pt x="5" y="1"/>
                  </a:lnTo>
                  <a:lnTo>
                    <a:pt x="8" y="0"/>
                  </a:lnTo>
                  <a:lnTo>
                    <a:pt x="8" y="0"/>
                  </a:lnTo>
                  <a:lnTo>
                    <a:pt x="9" y="0"/>
                  </a:lnTo>
                  <a:lnTo>
                    <a:pt x="9" y="0"/>
                  </a:lnTo>
                  <a:lnTo>
                    <a:pt x="11" y="0"/>
                  </a:lnTo>
                  <a:lnTo>
                    <a:pt x="11" y="0"/>
                  </a:lnTo>
                  <a:lnTo>
                    <a:pt x="11" y="0"/>
                  </a:lnTo>
                  <a:lnTo>
                    <a:pt x="11" y="4"/>
                  </a:lnTo>
                  <a:lnTo>
                    <a:pt x="11" y="4"/>
                  </a:lnTo>
                  <a:lnTo>
                    <a:pt x="11" y="4"/>
                  </a:lnTo>
                  <a:lnTo>
                    <a:pt x="11" y="4"/>
                  </a:lnTo>
                  <a:close/>
                  <a:moveTo>
                    <a:pt x="6" y="14"/>
                  </a:moveTo>
                  <a:lnTo>
                    <a:pt x="6" y="14"/>
                  </a:lnTo>
                  <a:lnTo>
                    <a:pt x="8" y="14"/>
                  </a:lnTo>
                  <a:lnTo>
                    <a:pt x="9" y="12"/>
                  </a:lnTo>
                  <a:lnTo>
                    <a:pt x="9" y="12"/>
                  </a:lnTo>
                  <a:lnTo>
                    <a:pt x="8" y="11"/>
                  </a:lnTo>
                  <a:lnTo>
                    <a:pt x="6" y="9"/>
                  </a:lnTo>
                  <a:lnTo>
                    <a:pt x="6" y="9"/>
                  </a:lnTo>
                  <a:lnTo>
                    <a:pt x="6" y="11"/>
                  </a:lnTo>
                  <a:lnTo>
                    <a:pt x="6" y="11"/>
                  </a:lnTo>
                  <a:lnTo>
                    <a:pt x="6" y="12"/>
                  </a:lnTo>
                  <a:lnTo>
                    <a:pt x="6" y="14"/>
                  </a:lnTo>
                  <a:lnTo>
                    <a:pt x="6"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8" name="Freeform 133"/>
            <p:cNvSpPr/>
            <p:nvPr/>
          </p:nvSpPr>
          <p:spPr bwMode="auto">
            <a:xfrm>
              <a:off x="8003154" y="1621137"/>
              <a:ext cx="22225" cy="26988"/>
            </a:xfrm>
            <a:custGeom>
              <a:avLst/>
              <a:gdLst>
                <a:gd name="T0" fmla="*/ 7 w 14"/>
                <a:gd name="T1" fmla="*/ 17 h 17"/>
                <a:gd name="T2" fmla="*/ 7 w 14"/>
                <a:gd name="T3" fmla="*/ 17 h 17"/>
                <a:gd name="T4" fmla="*/ 4 w 14"/>
                <a:gd name="T5" fmla="*/ 17 h 17"/>
                <a:gd name="T6" fmla="*/ 3 w 14"/>
                <a:gd name="T7" fmla="*/ 16 h 17"/>
                <a:gd name="T8" fmla="*/ 3 w 14"/>
                <a:gd name="T9" fmla="*/ 16 h 17"/>
                <a:gd name="T10" fmla="*/ 1 w 14"/>
                <a:gd name="T11" fmla="*/ 14 h 17"/>
                <a:gd name="T12" fmla="*/ 0 w 14"/>
                <a:gd name="T13" fmla="*/ 11 h 17"/>
                <a:gd name="T14" fmla="*/ 0 w 14"/>
                <a:gd name="T15" fmla="*/ 11 h 17"/>
                <a:gd name="T16" fmla="*/ 0 w 14"/>
                <a:gd name="T17" fmla="*/ 11 h 17"/>
                <a:gd name="T18" fmla="*/ 0 w 14"/>
                <a:gd name="T19" fmla="*/ 11 h 17"/>
                <a:gd name="T20" fmla="*/ 0 w 14"/>
                <a:gd name="T21" fmla="*/ 8 h 17"/>
                <a:gd name="T22" fmla="*/ 1 w 14"/>
                <a:gd name="T23" fmla="*/ 5 h 17"/>
                <a:gd name="T24" fmla="*/ 1 w 14"/>
                <a:gd name="T25" fmla="*/ 5 h 17"/>
                <a:gd name="T26" fmla="*/ 3 w 14"/>
                <a:gd name="T27" fmla="*/ 3 h 17"/>
                <a:gd name="T28" fmla="*/ 3 w 14"/>
                <a:gd name="T29" fmla="*/ 3 h 17"/>
                <a:gd name="T30" fmla="*/ 4 w 14"/>
                <a:gd name="T31" fmla="*/ 2 h 17"/>
                <a:gd name="T32" fmla="*/ 7 w 14"/>
                <a:gd name="T33" fmla="*/ 0 h 17"/>
                <a:gd name="T34" fmla="*/ 7 w 14"/>
                <a:gd name="T35" fmla="*/ 0 h 17"/>
                <a:gd name="T36" fmla="*/ 9 w 14"/>
                <a:gd name="T37" fmla="*/ 2 h 17"/>
                <a:gd name="T38" fmla="*/ 9 w 14"/>
                <a:gd name="T39" fmla="*/ 2 h 17"/>
                <a:gd name="T40" fmla="*/ 12 w 14"/>
                <a:gd name="T41" fmla="*/ 2 h 17"/>
                <a:gd name="T42" fmla="*/ 12 w 14"/>
                <a:gd name="T43" fmla="*/ 2 h 17"/>
                <a:gd name="T44" fmla="*/ 14 w 14"/>
                <a:gd name="T45" fmla="*/ 3 h 17"/>
                <a:gd name="T46" fmla="*/ 14 w 14"/>
                <a:gd name="T47" fmla="*/ 5 h 17"/>
                <a:gd name="T48" fmla="*/ 14 w 14"/>
                <a:gd name="T49" fmla="*/ 5 h 17"/>
                <a:gd name="T50" fmla="*/ 14 w 14"/>
                <a:gd name="T51" fmla="*/ 8 h 17"/>
                <a:gd name="T52" fmla="*/ 14 w 14"/>
                <a:gd name="T53" fmla="*/ 8 h 17"/>
                <a:gd name="T54" fmla="*/ 14 w 14"/>
                <a:gd name="T55" fmla="*/ 11 h 17"/>
                <a:gd name="T56" fmla="*/ 14 w 14"/>
                <a:gd name="T57" fmla="*/ 11 h 17"/>
                <a:gd name="T58" fmla="*/ 12 w 14"/>
                <a:gd name="T59" fmla="*/ 16 h 17"/>
                <a:gd name="T60" fmla="*/ 12 w 14"/>
                <a:gd name="T61" fmla="*/ 16 h 17"/>
                <a:gd name="T62" fmla="*/ 11 w 14"/>
                <a:gd name="T63" fmla="*/ 17 h 17"/>
                <a:gd name="T64" fmla="*/ 7 w 14"/>
                <a:gd name="T65" fmla="*/ 17 h 17"/>
                <a:gd name="T66" fmla="*/ 7 w 14"/>
                <a:gd name="T67" fmla="*/ 17 h 17"/>
                <a:gd name="T68" fmla="*/ 7 w 14"/>
                <a:gd name="T69" fmla="*/ 17 h 17"/>
                <a:gd name="T70" fmla="*/ 7 w 14"/>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7">
                  <a:moveTo>
                    <a:pt x="7" y="17"/>
                  </a:moveTo>
                  <a:lnTo>
                    <a:pt x="7" y="17"/>
                  </a:lnTo>
                  <a:lnTo>
                    <a:pt x="4" y="17"/>
                  </a:lnTo>
                  <a:lnTo>
                    <a:pt x="3" y="16"/>
                  </a:lnTo>
                  <a:lnTo>
                    <a:pt x="3" y="16"/>
                  </a:lnTo>
                  <a:lnTo>
                    <a:pt x="1" y="14"/>
                  </a:lnTo>
                  <a:lnTo>
                    <a:pt x="0" y="11"/>
                  </a:lnTo>
                  <a:lnTo>
                    <a:pt x="0" y="11"/>
                  </a:lnTo>
                  <a:lnTo>
                    <a:pt x="0" y="11"/>
                  </a:lnTo>
                  <a:lnTo>
                    <a:pt x="0" y="11"/>
                  </a:lnTo>
                  <a:lnTo>
                    <a:pt x="0" y="8"/>
                  </a:lnTo>
                  <a:lnTo>
                    <a:pt x="1" y="5"/>
                  </a:lnTo>
                  <a:lnTo>
                    <a:pt x="1" y="5"/>
                  </a:lnTo>
                  <a:lnTo>
                    <a:pt x="3" y="3"/>
                  </a:lnTo>
                  <a:lnTo>
                    <a:pt x="3" y="3"/>
                  </a:lnTo>
                  <a:lnTo>
                    <a:pt x="4" y="2"/>
                  </a:lnTo>
                  <a:lnTo>
                    <a:pt x="7" y="0"/>
                  </a:lnTo>
                  <a:lnTo>
                    <a:pt x="7" y="0"/>
                  </a:lnTo>
                  <a:lnTo>
                    <a:pt x="9" y="2"/>
                  </a:lnTo>
                  <a:lnTo>
                    <a:pt x="9" y="2"/>
                  </a:lnTo>
                  <a:lnTo>
                    <a:pt x="12" y="2"/>
                  </a:lnTo>
                  <a:lnTo>
                    <a:pt x="12" y="2"/>
                  </a:lnTo>
                  <a:lnTo>
                    <a:pt x="14" y="3"/>
                  </a:lnTo>
                  <a:lnTo>
                    <a:pt x="14" y="5"/>
                  </a:lnTo>
                  <a:lnTo>
                    <a:pt x="14" y="5"/>
                  </a:lnTo>
                  <a:lnTo>
                    <a:pt x="14" y="8"/>
                  </a:lnTo>
                  <a:lnTo>
                    <a:pt x="14" y="8"/>
                  </a:lnTo>
                  <a:lnTo>
                    <a:pt x="14" y="11"/>
                  </a:lnTo>
                  <a:lnTo>
                    <a:pt x="14" y="11"/>
                  </a:lnTo>
                  <a:lnTo>
                    <a:pt x="12" y="16"/>
                  </a:lnTo>
                  <a:lnTo>
                    <a:pt x="12" y="16"/>
                  </a:lnTo>
                  <a:lnTo>
                    <a:pt x="11" y="17"/>
                  </a:lnTo>
                  <a:lnTo>
                    <a:pt x="7" y="17"/>
                  </a:lnTo>
                  <a:lnTo>
                    <a:pt x="7"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9" name="Freeform 134"/>
            <p:cNvSpPr>
              <a:spLocks noEditPoints="1"/>
            </p:cNvSpPr>
            <p:nvPr/>
          </p:nvSpPr>
          <p:spPr bwMode="auto">
            <a:xfrm>
              <a:off x="8033316" y="1776712"/>
              <a:ext cx="22225" cy="25400"/>
            </a:xfrm>
            <a:custGeom>
              <a:avLst/>
              <a:gdLst>
                <a:gd name="T0" fmla="*/ 14 w 14"/>
                <a:gd name="T1" fmla="*/ 8 h 16"/>
                <a:gd name="T2" fmla="*/ 14 w 14"/>
                <a:gd name="T3" fmla="*/ 8 h 16"/>
                <a:gd name="T4" fmla="*/ 12 w 14"/>
                <a:gd name="T5" fmla="*/ 12 h 16"/>
                <a:gd name="T6" fmla="*/ 12 w 14"/>
                <a:gd name="T7" fmla="*/ 12 h 16"/>
                <a:gd name="T8" fmla="*/ 9 w 14"/>
                <a:gd name="T9" fmla="*/ 16 h 16"/>
                <a:gd name="T10" fmla="*/ 9 w 14"/>
                <a:gd name="T11" fmla="*/ 16 h 16"/>
                <a:gd name="T12" fmla="*/ 9 w 14"/>
                <a:gd name="T13" fmla="*/ 16 h 16"/>
                <a:gd name="T14" fmla="*/ 9 w 14"/>
                <a:gd name="T15" fmla="*/ 16 h 16"/>
                <a:gd name="T16" fmla="*/ 6 w 14"/>
                <a:gd name="T17" fmla="*/ 16 h 16"/>
                <a:gd name="T18" fmla="*/ 6 w 14"/>
                <a:gd name="T19" fmla="*/ 16 h 16"/>
                <a:gd name="T20" fmla="*/ 1 w 14"/>
                <a:gd name="T21" fmla="*/ 14 h 16"/>
                <a:gd name="T22" fmla="*/ 0 w 14"/>
                <a:gd name="T23" fmla="*/ 9 h 16"/>
                <a:gd name="T24" fmla="*/ 0 w 14"/>
                <a:gd name="T25" fmla="*/ 9 h 16"/>
                <a:gd name="T26" fmla="*/ 0 w 14"/>
                <a:gd name="T27" fmla="*/ 5 h 16"/>
                <a:gd name="T28" fmla="*/ 1 w 14"/>
                <a:gd name="T29" fmla="*/ 1 h 16"/>
                <a:gd name="T30" fmla="*/ 1 w 14"/>
                <a:gd name="T31" fmla="*/ 1 h 16"/>
                <a:gd name="T32" fmla="*/ 4 w 14"/>
                <a:gd name="T33" fmla="*/ 0 h 16"/>
                <a:gd name="T34" fmla="*/ 6 w 14"/>
                <a:gd name="T35" fmla="*/ 0 h 16"/>
                <a:gd name="T36" fmla="*/ 6 w 14"/>
                <a:gd name="T37" fmla="*/ 0 h 16"/>
                <a:gd name="T38" fmla="*/ 9 w 14"/>
                <a:gd name="T39" fmla="*/ 0 h 16"/>
                <a:gd name="T40" fmla="*/ 9 w 14"/>
                <a:gd name="T41" fmla="*/ 0 h 16"/>
                <a:gd name="T42" fmla="*/ 12 w 14"/>
                <a:gd name="T43" fmla="*/ 3 h 16"/>
                <a:gd name="T44" fmla="*/ 14 w 14"/>
                <a:gd name="T45" fmla="*/ 8 h 16"/>
                <a:gd name="T46" fmla="*/ 14 w 14"/>
                <a:gd name="T47" fmla="*/ 8 h 16"/>
                <a:gd name="T48" fmla="*/ 3 w 14"/>
                <a:gd name="T49" fmla="*/ 8 h 16"/>
                <a:gd name="T50" fmla="*/ 3 w 14"/>
                <a:gd name="T51" fmla="*/ 8 h 16"/>
                <a:gd name="T52" fmla="*/ 3 w 14"/>
                <a:gd name="T53" fmla="*/ 6 h 16"/>
                <a:gd name="T54" fmla="*/ 3 w 14"/>
                <a:gd name="T55" fmla="*/ 6 h 16"/>
                <a:gd name="T56" fmla="*/ 4 w 14"/>
                <a:gd name="T57" fmla="*/ 3 h 16"/>
                <a:gd name="T58" fmla="*/ 4 w 14"/>
                <a:gd name="T59" fmla="*/ 3 h 16"/>
                <a:gd name="T60" fmla="*/ 3 w 14"/>
                <a:gd name="T61" fmla="*/ 5 h 16"/>
                <a:gd name="T62" fmla="*/ 3 w 14"/>
                <a:gd name="T63" fmla="*/ 8 h 16"/>
                <a:gd name="T64" fmla="*/ 3 w 14"/>
                <a:gd name="T6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6">
                  <a:moveTo>
                    <a:pt x="14" y="8"/>
                  </a:moveTo>
                  <a:lnTo>
                    <a:pt x="14" y="8"/>
                  </a:lnTo>
                  <a:lnTo>
                    <a:pt x="12" y="12"/>
                  </a:lnTo>
                  <a:lnTo>
                    <a:pt x="12" y="12"/>
                  </a:lnTo>
                  <a:lnTo>
                    <a:pt x="9" y="16"/>
                  </a:lnTo>
                  <a:lnTo>
                    <a:pt x="9" y="16"/>
                  </a:lnTo>
                  <a:lnTo>
                    <a:pt x="9" y="16"/>
                  </a:lnTo>
                  <a:lnTo>
                    <a:pt x="9" y="16"/>
                  </a:lnTo>
                  <a:lnTo>
                    <a:pt x="6" y="16"/>
                  </a:lnTo>
                  <a:lnTo>
                    <a:pt x="6" y="16"/>
                  </a:lnTo>
                  <a:lnTo>
                    <a:pt x="1" y="14"/>
                  </a:lnTo>
                  <a:lnTo>
                    <a:pt x="0" y="9"/>
                  </a:lnTo>
                  <a:lnTo>
                    <a:pt x="0" y="9"/>
                  </a:lnTo>
                  <a:lnTo>
                    <a:pt x="0" y="5"/>
                  </a:lnTo>
                  <a:lnTo>
                    <a:pt x="1" y="1"/>
                  </a:lnTo>
                  <a:lnTo>
                    <a:pt x="1" y="1"/>
                  </a:lnTo>
                  <a:lnTo>
                    <a:pt x="4" y="0"/>
                  </a:lnTo>
                  <a:lnTo>
                    <a:pt x="6" y="0"/>
                  </a:lnTo>
                  <a:lnTo>
                    <a:pt x="6" y="0"/>
                  </a:lnTo>
                  <a:lnTo>
                    <a:pt x="9" y="0"/>
                  </a:lnTo>
                  <a:lnTo>
                    <a:pt x="9" y="0"/>
                  </a:lnTo>
                  <a:lnTo>
                    <a:pt x="12" y="3"/>
                  </a:lnTo>
                  <a:lnTo>
                    <a:pt x="14" y="8"/>
                  </a:lnTo>
                  <a:lnTo>
                    <a:pt x="14" y="8"/>
                  </a:lnTo>
                  <a:close/>
                  <a:moveTo>
                    <a:pt x="3" y="8"/>
                  </a:moveTo>
                  <a:lnTo>
                    <a:pt x="3" y="8"/>
                  </a:lnTo>
                  <a:lnTo>
                    <a:pt x="3" y="6"/>
                  </a:lnTo>
                  <a:lnTo>
                    <a:pt x="3" y="6"/>
                  </a:lnTo>
                  <a:lnTo>
                    <a:pt x="4" y="3"/>
                  </a:lnTo>
                  <a:lnTo>
                    <a:pt x="4" y="3"/>
                  </a:lnTo>
                  <a:lnTo>
                    <a:pt x="3" y="5"/>
                  </a:lnTo>
                  <a:lnTo>
                    <a:pt x="3" y="8"/>
                  </a:lnTo>
                  <a:lnTo>
                    <a:pt x="3"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0" name="Freeform 135"/>
            <p:cNvSpPr/>
            <p:nvPr/>
          </p:nvSpPr>
          <p:spPr bwMode="auto">
            <a:xfrm>
              <a:off x="8065066" y="1778299"/>
              <a:ext cx="20638" cy="28575"/>
            </a:xfrm>
            <a:custGeom>
              <a:avLst/>
              <a:gdLst>
                <a:gd name="T0" fmla="*/ 13 w 13"/>
                <a:gd name="T1" fmla="*/ 8 h 18"/>
                <a:gd name="T2" fmla="*/ 13 w 13"/>
                <a:gd name="T3" fmla="*/ 8 h 18"/>
                <a:gd name="T4" fmla="*/ 11 w 13"/>
                <a:gd name="T5" fmla="*/ 13 h 18"/>
                <a:gd name="T6" fmla="*/ 11 w 13"/>
                <a:gd name="T7" fmla="*/ 13 h 18"/>
                <a:gd name="T8" fmla="*/ 10 w 13"/>
                <a:gd name="T9" fmla="*/ 16 h 18"/>
                <a:gd name="T10" fmla="*/ 10 w 13"/>
                <a:gd name="T11" fmla="*/ 16 h 18"/>
                <a:gd name="T12" fmla="*/ 6 w 13"/>
                <a:gd name="T13" fmla="*/ 18 h 18"/>
                <a:gd name="T14" fmla="*/ 3 w 13"/>
                <a:gd name="T15" fmla="*/ 16 h 18"/>
                <a:gd name="T16" fmla="*/ 3 w 13"/>
                <a:gd name="T17" fmla="*/ 16 h 18"/>
                <a:gd name="T18" fmla="*/ 2 w 13"/>
                <a:gd name="T19" fmla="*/ 15 h 18"/>
                <a:gd name="T20" fmla="*/ 0 w 13"/>
                <a:gd name="T21" fmla="*/ 11 h 18"/>
                <a:gd name="T22" fmla="*/ 0 w 13"/>
                <a:gd name="T23" fmla="*/ 11 h 18"/>
                <a:gd name="T24" fmla="*/ 0 w 13"/>
                <a:gd name="T25" fmla="*/ 10 h 18"/>
                <a:gd name="T26" fmla="*/ 0 w 13"/>
                <a:gd name="T27" fmla="*/ 10 h 18"/>
                <a:gd name="T28" fmla="*/ 0 w 13"/>
                <a:gd name="T29" fmla="*/ 7 h 18"/>
                <a:gd name="T30" fmla="*/ 0 w 13"/>
                <a:gd name="T31" fmla="*/ 7 h 18"/>
                <a:gd name="T32" fmla="*/ 2 w 13"/>
                <a:gd name="T33" fmla="*/ 5 h 18"/>
                <a:gd name="T34" fmla="*/ 2 w 13"/>
                <a:gd name="T35" fmla="*/ 5 h 18"/>
                <a:gd name="T36" fmla="*/ 2 w 13"/>
                <a:gd name="T37" fmla="*/ 4 h 18"/>
                <a:gd name="T38" fmla="*/ 2 w 13"/>
                <a:gd name="T39" fmla="*/ 4 h 18"/>
                <a:gd name="T40" fmla="*/ 3 w 13"/>
                <a:gd name="T41" fmla="*/ 0 h 18"/>
                <a:gd name="T42" fmla="*/ 6 w 13"/>
                <a:gd name="T43" fmla="*/ 0 h 18"/>
                <a:gd name="T44" fmla="*/ 6 w 13"/>
                <a:gd name="T45" fmla="*/ 0 h 18"/>
                <a:gd name="T46" fmla="*/ 13 w 13"/>
                <a:gd name="T47" fmla="*/ 4 h 18"/>
                <a:gd name="T48" fmla="*/ 13 w 13"/>
                <a:gd name="T49" fmla="*/ 4 h 18"/>
                <a:gd name="T50" fmla="*/ 13 w 13"/>
                <a:gd name="T51" fmla="*/ 5 h 18"/>
                <a:gd name="T52" fmla="*/ 13 w 13"/>
                <a:gd name="T53" fmla="*/ 8 h 18"/>
                <a:gd name="T54" fmla="*/ 13 w 13"/>
                <a:gd name="T55"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8">
                  <a:moveTo>
                    <a:pt x="13" y="8"/>
                  </a:moveTo>
                  <a:lnTo>
                    <a:pt x="13" y="8"/>
                  </a:lnTo>
                  <a:lnTo>
                    <a:pt x="11" y="13"/>
                  </a:lnTo>
                  <a:lnTo>
                    <a:pt x="11" y="13"/>
                  </a:lnTo>
                  <a:lnTo>
                    <a:pt x="10" y="16"/>
                  </a:lnTo>
                  <a:lnTo>
                    <a:pt x="10" y="16"/>
                  </a:lnTo>
                  <a:lnTo>
                    <a:pt x="6" y="18"/>
                  </a:lnTo>
                  <a:lnTo>
                    <a:pt x="3" y="16"/>
                  </a:lnTo>
                  <a:lnTo>
                    <a:pt x="3" y="16"/>
                  </a:lnTo>
                  <a:lnTo>
                    <a:pt x="2" y="15"/>
                  </a:lnTo>
                  <a:lnTo>
                    <a:pt x="0" y="11"/>
                  </a:lnTo>
                  <a:lnTo>
                    <a:pt x="0" y="11"/>
                  </a:lnTo>
                  <a:lnTo>
                    <a:pt x="0" y="10"/>
                  </a:lnTo>
                  <a:lnTo>
                    <a:pt x="0" y="10"/>
                  </a:lnTo>
                  <a:lnTo>
                    <a:pt x="0" y="7"/>
                  </a:lnTo>
                  <a:lnTo>
                    <a:pt x="0" y="7"/>
                  </a:lnTo>
                  <a:lnTo>
                    <a:pt x="2" y="5"/>
                  </a:lnTo>
                  <a:lnTo>
                    <a:pt x="2" y="5"/>
                  </a:lnTo>
                  <a:lnTo>
                    <a:pt x="2" y="4"/>
                  </a:lnTo>
                  <a:lnTo>
                    <a:pt x="2" y="4"/>
                  </a:lnTo>
                  <a:lnTo>
                    <a:pt x="3" y="0"/>
                  </a:lnTo>
                  <a:lnTo>
                    <a:pt x="6" y="0"/>
                  </a:lnTo>
                  <a:lnTo>
                    <a:pt x="6" y="0"/>
                  </a:lnTo>
                  <a:lnTo>
                    <a:pt x="13" y="4"/>
                  </a:lnTo>
                  <a:lnTo>
                    <a:pt x="13" y="4"/>
                  </a:lnTo>
                  <a:lnTo>
                    <a:pt x="13" y="5"/>
                  </a:lnTo>
                  <a:lnTo>
                    <a:pt x="13" y="8"/>
                  </a:lnTo>
                  <a:lnTo>
                    <a:pt x="13"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1" name="Freeform 136"/>
            <p:cNvSpPr>
              <a:spLocks noEditPoints="1"/>
            </p:cNvSpPr>
            <p:nvPr/>
          </p:nvSpPr>
          <p:spPr bwMode="auto">
            <a:xfrm>
              <a:off x="8069829" y="1535412"/>
              <a:ext cx="20638" cy="23813"/>
            </a:xfrm>
            <a:custGeom>
              <a:avLst/>
              <a:gdLst>
                <a:gd name="T0" fmla="*/ 13 w 13"/>
                <a:gd name="T1" fmla="*/ 8 h 15"/>
                <a:gd name="T2" fmla="*/ 13 w 13"/>
                <a:gd name="T3" fmla="*/ 8 h 15"/>
                <a:gd name="T4" fmla="*/ 11 w 13"/>
                <a:gd name="T5" fmla="*/ 13 h 15"/>
                <a:gd name="T6" fmla="*/ 11 w 13"/>
                <a:gd name="T7" fmla="*/ 13 h 15"/>
                <a:gd name="T8" fmla="*/ 10 w 13"/>
                <a:gd name="T9" fmla="*/ 15 h 15"/>
                <a:gd name="T10" fmla="*/ 7 w 13"/>
                <a:gd name="T11" fmla="*/ 15 h 15"/>
                <a:gd name="T12" fmla="*/ 7 w 13"/>
                <a:gd name="T13" fmla="*/ 15 h 15"/>
                <a:gd name="T14" fmla="*/ 5 w 13"/>
                <a:gd name="T15" fmla="*/ 15 h 15"/>
                <a:gd name="T16" fmla="*/ 5 w 13"/>
                <a:gd name="T17" fmla="*/ 15 h 15"/>
                <a:gd name="T18" fmla="*/ 2 w 13"/>
                <a:gd name="T19" fmla="*/ 15 h 15"/>
                <a:gd name="T20" fmla="*/ 0 w 13"/>
                <a:gd name="T21" fmla="*/ 11 h 15"/>
                <a:gd name="T22" fmla="*/ 0 w 13"/>
                <a:gd name="T23" fmla="*/ 11 h 15"/>
                <a:gd name="T24" fmla="*/ 0 w 13"/>
                <a:gd name="T25" fmla="*/ 10 h 15"/>
                <a:gd name="T26" fmla="*/ 0 w 13"/>
                <a:gd name="T27" fmla="*/ 10 h 15"/>
                <a:gd name="T28" fmla="*/ 0 w 13"/>
                <a:gd name="T29" fmla="*/ 7 h 15"/>
                <a:gd name="T30" fmla="*/ 0 w 13"/>
                <a:gd name="T31" fmla="*/ 5 h 15"/>
                <a:gd name="T32" fmla="*/ 0 w 13"/>
                <a:gd name="T33" fmla="*/ 5 h 15"/>
                <a:gd name="T34" fmla="*/ 2 w 13"/>
                <a:gd name="T35" fmla="*/ 2 h 15"/>
                <a:gd name="T36" fmla="*/ 2 w 13"/>
                <a:gd name="T37" fmla="*/ 2 h 15"/>
                <a:gd name="T38" fmla="*/ 3 w 13"/>
                <a:gd name="T39" fmla="*/ 0 h 15"/>
                <a:gd name="T40" fmla="*/ 5 w 13"/>
                <a:gd name="T41" fmla="*/ 0 h 15"/>
                <a:gd name="T42" fmla="*/ 5 w 13"/>
                <a:gd name="T43" fmla="*/ 0 h 15"/>
                <a:gd name="T44" fmla="*/ 11 w 13"/>
                <a:gd name="T45" fmla="*/ 4 h 15"/>
                <a:gd name="T46" fmla="*/ 11 w 13"/>
                <a:gd name="T47" fmla="*/ 4 h 15"/>
                <a:gd name="T48" fmla="*/ 13 w 13"/>
                <a:gd name="T49" fmla="*/ 5 h 15"/>
                <a:gd name="T50" fmla="*/ 13 w 13"/>
                <a:gd name="T51" fmla="*/ 8 h 15"/>
                <a:gd name="T52" fmla="*/ 13 w 13"/>
                <a:gd name="T53" fmla="*/ 8 h 15"/>
                <a:gd name="T54" fmla="*/ 8 w 13"/>
                <a:gd name="T55" fmla="*/ 11 h 15"/>
                <a:gd name="T56" fmla="*/ 8 w 13"/>
                <a:gd name="T57" fmla="*/ 11 h 15"/>
                <a:gd name="T58" fmla="*/ 10 w 13"/>
                <a:gd name="T59" fmla="*/ 10 h 15"/>
                <a:gd name="T60" fmla="*/ 10 w 13"/>
                <a:gd name="T61" fmla="*/ 7 h 15"/>
                <a:gd name="T62" fmla="*/ 10 w 13"/>
                <a:gd name="T63" fmla="*/ 7 h 15"/>
                <a:gd name="T64" fmla="*/ 8 w 13"/>
                <a:gd name="T65" fmla="*/ 8 h 15"/>
                <a:gd name="T66" fmla="*/ 8 w 13"/>
                <a:gd name="T67" fmla="*/ 8 h 15"/>
                <a:gd name="T68" fmla="*/ 8 w 13"/>
                <a:gd name="T69" fmla="*/ 11 h 15"/>
                <a:gd name="T70" fmla="*/ 8 w 13"/>
                <a:gd name="T71"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15">
                  <a:moveTo>
                    <a:pt x="13" y="8"/>
                  </a:moveTo>
                  <a:lnTo>
                    <a:pt x="13" y="8"/>
                  </a:lnTo>
                  <a:lnTo>
                    <a:pt x="11" y="13"/>
                  </a:lnTo>
                  <a:lnTo>
                    <a:pt x="11" y="13"/>
                  </a:lnTo>
                  <a:lnTo>
                    <a:pt x="10" y="15"/>
                  </a:lnTo>
                  <a:lnTo>
                    <a:pt x="7" y="15"/>
                  </a:lnTo>
                  <a:lnTo>
                    <a:pt x="7" y="15"/>
                  </a:lnTo>
                  <a:lnTo>
                    <a:pt x="5" y="15"/>
                  </a:lnTo>
                  <a:lnTo>
                    <a:pt x="5" y="15"/>
                  </a:lnTo>
                  <a:lnTo>
                    <a:pt x="2" y="15"/>
                  </a:lnTo>
                  <a:lnTo>
                    <a:pt x="0" y="11"/>
                  </a:lnTo>
                  <a:lnTo>
                    <a:pt x="0" y="11"/>
                  </a:lnTo>
                  <a:lnTo>
                    <a:pt x="0" y="10"/>
                  </a:lnTo>
                  <a:lnTo>
                    <a:pt x="0" y="10"/>
                  </a:lnTo>
                  <a:lnTo>
                    <a:pt x="0" y="7"/>
                  </a:lnTo>
                  <a:lnTo>
                    <a:pt x="0" y="5"/>
                  </a:lnTo>
                  <a:lnTo>
                    <a:pt x="0" y="5"/>
                  </a:lnTo>
                  <a:lnTo>
                    <a:pt x="2" y="2"/>
                  </a:lnTo>
                  <a:lnTo>
                    <a:pt x="2" y="2"/>
                  </a:lnTo>
                  <a:lnTo>
                    <a:pt x="3" y="0"/>
                  </a:lnTo>
                  <a:lnTo>
                    <a:pt x="5" y="0"/>
                  </a:lnTo>
                  <a:lnTo>
                    <a:pt x="5" y="0"/>
                  </a:lnTo>
                  <a:lnTo>
                    <a:pt x="11" y="4"/>
                  </a:lnTo>
                  <a:lnTo>
                    <a:pt x="11" y="4"/>
                  </a:lnTo>
                  <a:lnTo>
                    <a:pt x="13" y="5"/>
                  </a:lnTo>
                  <a:lnTo>
                    <a:pt x="13" y="8"/>
                  </a:lnTo>
                  <a:lnTo>
                    <a:pt x="13" y="8"/>
                  </a:lnTo>
                  <a:close/>
                  <a:moveTo>
                    <a:pt x="8" y="11"/>
                  </a:moveTo>
                  <a:lnTo>
                    <a:pt x="8" y="11"/>
                  </a:lnTo>
                  <a:lnTo>
                    <a:pt x="10" y="10"/>
                  </a:lnTo>
                  <a:lnTo>
                    <a:pt x="10" y="7"/>
                  </a:lnTo>
                  <a:lnTo>
                    <a:pt x="10" y="7"/>
                  </a:lnTo>
                  <a:lnTo>
                    <a:pt x="8" y="8"/>
                  </a:lnTo>
                  <a:lnTo>
                    <a:pt x="8" y="8"/>
                  </a:lnTo>
                  <a:lnTo>
                    <a:pt x="8" y="11"/>
                  </a:lnTo>
                  <a:lnTo>
                    <a:pt x="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2" name="Freeform 137"/>
            <p:cNvSpPr>
              <a:spLocks noEditPoints="1"/>
            </p:cNvSpPr>
            <p:nvPr/>
          </p:nvSpPr>
          <p:spPr bwMode="auto">
            <a:xfrm>
              <a:off x="8099991" y="1440162"/>
              <a:ext cx="33338" cy="33338"/>
            </a:xfrm>
            <a:custGeom>
              <a:avLst/>
              <a:gdLst>
                <a:gd name="T0" fmla="*/ 11 w 21"/>
                <a:gd name="T1" fmla="*/ 0 h 21"/>
                <a:gd name="T2" fmla="*/ 11 w 21"/>
                <a:gd name="T3" fmla="*/ 0 h 21"/>
                <a:gd name="T4" fmla="*/ 13 w 21"/>
                <a:gd name="T5" fmla="*/ 0 h 21"/>
                <a:gd name="T6" fmla="*/ 13 w 21"/>
                <a:gd name="T7" fmla="*/ 0 h 21"/>
                <a:gd name="T8" fmla="*/ 16 w 21"/>
                <a:gd name="T9" fmla="*/ 0 h 21"/>
                <a:gd name="T10" fmla="*/ 17 w 21"/>
                <a:gd name="T11" fmla="*/ 2 h 21"/>
                <a:gd name="T12" fmla="*/ 17 w 21"/>
                <a:gd name="T13" fmla="*/ 2 h 21"/>
                <a:gd name="T14" fmla="*/ 21 w 21"/>
                <a:gd name="T15" fmla="*/ 7 h 21"/>
                <a:gd name="T16" fmla="*/ 21 w 21"/>
                <a:gd name="T17" fmla="*/ 7 h 21"/>
                <a:gd name="T18" fmla="*/ 21 w 21"/>
                <a:gd name="T19" fmla="*/ 10 h 21"/>
                <a:gd name="T20" fmla="*/ 21 w 21"/>
                <a:gd name="T21" fmla="*/ 10 h 21"/>
                <a:gd name="T22" fmla="*/ 21 w 21"/>
                <a:gd name="T23" fmla="*/ 13 h 21"/>
                <a:gd name="T24" fmla="*/ 17 w 21"/>
                <a:gd name="T25" fmla="*/ 16 h 21"/>
                <a:gd name="T26" fmla="*/ 16 w 21"/>
                <a:gd name="T27" fmla="*/ 19 h 21"/>
                <a:gd name="T28" fmla="*/ 11 w 21"/>
                <a:gd name="T29" fmla="*/ 21 h 21"/>
                <a:gd name="T30" fmla="*/ 11 w 21"/>
                <a:gd name="T31" fmla="*/ 21 h 21"/>
                <a:gd name="T32" fmla="*/ 5 w 21"/>
                <a:gd name="T33" fmla="*/ 19 h 21"/>
                <a:gd name="T34" fmla="*/ 2 w 21"/>
                <a:gd name="T35" fmla="*/ 15 h 21"/>
                <a:gd name="T36" fmla="*/ 2 w 21"/>
                <a:gd name="T37" fmla="*/ 15 h 21"/>
                <a:gd name="T38" fmla="*/ 0 w 21"/>
                <a:gd name="T39" fmla="*/ 10 h 21"/>
                <a:gd name="T40" fmla="*/ 0 w 21"/>
                <a:gd name="T41" fmla="*/ 10 h 21"/>
                <a:gd name="T42" fmla="*/ 2 w 21"/>
                <a:gd name="T43" fmla="*/ 7 h 21"/>
                <a:gd name="T44" fmla="*/ 3 w 21"/>
                <a:gd name="T45" fmla="*/ 4 h 21"/>
                <a:gd name="T46" fmla="*/ 3 w 21"/>
                <a:gd name="T47" fmla="*/ 4 h 21"/>
                <a:gd name="T48" fmla="*/ 5 w 21"/>
                <a:gd name="T49" fmla="*/ 2 h 21"/>
                <a:gd name="T50" fmla="*/ 5 w 21"/>
                <a:gd name="T51" fmla="*/ 2 h 21"/>
                <a:gd name="T52" fmla="*/ 8 w 21"/>
                <a:gd name="T53" fmla="*/ 0 h 21"/>
                <a:gd name="T54" fmla="*/ 11 w 21"/>
                <a:gd name="T55" fmla="*/ 0 h 21"/>
                <a:gd name="T56" fmla="*/ 11 w 21"/>
                <a:gd name="T57" fmla="*/ 0 h 21"/>
                <a:gd name="T58" fmla="*/ 5 w 21"/>
                <a:gd name="T59" fmla="*/ 15 h 21"/>
                <a:gd name="T60" fmla="*/ 5 w 21"/>
                <a:gd name="T61" fmla="*/ 15 h 21"/>
                <a:gd name="T62" fmla="*/ 3 w 21"/>
                <a:gd name="T63" fmla="*/ 13 h 21"/>
                <a:gd name="T64" fmla="*/ 3 w 21"/>
                <a:gd name="T65" fmla="*/ 11 h 21"/>
                <a:gd name="T66" fmla="*/ 3 w 21"/>
                <a:gd name="T67" fmla="*/ 11 h 21"/>
                <a:gd name="T68" fmla="*/ 3 w 21"/>
                <a:gd name="T69" fmla="*/ 13 h 21"/>
                <a:gd name="T70" fmla="*/ 5 w 21"/>
                <a:gd name="T71" fmla="*/ 15 h 21"/>
                <a:gd name="T72" fmla="*/ 5 w 21"/>
                <a:gd name="T73" fmla="*/ 15 h 21"/>
                <a:gd name="T74" fmla="*/ 13 w 21"/>
                <a:gd name="T75" fmla="*/ 10 h 21"/>
                <a:gd name="T76" fmla="*/ 13 w 21"/>
                <a:gd name="T77" fmla="*/ 10 h 21"/>
                <a:gd name="T78" fmla="*/ 11 w 21"/>
                <a:gd name="T79" fmla="*/ 10 h 21"/>
                <a:gd name="T80" fmla="*/ 11 w 21"/>
                <a:gd name="T81" fmla="*/ 10 h 21"/>
                <a:gd name="T82" fmla="*/ 13 w 21"/>
                <a:gd name="T83" fmla="*/ 11 h 21"/>
                <a:gd name="T84" fmla="*/ 13 w 21"/>
                <a:gd name="T85" fmla="*/ 11 h 21"/>
                <a:gd name="T86" fmla="*/ 13 w 21"/>
                <a:gd name="T87" fmla="*/ 10 h 21"/>
                <a:gd name="T88" fmla="*/ 13 w 21"/>
                <a:gd name="T89" fmla="*/ 10 h 21"/>
                <a:gd name="T90" fmla="*/ 10 w 21"/>
                <a:gd name="T91" fmla="*/ 15 h 21"/>
                <a:gd name="T92" fmla="*/ 10 w 21"/>
                <a:gd name="T93" fmla="*/ 15 h 21"/>
                <a:gd name="T94" fmla="*/ 10 w 21"/>
                <a:gd name="T95" fmla="*/ 13 h 21"/>
                <a:gd name="T96" fmla="*/ 10 w 21"/>
                <a:gd name="T97" fmla="*/ 13 h 21"/>
                <a:gd name="T98" fmla="*/ 10 w 21"/>
                <a:gd name="T99" fmla="*/ 13 h 21"/>
                <a:gd name="T100" fmla="*/ 10 w 21"/>
                <a:gd name="T101" fmla="*/ 13 h 21"/>
                <a:gd name="T102" fmla="*/ 10 w 21"/>
                <a:gd name="T103" fmla="*/ 13 h 21"/>
                <a:gd name="T104" fmla="*/ 10 w 21"/>
                <a:gd name="T105" fmla="*/ 13 h 21"/>
                <a:gd name="T106" fmla="*/ 10 w 21"/>
                <a:gd name="T107" fmla="*/ 15 h 21"/>
                <a:gd name="T108" fmla="*/ 10 w 21"/>
                <a:gd name="T10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21">
                  <a:moveTo>
                    <a:pt x="11" y="0"/>
                  </a:moveTo>
                  <a:lnTo>
                    <a:pt x="11" y="0"/>
                  </a:lnTo>
                  <a:lnTo>
                    <a:pt x="13" y="0"/>
                  </a:lnTo>
                  <a:lnTo>
                    <a:pt x="13" y="0"/>
                  </a:lnTo>
                  <a:lnTo>
                    <a:pt x="16" y="0"/>
                  </a:lnTo>
                  <a:lnTo>
                    <a:pt x="17" y="2"/>
                  </a:lnTo>
                  <a:lnTo>
                    <a:pt x="17" y="2"/>
                  </a:lnTo>
                  <a:lnTo>
                    <a:pt x="21" y="7"/>
                  </a:lnTo>
                  <a:lnTo>
                    <a:pt x="21" y="7"/>
                  </a:lnTo>
                  <a:lnTo>
                    <a:pt x="21" y="10"/>
                  </a:lnTo>
                  <a:lnTo>
                    <a:pt x="21" y="10"/>
                  </a:lnTo>
                  <a:lnTo>
                    <a:pt x="21" y="13"/>
                  </a:lnTo>
                  <a:lnTo>
                    <a:pt x="17" y="16"/>
                  </a:lnTo>
                  <a:lnTo>
                    <a:pt x="16" y="19"/>
                  </a:lnTo>
                  <a:lnTo>
                    <a:pt x="11" y="21"/>
                  </a:lnTo>
                  <a:lnTo>
                    <a:pt x="11" y="21"/>
                  </a:lnTo>
                  <a:lnTo>
                    <a:pt x="5" y="19"/>
                  </a:lnTo>
                  <a:lnTo>
                    <a:pt x="2" y="15"/>
                  </a:lnTo>
                  <a:lnTo>
                    <a:pt x="2" y="15"/>
                  </a:lnTo>
                  <a:lnTo>
                    <a:pt x="0" y="10"/>
                  </a:lnTo>
                  <a:lnTo>
                    <a:pt x="0" y="10"/>
                  </a:lnTo>
                  <a:lnTo>
                    <a:pt x="2" y="7"/>
                  </a:lnTo>
                  <a:lnTo>
                    <a:pt x="3" y="4"/>
                  </a:lnTo>
                  <a:lnTo>
                    <a:pt x="3" y="4"/>
                  </a:lnTo>
                  <a:lnTo>
                    <a:pt x="5" y="2"/>
                  </a:lnTo>
                  <a:lnTo>
                    <a:pt x="5" y="2"/>
                  </a:lnTo>
                  <a:lnTo>
                    <a:pt x="8" y="0"/>
                  </a:lnTo>
                  <a:lnTo>
                    <a:pt x="11" y="0"/>
                  </a:lnTo>
                  <a:lnTo>
                    <a:pt x="11" y="0"/>
                  </a:lnTo>
                  <a:close/>
                  <a:moveTo>
                    <a:pt x="5" y="15"/>
                  </a:moveTo>
                  <a:lnTo>
                    <a:pt x="5" y="15"/>
                  </a:lnTo>
                  <a:lnTo>
                    <a:pt x="3" y="13"/>
                  </a:lnTo>
                  <a:lnTo>
                    <a:pt x="3" y="11"/>
                  </a:lnTo>
                  <a:lnTo>
                    <a:pt x="3" y="11"/>
                  </a:lnTo>
                  <a:lnTo>
                    <a:pt x="3" y="13"/>
                  </a:lnTo>
                  <a:lnTo>
                    <a:pt x="5" y="15"/>
                  </a:lnTo>
                  <a:lnTo>
                    <a:pt x="5" y="15"/>
                  </a:lnTo>
                  <a:close/>
                  <a:moveTo>
                    <a:pt x="13" y="10"/>
                  </a:moveTo>
                  <a:lnTo>
                    <a:pt x="13" y="10"/>
                  </a:lnTo>
                  <a:lnTo>
                    <a:pt x="11" y="10"/>
                  </a:lnTo>
                  <a:lnTo>
                    <a:pt x="11" y="10"/>
                  </a:lnTo>
                  <a:lnTo>
                    <a:pt x="13" y="11"/>
                  </a:lnTo>
                  <a:lnTo>
                    <a:pt x="13" y="11"/>
                  </a:lnTo>
                  <a:lnTo>
                    <a:pt x="13" y="10"/>
                  </a:lnTo>
                  <a:lnTo>
                    <a:pt x="13" y="10"/>
                  </a:lnTo>
                  <a:close/>
                  <a:moveTo>
                    <a:pt x="10" y="15"/>
                  </a:moveTo>
                  <a:lnTo>
                    <a:pt x="10" y="15"/>
                  </a:lnTo>
                  <a:lnTo>
                    <a:pt x="10" y="13"/>
                  </a:lnTo>
                  <a:lnTo>
                    <a:pt x="10" y="13"/>
                  </a:lnTo>
                  <a:lnTo>
                    <a:pt x="10" y="13"/>
                  </a:lnTo>
                  <a:lnTo>
                    <a:pt x="10" y="13"/>
                  </a:lnTo>
                  <a:lnTo>
                    <a:pt x="10" y="13"/>
                  </a:lnTo>
                  <a:lnTo>
                    <a:pt x="10" y="13"/>
                  </a:lnTo>
                  <a:lnTo>
                    <a:pt x="10" y="15"/>
                  </a:ln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3" name="Freeform 138"/>
            <p:cNvSpPr>
              <a:spLocks noEditPoints="1"/>
            </p:cNvSpPr>
            <p:nvPr/>
          </p:nvSpPr>
          <p:spPr bwMode="auto">
            <a:xfrm>
              <a:off x="7895204" y="1468737"/>
              <a:ext cx="26988" cy="31750"/>
            </a:xfrm>
            <a:custGeom>
              <a:avLst/>
              <a:gdLst>
                <a:gd name="T0" fmla="*/ 0 w 17"/>
                <a:gd name="T1" fmla="*/ 9 h 20"/>
                <a:gd name="T2" fmla="*/ 0 w 17"/>
                <a:gd name="T3" fmla="*/ 9 h 20"/>
                <a:gd name="T4" fmla="*/ 0 w 17"/>
                <a:gd name="T5" fmla="*/ 8 h 20"/>
                <a:gd name="T6" fmla="*/ 1 w 17"/>
                <a:gd name="T7" fmla="*/ 4 h 20"/>
                <a:gd name="T8" fmla="*/ 1 w 17"/>
                <a:gd name="T9" fmla="*/ 4 h 20"/>
                <a:gd name="T10" fmla="*/ 5 w 17"/>
                <a:gd name="T11" fmla="*/ 1 h 20"/>
                <a:gd name="T12" fmla="*/ 5 w 17"/>
                <a:gd name="T13" fmla="*/ 1 h 20"/>
                <a:gd name="T14" fmla="*/ 8 w 17"/>
                <a:gd name="T15" fmla="*/ 0 h 20"/>
                <a:gd name="T16" fmla="*/ 9 w 17"/>
                <a:gd name="T17" fmla="*/ 0 h 20"/>
                <a:gd name="T18" fmla="*/ 9 w 17"/>
                <a:gd name="T19" fmla="*/ 0 h 20"/>
                <a:gd name="T20" fmla="*/ 11 w 17"/>
                <a:gd name="T21" fmla="*/ 0 h 20"/>
                <a:gd name="T22" fmla="*/ 11 w 17"/>
                <a:gd name="T23" fmla="*/ 0 h 20"/>
                <a:gd name="T24" fmla="*/ 16 w 17"/>
                <a:gd name="T25" fmla="*/ 1 h 20"/>
                <a:gd name="T26" fmla="*/ 17 w 17"/>
                <a:gd name="T27" fmla="*/ 6 h 20"/>
                <a:gd name="T28" fmla="*/ 17 w 17"/>
                <a:gd name="T29" fmla="*/ 6 h 20"/>
                <a:gd name="T30" fmla="*/ 17 w 17"/>
                <a:gd name="T31" fmla="*/ 9 h 20"/>
                <a:gd name="T32" fmla="*/ 17 w 17"/>
                <a:gd name="T33" fmla="*/ 9 h 20"/>
                <a:gd name="T34" fmla="*/ 16 w 17"/>
                <a:gd name="T35" fmla="*/ 14 h 20"/>
                <a:gd name="T36" fmla="*/ 16 w 17"/>
                <a:gd name="T37" fmla="*/ 14 h 20"/>
                <a:gd name="T38" fmla="*/ 14 w 17"/>
                <a:gd name="T39" fmla="*/ 16 h 20"/>
                <a:gd name="T40" fmla="*/ 14 w 17"/>
                <a:gd name="T41" fmla="*/ 16 h 20"/>
                <a:gd name="T42" fmla="*/ 11 w 17"/>
                <a:gd name="T43" fmla="*/ 19 h 20"/>
                <a:gd name="T44" fmla="*/ 11 w 17"/>
                <a:gd name="T45" fmla="*/ 19 h 20"/>
                <a:gd name="T46" fmla="*/ 8 w 17"/>
                <a:gd name="T47" fmla="*/ 20 h 20"/>
                <a:gd name="T48" fmla="*/ 6 w 17"/>
                <a:gd name="T49" fmla="*/ 19 h 20"/>
                <a:gd name="T50" fmla="*/ 6 w 17"/>
                <a:gd name="T51" fmla="*/ 19 h 20"/>
                <a:gd name="T52" fmla="*/ 3 w 17"/>
                <a:gd name="T53" fmla="*/ 16 h 20"/>
                <a:gd name="T54" fmla="*/ 3 w 17"/>
                <a:gd name="T55" fmla="*/ 16 h 20"/>
                <a:gd name="T56" fmla="*/ 1 w 17"/>
                <a:gd name="T57" fmla="*/ 16 h 20"/>
                <a:gd name="T58" fmla="*/ 1 w 17"/>
                <a:gd name="T59" fmla="*/ 16 h 20"/>
                <a:gd name="T60" fmla="*/ 0 w 17"/>
                <a:gd name="T61" fmla="*/ 14 h 20"/>
                <a:gd name="T62" fmla="*/ 0 w 17"/>
                <a:gd name="T63" fmla="*/ 11 h 20"/>
                <a:gd name="T64" fmla="*/ 0 w 17"/>
                <a:gd name="T65" fmla="*/ 11 h 20"/>
                <a:gd name="T66" fmla="*/ 0 w 17"/>
                <a:gd name="T67" fmla="*/ 9 h 20"/>
                <a:gd name="T68" fmla="*/ 0 w 17"/>
                <a:gd name="T69" fmla="*/ 9 h 20"/>
                <a:gd name="T70" fmla="*/ 8 w 17"/>
                <a:gd name="T71" fmla="*/ 17 h 20"/>
                <a:gd name="T72" fmla="*/ 8 w 17"/>
                <a:gd name="T73" fmla="*/ 17 h 20"/>
                <a:gd name="T74" fmla="*/ 9 w 17"/>
                <a:gd name="T75" fmla="*/ 17 h 20"/>
                <a:gd name="T76" fmla="*/ 9 w 17"/>
                <a:gd name="T77" fmla="*/ 17 h 20"/>
                <a:gd name="T78" fmla="*/ 8 w 17"/>
                <a:gd name="T79" fmla="*/ 17 h 20"/>
                <a:gd name="T80" fmla="*/ 8 w 17"/>
                <a:gd name="T81"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 h="20">
                  <a:moveTo>
                    <a:pt x="0" y="9"/>
                  </a:moveTo>
                  <a:lnTo>
                    <a:pt x="0" y="9"/>
                  </a:lnTo>
                  <a:lnTo>
                    <a:pt x="0" y="8"/>
                  </a:lnTo>
                  <a:lnTo>
                    <a:pt x="1" y="4"/>
                  </a:lnTo>
                  <a:lnTo>
                    <a:pt x="1" y="4"/>
                  </a:lnTo>
                  <a:lnTo>
                    <a:pt x="5" y="1"/>
                  </a:lnTo>
                  <a:lnTo>
                    <a:pt x="5" y="1"/>
                  </a:lnTo>
                  <a:lnTo>
                    <a:pt x="8" y="0"/>
                  </a:lnTo>
                  <a:lnTo>
                    <a:pt x="9" y="0"/>
                  </a:lnTo>
                  <a:lnTo>
                    <a:pt x="9" y="0"/>
                  </a:lnTo>
                  <a:lnTo>
                    <a:pt x="11" y="0"/>
                  </a:lnTo>
                  <a:lnTo>
                    <a:pt x="11" y="0"/>
                  </a:lnTo>
                  <a:lnTo>
                    <a:pt x="16" y="1"/>
                  </a:lnTo>
                  <a:lnTo>
                    <a:pt x="17" y="6"/>
                  </a:lnTo>
                  <a:lnTo>
                    <a:pt x="17" y="6"/>
                  </a:lnTo>
                  <a:lnTo>
                    <a:pt x="17" y="9"/>
                  </a:lnTo>
                  <a:lnTo>
                    <a:pt x="17" y="9"/>
                  </a:lnTo>
                  <a:lnTo>
                    <a:pt x="16" y="14"/>
                  </a:lnTo>
                  <a:lnTo>
                    <a:pt x="16" y="14"/>
                  </a:lnTo>
                  <a:lnTo>
                    <a:pt x="14" y="16"/>
                  </a:lnTo>
                  <a:lnTo>
                    <a:pt x="14" y="16"/>
                  </a:lnTo>
                  <a:lnTo>
                    <a:pt x="11" y="19"/>
                  </a:lnTo>
                  <a:lnTo>
                    <a:pt x="11" y="19"/>
                  </a:lnTo>
                  <a:lnTo>
                    <a:pt x="8" y="20"/>
                  </a:lnTo>
                  <a:lnTo>
                    <a:pt x="6" y="19"/>
                  </a:lnTo>
                  <a:lnTo>
                    <a:pt x="6" y="19"/>
                  </a:lnTo>
                  <a:lnTo>
                    <a:pt x="3" y="16"/>
                  </a:lnTo>
                  <a:lnTo>
                    <a:pt x="3" y="16"/>
                  </a:lnTo>
                  <a:lnTo>
                    <a:pt x="1" y="16"/>
                  </a:lnTo>
                  <a:lnTo>
                    <a:pt x="1" y="16"/>
                  </a:lnTo>
                  <a:lnTo>
                    <a:pt x="0" y="14"/>
                  </a:lnTo>
                  <a:lnTo>
                    <a:pt x="0" y="11"/>
                  </a:lnTo>
                  <a:lnTo>
                    <a:pt x="0" y="11"/>
                  </a:lnTo>
                  <a:lnTo>
                    <a:pt x="0" y="9"/>
                  </a:lnTo>
                  <a:lnTo>
                    <a:pt x="0" y="9"/>
                  </a:lnTo>
                  <a:close/>
                  <a:moveTo>
                    <a:pt x="8" y="17"/>
                  </a:moveTo>
                  <a:lnTo>
                    <a:pt x="8" y="17"/>
                  </a:lnTo>
                  <a:lnTo>
                    <a:pt x="9" y="17"/>
                  </a:lnTo>
                  <a:lnTo>
                    <a:pt x="9" y="17"/>
                  </a:lnTo>
                  <a:lnTo>
                    <a:pt x="8" y="17"/>
                  </a:lnTo>
                  <a:lnTo>
                    <a:pt x="8"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414" name="组合 363"/>
          <p:cNvGrpSpPr/>
          <p:nvPr/>
        </p:nvGrpSpPr>
        <p:grpSpPr>
          <a:xfrm>
            <a:off x="6639664" y="1633477"/>
            <a:ext cx="845067" cy="848072"/>
            <a:chOff x="5148263" y="2954338"/>
            <a:chExt cx="1249363" cy="1279525"/>
          </a:xfrm>
          <a:solidFill>
            <a:schemeClr val="bg1"/>
          </a:solidFill>
        </p:grpSpPr>
        <p:sp>
          <p:nvSpPr>
            <p:cNvPr id="415" name="Freeform 230"/>
            <p:cNvSpPr>
              <a:spLocks noEditPoints="1"/>
            </p:cNvSpPr>
            <p:nvPr/>
          </p:nvSpPr>
          <p:spPr bwMode="auto">
            <a:xfrm>
              <a:off x="5230813" y="3509963"/>
              <a:ext cx="179388" cy="177800"/>
            </a:xfrm>
            <a:custGeom>
              <a:avLst/>
              <a:gdLst/>
              <a:ahLst/>
              <a:cxnLst>
                <a:cxn ang="0">
                  <a:pos x="181" y="336"/>
                </a:cxn>
                <a:cxn ang="0">
                  <a:pos x="155" y="319"/>
                </a:cxn>
                <a:cxn ang="0">
                  <a:pos x="127" y="274"/>
                </a:cxn>
                <a:cxn ang="0">
                  <a:pos x="108" y="245"/>
                </a:cxn>
                <a:cxn ang="0">
                  <a:pos x="59" y="234"/>
                </a:cxn>
                <a:cxn ang="0">
                  <a:pos x="25" y="227"/>
                </a:cxn>
                <a:cxn ang="0">
                  <a:pos x="4" y="219"/>
                </a:cxn>
                <a:cxn ang="0">
                  <a:pos x="0" y="205"/>
                </a:cxn>
                <a:cxn ang="0">
                  <a:pos x="13" y="170"/>
                </a:cxn>
                <a:cxn ang="0">
                  <a:pos x="36" y="144"/>
                </a:cxn>
                <a:cxn ang="0">
                  <a:pos x="53" y="116"/>
                </a:cxn>
                <a:cxn ang="0">
                  <a:pos x="49" y="66"/>
                </a:cxn>
                <a:cxn ang="0">
                  <a:pos x="52" y="15"/>
                </a:cxn>
                <a:cxn ang="0">
                  <a:pos x="67" y="2"/>
                </a:cxn>
                <a:cxn ang="0">
                  <a:pos x="95" y="5"/>
                </a:cxn>
                <a:cxn ang="0">
                  <a:pos x="143" y="26"/>
                </a:cxn>
                <a:cxn ang="0">
                  <a:pos x="168" y="27"/>
                </a:cxn>
                <a:cxn ang="0">
                  <a:pos x="205" y="9"/>
                </a:cxn>
                <a:cxn ang="0">
                  <a:pos x="232" y="1"/>
                </a:cxn>
                <a:cxn ang="0">
                  <a:pos x="273" y="3"/>
                </a:cxn>
                <a:cxn ang="0">
                  <a:pos x="287" y="17"/>
                </a:cxn>
                <a:cxn ang="0">
                  <a:pos x="287" y="43"/>
                </a:cxn>
                <a:cxn ang="0">
                  <a:pos x="275" y="102"/>
                </a:cxn>
                <a:cxn ang="0">
                  <a:pos x="279" y="118"/>
                </a:cxn>
                <a:cxn ang="0">
                  <a:pos x="304" y="139"/>
                </a:cxn>
                <a:cxn ang="0">
                  <a:pos x="333" y="159"/>
                </a:cxn>
                <a:cxn ang="0">
                  <a:pos x="339" y="170"/>
                </a:cxn>
                <a:cxn ang="0">
                  <a:pos x="331" y="204"/>
                </a:cxn>
                <a:cxn ang="0">
                  <a:pos x="315" y="217"/>
                </a:cxn>
                <a:cxn ang="0">
                  <a:pos x="270" y="230"/>
                </a:cxn>
                <a:cxn ang="0">
                  <a:pos x="249" y="243"/>
                </a:cxn>
                <a:cxn ang="0">
                  <a:pos x="227" y="282"/>
                </a:cxn>
                <a:cxn ang="0">
                  <a:pos x="203" y="332"/>
                </a:cxn>
                <a:cxn ang="0">
                  <a:pos x="157" y="48"/>
                </a:cxn>
                <a:cxn ang="0">
                  <a:pos x="107" y="27"/>
                </a:cxn>
                <a:cxn ang="0">
                  <a:pos x="75" y="20"/>
                </a:cxn>
                <a:cxn ang="0">
                  <a:pos x="65" y="71"/>
                </a:cxn>
                <a:cxn ang="0">
                  <a:pos x="65" y="129"/>
                </a:cxn>
                <a:cxn ang="0">
                  <a:pos x="46" y="163"/>
                </a:cxn>
                <a:cxn ang="0">
                  <a:pos x="31" y="175"/>
                </a:cxn>
                <a:cxn ang="0">
                  <a:pos x="20" y="198"/>
                </a:cxn>
                <a:cxn ang="0">
                  <a:pos x="73" y="222"/>
                </a:cxn>
                <a:cxn ang="0">
                  <a:pos x="110" y="228"/>
                </a:cxn>
                <a:cxn ang="0">
                  <a:pos x="124" y="237"/>
                </a:cxn>
                <a:cxn ang="0">
                  <a:pos x="138" y="269"/>
                </a:cxn>
                <a:cxn ang="0">
                  <a:pos x="153" y="295"/>
                </a:cxn>
                <a:cxn ang="0">
                  <a:pos x="185" y="321"/>
                </a:cxn>
                <a:cxn ang="0">
                  <a:pos x="207" y="288"/>
                </a:cxn>
                <a:cxn ang="0">
                  <a:pos x="230" y="237"/>
                </a:cxn>
                <a:cxn ang="0">
                  <a:pos x="247" y="223"/>
                </a:cxn>
                <a:cxn ang="0">
                  <a:pos x="270" y="210"/>
                </a:cxn>
                <a:cxn ang="0">
                  <a:pos x="309" y="199"/>
                </a:cxn>
                <a:cxn ang="0">
                  <a:pos x="320" y="184"/>
                </a:cxn>
                <a:cxn ang="0">
                  <a:pos x="318" y="171"/>
                </a:cxn>
                <a:cxn ang="0">
                  <a:pos x="295" y="152"/>
                </a:cxn>
                <a:cxn ang="0">
                  <a:pos x="264" y="130"/>
                </a:cxn>
                <a:cxn ang="0">
                  <a:pos x="259" y="113"/>
                </a:cxn>
                <a:cxn ang="0">
                  <a:pos x="262" y="78"/>
                </a:cxn>
                <a:cxn ang="0">
                  <a:pos x="270" y="26"/>
                </a:cxn>
                <a:cxn ang="0">
                  <a:pos x="249" y="19"/>
                </a:cxn>
                <a:cxn ang="0">
                  <a:pos x="215" y="27"/>
                </a:cxn>
                <a:cxn ang="0">
                  <a:pos x="157" y="48"/>
                </a:cxn>
              </a:cxnLst>
              <a:rect l="0" t="0" r="r" b="b"/>
              <a:pathLst>
                <a:path w="339" h="337">
                  <a:moveTo>
                    <a:pt x="199" y="337"/>
                  </a:moveTo>
                  <a:lnTo>
                    <a:pt x="199" y="337"/>
                  </a:lnTo>
                  <a:lnTo>
                    <a:pt x="189" y="337"/>
                  </a:lnTo>
                  <a:lnTo>
                    <a:pt x="181" y="336"/>
                  </a:lnTo>
                  <a:lnTo>
                    <a:pt x="173" y="334"/>
                  </a:lnTo>
                  <a:lnTo>
                    <a:pt x="167" y="330"/>
                  </a:lnTo>
                  <a:lnTo>
                    <a:pt x="160" y="325"/>
                  </a:lnTo>
                  <a:lnTo>
                    <a:pt x="155" y="319"/>
                  </a:lnTo>
                  <a:lnTo>
                    <a:pt x="150" y="313"/>
                  </a:lnTo>
                  <a:lnTo>
                    <a:pt x="144" y="305"/>
                  </a:lnTo>
                  <a:lnTo>
                    <a:pt x="136" y="290"/>
                  </a:lnTo>
                  <a:lnTo>
                    <a:pt x="127" y="274"/>
                  </a:lnTo>
                  <a:lnTo>
                    <a:pt x="118" y="259"/>
                  </a:lnTo>
                  <a:lnTo>
                    <a:pt x="113" y="252"/>
                  </a:lnTo>
                  <a:lnTo>
                    <a:pt x="108" y="245"/>
                  </a:lnTo>
                  <a:lnTo>
                    <a:pt x="108" y="245"/>
                  </a:lnTo>
                  <a:lnTo>
                    <a:pt x="101" y="245"/>
                  </a:lnTo>
                  <a:lnTo>
                    <a:pt x="94" y="243"/>
                  </a:lnTo>
                  <a:lnTo>
                    <a:pt x="77" y="239"/>
                  </a:lnTo>
                  <a:lnTo>
                    <a:pt x="59" y="234"/>
                  </a:lnTo>
                  <a:lnTo>
                    <a:pt x="49" y="230"/>
                  </a:lnTo>
                  <a:lnTo>
                    <a:pt x="38" y="229"/>
                  </a:lnTo>
                  <a:lnTo>
                    <a:pt x="38" y="229"/>
                  </a:lnTo>
                  <a:lnTo>
                    <a:pt x="25" y="227"/>
                  </a:lnTo>
                  <a:lnTo>
                    <a:pt x="19" y="226"/>
                  </a:lnTo>
                  <a:lnTo>
                    <a:pt x="14" y="225"/>
                  </a:lnTo>
                  <a:lnTo>
                    <a:pt x="8" y="223"/>
                  </a:lnTo>
                  <a:lnTo>
                    <a:pt x="4" y="219"/>
                  </a:lnTo>
                  <a:lnTo>
                    <a:pt x="1" y="214"/>
                  </a:lnTo>
                  <a:lnTo>
                    <a:pt x="0" y="208"/>
                  </a:lnTo>
                  <a:lnTo>
                    <a:pt x="0" y="208"/>
                  </a:lnTo>
                  <a:lnTo>
                    <a:pt x="0" y="205"/>
                  </a:lnTo>
                  <a:lnTo>
                    <a:pt x="0" y="200"/>
                  </a:lnTo>
                  <a:lnTo>
                    <a:pt x="3" y="190"/>
                  </a:lnTo>
                  <a:lnTo>
                    <a:pt x="7" y="180"/>
                  </a:lnTo>
                  <a:lnTo>
                    <a:pt x="13" y="170"/>
                  </a:lnTo>
                  <a:lnTo>
                    <a:pt x="13" y="170"/>
                  </a:lnTo>
                  <a:lnTo>
                    <a:pt x="18" y="164"/>
                  </a:lnTo>
                  <a:lnTo>
                    <a:pt x="23" y="156"/>
                  </a:lnTo>
                  <a:lnTo>
                    <a:pt x="36" y="144"/>
                  </a:lnTo>
                  <a:lnTo>
                    <a:pt x="43" y="137"/>
                  </a:lnTo>
                  <a:lnTo>
                    <a:pt x="48" y="131"/>
                  </a:lnTo>
                  <a:lnTo>
                    <a:pt x="51" y="123"/>
                  </a:lnTo>
                  <a:lnTo>
                    <a:pt x="53" y="116"/>
                  </a:lnTo>
                  <a:lnTo>
                    <a:pt x="53" y="116"/>
                  </a:lnTo>
                  <a:lnTo>
                    <a:pt x="53" y="104"/>
                  </a:lnTo>
                  <a:lnTo>
                    <a:pt x="52" y="92"/>
                  </a:lnTo>
                  <a:lnTo>
                    <a:pt x="49" y="66"/>
                  </a:lnTo>
                  <a:lnTo>
                    <a:pt x="48" y="54"/>
                  </a:lnTo>
                  <a:lnTo>
                    <a:pt x="48" y="41"/>
                  </a:lnTo>
                  <a:lnTo>
                    <a:pt x="49" y="28"/>
                  </a:lnTo>
                  <a:lnTo>
                    <a:pt x="52" y="15"/>
                  </a:lnTo>
                  <a:lnTo>
                    <a:pt x="52" y="15"/>
                  </a:lnTo>
                  <a:lnTo>
                    <a:pt x="57" y="10"/>
                  </a:lnTo>
                  <a:lnTo>
                    <a:pt x="62" y="5"/>
                  </a:lnTo>
                  <a:lnTo>
                    <a:pt x="67" y="2"/>
                  </a:lnTo>
                  <a:lnTo>
                    <a:pt x="73" y="1"/>
                  </a:lnTo>
                  <a:lnTo>
                    <a:pt x="78" y="1"/>
                  </a:lnTo>
                  <a:lnTo>
                    <a:pt x="83" y="2"/>
                  </a:lnTo>
                  <a:lnTo>
                    <a:pt x="95" y="5"/>
                  </a:lnTo>
                  <a:lnTo>
                    <a:pt x="108" y="12"/>
                  </a:lnTo>
                  <a:lnTo>
                    <a:pt x="122" y="18"/>
                  </a:lnTo>
                  <a:lnTo>
                    <a:pt x="136" y="24"/>
                  </a:lnTo>
                  <a:lnTo>
                    <a:pt x="143" y="26"/>
                  </a:lnTo>
                  <a:lnTo>
                    <a:pt x="152" y="28"/>
                  </a:lnTo>
                  <a:lnTo>
                    <a:pt x="152" y="28"/>
                  </a:lnTo>
                  <a:lnTo>
                    <a:pt x="159" y="28"/>
                  </a:lnTo>
                  <a:lnTo>
                    <a:pt x="168" y="27"/>
                  </a:lnTo>
                  <a:lnTo>
                    <a:pt x="175" y="25"/>
                  </a:lnTo>
                  <a:lnTo>
                    <a:pt x="183" y="20"/>
                  </a:lnTo>
                  <a:lnTo>
                    <a:pt x="198" y="13"/>
                  </a:lnTo>
                  <a:lnTo>
                    <a:pt x="205" y="9"/>
                  </a:lnTo>
                  <a:lnTo>
                    <a:pt x="214" y="5"/>
                  </a:lnTo>
                  <a:lnTo>
                    <a:pt x="214" y="5"/>
                  </a:lnTo>
                  <a:lnTo>
                    <a:pt x="221" y="3"/>
                  </a:lnTo>
                  <a:lnTo>
                    <a:pt x="232" y="1"/>
                  </a:lnTo>
                  <a:lnTo>
                    <a:pt x="244" y="0"/>
                  </a:lnTo>
                  <a:lnTo>
                    <a:pt x="256" y="0"/>
                  </a:lnTo>
                  <a:lnTo>
                    <a:pt x="267" y="1"/>
                  </a:lnTo>
                  <a:lnTo>
                    <a:pt x="273" y="3"/>
                  </a:lnTo>
                  <a:lnTo>
                    <a:pt x="278" y="5"/>
                  </a:lnTo>
                  <a:lnTo>
                    <a:pt x="281" y="9"/>
                  </a:lnTo>
                  <a:lnTo>
                    <a:pt x="285" y="12"/>
                  </a:lnTo>
                  <a:lnTo>
                    <a:pt x="287" y="17"/>
                  </a:lnTo>
                  <a:lnTo>
                    <a:pt x="289" y="23"/>
                  </a:lnTo>
                  <a:lnTo>
                    <a:pt x="289" y="23"/>
                  </a:lnTo>
                  <a:lnTo>
                    <a:pt x="289" y="32"/>
                  </a:lnTo>
                  <a:lnTo>
                    <a:pt x="287" y="43"/>
                  </a:lnTo>
                  <a:lnTo>
                    <a:pt x="280" y="70"/>
                  </a:lnTo>
                  <a:lnTo>
                    <a:pt x="277" y="84"/>
                  </a:lnTo>
                  <a:lnTo>
                    <a:pt x="275" y="96"/>
                  </a:lnTo>
                  <a:lnTo>
                    <a:pt x="275" y="102"/>
                  </a:lnTo>
                  <a:lnTo>
                    <a:pt x="276" y="108"/>
                  </a:lnTo>
                  <a:lnTo>
                    <a:pt x="277" y="114"/>
                  </a:lnTo>
                  <a:lnTo>
                    <a:pt x="279" y="118"/>
                  </a:lnTo>
                  <a:lnTo>
                    <a:pt x="279" y="118"/>
                  </a:lnTo>
                  <a:lnTo>
                    <a:pt x="282" y="123"/>
                  </a:lnTo>
                  <a:lnTo>
                    <a:pt x="286" y="126"/>
                  </a:lnTo>
                  <a:lnTo>
                    <a:pt x="294" y="134"/>
                  </a:lnTo>
                  <a:lnTo>
                    <a:pt x="304" y="139"/>
                  </a:lnTo>
                  <a:lnTo>
                    <a:pt x="312" y="145"/>
                  </a:lnTo>
                  <a:lnTo>
                    <a:pt x="322" y="149"/>
                  </a:lnTo>
                  <a:lnTo>
                    <a:pt x="330" y="154"/>
                  </a:lnTo>
                  <a:lnTo>
                    <a:pt x="333" y="159"/>
                  </a:lnTo>
                  <a:lnTo>
                    <a:pt x="336" y="162"/>
                  </a:lnTo>
                  <a:lnTo>
                    <a:pt x="338" y="166"/>
                  </a:lnTo>
                  <a:lnTo>
                    <a:pt x="339" y="170"/>
                  </a:lnTo>
                  <a:lnTo>
                    <a:pt x="339" y="170"/>
                  </a:lnTo>
                  <a:lnTo>
                    <a:pt x="339" y="177"/>
                  </a:lnTo>
                  <a:lnTo>
                    <a:pt x="337" y="187"/>
                  </a:lnTo>
                  <a:lnTo>
                    <a:pt x="333" y="199"/>
                  </a:lnTo>
                  <a:lnTo>
                    <a:pt x="331" y="204"/>
                  </a:lnTo>
                  <a:lnTo>
                    <a:pt x="328" y="208"/>
                  </a:lnTo>
                  <a:lnTo>
                    <a:pt x="328" y="208"/>
                  </a:lnTo>
                  <a:lnTo>
                    <a:pt x="322" y="214"/>
                  </a:lnTo>
                  <a:lnTo>
                    <a:pt x="315" y="217"/>
                  </a:lnTo>
                  <a:lnTo>
                    <a:pt x="306" y="221"/>
                  </a:lnTo>
                  <a:lnTo>
                    <a:pt x="297" y="224"/>
                  </a:lnTo>
                  <a:lnTo>
                    <a:pt x="279" y="228"/>
                  </a:lnTo>
                  <a:lnTo>
                    <a:pt x="270" y="230"/>
                  </a:lnTo>
                  <a:lnTo>
                    <a:pt x="260" y="235"/>
                  </a:lnTo>
                  <a:lnTo>
                    <a:pt x="260" y="235"/>
                  </a:lnTo>
                  <a:lnTo>
                    <a:pt x="255" y="238"/>
                  </a:lnTo>
                  <a:lnTo>
                    <a:pt x="249" y="243"/>
                  </a:lnTo>
                  <a:lnTo>
                    <a:pt x="244" y="249"/>
                  </a:lnTo>
                  <a:lnTo>
                    <a:pt x="240" y="254"/>
                  </a:lnTo>
                  <a:lnTo>
                    <a:pt x="233" y="268"/>
                  </a:lnTo>
                  <a:lnTo>
                    <a:pt x="227" y="282"/>
                  </a:lnTo>
                  <a:lnTo>
                    <a:pt x="221" y="297"/>
                  </a:lnTo>
                  <a:lnTo>
                    <a:pt x="215" y="312"/>
                  </a:lnTo>
                  <a:lnTo>
                    <a:pt x="207" y="326"/>
                  </a:lnTo>
                  <a:lnTo>
                    <a:pt x="203" y="332"/>
                  </a:lnTo>
                  <a:lnTo>
                    <a:pt x="199" y="337"/>
                  </a:lnTo>
                  <a:lnTo>
                    <a:pt x="199" y="337"/>
                  </a:lnTo>
                  <a:close/>
                  <a:moveTo>
                    <a:pt x="157" y="48"/>
                  </a:moveTo>
                  <a:lnTo>
                    <a:pt x="157" y="48"/>
                  </a:lnTo>
                  <a:lnTo>
                    <a:pt x="146" y="45"/>
                  </a:lnTo>
                  <a:lnTo>
                    <a:pt x="137" y="41"/>
                  </a:lnTo>
                  <a:lnTo>
                    <a:pt x="116" y="31"/>
                  </a:lnTo>
                  <a:lnTo>
                    <a:pt x="107" y="27"/>
                  </a:lnTo>
                  <a:lnTo>
                    <a:pt x="96" y="24"/>
                  </a:lnTo>
                  <a:lnTo>
                    <a:pt x="85" y="22"/>
                  </a:lnTo>
                  <a:lnTo>
                    <a:pt x="75" y="20"/>
                  </a:lnTo>
                  <a:lnTo>
                    <a:pt x="75" y="20"/>
                  </a:lnTo>
                  <a:lnTo>
                    <a:pt x="69" y="32"/>
                  </a:lnTo>
                  <a:lnTo>
                    <a:pt x="66" y="44"/>
                  </a:lnTo>
                  <a:lnTo>
                    <a:pt x="65" y="58"/>
                  </a:lnTo>
                  <a:lnTo>
                    <a:pt x="65" y="71"/>
                  </a:lnTo>
                  <a:lnTo>
                    <a:pt x="67" y="99"/>
                  </a:lnTo>
                  <a:lnTo>
                    <a:pt x="68" y="125"/>
                  </a:lnTo>
                  <a:lnTo>
                    <a:pt x="68" y="125"/>
                  </a:lnTo>
                  <a:lnTo>
                    <a:pt x="65" y="129"/>
                  </a:lnTo>
                  <a:lnTo>
                    <a:pt x="61" y="133"/>
                  </a:lnTo>
                  <a:lnTo>
                    <a:pt x="55" y="141"/>
                  </a:lnTo>
                  <a:lnTo>
                    <a:pt x="50" y="152"/>
                  </a:lnTo>
                  <a:lnTo>
                    <a:pt x="46" y="163"/>
                  </a:lnTo>
                  <a:lnTo>
                    <a:pt x="46" y="163"/>
                  </a:lnTo>
                  <a:lnTo>
                    <a:pt x="40" y="166"/>
                  </a:lnTo>
                  <a:lnTo>
                    <a:pt x="36" y="170"/>
                  </a:lnTo>
                  <a:lnTo>
                    <a:pt x="31" y="175"/>
                  </a:lnTo>
                  <a:lnTo>
                    <a:pt x="28" y="180"/>
                  </a:lnTo>
                  <a:lnTo>
                    <a:pt x="24" y="186"/>
                  </a:lnTo>
                  <a:lnTo>
                    <a:pt x="21" y="192"/>
                  </a:lnTo>
                  <a:lnTo>
                    <a:pt x="20" y="198"/>
                  </a:lnTo>
                  <a:lnTo>
                    <a:pt x="20" y="205"/>
                  </a:lnTo>
                  <a:lnTo>
                    <a:pt x="20" y="205"/>
                  </a:lnTo>
                  <a:lnTo>
                    <a:pt x="47" y="213"/>
                  </a:lnTo>
                  <a:lnTo>
                    <a:pt x="73" y="222"/>
                  </a:lnTo>
                  <a:lnTo>
                    <a:pt x="73" y="222"/>
                  </a:lnTo>
                  <a:lnTo>
                    <a:pt x="85" y="224"/>
                  </a:lnTo>
                  <a:lnTo>
                    <a:pt x="98" y="226"/>
                  </a:lnTo>
                  <a:lnTo>
                    <a:pt x="110" y="228"/>
                  </a:lnTo>
                  <a:lnTo>
                    <a:pt x="115" y="230"/>
                  </a:lnTo>
                  <a:lnTo>
                    <a:pt x="120" y="232"/>
                  </a:lnTo>
                  <a:lnTo>
                    <a:pt x="120" y="232"/>
                  </a:lnTo>
                  <a:lnTo>
                    <a:pt x="124" y="237"/>
                  </a:lnTo>
                  <a:lnTo>
                    <a:pt x="128" y="242"/>
                  </a:lnTo>
                  <a:lnTo>
                    <a:pt x="130" y="249"/>
                  </a:lnTo>
                  <a:lnTo>
                    <a:pt x="134" y="255"/>
                  </a:lnTo>
                  <a:lnTo>
                    <a:pt x="138" y="269"/>
                  </a:lnTo>
                  <a:lnTo>
                    <a:pt x="141" y="275"/>
                  </a:lnTo>
                  <a:lnTo>
                    <a:pt x="144" y="282"/>
                  </a:lnTo>
                  <a:lnTo>
                    <a:pt x="144" y="282"/>
                  </a:lnTo>
                  <a:lnTo>
                    <a:pt x="153" y="295"/>
                  </a:lnTo>
                  <a:lnTo>
                    <a:pt x="161" y="305"/>
                  </a:lnTo>
                  <a:lnTo>
                    <a:pt x="173" y="314"/>
                  </a:lnTo>
                  <a:lnTo>
                    <a:pt x="185" y="321"/>
                  </a:lnTo>
                  <a:lnTo>
                    <a:pt x="185" y="321"/>
                  </a:lnTo>
                  <a:lnTo>
                    <a:pt x="190" y="317"/>
                  </a:lnTo>
                  <a:lnTo>
                    <a:pt x="195" y="312"/>
                  </a:lnTo>
                  <a:lnTo>
                    <a:pt x="202" y="301"/>
                  </a:lnTo>
                  <a:lnTo>
                    <a:pt x="207" y="288"/>
                  </a:lnTo>
                  <a:lnTo>
                    <a:pt x="213" y="275"/>
                  </a:lnTo>
                  <a:lnTo>
                    <a:pt x="218" y="261"/>
                  </a:lnTo>
                  <a:lnTo>
                    <a:pt x="224" y="249"/>
                  </a:lnTo>
                  <a:lnTo>
                    <a:pt x="230" y="237"/>
                  </a:lnTo>
                  <a:lnTo>
                    <a:pt x="233" y="231"/>
                  </a:lnTo>
                  <a:lnTo>
                    <a:pt x="237" y="227"/>
                  </a:lnTo>
                  <a:lnTo>
                    <a:pt x="237" y="227"/>
                  </a:lnTo>
                  <a:lnTo>
                    <a:pt x="247" y="223"/>
                  </a:lnTo>
                  <a:lnTo>
                    <a:pt x="254" y="219"/>
                  </a:lnTo>
                  <a:lnTo>
                    <a:pt x="260" y="214"/>
                  </a:lnTo>
                  <a:lnTo>
                    <a:pt x="270" y="210"/>
                  </a:lnTo>
                  <a:lnTo>
                    <a:pt x="270" y="210"/>
                  </a:lnTo>
                  <a:lnTo>
                    <a:pt x="286" y="207"/>
                  </a:lnTo>
                  <a:lnTo>
                    <a:pt x="294" y="205"/>
                  </a:lnTo>
                  <a:lnTo>
                    <a:pt x="302" y="202"/>
                  </a:lnTo>
                  <a:lnTo>
                    <a:pt x="309" y="199"/>
                  </a:lnTo>
                  <a:lnTo>
                    <a:pt x="316" y="195"/>
                  </a:lnTo>
                  <a:lnTo>
                    <a:pt x="318" y="192"/>
                  </a:lnTo>
                  <a:lnTo>
                    <a:pt x="319" y="189"/>
                  </a:lnTo>
                  <a:lnTo>
                    <a:pt x="320" y="184"/>
                  </a:lnTo>
                  <a:lnTo>
                    <a:pt x="320" y="180"/>
                  </a:lnTo>
                  <a:lnTo>
                    <a:pt x="320" y="180"/>
                  </a:lnTo>
                  <a:lnTo>
                    <a:pt x="320" y="176"/>
                  </a:lnTo>
                  <a:lnTo>
                    <a:pt x="318" y="171"/>
                  </a:lnTo>
                  <a:lnTo>
                    <a:pt x="316" y="167"/>
                  </a:lnTo>
                  <a:lnTo>
                    <a:pt x="312" y="164"/>
                  </a:lnTo>
                  <a:lnTo>
                    <a:pt x="305" y="158"/>
                  </a:lnTo>
                  <a:lnTo>
                    <a:pt x="295" y="152"/>
                  </a:lnTo>
                  <a:lnTo>
                    <a:pt x="285" y="147"/>
                  </a:lnTo>
                  <a:lnTo>
                    <a:pt x="276" y="141"/>
                  </a:lnTo>
                  <a:lnTo>
                    <a:pt x="267" y="134"/>
                  </a:lnTo>
                  <a:lnTo>
                    <a:pt x="264" y="130"/>
                  </a:lnTo>
                  <a:lnTo>
                    <a:pt x="262" y="125"/>
                  </a:lnTo>
                  <a:lnTo>
                    <a:pt x="262" y="125"/>
                  </a:lnTo>
                  <a:lnTo>
                    <a:pt x="260" y="119"/>
                  </a:lnTo>
                  <a:lnTo>
                    <a:pt x="259" y="113"/>
                  </a:lnTo>
                  <a:lnTo>
                    <a:pt x="258" y="106"/>
                  </a:lnTo>
                  <a:lnTo>
                    <a:pt x="258" y="101"/>
                  </a:lnTo>
                  <a:lnTo>
                    <a:pt x="259" y="90"/>
                  </a:lnTo>
                  <a:lnTo>
                    <a:pt x="262" y="78"/>
                  </a:lnTo>
                  <a:lnTo>
                    <a:pt x="265" y="68"/>
                  </a:lnTo>
                  <a:lnTo>
                    <a:pt x="269" y="56"/>
                  </a:lnTo>
                  <a:lnTo>
                    <a:pt x="270" y="42"/>
                  </a:lnTo>
                  <a:lnTo>
                    <a:pt x="270" y="26"/>
                  </a:lnTo>
                  <a:lnTo>
                    <a:pt x="270" y="26"/>
                  </a:lnTo>
                  <a:lnTo>
                    <a:pt x="262" y="23"/>
                  </a:lnTo>
                  <a:lnTo>
                    <a:pt x="256" y="20"/>
                  </a:lnTo>
                  <a:lnTo>
                    <a:pt x="249" y="19"/>
                  </a:lnTo>
                  <a:lnTo>
                    <a:pt x="242" y="19"/>
                  </a:lnTo>
                  <a:lnTo>
                    <a:pt x="235" y="20"/>
                  </a:lnTo>
                  <a:lnTo>
                    <a:pt x="229" y="22"/>
                  </a:lnTo>
                  <a:lnTo>
                    <a:pt x="215" y="27"/>
                  </a:lnTo>
                  <a:lnTo>
                    <a:pt x="188" y="40"/>
                  </a:lnTo>
                  <a:lnTo>
                    <a:pt x="173" y="45"/>
                  </a:lnTo>
                  <a:lnTo>
                    <a:pt x="166" y="47"/>
                  </a:lnTo>
                  <a:lnTo>
                    <a:pt x="157" y="48"/>
                  </a:lnTo>
                  <a:lnTo>
                    <a:pt x="157" y="4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16" name="Freeform 231"/>
            <p:cNvSpPr>
              <a:spLocks noEditPoints="1"/>
            </p:cNvSpPr>
            <p:nvPr/>
          </p:nvSpPr>
          <p:spPr bwMode="auto">
            <a:xfrm>
              <a:off x="5257801" y="3532188"/>
              <a:ext cx="123825" cy="123825"/>
            </a:xfrm>
            <a:custGeom>
              <a:avLst/>
              <a:gdLst/>
              <a:ahLst/>
              <a:cxnLst>
                <a:cxn ang="0">
                  <a:pos x="192" y="21"/>
                </a:cxn>
                <a:cxn ang="0">
                  <a:pos x="190" y="65"/>
                </a:cxn>
                <a:cxn ang="0">
                  <a:pos x="196" y="88"/>
                </a:cxn>
                <a:cxn ang="0">
                  <a:pos x="217" y="107"/>
                </a:cxn>
                <a:cxn ang="0">
                  <a:pos x="236" y="125"/>
                </a:cxn>
                <a:cxn ang="0">
                  <a:pos x="227" y="145"/>
                </a:cxn>
                <a:cxn ang="0">
                  <a:pos x="210" y="152"/>
                </a:cxn>
                <a:cxn ang="0">
                  <a:pos x="183" y="160"/>
                </a:cxn>
                <a:cxn ang="0">
                  <a:pos x="164" y="189"/>
                </a:cxn>
                <a:cxn ang="0">
                  <a:pos x="141" y="234"/>
                </a:cxn>
                <a:cxn ang="0">
                  <a:pos x="120" y="226"/>
                </a:cxn>
                <a:cxn ang="0">
                  <a:pos x="94" y="171"/>
                </a:cxn>
                <a:cxn ang="0">
                  <a:pos x="82" y="161"/>
                </a:cxn>
                <a:cxn ang="0">
                  <a:pos x="58" y="159"/>
                </a:cxn>
                <a:cxn ang="0">
                  <a:pos x="18" y="163"/>
                </a:cxn>
                <a:cxn ang="0">
                  <a:pos x="1" y="156"/>
                </a:cxn>
                <a:cxn ang="0">
                  <a:pos x="5" y="122"/>
                </a:cxn>
                <a:cxn ang="0">
                  <a:pos x="19" y="96"/>
                </a:cxn>
                <a:cxn ang="0">
                  <a:pos x="42" y="80"/>
                </a:cxn>
                <a:cxn ang="0">
                  <a:pos x="37" y="59"/>
                </a:cxn>
                <a:cxn ang="0">
                  <a:pos x="26" y="21"/>
                </a:cxn>
                <a:cxn ang="0">
                  <a:pos x="36" y="6"/>
                </a:cxn>
                <a:cxn ang="0">
                  <a:pos x="56" y="2"/>
                </a:cxn>
                <a:cxn ang="0">
                  <a:pos x="80" y="21"/>
                </a:cxn>
                <a:cxn ang="0">
                  <a:pos x="109" y="23"/>
                </a:cxn>
                <a:cxn ang="0">
                  <a:pos x="168" y="0"/>
                </a:cxn>
                <a:cxn ang="0">
                  <a:pos x="182" y="3"/>
                </a:cxn>
                <a:cxn ang="0">
                  <a:pos x="46" y="24"/>
                </a:cxn>
                <a:cxn ang="0">
                  <a:pos x="57" y="52"/>
                </a:cxn>
                <a:cxn ang="0">
                  <a:pos x="65" y="77"/>
                </a:cxn>
                <a:cxn ang="0">
                  <a:pos x="59" y="90"/>
                </a:cxn>
                <a:cxn ang="0">
                  <a:pos x="30" y="114"/>
                </a:cxn>
                <a:cxn ang="0">
                  <a:pos x="19" y="131"/>
                </a:cxn>
                <a:cxn ang="0">
                  <a:pos x="39" y="143"/>
                </a:cxn>
                <a:cxn ang="0">
                  <a:pos x="95" y="146"/>
                </a:cxn>
                <a:cxn ang="0">
                  <a:pos x="106" y="156"/>
                </a:cxn>
                <a:cxn ang="0">
                  <a:pos x="118" y="191"/>
                </a:cxn>
                <a:cxn ang="0">
                  <a:pos x="133" y="211"/>
                </a:cxn>
                <a:cxn ang="0">
                  <a:pos x="153" y="169"/>
                </a:cxn>
                <a:cxn ang="0">
                  <a:pos x="173" y="141"/>
                </a:cxn>
                <a:cxn ang="0">
                  <a:pos x="202" y="136"/>
                </a:cxn>
                <a:cxn ang="0">
                  <a:pos x="205" y="124"/>
                </a:cxn>
                <a:cxn ang="0">
                  <a:pos x="182" y="104"/>
                </a:cxn>
                <a:cxn ang="0">
                  <a:pos x="172" y="82"/>
                </a:cxn>
                <a:cxn ang="0">
                  <a:pos x="177" y="40"/>
                </a:cxn>
                <a:cxn ang="0">
                  <a:pos x="164" y="24"/>
                </a:cxn>
                <a:cxn ang="0">
                  <a:pos x="120" y="42"/>
                </a:cxn>
                <a:cxn ang="0">
                  <a:pos x="58" y="29"/>
                </a:cxn>
              </a:cxnLst>
              <a:rect l="0" t="0" r="r" b="b"/>
              <a:pathLst>
                <a:path w="236" h="234">
                  <a:moveTo>
                    <a:pt x="187" y="4"/>
                  </a:moveTo>
                  <a:lnTo>
                    <a:pt x="187" y="4"/>
                  </a:lnTo>
                  <a:lnTo>
                    <a:pt x="190" y="13"/>
                  </a:lnTo>
                  <a:lnTo>
                    <a:pt x="192" y="21"/>
                  </a:lnTo>
                  <a:lnTo>
                    <a:pt x="192" y="30"/>
                  </a:lnTo>
                  <a:lnTo>
                    <a:pt x="192" y="39"/>
                  </a:lnTo>
                  <a:lnTo>
                    <a:pt x="191" y="57"/>
                  </a:lnTo>
                  <a:lnTo>
                    <a:pt x="190" y="65"/>
                  </a:lnTo>
                  <a:lnTo>
                    <a:pt x="191" y="74"/>
                  </a:lnTo>
                  <a:lnTo>
                    <a:pt x="191" y="74"/>
                  </a:lnTo>
                  <a:lnTo>
                    <a:pt x="193" y="81"/>
                  </a:lnTo>
                  <a:lnTo>
                    <a:pt x="196" y="88"/>
                  </a:lnTo>
                  <a:lnTo>
                    <a:pt x="200" y="93"/>
                  </a:lnTo>
                  <a:lnTo>
                    <a:pt x="206" y="98"/>
                  </a:lnTo>
                  <a:lnTo>
                    <a:pt x="211" y="103"/>
                  </a:lnTo>
                  <a:lnTo>
                    <a:pt x="217" y="107"/>
                  </a:lnTo>
                  <a:lnTo>
                    <a:pt x="232" y="114"/>
                  </a:lnTo>
                  <a:lnTo>
                    <a:pt x="232" y="114"/>
                  </a:lnTo>
                  <a:lnTo>
                    <a:pt x="234" y="120"/>
                  </a:lnTo>
                  <a:lnTo>
                    <a:pt x="236" y="125"/>
                  </a:lnTo>
                  <a:lnTo>
                    <a:pt x="234" y="130"/>
                  </a:lnTo>
                  <a:lnTo>
                    <a:pt x="233" y="136"/>
                  </a:lnTo>
                  <a:lnTo>
                    <a:pt x="231" y="141"/>
                  </a:lnTo>
                  <a:lnTo>
                    <a:pt x="227" y="145"/>
                  </a:lnTo>
                  <a:lnTo>
                    <a:pt x="224" y="149"/>
                  </a:lnTo>
                  <a:lnTo>
                    <a:pt x="218" y="152"/>
                  </a:lnTo>
                  <a:lnTo>
                    <a:pt x="218" y="152"/>
                  </a:lnTo>
                  <a:lnTo>
                    <a:pt x="210" y="152"/>
                  </a:lnTo>
                  <a:lnTo>
                    <a:pt x="202" y="152"/>
                  </a:lnTo>
                  <a:lnTo>
                    <a:pt x="195" y="154"/>
                  </a:lnTo>
                  <a:lnTo>
                    <a:pt x="188" y="157"/>
                  </a:lnTo>
                  <a:lnTo>
                    <a:pt x="183" y="160"/>
                  </a:lnTo>
                  <a:lnTo>
                    <a:pt x="178" y="165"/>
                  </a:lnTo>
                  <a:lnTo>
                    <a:pt x="173" y="170"/>
                  </a:lnTo>
                  <a:lnTo>
                    <a:pt x="170" y="176"/>
                  </a:lnTo>
                  <a:lnTo>
                    <a:pt x="164" y="189"/>
                  </a:lnTo>
                  <a:lnTo>
                    <a:pt x="158" y="203"/>
                  </a:lnTo>
                  <a:lnTo>
                    <a:pt x="150" y="233"/>
                  </a:lnTo>
                  <a:lnTo>
                    <a:pt x="150" y="233"/>
                  </a:lnTo>
                  <a:lnTo>
                    <a:pt x="141" y="234"/>
                  </a:lnTo>
                  <a:lnTo>
                    <a:pt x="135" y="234"/>
                  </a:lnTo>
                  <a:lnTo>
                    <a:pt x="130" y="233"/>
                  </a:lnTo>
                  <a:lnTo>
                    <a:pt x="124" y="230"/>
                  </a:lnTo>
                  <a:lnTo>
                    <a:pt x="120" y="226"/>
                  </a:lnTo>
                  <a:lnTo>
                    <a:pt x="117" y="220"/>
                  </a:lnTo>
                  <a:lnTo>
                    <a:pt x="110" y="209"/>
                  </a:lnTo>
                  <a:lnTo>
                    <a:pt x="101" y="183"/>
                  </a:lnTo>
                  <a:lnTo>
                    <a:pt x="94" y="171"/>
                  </a:lnTo>
                  <a:lnTo>
                    <a:pt x="91" y="167"/>
                  </a:lnTo>
                  <a:lnTo>
                    <a:pt x="88" y="164"/>
                  </a:lnTo>
                  <a:lnTo>
                    <a:pt x="88" y="164"/>
                  </a:lnTo>
                  <a:lnTo>
                    <a:pt x="82" y="161"/>
                  </a:lnTo>
                  <a:lnTo>
                    <a:pt x="78" y="159"/>
                  </a:lnTo>
                  <a:lnTo>
                    <a:pt x="73" y="158"/>
                  </a:lnTo>
                  <a:lnTo>
                    <a:pt x="69" y="158"/>
                  </a:lnTo>
                  <a:lnTo>
                    <a:pt x="58" y="159"/>
                  </a:lnTo>
                  <a:lnTo>
                    <a:pt x="46" y="161"/>
                  </a:lnTo>
                  <a:lnTo>
                    <a:pt x="35" y="163"/>
                  </a:lnTo>
                  <a:lnTo>
                    <a:pt x="24" y="163"/>
                  </a:lnTo>
                  <a:lnTo>
                    <a:pt x="18" y="163"/>
                  </a:lnTo>
                  <a:lnTo>
                    <a:pt x="12" y="161"/>
                  </a:lnTo>
                  <a:lnTo>
                    <a:pt x="6" y="159"/>
                  </a:lnTo>
                  <a:lnTo>
                    <a:pt x="1" y="156"/>
                  </a:lnTo>
                  <a:lnTo>
                    <a:pt x="1" y="156"/>
                  </a:lnTo>
                  <a:lnTo>
                    <a:pt x="0" y="145"/>
                  </a:lnTo>
                  <a:lnTo>
                    <a:pt x="0" y="137"/>
                  </a:lnTo>
                  <a:lnTo>
                    <a:pt x="2" y="129"/>
                  </a:lnTo>
                  <a:lnTo>
                    <a:pt x="5" y="122"/>
                  </a:lnTo>
                  <a:lnTo>
                    <a:pt x="13" y="110"/>
                  </a:lnTo>
                  <a:lnTo>
                    <a:pt x="16" y="103"/>
                  </a:lnTo>
                  <a:lnTo>
                    <a:pt x="19" y="96"/>
                  </a:lnTo>
                  <a:lnTo>
                    <a:pt x="19" y="96"/>
                  </a:lnTo>
                  <a:lnTo>
                    <a:pt x="29" y="93"/>
                  </a:lnTo>
                  <a:lnTo>
                    <a:pt x="35" y="89"/>
                  </a:lnTo>
                  <a:lnTo>
                    <a:pt x="40" y="84"/>
                  </a:lnTo>
                  <a:lnTo>
                    <a:pt x="42" y="80"/>
                  </a:lnTo>
                  <a:lnTo>
                    <a:pt x="42" y="75"/>
                  </a:lnTo>
                  <a:lnTo>
                    <a:pt x="42" y="69"/>
                  </a:lnTo>
                  <a:lnTo>
                    <a:pt x="40" y="64"/>
                  </a:lnTo>
                  <a:lnTo>
                    <a:pt x="37" y="59"/>
                  </a:lnTo>
                  <a:lnTo>
                    <a:pt x="32" y="47"/>
                  </a:lnTo>
                  <a:lnTo>
                    <a:pt x="27" y="34"/>
                  </a:lnTo>
                  <a:lnTo>
                    <a:pt x="26" y="28"/>
                  </a:lnTo>
                  <a:lnTo>
                    <a:pt x="26" y="21"/>
                  </a:lnTo>
                  <a:lnTo>
                    <a:pt x="27" y="14"/>
                  </a:lnTo>
                  <a:lnTo>
                    <a:pt x="29" y="7"/>
                  </a:lnTo>
                  <a:lnTo>
                    <a:pt x="29" y="7"/>
                  </a:lnTo>
                  <a:lnTo>
                    <a:pt x="36" y="6"/>
                  </a:lnTo>
                  <a:lnTo>
                    <a:pt x="42" y="5"/>
                  </a:lnTo>
                  <a:lnTo>
                    <a:pt x="48" y="4"/>
                  </a:lnTo>
                  <a:lnTo>
                    <a:pt x="56" y="2"/>
                  </a:lnTo>
                  <a:lnTo>
                    <a:pt x="56" y="2"/>
                  </a:lnTo>
                  <a:lnTo>
                    <a:pt x="61" y="8"/>
                  </a:lnTo>
                  <a:lnTo>
                    <a:pt x="67" y="14"/>
                  </a:lnTo>
                  <a:lnTo>
                    <a:pt x="74" y="18"/>
                  </a:lnTo>
                  <a:lnTo>
                    <a:pt x="80" y="21"/>
                  </a:lnTo>
                  <a:lnTo>
                    <a:pt x="88" y="22"/>
                  </a:lnTo>
                  <a:lnTo>
                    <a:pt x="94" y="24"/>
                  </a:lnTo>
                  <a:lnTo>
                    <a:pt x="102" y="24"/>
                  </a:lnTo>
                  <a:lnTo>
                    <a:pt x="109" y="23"/>
                  </a:lnTo>
                  <a:lnTo>
                    <a:pt x="125" y="20"/>
                  </a:lnTo>
                  <a:lnTo>
                    <a:pt x="140" y="15"/>
                  </a:lnTo>
                  <a:lnTo>
                    <a:pt x="154" y="8"/>
                  </a:lnTo>
                  <a:lnTo>
                    <a:pt x="168" y="0"/>
                  </a:lnTo>
                  <a:lnTo>
                    <a:pt x="168" y="0"/>
                  </a:lnTo>
                  <a:lnTo>
                    <a:pt x="173" y="0"/>
                  </a:lnTo>
                  <a:lnTo>
                    <a:pt x="179" y="1"/>
                  </a:lnTo>
                  <a:lnTo>
                    <a:pt x="182" y="3"/>
                  </a:lnTo>
                  <a:lnTo>
                    <a:pt x="187" y="4"/>
                  </a:lnTo>
                  <a:lnTo>
                    <a:pt x="187" y="4"/>
                  </a:lnTo>
                  <a:close/>
                  <a:moveTo>
                    <a:pt x="46" y="24"/>
                  </a:moveTo>
                  <a:lnTo>
                    <a:pt x="46" y="24"/>
                  </a:lnTo>
                  <a:lnTo>
                    <a:pt x="47" y="34"/>
                  </a:lnTo>
                  <a:lnTo>
                    <a:pt x="50" y="40"/>
                  </a:lnTo>
                  <a:lnTo>
                    <a:pt x="54" y="47"/>
                  </a:lnTo>
                  <a:lnTo>
                    <a:pt x="57" y="52"/>
                  </a:lnTo>
                  <a:lnTo>
                    <a:pt x="61" y="58"/>
                  </a:lnTo>
                  <a:lnTo>
                    <a:pt x="63" y="63"/>
                  </a:lnTo>
                  <a:lnTo>
                    <a:pt x="65" y="69"/>
                  </a:lnTo>
                  <a:lnTo>
                    <a:pt x="65" y="77"/>
                  </a:lnTo>
                  <a:lnTo>
                    <a:pt x="65" y="77"/>
                  </a:lnTo>
                  <a:lnTo>
                    <a:pt x="63" y="82"/>
                  </a:lnTo>
                  <a:lnTo>
                    <a:pt x="62" y="87"/>
                  </a:lnTo>
                  <a:lnTo>
                    <a:pt x="59" y="90"/>
                  </a:lnTo>
                  <a:lnTo>
                    <a:pt x="56" y="94"/>
                  </a:lnTo>
                  <a:lnTo>
                    <a:pt x="47" y="100"/>
                  </a:lnTo>
                  <a:lnTo>
                    <a:pt x="39" y="107"/>
                  </a:lnTo>
                  <a:lnTo>
                    <a:pt x="30" y="114"/>
                  </a:lnTo>
                  <a:lnTo>
                    <a:pt x="27" y="118"/>
                  </a:lnTo>
                  <a:lnTo>
                    <a:pt x="24" y="122"/>
                  </a:lnTo>
                  <a:lnTo>
                    <a:pt x="21" y="126"/>
                  </a:lnTo>
                  <a:lnTo>
                    <a:pt x="19" y="131"/>
                  </a:lnTo>
                  <a:lnTo>
                    <a:pt x="19" y="137"/>
                  </a:lnTo>
                  <a:lnTo>
                    <a:pt x="19" y="143"/>
                  </a:lnTo>
                  <a:lnTo>
                    <a:pt x="19" y="143"/>
                  </a:lnTo>
                  <a:lnTo>
                    <a:pt x="39" y="143"/>
                  </a:lnTo>
                  <a:lnTo>
                    <a:pt x="57" y="143"/>
                  </a:lnTo>
                  <a:lnTo>
                    <a:pt x="75" y="144"/>
                  </a:lnTo>
                  <a:lnTo>
                    <a:pt x="85" y="144"/>
                  </a:lnTo>
                  <a:lnTo>
                    <a:pt x="95" y="146"/>
                  </a:lnTo>
                  <a:lnTo>
                    <a:pt x="95" y="146"/>
                  </a:lnTo>
                  <a:lnTo>
                    <a:pt x="100" y="149"/>
                  </a:lnTo>
                  <a:lnTo>
                    <a:pt x="103" y="152"/>
                  </a:lnTo>
                  <a:lnTo>
                    <a:pt x="106" y="156"/>
                  </a:lnTo>
                  <a:lnTo>
                    <a:pt x="108" y="160"/>
                  </a:lnTo>
                  <a:lnTo>
                    <a:pt x="111" y="171"/>
                  </a:lnTo>
                  <a:lnTo>
                    <a:pt x="115" y="182"/>
                  </a:lnTo>
                  <a:lnTo>
                    <a:pt x="118" y="191"/>
                  </a:lnTo>
                  <a:lnTo>
                    <a:pt x="122" y="201"/>
                  </a:lnTo>
                  <a:lnTo>
                    <a:pt x="125" y="205"/>
                  </a:lnTo>
                  <a:lnTo>
                    <a:pt x="128" y="209"/>
                  </a:lnTo>
                  <a:lnTo>
                    <a:pt x="133" y="211"/>
                  </a:lnTo>
                  <a:lnTo>
                    <a:pt x="138" y="212"/>
                  </a:lnTo>
                  <a:lnTo>
                    <a:pt x="138" y="212"/>
                  </a:lnTo>
                  <a:lnTo>
                    <a:pt x="148" y="183"/>
                  </a:lnTo>
                  <a:lnTo>
                    <a:pt x="153" y="169"/>
                  </a:lnTo>
                  <a:lnTo>
                    <a:pt x="161" y="156"/>
                  </a:lnTo>
                  <a:lnTo>
                    <a:pt x="164" y="150"/>
                  </a:lnTo>
                  <a:lnTo>
                    <a:pt x="169" y="145"/>
                  </a:lnTo>
                  <a:lnTo>
                    <a:pt x="173" y="141"/>
                  </a:lnTo>
                  <a:lnTo>
                    <a:pt x="180" y="138"/>
                  </a:lnTo>
                  <a:lnTo>
                    <a:pt x="186" y="136"/>
                  </a:lnTo>
                  <a:lnTo>
                    <a:pt x="194" y="135"/>
                  </a:lnTo>
                  <a:lnTo>
                    <a:pt x="202" y="136"/>
                  </a:lnTo>
                  <a:lnTo>
                    <a:pt x="211" y="137"/>
                  </a:lnTo>
                  <a:lnTo>
                    <a:pt x="211" y="137"/>
                  </a:lnTo>
                  <a:lnTo>
                    <a:pt x="209" y="129"/>
                  </a:lnTo>
                  <a:lnTo>
                    <a:pt x="205" y="124"/>
                  </a:lnTo>
                  <a:lnTo>
                    <a:pt x="199" y="119"/>
                  </a:lnTo>
                  <a:lnTo>
                    <a:pt x="193" y="114"/>
                  </a:lnTo>
                  <a:lnTo>
                    <a:pt x="187" y="109"/>
                  </a:lnTo>
                  <a:lnTo>
                    <a:pt x="182" y="104"/>
                  </a:lnTo>
                  <a:lnTo>
                    <a:pt x="177" y="98"/>
                  </a:lnTo>
                  <a:lnTo>
                    <a:pt x="173" y="90"/>
                  </a:lnTo>
                  <a:lnTo>
                    <a:pt x="173" y="90"/>
                  </a:lnTo>
                  <a:lnTo>
                    <a:pt x="172" y="82"/>
                  </a:lnTo>
                  <a:lnTo>
                    <a:pt x="172" y="74"/>
                  </a:lnTo>
                  <a:lnTo>
                    <a:pt x="175" y="58"/>
                  </a:lnTo>
                  <a:lnTo>
                    <a:pt x="176" y="49"/>
                  </a:lnTo>
                  <a:lnTo>
                    <a:pt x="177" y="40"/>
                  </a:lnTo>
                  <a:lnTo>
                    <a:pt x="176" y="32"/>
                  </a:lnTo>
                  <a:lnTo>
                    <a:pt x="173" y="22"/>
                  </a:lnTo>
                  <a:lnTo>
                    <a:pt x="173" y="22"/>
                  </a:lnTo>
                  <a:lnTo>
                    <a:pt x="164" y="24"/>
                  </a:lnTo>
                  <a:lnTo>
                    <a:pt x="154" y="27"/>
                  </a:lnTo>
                  <a:lnTo>
                    <a:pt x="146" y="30"/>
                  </a:lnTo>
                  <a:lnTo>
                    <a:pt x="137" y="33"/>
                  </a:lnTo>
                  <a:lnTo>
                    <a:pt x="120" y="42"/>
                  </a:lnTo>
                  <a:lnTo>
                    <a:pt x="101" y="49"/>
                  </a:lnTo>
                  <a:lnTo>
                    <a:pt x="101" y="49"/>
                  </a:lnTo>
                  <a:lnTo>
                    <a:pt x="72" y="35"/>
                  </a:lnTo>
                  <a:lnTo>
                    <a:pt x="58" y="29"/>
                  </a:lnTo>
                  <a:lnTo>
                    <a:pt x="46" y="24"/>
                  </a:lnTo>
                  <a:lnTo>
                    <a:pt x="46" y="24"/>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17" name="Freeform 232"/>
            <p:cNvSpPr>
              <a:spLocks noEditPoints="1"/>
            </p:cNvSpPr>
            <p:nvPr/>
          </p:nvSpPr>
          <p:spPr bwMode="auto">
            <a:xfrm>
              <a:off x="6034088" y="3638550"/>
              <a:ext cx="26988" cy="31750"/>
            </a:xfrm>
            <a:custGeom>
              <a:avLst/>
              <a:gdLst/>
              <a:ahLst/>
              <a:cxnLst>
                <a:cxn ang="0">
                  <a:pos x="42" y="0"/>
                </a:cxn>
                <a:cxn ang="0">
                  <a:pos x="42" y="0"/>
                </a:cxn>
                <a:cxn ang="0">
                  <a:pos x="46" y="7"/>
                </a:cxn>
                <a:cxn ang="0">
                  <a:pos x="49" y="14"/>
                </a:cxn>
                <a:cxn ang="0">
                  <a:pos x="51" y="22"/>
                </a:cxn>
                <a:cxn ang="0">
                  <a:pos x="51" y="30"/>
                </a:cxn>
                <a:cxn ang="0">
                  <a:pos x="51" y="39"/>
                </a:cxn>
                <a:cxn ang="0">
                  <a:pos x="49" y="46"/>
                </a:cxn>
                <a:cxn ang="0">
                  <a:pos x="45" y="53"/>
                </a:cxn>
                <a:cxn ang="0">
                  <a:pos x="39" y="58"/>
                </a:cxn>
                <a:cxn ang="0">
                  <a:pos x="39" y="58"/>
                </a:cxn>
                <a:cxn ang="0">
                  <a:pos x="32" y="61"/>
                </a:cxn>
                <a:cxn ang="0">
                  <a:pos x="23" y="62"/>
                </a:cxn>
                <a:cxn ang="0">
                  <a:pos x="23" y="62"/>
                </a:cxn>
                <a:cxn ang="0">
                  <a:pos x="17" y="60"/>
                </a:cxn>
                <a:cxn ang="0">
                  <a:pos x="12" y="56"/>
                </a:cxn>
                <a:cxn ang="0">
                  <a:pos x="7" y="50"/>
                </a:cxn>
                <a:cxn ang="0">
                  <a:pos x="4" y="43"/>
                </a:cxn>
                <a:cxn ang="0">
                  <a:pos x="1" y="35"/>
                </a:cxn>
                <a:cxn ang="0">
                  <a:pos x="0" y="28"/>
                </a:cxn>
                <a:cxn ang="0">
                  <a:pos x="1" y="20"/>
                </a:cxn>
                <a:cxn ang="0">
                  <a:pos x="2" y="13"/>
                </a:cxn>
                <a:cxn ang="0">
                  <a:pos x="2" y="13"/>
                </a:cxn>
                <a:cxn ang="0">
                  <a:pos x="5" y="8"/>
                </a:cxn>
                <a:cxn ang="0">
                  <a:pos x="10" y="4"/>
                </a:cxn>
                <a:cxn ang="0">
                  <a:pos x="14" y="3"/>
                </a:cxn>
                <a:cxn ang="0">
                  <a:pos x="18" y="2"/>
                </a:cxn>
                <a:cxn ang="0">
                  <a:pos x="30" y="1"/>
                </a:cxn>
                <a:cxn ang="0">
                  <a:pos x="35" y="1"/>
                </a:cxn>
                <a:cxn ang="0">
                  <a:pos x="42" y="0"/>
                </a:cxn>
                <a:cxn ang="0">
                  <a:pos x="42" y="0"/>
                </a:cxn>
                <a:cxn ang="0">
                  <a:pos x="23" y="42"/>
                </a:cxn>
                <a:cxn ang="0">
                  <a:pos x="23" y="42"/>
                </a:cxn>
                <a:cxn ang="0">
                  <a:pos x="27" y="41"/>
                </a:cxn>
                <a:cxn ang="0">
                  <a:pos x="30" y="40"/>
                </a:cxn>
                <a:cxn ang="0">
                  <a:pos x="36" y="38"/>
                </a:cxn>
                <a:cxn ang="0">
                  <a:pos x="36" y="38"/>
                </a:cxn>
                <a:cxn ang="0">
                  <a:pos x="36" y="32"/>
                </a:cxn>
                <a:cxn ang="0">
                  <a:pos x="36" y="27"/>
                </a:cxn>
                <a:cxn ang="0">
                  <a:pos x="35" y="24"/>
                </a:cxn>
                <a:cxn ang="0">
                  <a:pos x="34" y="22"/>
                </a:cxn>
                <a:cxn ang="0">
                  <a:pos x="32" y="20"/>
                </a:cxn>
                <a:cxn ang="0">
                  <a:pos x="30" y="19"/>
                </a:cxn>
                <a:cxn ang="0">
                  <a:pos x="27" y="19"/>
                </a:cxn>
                <a:cxn ang="0">
                  <a:pos x="25" y="20"/>
                </a:cxn>
                <a:cxn ang="0">
                  <a:pos x="20" y="24"/>
                </a:cxn>
                <a:cxn ang="0">
                  <a:pos x="19" y="27"/>
                </a:cxn>
                <a:cxn ang="0">
                  <a:pos x="18" y="29"/>
                </a:cxn>
                <a:cxn ang="0">
                  <a:pos x="18" y="32"/>
                </a:cxn>
                <a:cxn ang="0">
                  <a:pos x="18" y="35"/>
                </a:cxn>
                <a:cxn ang="0">
                  <a:pos x="20" y="39"/>
                </a:cxn>
                <a:cxn ang="0">
                  <a:pos x="23" y="42"/>
                </a:cxn>
                <a:cxn ang="0">
                  <a:pos x="23" y="42"/>
                </a:cxn>
              </a:cxnLst>
              <a:rect l="0" t="0" r="r" b="b"/>
              <a:pathLst>
                <a:path w="51" h="62">
                  <a:moveTo>
                    <a:pt x="42" y="0"/>
                  </a:moveTo>
                  <a:lnTo>
                    <a:pt x="42" y="0"/>
                  </a:lnTo>
                  <a:lnTo>
                    <a:pt x="46" y="7"/>
                  </a:lnTo>
                  <a:lnTo>
                    <a:pt x="49" y="14"/>
                  </a:lnTo>
                  <a:lnTo>
                    <a:pt x="51" y="22"/>
                  </a:lnTo>
                  <a:lnTo>
                    <a:pt x="51" y="30"/>
                  </a:lnTo>
                  <a:lnTo>
                    <a:pt x="51" y="39"/>
                  </a:lnTo>
                  <a:lnTo>
                    <a:pt x="49" y="46"/>
                  </a:lnTo>
                  <a:lnTo>
                    <a:pt x="45" y="53"/>
                  </a:lnTo>
                  <a:lnTo>
                    <a:pt x="39" y="58"/>
                  </a:lnTo>
                  <a:lnTo>
                    <a:pt x="39" y="58"/>
                  </a:lnTo>
                  <a:lnTo>
                    <a:pt x="32" y="61"/>
                  </a:lnTo>
                  <a:lnTo>
                    <a:pt x="23" y="62"/>
                  </a:lnTo>
                  <a:lnTo>
                    <a:pt x="23" y="62"/>
                  </a:lnTo>
                  <a:lnTo>
                    <a:pt x="17" y="60"/>
                  </a:lnTo>
                  <a:lnTo>
                    <a:pt x="12" y="56"/>
                  </a:lnTo>
                  <a:lnTo>
                    <a:pt x="7" y="50"/>
                  </a:lnTo>
                  <a:lnTo>
                    <a:pt x="4" y="43"/>
                  </a:lnTo>
                  <a:lnTo>
                    <a:pt x="1" y="35"/>
                  </a:lnTo>
                  <a:lnTo>
                    <a:pt x="0" y="28"/>
                  </a:lnTo>
                  <a:lnTo>
                    <a:pt x="1" y="20"/>
                  </a:lnTo>
                  <a:lnTo>
                    <a:pt x="2" y="13"/>
                  </a:lnTo>
                  <a:lnTo>
                    <a:pt x="2" y="13"/>
                  </a:lnTo>
                  <a:lnTo>
                    <a:pt x="5" y="8"/>
                  </a:lnTo>
                  <a:lnTo>
                    <a:pt x="10" y="4"/>
                  </a:lnTo>
                  <a:lnTo>
                    <a:pt x="14" y="3"/>
                  </a:lnTo>
                  <a:lnTo>
                    <a:pt x="18" y="2"/>
                  </a:lnTo>
                  <a:lnTo>
                    <a:pt x="30" y="1"/>
                  </a:lnTo>
                  <a:lnTo>
                    <a:pt x="35" y="1"/>
                  </a:lnTo>
                  <a:lnTo>
                    <a:pt x="42" y="0"/>
                  </a:lnTo>
                  <a:lnTo>
                    <a:pt x="42" y="0"/>
                  </a:lnTo>
                  <a:close/>
                  <a:moveTo>
                    <a:pt x="23" y="42"/>
                  </a:moveTo>
                  <a:lnTo>
                    <a:pt x="23" y="42"/>
                  </a:lnTo>
                  <a:lnTo>
                    <a:pt x="27" y="41"/>
                  </a:lnTo>
                  <a:lnTo>
                    <a:pt x="30" y="40"/>
                  </a:lnTo>
                  <a:lnTo>
                    <a:pt x="36" y="38"/>
                  </a:lnTo>
                  <a:lnTo>
                    <a:pt x="36" y="38"/>
                  </a:lnTo>
                  <a:lnTo>
                    <a:pt x="36" y="32"/>
                  </a:lnTo>
                  <a:lnTo>
                    <a:pt x="36" y="27"/>
                  </a:lnTo>
                  <a:lnTo>
                    <a:pt x="35" y="24"/>
                  </a:lnTo>
                  <a:lnTo>
                    <a:pt x="34" y="22"/>
                  </a:lnTo>
                  <a:lnTo>
                    <a:pt x="32" y="20"/>
                  </a:lnTo>
                  <a:lnTo>
                    <a:pt x="30" y="19"/>
                  </a:lnTo>
                  <a:lnTo>
                    <a:pt x="27" y="19"/>
                  </a:lnTo>
                  <a:lnTo>
                    <a:pt x="25" y="20"/>
                  </a:lnTo>
                  <a:lnTo>
                    <a:pt x="20" y="24"/>
                  </a:lnTo>
                  <a:lnTo>
                    <a:pt x="19" y="27"/>
                  </a:lnTo>
                  <a:lnTo>
                    <a:pt x="18" y="29"/>
                  </a:lnTo>
                  <a:lnTo>
                    <a:pt x="18" y="32"/>
                  </a:lnTo>
                  <a:lnTo>
                    <a:pt x="18" y="35"/>
                  </a:lnTo>
                  <a:lnTo>
                    <a:pt x="20" y="39"/>
                  </a:lnTo>
                  <a:lnTo>
                    <a:pt x="23" y="42"/>
                  </a:lnTo>
                  <a:lnTo>
                    <a:pt x="23" y="42"/>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18" name="Freeform 233"/>
            <p:cNvSpPr>
              <a:spLocks noEditPoints="1"/>
            </p:cNvSpPr>
            <p:nvPr/>
          </p:nvSpPr>
          <p:spPr bwMode="auto">
            <a:xfrm>
              <a:off x="6040438" y="3698875"/>
              <a:ext cx="31750" cy="31750"/>
            </a:xfrm>
            <a:custGeom>
              <a:avLst/>
              <a:gdLst/>
              <a:ahLst/>
              <a:cxnLst>
                <a:cxn ang="0">
                  <a:pos x="0" y="16"/>
                </a:cxn>
                <a:cxn ang="0">
                  <a:pos x="0" y="16"/>
                </a:cxn>
                <a:cxn ang="0">
                  <a:pos x="4" y="9"/>
                </a:cxn>
                <a:cxn ang="0">
                  <a:pos x="8" y="4"/>
                </a:cxn>
                <a:cxn ang="0">
                  <a:pos x="14" y="1"/>
                </a:cxn>
                <a:cxn ang="0">
                  <a:pos x="20" y="0"/>
                </a:cxn>
                <a:cxn ang="0">
                  <a:pos x="25" y="0"/>
                </a:cxn>
                <a:cxn ang="0">
                  <a:pos x="32" y="1"/>
                </a:cxn>
                <a:cxn ang="0">
                  <a:pos x="37" y="3"/>
                </a:cxn>
                <a:cxn ang="0">
                  <a:pos x="43" y="6"/>
                </a:cxn>
                <a:cxn ang="0">
                  <a:pos x="47" y="10"/>
                </a:cxn>
                <a:cxn ang="0">
                  <a:pos x="51" y="15"/>
                </a:cxn>
                <a:cxn ang="0">
                  <a:pos x="54" y="20"/>
                </a:cxn>
                <a:cxn ang="0">
                  <a:pos x="57" y="27"/>
                </a:cxn>
                <a:cxn ang="0">
                  <a:pos x="58" y="33"/>
                </a:cxn>
                <a:cxn ang="0">
                  <a:pos x="57" y="39"/>
                </a:cxn>
                <a:cxn ang="0">
                  <a:pos x="54" y="46"/>
                </a:cxn>
                <a:cxn ang="0">
                  <a:pos x="50" y="53"/>
                </a:cxn>
                <a:cxn ang="0">
                  <a:pos x="50" y="53"/>
                </a:cxn>
                <a:cxn ang="0">
                  <a:pos x="47" y="56"/>
                </a:cxn>
                <a:cxn ang="0">
                  <a:pos x="44" y="58"/>
                </a:cxn>
                <a:cxn ang="0">
                  <a:pos x="40" y="59"/>
                </a:cxn>
                <a:cxn ang="0">
                  <a:pos x="36" y="59"/>
                </a:cxn>
                <a:cxn ang="0">
                  <a:pos x="27" y="59"/>
                </a:cxn>
                <a:cxn ang="0">
                  <a:pos x="15" y="56"/>
                </a:cxn>
                <a:cxn ang="0">
                  <a:pos x="15" y="56"/>
                </a:cxn>
                <a:cxn ang="0">
                  <a:pos x="11" y="53"/>
                </a:cxn>
                <a:cxn ang="0">
                  <a:pos x="8" y="49"/>
                </a:cxn>
                <a:cxn ang="0">
                  <a:pos x="5" y="44"/>
                </a:cxn>
                <a:cxn ang="0">
                  <a:pos x="3" y="37"/>
                </a:cxn>
                <a:cxn ang="0">
                  <a:pos x="1" y="25"/>
                </a:cxn>
                <a:cxn ang="0">
                  <a:pos x="0" y="16"/>
                </a:cxn>
                <a:cxn ang="0">
                  <a:pos x="0" y="16"/>
                </a:cxn>
                <a:cxn ang="0">
                  <a:pos x="39" y="38"/>
                </a:cxn>
                <a:cxn ang="0">
                  <a:pos x="39" y="38"/>
                </a:cxn>
                <a:cxn ang="0">
                  <a:pos x="38" y="34"/>
                </a:cxn>
                <a:cxn ang="0">
                  <a:pos x="37" y="31"/>
                </a:cxn>
                <a:cxn ang="0">
                  <a:pos x="36" y="29"/>
                </a:cxn>
                <a:cxn ang="0">
                  <a:pos x="34" y="27"/>
                </a:cxn>
                <a:cxn ang="0">
                  <a:pos x="24" y="19"/>
                </a:cxn>
                <a:cxn ang="0">
                  <a:pos x="24" y="19"/>
                </a:cxn>
                <a:cxn ang="0">
                  <a:pos x="21" y="21"/>
                </a:cxn>
                <a:cxn ang="0">
                  <a:pos x="20" y="22"/>
                </a:cxn>
                <a:cxn ang="0">
                  <a:pos x="18" y="27"/>
                </a:cxn>
                <a:cxn ang="0">
                  <a:pos x="18" y="32"/>
                </a:cxn>
                <a:cxn ang="0">
                  <a:pos x="20" y="36"/>
                </a:cxn>
                <a:cxn ang="0">
                  <a:pos x="24" y="39"/>
                </a:cxn>
                <a:cxn ang="0">
                  <a:pos x="29" y="41"/>
                </a:cxn>
                <a:cxn ang="0">
                  <a:pos x="34" y="40"/>
                </a:cxn>
                <a:cxn ang="0">
                  <a:pos x="36" y="39"/>
                </a:cxn>
                <a:cxn ang="0">
                  <a:pos x="39" y="38"/>
                </a:cxn>
                <a:cxn ang="0">
                  <a:pos x="39" y="38"/>
                </a:cxn>
              </a:cxnLst>
              <a:rect l="0" t="0" r="r" b="b"/>
              <a:pathLst>
                <a:path w="58" h="59">
                  <a:moveTo>
                    <a:pt x="0" y="16"/>
                  </a:moveTo>
                  <a:lnTo>
                    <a:pt x="0" y="16"/>
                  </a:lnTo>
                  <a:lnTo>
                    <a:pt x="4" y="9"/>
                  </a:lnTo>
                  <a:lnTo>
                    <a:pt x="8" y="4"/>
                  </a:lnTo>
                  <a:lnTo>
                    <a:pt x="14" y="1"/>
                  </a:lnTo>
                  <a:lnTo>
                    <a:pt x="20" y="0"/>
                  </a:lnTo>
                  <a:lnTo>
                    <a:pt x="25" y="0"/>
                  </a:lnTo>
                  <a:lnTo>
                    <a:pt x="32" y="1"/>
                  </a:lnTo>
                  <a:lnTo>
                    <a:pt x="37" y="3"/>
                  </a:lnTo>
                  <a:lnTo>
                    <a:pt x="43" y="6"/>
                  </a:lnTo>
                  <a:lnTo>
                    <a:pt x="47" y="10"/>
                  </a:lnTo>
                  <a:lnTo>
                    <a:pt x="51" y="15"/>
                  </a:lnTo>
                  <a:lnTo>
                    <a:pt x="54" y="20"/>
                  </a:lnTo>
                  <a:lnTo>
                    <a:pt x="57" y="27"/>
                  </a:lnTo>
                  <a:lnTo>
                    <a:pt x="58" y="33"/>
                  </a:lnTo>
                  <a:lnTo>
                    <a:pt x="57" y="39"/>
                  </a:lnTo>
                  <a:lnTo>
                    <a:pt x="54" y="46"/>
                  </a:lnTo>
                  <a:lnTo>
                    <a:pt x="50" y="53"/>
                  </a:lnTo>
                  <a:lnTo>
                    <a:pt x="50" y="53"/>
                  </a:lnTo>
                  <a:lnTo>
                    <a:pt x="47" y="56"/>
                  </a:lnTo>
                  <a:lnTo>
                    <a:pt x="44" y="58"/>
                  </a:lnTo>
                  <a:lnTo>
                    <a:pt x="40" y="59"/>
                  </a:lnTo>
                  <a:lnTo>
                    <a:pt x="36" y="59"/>
                  </a:lnTo>
                  <a:lnTo>
                    <a:pt x="27" y="59"/>
                  </a:lnTo>
                  <a:lnTo>
                    <a:pt x="15" y="56"/>
                  </a:lnTo>
                  <a:lnTo>
                    <a:pt x="15" y="56"/>
                  </a:lnTo>
                  <a:lnTo>
                    <a:pt x="11" y="53"/>
                  </a:lnTo>
                  <a:lnTo>
                    <a:pt x="8" y="49"/>
                  </a:lnTo>
                  <a:lnTo>
                    <a:pt x="5" y="44"/>
                  </a:lnTo>
                  <a:lnTo>
                    <a:pt x="3" y="37"/>
                  </a:lnTo>
                  <a:lnTo>
                    <a:pt x="1" y="25"/>
                  </a:lnTo>
                  <a:lnTo>
                    <a:pt x="0" y="16"/>
                  </a:lnTo>
                  <a:lnTo>
                    <a:pt x="0" y="16"/>
                  </a:lnTo>
                  <a:close/>
                  <a:moveTo>
                    <a:pt x="39" y="38"/>
                  </a:moveTo>
                  <a:lnTo>
                    <a:pt x="39" y="38"/>
                  </a:lnTo>
                  <a:lnTo>
                    <a:pt x="38" y="34"/>
                  </a:lnTo>
                  <a:lnTo>
                    <a:pt x="37" y="31"/>
                  </a:lnTo>
                  <a:lnTo>
                    <a:pt x="36" y="29"/>
                  </a:lnTo>
                  <a:lnTo>
                    <a:pt x="34" y="27"/>
                  </a:lnTo>
                  <a:lnTo>
                    <a:pt x="24" y="19"/>
                  </a:lnTo>
                  <a:lnTo>
                    <a:pt x="24" y="19"/>
                  </a:lnTo>
                  <a:lnTo>
                    <a:pt x="21" y="21"/>
                  </a:lnTo>
                  <a:lnTo>
                    <a:pt x="20" y="22"/>
                  </a:lnTo>
                  <a:lnTo>
                    <a:pt x="18" y="27"/>
                  </a:lnTo>
                  <a:lnTo>
                    <a:pt x="18" y="32"/>
                  </a:lnTo>
                  <a:lnTo>
                    <a:pt x="20" y="36"/>
                  </a:lnTo>
                  <a:lnTo>
                    <a:pt x="24" y="39"/>
                  </a:lnTo>
                  <a:lnTo>
                    <a:pt x="29" y="41"/>
                  </a:lnTo>
                  <a:lnTo>
                    <a:pt x="34" y="40"/>
                  </a:lnTo>
                  <a:lnTo>
                    <a:pt x="36" y="39"/>
                  </a:lnTo>
                  <a:lnTo>
                    <a:pt x="39" y="38"/>
                  </a:lnTo>
                  <a:lnTo>
                    <a:pt x="39" y="3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19" name="Freeform 234"/>
            <p:cNvSpPr/>
            <p:nvPr/>
          </p:nvSpPr>
          <p:spPr bwMode="auto">
            <a:xfrm>
              <a:off x="5819776" y="3727450"/>
              <a:ext cx="25400" cy="9525"/>
            </a:xfrm>
            <a:custGeom>
              <a:avLst/>
              <a:gdLst/>
              <a:ahLst/>
              <a:cxnLst>
                <a:cxn ang="0">
                  <a:pos x="46" y="7"/>
                </a:cxn>
                <a:cxn ang="0">
                  <a:pos x="46" y="7"/>
                </a:cxn>
                <a:cxn ang="0">
                  <a:pos x="46" y="11"/>
                </a:cxn>
                <a:cxn ang="0">
                  <a:pos x="46" y="11"/>
                </a:cxn>
                <a:cxn ang="0">
                  <a:pos x="43" y="14"/>
                </a:cxn>
                <a:cxn ang="0">
                  <a:pos x="38" y="17"/>
                </a:cxn>
                <a:cxn ang="0">
                  <a:pos x="32" y="18"/>
                </a:cxn>
                <a:cxn ang="0">
                  <a:pos x="26" y="18"/>
                </a:cxn>
                <a:cxn ang="0">
                  <a:pos x="14" y="17"/>
                </a:cxn>
                <a:cxn ang="0">
                  <a:pos x="9" y="17"/>
                </a:cxn>
                <a:cxn ang="0">
                  <a:pos x="6" y="18"/>
                </a:cxn>
                <a:cxn ang="0">
                  <a:pos x="6" y="18"/>
                </a:cxn>
                <a:cxn ang="0">
                  <a:pos x="1" y="13"/>
                </a:cxn>
                <a:cxn ang="0">
                  <a:pos x="0" y="10"/>
                </a:cxn>
                <a:cxn ang="0">
                  <a:pos x="0" y="4"/>
                </a:cxn>
                <a:cxn ang="0">
                  <a:pos x="0" y="4"/>
                </a:cxn>
                <a:cxn ang="0">
                  <a:pos x="6" y="1"/>
                </a:cxn>
                <a:cxn ang="0">
                  <a:pos x="11" y="0"/>
                </a:cxn>
                <a:cxn ang="0">
                  <a:pos x="17" y="0"/>
                </a:cxn>
                <a:cxn ang="0">
                  <a:pos x="23" y="2"/>
                </a:cxn>
                <a:cxn ang="0">
                  <a:pos x="36" y="6"/>
                </a:cxn>
                <a:cxn ang="0">
                  <a:pos x="41" y="7"/>
                </a:cxn>
                <a:cxn ang="0">
                  <a:pos x="46" y="7"/>
                </a:cxn>
                <a:cxn ang="0">
                  <a:pos x="46" y="7"/>
                </a:cxn>
              </a:cxnLst>
              <a:rect l="0" t="0" r="r" b="b"/>
              <a:pathLst>
                <a:path w="46" h="18">
                  <a:moveTo>
                    <a:pt x="46" y="7"/>
                  </a:moveTo>
                  <a:lnTo>
                    <a:pt x="46" y="7"/>
                  </a:lnTo>
                  <a:lnTo>
                    <a:pt x="46" y="11"/>
                  </a:lnTo>
                  <a:lnTo>
                    <a:pt x="46" y="11"/>
                  </a:lnTo>
                  <a:lnTo>
                    <a:pt x="43" y="14"/>
                  </a:lnTo>
                  <a:lnTo>
                    <a:pt x="38" y="17"/>
                  </a:lnTo>
                  <a:lnTo>
                    <a:pt x="32" y="18"/>
                  </a:lnTo>
                  <a:lnTo>
                    <a:pt x="26" y="18"/>
                  </a:lnTo>
                  <a:lnTo>
                    <a:pt x="14" y="17"/>
                  </a:lnTo>
                  <a:lnTo>
                    <a:pt x="9" y="17"/>
                  </a:lnTo>
                  <a:lnTo>
                    <a:pt x="6" y="18"/>
                  </a:lnTo>
                  <a:lnTo>
                    <a:pt x="6" y="18"/>
                  </a:lnTo>
                  <a:lnTo>
                    <a:pt x="1" y="13"/>
                  </a:lnTo>
                  <a:lnTo>
                    <a:pt x="0" y="10"/>
                  </a:lnTo>
                  <a:lnTo>
                    <a:pt x="0" y="4"/>
                  </a:lnTo>
                  <a:lnTo>
                    <a:pt x="0" y="4"/>
                  </a:lnTo>
                  <a:lnTo>
                    <a:pt x="6" y="1"/>
                  </a:lnTo>
                  <a:lnTo>
                    <a:pt x="11" y="0"/>
                  </a:lnTo>
                  <a:lnTo>
                    <a:pt x="17" y="0"/>
                  </a:lnTo>
                  <a:lnTo>
                    <a:pt x="23" y="2"/>
                  </a:lnTo>
                  <a:lnTo>
                    <a:pt x="36" y="6"/>
                  </a:lnTo>
                  <a:lnTo>
                    <a:pt x="41" y="7"/>
                  </a:lnTo>
                  <a:lnTo>
                    <a:pt x="46" y="7"/>
                  </a:lnTo>
                  <a:lnTo>
                    <a:pt x="46" y="7"/>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0" name="Freeform 235"/>
            <p:cNvSpPr/>
            <p:nvPr/>
          </p:nvSpPr>
          <p:spPr bwMode="auto">
            <a:xfrm>
              <a:off x="5859463" y="3727450"/>
              <a:ext cx="11113" cy="20638"/>
            </a:xfrm>
            <a:custGeom>
              <a:avLst/>
              <a:gdLst/>
              <a:ahLst/>
              <a:cxnLst>
                <a:cxn ang="0">
                  <a:pos x="15" y="39"/>
                </a:cxn>
                <a:cxn ang="0">
                  <a:pos x="15" y="39"/>
                </a:cxn>
                <a:cxn ang="0">
                  <a:pos x="11" y="31"/>
                </a:cxn>
                <a:cxn ang="0">
                  <a:pos x="6" y="24"/>
                </a:cxn>
                <a:cxn ang="0">
                  <a:pos x="1" y="17"/>
                </a:cxn>
                <a:cxn ang="0">
                  <a:pos x="0" y="14"/>
                </a:cxn>
                <a:cxn ang="0">
                  <a:pos x="0" y="11"/>
                </a:cxn>
                <a:cxn ang="0">
                  <a:pos x="0" y="11"/>
                </a:cxn>
                <a:cxn ang="0">
                  <a:pos x="0" y="6"/>
                </a:cxn>
                <a:cxn ang="0">
                  <a:pos x="2" y="2"/>
                </a:cxn>
                <a:cxn ang="0">
                  <a:pos x="3" y="0"/>
                </a:cxn>
                <a:cxn ang="0">
                  <a:pos x="6" y="0"/>
                </a:cxn>
                <a:cxn ang="0">
                  <a:pos x="9" y="0"/>
                </a:cxn>
                <a:cxn ang="0">
                  <a:pos x="11" y="2"/>
                </a:cxn>
                <a:cxn ang="0">
                  <a:pos x="15" y="8"/>
                </a:cxn>
                <a:cxn ang="0">
                  <a:pos x="20" y="15"/>
                </a:cxn>
                <a:cxn ang="0">
                  <a:pos x="21" y="24"/>
                </a:cxn>
                <a:cxn ang="0">
                  <a:pos x="21" y="28"/>
                </a:cxn>
                <a:cxn ang="0">
                  <a:pos x="20" y="32"/>
                </a:cxn>
                <a:cxn ang="0">
                  <a:pos x="18" y="36"/>
                </a:cxn>
                <a:cxn ang="0">
                  <a:pos x="15" y="39"/>
                </a:cxn>
                <a:cxn ang="0">
                  <a:pos x="15" y="39"/>
                </a:cxn>
              </a:cxnLst>
              <a:rect l="0" t="0" r="r" b="b"/>
              <a:pathLst>
                <a:path w="21" h="39">
                  <a:moveTo>
                    <a:pt x="15" y="39"/>
                  </a:moveTo>
                  <a:lnTo>
                    <a:pt x="15" y="39"/>
                  </a:lnTo>
                  <a:lnTo>
                    <a:pt x="11" y="31"/>
                  </a:lnTo>
                  <a:lnTo>
                    <a:pt x="6" y="24"/>
                  </a:lnTo>
                  <a:lnTo>
                    <a:pt x="1" y="17"/>
                  </a:lnTo>
                  <a:lnTo>
                    <a:pt x="0" y="14"/>
                  </a:lnTo>
                  <a:lnTo>
                    <a:pt x="0" y="11"/>
                  </a:lnTo>
                  <a:lnTo>
                    <a:pt x="0" y="11"/>
                  </a:lnTo>
                  <a:lnTo>
                    <a:pt x="0" y="6"/>
                  </a:lnTo>
                  <a:lnTo>
                    <a:pt x="2" y="2"/>
                  </a:lnTo>
                  <a:lnTo>
                    <a:pt x="3" y="0"/>
                  </a:lnTo>
                  <a:lnTo>
                    <a:pt x="6" y="0"/>
                  </a:lnTo>
                  <a:lnTo>
                    <a:pt x="9" y="0"/>
                  </a:lnTo>
                  <a:lnTo>
                    <a:pt x="11" y="2"/>
                  </a:lnTo>
                  <a:lnTo>
                    <a:pt x="15" y="8"/>
                  </a:lnTo>
                  <a:lnTo>
                    <a:pt x="20" y="15"/>
                  </a:lnTo>
                  <a:lnTo>
                    <a:pt x="21" y="24"/>
                  </a:lnTo>
                  <a:lnTo>
                    <a:pt x="21" y="28"/>
                  </a:lnTo>
                  <a:lnTo>
                    <a:pt x="20" y="32"/>
                  </a:lnTo>
                  <a:lnTo>
                    <a:pt x="18" y="36"/>
                  </a:lnTo>
                  <a:lnTo>
                    <a:pt x="15" y="39"/>
                  </a:lnTo>
                  <a:lnTo>
                    <a:pt x="15" y="39"/>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1" name="Freeform 236"/>
            <p:cNvSpPr/>
            <p:nvPr/>
          </p:nvSpPr>
          <p:spPr bwMode="auto">
            <a:xfrm>
              <a:off x="5791201" y="3735388"/>
              <a:ext cx="15875" cy="9525"/>
            </a:xfrm>
            <a:custGeom>
              <a:avLst/>
              <a:gdLst/>
              <a:ahLst/>
              <a:cxnLst>
                <a:cxn ang="0">
                  <a:pos x="30" y="1"/>
                </a:cxn>
                <a:cxn ang="0">
                  <a:pos x="30" y="1"/>
                </a:cxn>
                <a:cxn ang="0">
                  <a:pos x="28" y="6"/>
                </a:cxn>
                <a:cxn ang="0">
                  <a:pos x="26" y="11"/>
                </a:cxn>
                <a:cxn ang="0">
                  <a:pos x="22" y="14"/>
                </a:cxn>
                <a:cxn ang="0">
                  <a:pos x="18" y="17"/>
                </a:cxn>
                <a:cxn ang="0">
                  <a:pos x="12" y="19"/>
                </a:cxn>
                <a:cxn ang="0">
                  <a:pos x="8" y="19"/>
                </a:cxn>
                <a:cxn ang="0">
                  <a:pos x="4" y="18"/>
                </a:cxn>
                <a:cxn ang="0">
                  <a:pos x="0" y="14"/>
                </a:cxn>
                <a:cxn ang="0">
                  <a:pos x="0" y="14"/>
                </a:cxn>
                <a:cxn ang="0">
                  <a:pos x="1" y="10"/>
                </a:cxn>
                <a:cxn ang="0">
                  <a:pos x="3" y="6"/>
                </a:cxn>
                <a:cxn ang="0">
                  <a:pos x="6" y="3"/>
                </a:cxn>
                <a:cxn ang="0">
                  <a:pos x="10" y="1"/>
                </a:cxn>
                <a:cxn ang="0">
                  <a:pos x="15" y="1"/>
                </a:cxn>
                <a:cxn ang="0">
                  <a:pos x="20" y="0"/>
                </a:cxn>
                <a:cxn ang="0">
                  <a:pos x="30" y="1"/>
                </a:cxn>
                <a:cxn ang="0">
                  <a:pos x="30" y="1"/>
                </a:cxn>
              </a:cxnLst>
              <a:rect l="0" t="0" r="r" b="b"/>
              <a:pathLst>
                <a:path w="30" h="19">
                  <a:moveTo>
                    <a:pt x="30" y="1"/>
                  </a:moveTo>
                  <a:lnTo>
                    <a:pt x="30" y="1"/>
                  </a:lnTo>
                  <a:lnTo>
                    <a:pt x="28" y="6"/>
                  </a:lnTo>
                  <a:lnTo>
                    <a:pt x="26" y="11"/>
                  </a:lnTo>
                  <a:lnTo>
                    <a:pt x="22" y="14"/>
                  </a:lnTo>
                  <a:lnTo>
                    <a:pt x="18" y="17"/>
                  </a:lnTo>
                  <a:lnTo>
                    <a:pt x="12" y="19"/>
                  </a:lnTo>
                  <a:lnTo>
                    <a:pt x="8" y="19"/>
                  </a:lnTo>
                  <a:lnTo>
                    <a:pt x="4" y="18"/>
                  </a:lnTo>
                  <a:lnTo>
                    <a:pt x="0" y="14"/>
                  </a:lnTo>
                  <a:lnTo>
                    <a:pt x="0" y="14"/>
                  </a:lnTo>
                  <a:lnTo>
                    <a:pt x="1" y="10"/>
                  </a:lnTo>
                  <a:lnTo>
                    <a:pt x="3" y="6"/>
                  </a:lnTo>
                  <a:lnTo>
                    <a:pt x="6" y="3"/>
                  </a:lnTo>
                  <a:lnTo>
                    <a:pt x="10" y="1"/>
                  </a:lnTo>
                  <a:lnTo>
                    <a:pt x="15" y="1"/>
                  </a:lnTo>
                  <a:lnTo>
                    <a:pt x="20" y="0"/>
                  </a:lnTo>
                  <a:lnTo>
                    <a:pt x="30" y="1"/>
                  </a:lnTo>
                  <a:lnTo>
                    <a:pt x="30" y="1"/>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2" name="Freeform 237"/>
            <p:cNvSpPr/>
            <p:nvPr/>
          </p:nvSpPr>
          <p:spPr bwMode="auto">
            <a:xfrm>
              <a:off x="5756276" y="3744913"/>
              <a:ext cx="19050" cy="11113"/>
            </a:xfrm>
            <a:custGeom>
              <a:avLst/>
              <a:gdLst/>
              <a:ahLst/>
              <a:cxnLst>
                <a:cxn ang="0">
                  <a:pos x="36" y="1"/>
                </a:cxn>
                <a:cxn ang="0">
                  <a:pos x="36" y="1"/>
                </a:cxn>
                <a:cxn ang="0">
                  <a:pos x="33" y="7"/>
                </a:cxn>
                <a:cxn ang="0">
                  <a:pos x="30" y="11"/>
                </a:cxn>
                <a:cxn ang="0">
                  <a:pos x="26" y="15"/>
                </a:cxn>
                <a:cxn ang="0">
                  <a:pos x="22" y="19"/>
                </a:cxn>
                <a:cxn ang="0">
                  <a:pos x="17" y="21"/>
                </a:cxn>
                <a:cxn ang="0">
                  <a:pos x="12" y="21"/>
                </a:cxn>
                <a:cxn ang="0">
                  <a:pos x="6" y="21"/>
                </a:cxn>
                <a:cxn ang="0">
                  <a:pos x="0" y="19"/>
                </a:cxn>
                <a:cxn ang="0">
                  <a:pos x="0" y="19"/>
                </a:cxn>
                <a:cxn ang="0">
                  <a:pos x="0" y="13"/>
                </a:cxn>
                <a:cxn ang="0">
                  <a:pos x="3" y="9"/>
                </a:cxn>
                <a:cxn ang="0">
                  <a:pos x="8" y="6"/>
                </a:cxn>
                <a:cxn ang="0">
                  <a:pos x="12" y="3"/>
                </a:cxn>
                <a:cxn ang="0">
                  <a:pos x="18" y="1"/>
                </a:cxn>
                <a:cxn ang="0">
                  <a:pos x="24" y="0"/>
                </a:cxn>
                <a:cxn ang="0">
                  <a:pos x="30" y="1"/>
                </a:cxn>
                <a:cxn ang="0">
                  <a:pos x="36" y="1"/>
                </a:cxn>
                <a:cxn ang="0">
                  <a:pos x="36" y="1"/>
                </a:cxn>
              </a:cxnLst>
              <a:rect l="0" t="0" r="r" b="b"/>
              <a:pathLst>
                <a:path w="36" h="21">
                  <a:moveTo>
                    <a:pt x="36" y="1"/>
                  </a:moveTo>
                  <a:lnTo>
                    <a:pt x="36" y="1"/>
                  </a:lnTo>
                  <a:lnTo>
                    <a:pt x="33" y="7"/>
                  </a:lnTo>
                  <a:lnTo>
                    <a:pt x="30" y="11"/>
                  </a:lnTo>
                  <a:lnTo>
                    <a:pt x="26" y="15"/>
                  </a:lnTo>
                  <a:lnTo>
                    <a:pt x="22" y="19"/>
                  </a:lnTo>
                  <a:lnTo>
                    <a:pt x="17" y="21"/>
                  </a:lnTo>
                  <a:lnTo>
                    <a:pt x="12" y="21"/>
                  </a:lnTo>
                  <a:lnTo>
                    <a:pt x="6" y="21"/>
                  </a:lnTo>
                  <a:lnTo>
                    <a:pt x="0" y="19"/>
                  </a:lnTo>
                  <a:lnTo>
                    <a:pt x="0" y="19"/>
                  </a:lnTo>
                  <a:lnTo>
                    <a:pt x="0" y="13"/>
                  </a:lnTo>
                  <a:lnTo>
                    <a:pt x="3" y="9"/>
                  </a:lnTo>
                  <a:lnTo>
                    <a:pt x="8" y="6"/>
                  </a:lnTo>
                  <a:lnTo>
                    <a:pt x="12" y="3"/>
                  </a:lnTo>
                  <a:lnTo>
                    <a:pt x="18" y="1"/>
                  </a:lnTo>
                  <a:lnTo>
                    <a:pt x="24" y="0"/>
                  </a:lnTo>
                  <a:lnTo>
                    <a:pt x="30" y="1"/>
                  </a:lnTo>
                  <a:lnTo>
                    <a:pt x="36" y="1"/>
                  </a:lnTo>
                  <a:lnTo>
                    <a:pt x="36" y="1"/>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3" name="Freeform 238"/>
            <p:cNvSpPr/>
            <p:nvPr/>
          </p:nvSpPr>
          <p:spPr bwMode="auto">
            <a:xfrm>
              <a:off x="5715001" y="3749675"/>
              <a:ext cx="22225" cy="9525"/>
            </a:xfrm>
            <a:custGeom>
              <a:avLst/>
              <a:gdLst/>
              <a:ahLst/>
              <a:cxnLst>
                <a:cxn ang="0">
                  <a:pos x="43" y="12"/>
                </a:cxn>
                <a:cxn ang="0">
                  <a:pos x="43" y="12"/>
                </a:cxn>
                <a:cxn ang="0">
                  <a:pos x="39" y="12"/>
                </a:cxn>
                <a:cxn ang="0">
                  <a:pos x="33" y="13"/>
                </a:cxn>
                <a:cxn ang="0">
                  <a:pos x="23" y="16"/>
                </a:cxn>
                <a:cxn ang="0">
                  <a:pos x="11" y="19"/>
                </a:cxn>
                <a:cxn ang="0">
                  <a:pos x="5" y="19"/>
                </a:cxn>
                <a:cxn ang="0">
                  <a:pos x="0" y="19"/>
                </a:cxn>
                <a:cxn ang="0">
                  <a:pos x="0" y="19"/>
                </a:cxn>
                <a:cxn ang="0">
                  <a:pos x="0" y="15"/>
                </a:cxn>
                <a:cxn ang="0">
                  <a:pos x="0" y="11"/>
                </a:cxn>
                <a:cxn ang="0">
                  <a:pos x="2" y="7"/>
                </a:cxn>
                <a:cxn ang="0">
                  <a:pos x="4" y="5"/>
                </a:cxn>
                <a:cxn ang="0">
                  <a:pos x="8" y="3"/>
                </a:cxn>
                <a:cxn ang="0">
                  <a:pos x="11" y="1"/>
                </a:cxn>
                <a:cxn ang="0">
                  <a:pos x="18" y="0"/>
                </a:cxn>
                <a:cxn ang="0">
                  <a:pos x="26" y="0"/>
                </a:cxn>
                <a:cxn ang="0">
                  <a:pos x="33" y="2"/>
                </a:cxn>
                <a:cxn ang="0">
                  <a:pos x="37" y="4"/>
                </a:cxn>
                <a:cxn ang="0">
                  <a:pos x="40" y="6"/>
                </a:cxn>
                <a:cxn ang="0">
                  <a:pos x="42" y="9"/>
                </a:cxn>
                <a:cxn ang="0">
                  <a:pos x="43" y="12"/>
                </a:cxn>
                <a:cxn ang="0">
                  <a:pos x="43" y="12"/>
                </a:cxn>
              </a:cxnLst>
              <a:rect l="0" t="0" r="r" b="b"/>
              <a:pathLst>
                <a:path w="43" h="19">
                  <a:moveTo>
                    <a:pt x="43" y="12"/>
                  </a:moveTo>
                  <a:lnTo>
                    <a:pt x="43" y="12"/>
                  </a:lnTo>
                  <a:lnTo>
                    <a:pt x="39" y="12"/>
                  </a:lnTo>
                  <a:lnTo>
                    <a:pt x="33" y="13"/>
                  </a:lnTo>
                  <a:lnTo>
                    <a:pt x="23" y="16"/>
                  </a:lnTo>
                  <a:lnTo>
                    <a:pt x="11" y="19"/>
                  </a:lnTo>
                  <a:lnTo>
                    <a:pt x="5" y="19"/>
                  </a:lnTo>
                  <a:lnTo>
                    <a:pt x="0" y="19"/>
                  </a:lnTo>
                  <a:lnTo>
                    <a:pt x="0" y="19"/>
                  </a:lnTo>
                  <a:lnTo>
                    <a:pt x="0" y="15"/>
                  </a:lnTo>
                  <a:lnTo>
                    <a:pt x="0" y="11"/>
                  </a:lnTo>
                  <a:lnTo>
                    <a:pt x="2" y="7"/>
                  </a:lnTo>
                  <a:lnTo>
                    <a:pt x="4" y="5"/>
                  </a:lnTo>
                  <a:lnTo>
                    <a:pt x="8" y="3"/>
                  </a:lnTo>
                  <a:lnTo>
                    <a:pt x="11" y="1"/>
                  </a:lnTo>
                  <a:lnTo>
                    <a:pt x="18" y="0"/>
                  </a:lnTo>
                  <a:lnTo>
                    <a:pt x="26" y="0"/>
                  </a:lnTo>
                  <a:lnTo>
                    <a:pt x="33" y="2"/>
                  </a:lnTo>
                  <a:lnTo>
                    <a:pt x="37" y="4"/>
                  </a:lnTo>
                  <a:lnTo>
                    <a:pt x="40" y="6"/>
                  </a:lnTo>
                  <a:lnTo>
                    <a:pt x="42" y="9"/>
                  </a:lnTo>
                  <a:lnTo>
                    <a:pt x="43" y="12"/>
                  </a:lnTo>
                  <a:lnTo>
                    <a:pt x="43" y="12"/>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4" name="Freeform 239"/>
            <p:cNvSpPr/>
            <p:nvPr/>
          </p:nvSpPr>
          <p:spPr bwMode="auto">
            <a:xfrm>
              <a:off x="5722938" y="3752850"/>
              <a:ext cx="125413" cy="26988"/>
            </a:xfrm>
            <a:custGeom>
              <a:avLst/>
              <a:gdLst/>
              <a:ahLst/>
              <a:cxnLst>
                <a:cxn ang="0">
                  <a:pos x="0" y="50"/>
                </a:cxn>
                <a:cxn ang="0">
                  <a:pos x="0" y="50"/>
                </a:cxn>
                <a:cxn ang="0">
                  <a:pos x="2" y="44"/>
                </a:cxn>
                <a:cxn ang="0">
                  <a:pos x="7" y="40"/>
                </a:cxn>
                <a:cxn ang="0">
                  <a:pos x="11" y="37"/>
                </a:cxn>
                <a:cxn ang="0">
                  <a:pos x="16" y="35"/>
                </a:cxn>
                <a:cxn ang="0">
                  <a:pos x="28" y="30"/>
                </a:cxn>
                <a:cxn ang="0">
                  <a:pos x="33" y="28"/>
                </a:cxn>
                <a:cxn ang="0">
                  <a:pos x="39" y="25"/>
                </a:cxn>
                <a:cxn ang="0">
                  <a:pos x="39" y="25"/>
                </a:cxn>
                <a:cxn ang="0">
                  <a:pos x="87" y="18"/>
                </a:cxn>
                <a:cxn ang="0">
                  <a:pos x="135" y="11"/>
                </a:cxn>
                <a:cxn ang="0">
                  <a:pos x="229" y="0"/>
                </a:cxn>
                <a:cxn ang="0">
                  <a:pos x="229" y="0"/>
                </a:cxn>
                <a:cxn ang="0">
                  <a:pos x="233" y="2"/>
                </a:cxn>
                <a:cxn ang="0">
                  <a:pos x="235" y="4"/>
                </a:cxn>
                <a:cxn ang="0">
                  <a:pos x="236" y="7"/>
                </a:cxn>
                <a:cxn ang="0">
                  <a:pos x="236" y="10"/>
                </a:cxn>
                <a:cxn ang="0">
                  <a:pos x="236" y="13"/>
                </a:cxn>
                <a:cxn ang="0">
                  <a:pos x="235" y="17"/>
                </a:cxn>
                <a:cxn ang="0">
                  <a:pos x="234" y="18"/>
                </a:cxn>
                <a:cxn ang="0">
                  <a:pos x="231" y="18"/>
                </a:cxn>
                <a:cxn ang="0">
                  <a:pos x="231" y="18"/>
                </a:cxn>
                <a:cxn ang="0">
                  <a:pos x="231" y="19"/>
                </a:cxn>
                <a:cxn ang="0">
                  <a:pos x="230" y="20"/>
                </a:cxn>
                <a:cxn ang="0">
                  <a:pos x="226" y="21"/>
                </a:cxn>
                <a:cxn ang="0">
                  <a:pos x="215" y="22"/>
                </a:cxn>
                <a:cxn ang="0">
                  <a:pos x="204" y="23"/>
                </a:cxn>
                <a:cxn ang="0">
                  <a:pos x="199" y="24"/>
                </a:cxn>
                <a:cxn ang="0">
                  <a:pos x="196" y="27"/>
                </a:cxn>
                <a:cxn ang="0">
                  <a:pos x="196" y="27"/>
                </a:cxn>
                <a:cxn ang="0">
                  <a:pos x="187" y="26"/>
                </a:cxn>
                <a:cxn ang="0">
                  <a:pos x="176" y="25"/>
                </a:cxn>
                <a:cxn ang="0">
                  <a:pos x="151" y="25"/>
                </a:cxn>
                <a:cxn ang="0">
                  <a:pos x="125" y="27"/>
                </a:cxn>
                <a:cxn ang="0">
                  <a:pos x="102" y="30"/>
                </a:cxn>
                <a:cxn ang="0">
                  <a:pos x="102" y="30"/>
                </a:cxn>
                <a:cxn ang="0">
                  <a:pos x="76" y="37"/>
                </a:cxn>
                <a:cxn ang="0">
                  <a:pos x="51" y="44"/>
                </a:cxn>
                <a:cxn ang="0">
                  <a:pos x="38" y="48"/>
                </a:cxn>
                <a:cxn ang="0">
                  <a:pos x="25" y="50"/>
                </a:cxn>
                <a:cxn ang="0">
                  <a:pos x="13" y="51"/>
                </a:cxn>
                <a:cxn ang="0">
                  <a:pos x="0" y="50"/>
                </a:cxn>
                <a:cxn ang="0">
                  <a:pos x="0" y="50"/>
                </a:cxn>
              </a:cxnLst>
              <a:rect l="0" t="0" r="r" b="b"/>
              <a:pathLst>
                <a:path w="236" h="51">
                  <a:moveTo>
                    <a:pt x="0" y="50"/>
                  </a:moveTo>
                  <a:lnTo>
                    <a:pt x="0" y="50"/>
                  </a:lnTo>
                  <a:lnTo>
                    <a:pt x="2" y="44"/>
                  </a:lnTo>
                  <a:lnTo>
                    <a:pt x="7" y="40"/>
                  </a:lnTo>
                  <a:lnTo>
                    <a:pt x="11" y="37"/>
                  </a:lnTo>
                  <a:lnTo>
                    <a:pt x="16" y="35"/>
                  </a:lnTo>
                  <a:lnTo>
                    <a:pt x="28" y="30"/>
                  </a:lnTo>
                  <a:lnTo>
                    <a:pt x="33" y="28"/>
                  </a:lnTo>
                  <a:lnTo>
                    <a:pt x="39" y="25"/>
                  </a:lnTo>
                  <a:lnTo>
                    <a:pt x="39" y="25"/>
                  </a:lnTo>
                  <a:lnTo>
                    <a:pt x="87" y="18"/>
                  </a:lnTo>
                  <a:lnTo>
                    <a:pt x="135" y="11"/>
                  </a:lnTo>
                  <a:lnTo>
                    <a:pt x="229" y="0"/>
                  </a:lnTo>
                  <a:lnTo>
                    <a:pt x="229" y="0"/>
                  </a:lnTo>
                  <a:lnTo>
                    <a:pt x="233" y="2"/>
                  </a:lnTo>
                  <a:lnTo>
                    <a:pt x="235" y="4"/>
                  </a:lnTo>
                  <a:lnTo>
                    <a:pt x="236" y="7"/>
                  </a:lnTo>
                  <a:lnTo>
                    <a:pt x="236" y="10"/>
                  </a:lnTo>
                  <a:lnTo>
                    <a:pt x="236" y="13"/>
                  </a:lnTo>
                  <a:lnTo>
                    <a:pt x="235" y="17"/>
                  </a:lnTo>
                  <a:lnTo>
                    <a:pt x="234" y="18"/>
                  </a:lnTo>
                  <a:lnTo>
                    <a:pt x="231" y="18"/>
                  </a:lnTo>
                  <a:lnTo>
                    <a:pt x="231" y="18"/>
                  </a:lnTo>
                  <a:lnTo>
                    <a:pt x="231" y="19"/>
                  </a:lnTo>
                  <a:lnTo>
                    <a:pt x="230" y="20"/>
                  </a:lnTo>
                  <a:lnTo>
                    <a:pt x="226" y="21"/>
                  </a:lnTo>
                  <a:lnTo>
                    <a:pt x="215" y="22"/>
                  </a:lnTo>
                  <a:lnTo>
                    <a:pt x="204" y="23"/>
                  </a:lnTo>
                  <a:lnTo>
                    <a:pt x="199" y="24"/>
                  </a:lnTo>
                  <a:lnTo>
                    <a:pt x="196" y="27"/>
                  </a:lnTo>
                  <a:lnTo>
                    <a:pt x="196" y="27"/>
                  </a:lnTo>
                  <a:lnTo>
                    <a:pt x="187" y="26"/>
                  </a:lnTo>
                  <a:lnTo>
                    <a:pt x="176" y="25"/>
                  </a:lnTo>
                  <a:lnTo>
                    <a:pt x="151" y="25"/>
                  </a:lnTo>
                  <a:lnTo>
                    <a:pt x="125" y="27"/>
                  </a:lnTo>
                  <a:lnTo>
                    <a:pt x="102" y="30"/>
                  </a:lnTo>
                  <a:lnTo>
                    <a:pt x="102" y="30"/>
                  </a:lnTo>
                  <a:lnTo>
                    <a:pt x="76" y="37"/>
                  </a:lnTo>
                  <a:lnTo>
                    <a:pt x="51" y="44"/>
                  </a:lnTo>
                  <a:lnTo>
                    <a:pt x="38" y="48"/>
                  </a:lnTo>
                  <a:lnTo>
                    <a:pt x="25" y="50"/>
                  </a:lnTo>
                  <a:lnTo>
                    <a:pt x="13" y="51"/>
                  </a:lnTo>
                  <a:lnTo>
                    <a:pt x="0" y="50"/>
                  </a:lnTo>
                  <a:lnTo>
                    <a:pt x="0" y="5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5" name="Freeform 240"/>
            <p:cNvSpPr/>
            <p:nvPr/>
          </p:nvSpPr>
          <p:spPr bwMode="auto">
            <a:xfrm>
              <a:off x="5867401" y="3752850"/>
              <a:ext cx="9525" cy="19050"/>
            </a:xfrm>
            <a:custGeom>
              <a:avLst/>
              <a:gdLst/>
              <a:ahLst/>
              <a:cxnLst>
                <a:cxn ang="0">
                  <a:pos x="4" y="0"/>
                </a:cxn>
                <a:cxn ang="0">
                  <a:pos x="4" y="0"/>
                </a:cxn>
                <a:cxn ang="0">
                  <a:pos x="7" y="3"/>
                </a:cxn>
                <a:cxn ang="0">
                  <a:pos x="9" y="3"/>
                </a:cxn>
                <a:cxn ang="0">
                  <a:pos x="11" y="2"/>
                </a:cxn>
                <a:cxn ang="0">
                  <a:pos x="14" y="0"/>
                </a:cxn>
                <a:cxn ang="0">
                  <a:pos x="14" y="0"/>
                </a:cxn>
                <a:cxn ang="0">
                  <a:pos x="16" y="4"/>
                </a:cxn>
                <a:cxn ang="0">
                  <a:pos x="17" y="7"/>
                </a:cxn>
                <a:cxn ang="0">
                  <a:pos x="18" y="14"/>
                </a:cxn>
                <a:cxn ang="0">
                  <a:pos x="18" y="23"/>
                </a:cxn>
                <a:cxn ang="0">
                  <a:pos x="17" y="33"/>
                </a:cxn>
                <a:cxn ang="0">
                  <a:pos x="17" y="33"/>
                </a:cxn>
                <a:cxn ang="0">
                  <a:pos x="15" y="33"/>
                </a:cxn>
                <a:cxn ang="0">
                  <a:pos x="13" y="34"/>
                </a:cxn>
                <a:cxn ang="0">
                  <a:pos x="12" y="35"/>
                </a:cxn>
                <a:cxn ang="0">
                  <a:pos x="9" y="35"/>
                </a:cxn>
                <a:cxn ang="0">
                  <a:pos x="9" y="35"/>
                </a:cxn>
                <a:cxn ang="0">
                  <a:pos x="4" y="26"/>
                </a:cxn>
                <a:cxn ang="0">
                  <a:pos x="1" y="18"/>
                </a:cxn>
                <a:cxn ang="0">
                  <a:pos x="0" y="13"/>
                </a:cxn>
                <a:cxn ang="0">
                  <a:pos x="0" y="9"/>
                </a:cxn>
                <a:cxn ang="0">
                  <a:pos x="1" y="5"/>
                </a:cxn>
                <a:cxn ang="0">
                  <a:pos x="4" y="0"/>
                </a:cxn>
                <a:cxn ang="0">
                  <a:pos x="4" y="0"/>
                </a:cxn>
              </a:cxnLst>
              <a:rect l="0" t="0" r="r" b="b"/>
              <a:pathLst>
                <a:path w="18" h="35">
                  <a:moveTo>
                    <a:pt x="4" y="0"/>
                  </a:moveTo>
                  <a:lnTo>
                    <a:pt x="4" y="0"/>
                  </a:lnTo>
                  <a:lnTo>
                    <a:pt x="7" y="3"/>
                  </a:lnTo>
                  <a:lnTo>
                    <a:pt x="9" y="3"/>
                  </a:lnTo>
                  <a:lnTo>
                    <a:pt x="11" y="2"/>
                  </a:lnTo>
                  <a:lnTo>
                    <a:pt x="14" y="0"/>
                  </a:lnTo>
                  <a:lnTo>
                    <a:pt x="14" y="0"/>
                  </a:lnTo>
                  <a:lnTo>
                    <a:pt x="16" y="4"/>
                  </a:lnTo>
                  <a:lnTo>
                    <a:pt x="17" y="7"/>
                  </a:lnTo>
                  <a:lnTo>
                    <a:pt x="18" y="14"/>
                  </a:lnTo>
                  <a:lnTo>
                    <a:pt x="18" y="23"/>
                  </a:lnTo>
                  <a:lnTo>
                    <a:pt x="17" y="33"/>
                  </a:lnTo>
                  <a:lnTo>
                    <a:pt x="17" y="33"/>
                  </a:lnTo>
                  <a:lnTo>
                    <a:pt x="15" y="33"/>
                  </a:lnTo>
                  <a:lnTo>
                    <a:pt x="13" y="34"/>
                  </a:lnTo>
                  <a:lnTo>
                    <a:pt x="12" y="35"/>
                  </a:lnTo>
                  <a:lnTo>
                    <a:pt x="9" y="35"/>
                  </a:lnTo>
                  <a:lnTo>
                    <a:pt x="9" y="35"/>
                  </a:lnTo>
                  <a:lnTo>
                    <a:pt x="4" y="26"/>
                  </a:lnTo>
                  <a:lnTo>
                    <a:pt x="1" y="18"/>
                  </a:lnTo>
                  <a:lnTo>
                    <a:pt x="0" y="13"/>
                  </a:lnTo>
                  <a:lnTo>
                    <a:pt x="0" y="9"/>
                  </a:lnTo>
                  <a:lnTo>
                    <a:pt x="1" y="5"/>
                  </a:lnTo>
                  <a:lnTo>
                    <a:pt x="4" y="0"/>
                  </a:lnTo>
                  <a:lnTo>
                    <a:pt x="4"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6" name="Freeform 241"/>
            <p:cNvSpPr/>
            <p:nvPr/>
          </p:nvSpPr>
          <p:spPr bwMode="auto">
            <a:xfrm>
              <a:off x="5694363" y="3757613"/>
              <a:ext cx="9525" cy="15875"/>
            </a:xfrm>
            <a:custGeom>
              <a:avLst/>
              <a:gdLst/>
              <a:ahLst/>
              <a:cxnLst>
                <a:cxn ang="0">
                  <a:pos x="12" y="30"/>
                </a:cxn>
                <a:cxn ang="0">
                  <a:pos x="12" y="30"/>
                </a:cxn>
                <a:cxn ang="0">
                  <a:pos x="8" y="28"/>
                </a:cxn>
                <a:cxn ang="0">
                  <a:pos x="4" y="25"/>
                </a:cxn>
                <a:cxn ang="0">
                  <a:pos x="2" y="20"/>
                </a:cxn>
                <a:cxn ang="0">
                  <a:pos x="1" y="16"/>
                </a:cxn>
                <a:cxn ang="0">
                  <a:pos x="0" y="12"/>
                </a:cxn>
                <a:cxn ang="0">
                  <a:pos x="1" y="8"/>
                </a:cxn>
                <a:cxn ang="0">
                  <a:pos x="3" y="3"/>
                </a:cxn>
                <a:cxn ang="0">
                  <a:pos x="7" y="0"/>
                </a:cxn>
                <a:cxn ang="0">
                  <a:pos x="7" y="0"/>
                </a:cxn>
                <a:cxn ang="0">
                  <a:pos x="11" y="2"/>
                </a:cxn>
                <a:cxn ang="0">
                  <a:pos x="15" y="5"/>
                </a:cxn>
                <a:cxn ang="0">
                  <a:pos x="17" y="9"/>
                </a:cxn>
                <a:cxn ang="0">
                  <a:pos x="19" y="13"/>
                </a:cxn>
                <a:cxn ang="0">
                  <a:pos x="19" y="18"/>
                </a:cxn>
                <a:cxn ang="0">
                  <a:pos x="19" y="23"/>
                </a:cxn>
                <a:cxn ang="0">
                  <a:pos x="17" y="27"/>
                </a:cxn>
                <a:cxn ang="0">
                  <a:pos x="12" y="30"/>
                </a:cxn>
                <a:cxn ang="0">
                  <a:pos x="12" y="30"/>
                </a:cxn>
              </a:cxnLst>
              <a:rect l="0" t="0" r="r" b="b"/>
              <a:pathLst>
                <a:path w="19" h="30">
                  <a:moveTo>
                    <a:pt x="12" y="30"/>
                  </a:moveTo>
                  <a:lnTo>
                    <a:pt x="12" y="30"/>
                  </a:lnTo>
                  <a:lnTo>
                    <a:pt x="8" y="28"/>
                  </a:lnTo>
                  <a:lnTo>
                    <a:pt x="4" y="25"/>
                  </a:lnTo>
                  <a:lnTo>
                    <a:pt x="2" y="20"/>
                  </a:lnTo>
                  <a:lnTo>
                    <a:pt x="1" y="16"/>
                  </a:lnTo>
                  <a:lnTo>
                    <a:pt x="0" y="12"/>
                  </a:lnTo>
                  <a:lnTo>
                    <a:pt x="1" y="8"/>
                  </a:lnTo>
                  <a:lnTo>
                    <a:pt x="3" y="3"/>
                  </a:lnTo>
                  <a:lnTo>
                    <a:pt x="7" y="0"/>
                  </a:lnTo>
                  <a:lnTo>
                    <a:pt x="7" y="0"/>
                  </a:lnTo>
                  <a:lnTo>
                    <a:pt x="11" y="2"/>
                  </a:lnTo>
                  <a:lnTo>
                    <a:pt x="15" y="5"/>
                  </a:lnTo>
                  <a:lnTo>
                    <a:pt x="17" y="9"/>
                  </a:lnTo>
                  <a:lnTo>
                    <a:pt x="19" y="13"/>
                  </a:lnTo>
                  <a:lnTo>
                    <a:pt x="19" y="18"/>
                  </a:lnTo>
                  <a:lnTo>
                    <a:pt x="19" y="23"/>
                  </a:lnTo>
                  <a:lnTo>
                    <a:pt x="17" y="27"/>
                  </a:lnTo>
                  <a:lnTo>
                    <a:pt x="12" y="30"/>
                  </a:lnTo>
                  <a:lnTo>
                    <a:pt x="12" y="3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7" name="Freeform 242"/>
            <p:cNvSpPr/>
            <p:nvPr/>
          </p:nvSpPr>
          <p:spPr bwMode="auto">
            <a:xfrm>
              <a:off x="5732463" y="3771900"/>
              <a:ext cx="119063" cy="33338"/>
            </a:xfrm>
            <a:custGeom>
              <a:avLst/>
              <a:gdLst/>
              <a:ahLst/>
              <a:cxnLst>
                <a:cxn ang="0">
                  <a:pos x="220" y="0"/>
                </a:cxn>
                <a:cxn ang="0">
                  <a:pos x="220" y="0"/>
                </a:cxn>
                <a:cxn ang="0">
                  <a:pos x="223" y="6"/>
                </a:cxn>
                <a:cxn ang="0">
                  <a:pos x="224" y="13"/>
                </a:cxn>
                <a:cxn ang="0">
                  <a:pos x="222" y="18"/>
                </a:cxn>
                <a:cxn ang="0">
                  <a:pos x="219" y="23"/>
                </a:cxn>
                <a:cxn ang="0">
                  <a:pos x="219" y="23"/>
                </a:cxn>
                <a:cxn ang="0">
                  <a:pos x="213" y="24"/>
                </a:cxn>
                <a:cxn ang="0">
                  <a:pos x="210" y="23"/>
                </a:cxn>
                <a:cxn ang="0">
                  <a:pos x="207" y="22"/>
                </a:cxn>
                <a:cxn ang="0">
                  <a:pos x="204" y="22"/>
                </a:cxn>
                <a:cxn ang="0">
                  <a:pos x="204" y="22"/>
                </a:cxn>
                <a:cxn ang="0">
                  <a:pos x="187" y="27"/>
                </a:cxn>
                <a:cxn ang="0">
                  <a:pos x="168" y="31"/>
                </a:cxn>
                <a:cxn ang="0">
                  <a:pos x="134" y="37"/>
                </a:cxn>
                <a:cxn ang="0">
                  <a:pos x="99" y="44"/>
                </a:cxn>
                <a:cxn ang="0">
                  <a:pos x="83" y="48"/>
                </a:cxn>
                <a:cxn ang="0">
                  <a:pos x="67" y="52"/>
                </a:cxn>
                <a:cxn ang="0">
                  <a:pos x="67" y="52"/>
                </a:cxn>
                <a:cxn ang="0">
                  <a:pos x="57" y="52"/>
                </a:cxn>
                <a:cxn ang="0">
                  <a:pos x="47" y="54"/>
                </a:cxn>
                <a:cxn ang="0">
                  <a:pos x="30" y="59"/>
                </a:cxn>
                <a:cxn ang="0">
                  <a:pos x="23" y="61"/>
                </a:cxn>
                <a:cxn ang="0">
                  <a:pos x="15" y="61"/>
                </a:cxn>
                <a:cxn ang="0">
                  <a:pos x="8" y="60"/>
                </a:cxn>
                <a:cxn ang="0">
                  <a:pos x="0" y="56"/>
                </a:cxn>
                <a:cxn ang="0">
                  <a:pos x="0" y="56"/>
                </a:cxn>
                <a:cxn ang="0">
                  <a:pos x="1" y="51"/>
                </a:cxn>
                <a:cxn ang="0">
                  <a:pos x="5" y="47"/>
                </a:cxn>
                <a:cxn ang="0">
                  <a:pos x="7" y="46"/>
                </a:cxn>
                <a:cxn ang="0">
                  <a:pos x="11" y="44"/>
                </a:cxn>
                <a:cxn ang="0">
                  <a:pos x="19" y="44"/>
                </a:cxn>
                <a:cxn ang="0">
                  <a:pos x="27" y="43"/>
                </a:cxn>
                <a:cxn ang="0">
                  <a:pos x="27" y="43"/>
                </a:cxn>
                <a:cxn ang="0">
                  <a:pos x="39" y="39"/>
                </a:cxn>
                <a:cxn ang="0">
                  <a:pos x="52" y="35"/>
                </a:cxn>
                <a:cxn ang="0">
                  <a:pos x="66" y="31"/>
                </a:cxn>
                <a:cxn ang="0">
                  <a:pos x="80" y="28"/>
                </a:cxn>
                <a:cxn ang="0">
                  <a:pos x="80" y="28"/>
                </a:cxn>
                <a:cxn ang="0">
                  <a:pos x="112" y="21"/>
                </a:cxn>
                <a:cxn ang="0">
                  <a:pos x="144" y="17"/>
                </a:cxn>
                <a:cxn ang="0">
                  <a:pos x="175" y="11"/>
                </a:cxn>
                <a:cxn ang="0">
                  <a:pos x="190" y="7"/>
                </a:cxn>
                <a:cxn ang="0">
                  <a:pos x="204" y="3"/>
                </a:cxn>
                <a:cxn ang="0">
                  <a:pos x="204" y="3"/>
                </a:cxn>
                <a:cxn ang="0">
                  <a:pos x="211" y="0"/>
                </a:cxn>
                <a:cxn ang="0">
                  <a:pos x="216" y="0"/>
                </a:cxn>
                <a:cxn ang="0">
                  <a:pos x="220" y="0"/>
                </a:cxn>
                <a:cxn ang="0">
                  <a:pos x="220" y="0"/>
                </a:cxn>
              </a:cxnLst>
              <a:rect l="0" t="0" r="r" b="b"/>
              <a:pathLst>
                <a:path w="224" h="61">
                  <a:moveTo>
                    <a:pt x="220" y="0"/>
                  </a:moveTo>
                  <a:lnTo>
                    <a:pt x="220" y="0"/>
                  </a:lnTo>
                  <a:lnTo>
                    <a:pt x="223" y="6"/>
                  </a:lnTo>
                  <a:lnTo>
                    <a:pt x="224" y="13"/>
                  </a:lnTo>
                  <a:lnTo>
                    <a:pt x="222" y="18"/>
                  </a:lnTo>
                  <a:lnTo>
                    <a:pt x="219" y="23"/>
                  </a:lnTo>
                  <a:lnTo>
                    <a:pt x="219" y="23"/>
                  </a:lnTo>
                  <a:lnTo>
                    <a:pt x="213" y="24"/>
                  </a:lnTo>
                  <a:lnTo>
                    <a:pt x="210" y="23"/>
                  </a:lnTo>
                  <a:lnTo>
                    <a:pt x="207" y="22"/>
                  </a:lnTo>
                  <a:lnTo>
                    <a:pt x="204" y="22"/>
                  </a:lnTo>
                  <a:lnTo>
                    <a:pt x="204" y="22"/>
                  </a:lnTo>
                  <a:lnTo>
                    <a:pt x="187" y="27"/>
                  </a:lnTo>
                  <a:lnTo>
                    <a:pt x="168" y="31"/>
                  </a:lnTo>
                  <a:lnTo>
                    <a:pt x="134" y="37"/>
                  </a:lnTo>
                  <a:lnTo>
                    <a:pt x="99" y="44"/>
                  </a:lnTo>
                  <a:lnTo>
                    <a:pt x="83" y="48"/>
                  </a:lnTo>
                  <a:lnTo>
                    <a:pt x="67" y="52"/>
                  </a:lnTo>
                  <a:lnTo>
                    <a:pt x="67" y="52"/>
                  </a:lnTo>
                  <a:lnTo>
                    <a:pt x="57" y="52"/>
                  </a:lnTo>
                  <a:lnTo>
                    <a:pt x="47" y="54"/>
                  </a:lnTo>
                  <a:lnTo>
                    <a:pt x="30" y="59"/>
                  </a:lnTo>
                  <a:lnTo>
                    <a:pt x="23" y="61"/>
                  </a:lnTo>
                  <a:lnTo>
                    <a:pt x="15" y="61"/>
                  </a:lnTo>
                  <a:lnTo>
                    <a:pt x="8" y="60"/>
                  </a:lnTo>
                  <a:lnTo>
                    <a:pt x="0" y="56"/>
                  </a:lnTo>
                  <a:lnTo>
                    <a:pt x="0" y="56"/>
                  </a:lnTo>
                  <a:lnTo>
                    <a:pt x="1" y="51"/>
                  </a:lnTo>
                  <a:lnTo>
                    <a:pt x="5" y="47"/>
                  </a:lnTo>
                  <a:lnTo>
                    <a:pt x="7" y="46"/>
                  </a:lnTo>
                  <a:lnTo>
                    <a:pt x="11" y="44"/>
                  </a:lnTo>
                  <a:lnTo>
                    <a:pt x="19" y="44"/>
                  </a:lnTo>
                  <a:lnTo>
                    <a:pt x="27" y="43"/>
                  </a:lnTo>
                  <a:lnTo>
                    <a:pt x="27" y="43"/>
                  </a:lnTo>
                  <a:lnTo>
                    <a:pt x="39" y="39"/>
                  </a:lnTo>
                  <a:lnTo>
                    <a:pt x="52" y="35"/>
                  </a:lnTo>
                  <a:lnTo>
                    <a:pt x="66" y="31"/>
                  </a:lnTo>
                  <a:lnTo>
                    <a:pt x="80" y="28"/>
                  </a:lnTo>
                  <a:lnTo>
                    <a:pt x="80" y="28"/>
                  </a:lnTo>
                  <a:lnTo>
                    <a:pt x="112" y="21"/>
                  </a:lnTo>
                  <a:lnTo>
                    <a:pt x="144" y="17"/>
                  </a:lnTo>
                  <a:lnTo>
                    <a:pt x="175" y="11"/>
                  </a:lnTo>
                  <a:lnTo>
                    <a:pt x="190" y="7"/>
                  </a:lnTo>
                  <a:lnTo>
                    <a:pt x="204" y="3"/>
                  </a:lnTo>
                  <a:lnTo>
                    <a:pt x="204" y="3"/>
                  </a:lnTo>
                  <a:lnTo>
                    <a:pt x="211" y="0"/>
                  </a:lnTo>
                  <a:lnTo>
                    <a:pt x="216" y="0"/>
                  </a:lnTo>
                  <a:lnTo>
                    <a:pt x="220" y="0"/>
                  </a:lnTo>
                  <a:lnTo>
                    <a:pt x="220"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8" name="Freeform 243"/>
            <p:cNvSpPr/>
            <p:nvPr/>
          </p:nvSpPr>
          <p:spPr bwMode="auto">
            <a:xfrm>
              <a:off x="5870576" y="3779838"/>
              <a:ext cx="11113" cy="17463"/>
            </a:xfrm>
            <a:custGeom>
              <a:avLst/>
              <a:gdLst/>
              <a:ahLst/>
              <a:cxnLst>
                <a:cxn ang="0">
                  <a:pos x="16" y="33"/>
                </a:cxn>
                <a:cxn ang="0">
                  <a:pos x="16" y="33"/>
                </a:cxn>
                <a:cxn ang="0">
                  <a:pos x="11" y="32"/>
                </a:cxn>
                <a:cxn ang="0">
                  <a:pos x="6" y="33"/>
                </a:cxn>
                <a:cxn ang="0">
                  <a:pos x="6" y="33"/>
                </a:cxn>
                <a:cxn ang="0">
                  <a:pos x="4" y="30"/>
                </a:cxn>
                <a:cxn ang="0">
                  <a:pos x="2" y="27"/>
                </a:cxn>
                <a:cxn ang="0">
                  <a:pos x="0" y="20"/>
                </a:cxn>
                <a:cxn ang="0">
                  <a:pos x="0" y="14"/>
                </a:cxn>
                <a:cxn ang="0">
                  <a:pos x="1" y="7"/>
                </a:cxn>
                <a:cxn ang="0">
                  <a:pos x="4" y="3"/>
                </a:cxn>
                <a:cxn ang="0">
                  <a:pos x="6" y="1"/>
                </a:cxn>
                <a:cxn ang="0">
                  <a:pos x="8" y="0"/>
                </a:cxn>
                <a:cxn ang="0">
                  <a:pos x="11" y="0"/>
                </a:cxn>
                <a:cxn ang="0">
                  <a:pos x="15" y="1"/>
                </a:cxn>
                <a:cxn ang="0">
                  <a:pos x="18" y="3"/>
                </a:cxn>
                <a:cxn ang="0">
                  <a:pos x="21" y="6"/>
                </a:cxn>
                <a:cxn ang="0">
                  <a:pos x="21" y="6"/>
                </a:cxn>
                <a:cxn ang="0">
                  <a:pos x="22" y="14"/>
                </a:cxn>
                <a:cxn ang="0">
                  <a:pos x="21" y="20"/>
                </a:cxn>
                <a:cxn ang="0">
                  <a:pos x="19" y="27"/>
                </a:cxn>
                <a:cxn ang="0">
                  <a:pos x="16" y="33"/>
                </a:cxn>
                <a:cxn ang="0">
                  <a:pos x="16" y="33"/>
                </a:cxn>
              </a:cxnLst>
              <a:rect l="0" t="0" r="r" b="b"/>
              <a:pathLst>
                <a:path w="22" h="33">
                  <a:moveTo>
                    <a:pt x="16" y="33"/>
                  </a:moveTo>
                  <a:lnTo>
                    <a:pt x="16" y="33"/>
                  </a:lnTo>
                  <a:lnTo>
                    <a:pt x="11" y="32"/>
                  </a:lnTo>
                  <a:lnTo>
                    <a:pt x="6" y="33"/>
                  </a:lnTo>
                  <a:lnTo>
                    <a:pt x="6" y="33"/>
                  </a:lnTo>
                  <a:lnTo>
                    <a:pt x="4" y="30"/>
                  </a:lnTo>
                  <a:lnTo>
                    <a:pt x="2" y="27"/>
                  </a:lnTo>
                  <a:lnTo>
                    <a:pt x="0" y="20"/>
                  </a:lnTo>
                  <a:lnTo>
                    <a:pt x="0" y="14"/>
                  </a:lnTo>
                  <a:lnTo>
                    <a:pt x="1" y="7"/>
                  </a:lnTo>
                  <a:lnTo>
                    <a:pt x="4" y="3"/>
                  </a:lnTo>
                  <a:lnTo>
                    <a:pt x="6" y="1"/>
                  </a:lnTo>
                  <a:lnTo>
                    <a:pt x="8" y="0"/>
                  </a:lnTo>
                  <a:lnTo>
                    <a:pt x="11" y="0"/>
                  </a:lnTo>
                  <a:lnTo>
                    <a:pt x="15" y="1"/>
                  </a:lnTo>
                  <a:lnTo>
                    <a:pt x="18" y="3"/>
                  </a:lnTo>
                  <a:lnTo>
                    <a:pt x="21" y="6"/>
                  </a:lnTo>
                  <a:lnTo>
                    <a:pt x="21" y="6"/>
                  </a:lnTo>
                  <a:lnTo>
                    <a:pt x="22" y="14"/>
                  </a:lnTo>
                  <a:lnTo>
                    <a:pt x="21" y="20"/>
                  </a:lnTo>
                  <a:lnTo>
                    <a:pt x="19" y="27"/>
                  </a:lnTo>
                  <a:lnTo>
                    <a:pt x="16" y="33"/>
                  </a:lnTo>
                  <a:lnTo>
                    <a:pt x="16" y="33"/>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9" name="Freeform 244"/>
            <p:cNvSpPr>
              <a:spLocks noEditPoints="1"/>
            </p:cNvSpPr>
            <p:nvPr/>
          </p:nvSpPr>
          <p:spPr bwMode="auto">
            <a:xfrm>
              <a:off x="5467351" y="3781425"/>
              <a:ext cx="28575" cy="31750"/>
            </a:xfrm>
            <a:custGeom>
              <a:avLst/>
              <a:gdLst/>
              <a:ahLst/>
              <a:cxnLst>
                <a:cxn ang="0">
                  <a:pos x="18" y="2"/>
                </a:cxn>
                <a:cxn ang="0">
                  <a:pos x="18" y="2"/>
                </a:cxn>
                <a:cxn ang="0">
                  <a:pos x="27" y="0"/>
                </a:cxn>
                <a:cxn ang="0">
                  <a:pos x="34" y="0"/>
                </a:cxn>
                <a:cxn ang="0">
                  <a:pos x="41" y="2"/>
                </a:cxn>
                <a:cxn ang="0">
                  <a:pos x="46" y="6"/>
                </a:cxn>
                <a:cxn ang="0">
                  <a:pos x="49" y="12"/>
                </a:cxn>
                <a:cxn ang="0">
                  <a:pos x="53" y="17"/>
                </a:cxn>
                <a:cxn ang="0">
                  <a:pos x="54" y="23"/>
                </a:cxn>
                <a:cxn ang="0">
                  <a:pos x="54" y="31"/>
                </a:cxn>
                <a:cxn ang="0">
                  <a:pos x="54" y="38"/>
                </a:cxn>
                <a:cxn ang="0">
                  <a:pos x="52" y="45"/>
                </a:cxn>
                <a:cxn ang="0">
                  <a:pos x="48" y="51"/>
                </a:cxn>
                <a:cxn ang="0">
                  <a:pos x="43" y="56"/>
                </a:cxn>
                <a:cxn ang="0">
                  <a:pos x="38" y="60"/>
                </a:cxn>
                <a:cxn ang="0">
                  <a:pos x="31" y="62"/>
                </a:cxn>
                <a:cxn ang="0">
                  <a:pos x="24" y="62"/>
                </a:cxn>
                <a:cxn ang="0">
                  <a:pos x="14" y="61"/>
                </a:cxn>
                <a:cxn ang="0">
                  <a:pos x="14" y="61"/>
                </a:cxn>
                <a:cxn ang="0">
                  <a:pos x="9" y="55"/>
                </a:cxn>
                <a:cxn ang="0">
                  <a:pos x="3" y="47"/>
                </a:cxn>
                <a:cxn ang="0">
                  <a:pos x="1" y="38"/>
                </a:cxn>
                <a:cxn ang="0">
                  <a:pos x="0" y="30"/>
                </a:cxn>
                <a:cxn ang="0">
                  <a:pos x="1" y="21"/>
                </a:cxn>
                <a:cxn ang="0">
                  <a:pos x="4" y="14"/>
                </a:cxn>
                <a:cxn ang="0">
                  <a:pos x="7" y="10"/>
                </a:cxn>
                <a:cxn ang="0">
                  <a:pos x="10" y="7"/>
                </a:cxn>
                <a:cxn ang="0">
                  <a:pos x="14" y="4"/>
                </a:cxn>
                <a:cxn ang="0">
                  <a:pos x="18" y="2"/>
                </a:cxn>
                <a:cxn ang="0">
                  <a:pos x="18" y="2"/>
                </a:cxn>
                <a:cxn ang="0">
                  <a:pos x="16" y="38"/>
                </a:cxn>
                <a:cxn ang="0">
                  <a:pos x="16" y="38"/>
                </a:cxn>
                <a:cxn ang="0">
                  <a:pos x="21" y="41"/>
                </a:cxn>
                <a:cxn ang="0">
                  <a:pos x="27" y="42"/>
                </a:cxn>
                <a:cxn ang="0">
                  <a:pos x="33" y="42"/>
                </a:cxn>
                <a:cxn ang="0">
                  <a:pos x="39" y="40"/>
                </a:cxn>
                <a:cxn ang="0">
                  <a:pos x="39" y="40"/>
                </a:cxn>
                <a:cxn ang="0">
                  <a:pos x="40" y="35"/>
                </a:cxn>
                <a:cxn ang="0">
                  <a:pos x="40" y="32"/>
                </a:cxn>
                <a:cxn ang="0">
                  <a:pos x="39" y="29"/>
                </a:cxn>
                <a:cxn ang="0">
                  <a:pos x="38" y="27"/>
                </a:cxn>
                <a:cxn ang="0">
                  <a:pos x="34" y="21"/>
                </a:cxn>
                <a:cxn ang="0">
                  <a:pos x="29" y="17"/>
                </a:cxn>
                <a:cxn ang="0">
                  <a:pos x="29" y="17"/>
                </a:cxn>
                <a:cxn ang="0">
                  <a:pos x="24" y="21"/>
                </a:cxn>
                <a:cxn ang="0">
                  <a:pos x="19" y="27"/>
                </a:cxn>
                <a:cxn ang="0">
                  <a:pos x="17" y="32"/>
                </a:cxn>
                <a:cxn ang="0">
                  <a:pos x="16" y="38"/>
                </a:cxn>
                <a:cxn ang="0">
                  <a:pos x="16" y="38"/>
                </a:cxn>
              </a:cxnLst>
              <a:rect l="0" t="0" r="r" b="b"/>
              <a:pathLst>
                <a:path w="54" h="62">
                  <a:moveTo>
                    <a:pt x="18" y="2"/>
                  </a:moveTo>
                  <a:lnTo>
                    <a:pt x="18" y="2"/>
                  </a:lnTo>
                  <a:lnTo>
                    <a:pt x="27" y="0"/>
                  </a:lnTo>
                  <a:lnTo>
                    <a:pt x="34" y="0"/>
                  </a:lnTo>
                  <a:lnTo>
                    <a:pt x="41" y="2"/>
                  </a:lnTo>
                  <a:lnTo>
                    <a:pt x="46" y="6"/>
                  </a:lnTo>
                  <a:lnTo>
                    <a:pt x="49" y="12"/>
                  </a:lnTo>
                  <a:lnTo>
                    <a:pt x="53" y="17"/>
                  </a:lnTo>
                  <a:lnTo>
                    <a:pt x="54" y="23"/>
                  </a:lnTo>
                  <a:lnTo>
                    <a:pt x="54" y="31"/>
                  </a:lnTo>
                  <a:lnTo>
                    <a:pt x="54" y="38"/>
                  </a:lnTo>
                  <a:lnTo>
                    <a:pt x="52" y="45"/>
                  </a:lnTo>
                  <a:lnTo>
                    <a:pt x="48" y="51"/>
                  </a:lnTo>
                  <a:lnTo>
                    <a:pt x="43" y="56"/>
                  </a:lnTo>
                  <a:lnTo>
                    <a:pt x="38" y="60"/>
                  </a:lnTo>
                  <a:lnTo>
                    <a:pt x="31" y="62"/>
                  </a:lnTo>
                  <a:lnTo>
                    <a:pt x="24" y="62"/>
                  </a:lnTo>
                  <a:lnTo>
                    <a:pt x="14" y="61"/>
                  </a:lnTo>
                  <a:lnTo>
                    <a:pt x="14" y="61"/>
                  </a:lnTo>
                  <a:lnTo>
                    <a:pt x="9" y="55"/>
                  </a:lnTo>
                  <a:lnTo>
                    <a:pt x="3" y="47"/>
                  </a:lnTo>
                  <a:lnTo>
                    <a:pt x="1" y="38"/>
                  </a:lnTo>
                  <a:lnTo>
                    <a:pt x="0" y="30"/>
                  </a:lnTo>
                  <a:lnTo>
                    <a:pt x="1" y="21"/>
                  </a:lnTo>
                  <a:lnTo>
                    <a:pt x="4" y="14"/>
                  </a:lnTo>
                  <a:lnTo>
                    <a:pt x="7" y="10"/>
                  </a:lnTo>
                  <a:lnTo>
                    <a:pt x="10" y="7"/>
                  </a:lnTo>
                  <a:lnTo>
                    <a:pt x="14" y="4"/>
                  </a:lnTo>
                  <a:lnTo>
                    <a:pt x="18" y="2"/>
                  </a:lnTo>
                  <a:lnTo>
                    <a:pt x="18" y="2"/>
                  </a:lnTo>
                  <a:close/>
                  <a:moveTo>
                    <a:pt x="16" y="38"/>
                  </a:moveTo>
                  <a:lnTo>
                    <a:pt x="16" y="38"/>
                  </a:lnTo>
                  <a:lnTo>
                    <a:pt x="21" y="41"/>
                  </a:lnTo>
                  <a:lnTo>
                    <a:pt x="27" y="42"/>
                  </a:lnTo>
                  <a:lnTo>
                    <a:pt x="33" y="42"/>
                  </a:lnTo>
                  <a:lnTo>
                    <a:pt x="39" y="40"/>
                  </a:lnTo>
                  <a:lnTo>
                    <a:pt x="39" y="40"/>
                  </a:lnTo>
                  <a:lnTo>
                    <a:pt x="40" y="35"/>
                  </a:lnTo>
                  <a:lnTo>
                    <a:pt x="40" y="32"/>
                  </a:lnTo>
                  <a:lnTo>
                    <a:pt x="39" y="29"/>
                  </a:lnTo>
                  <a:lnTo>
                    <a:pt x="38" y="27"/>
                  </a:lnTo>
                  <a:lnTo>
                    <a:pt x="34" y="21"/>
                  </a:lnTo>
                  <a:lnTo>
                    <a:pt x="29" y="17"/>
                  </a:lnTo>
                  <a:lnTo>
                    <a:pt x="29" y="17"/>
                  </a:lnTo>
                  <a:lnTo>
                    <a:pt x="24" y="21"/>
                  </a:lnTo>
                  <a:lnTo>
                    <a:pt x="19" y="27"/>
                  </a:lnTo>
                  <a:lnTo>
                    <a:pt x="17" y="32"/>
                  </a:lnTo>
                  <a:lnTo>
                    <a:pt x="16" y="38"/>
                  </a:lnTo>
                  <a:lnTo>
                    <a:pt x="16" y="3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0" name="Freeform 245"/>
            <p:cNvSpPr/>
            <p:nvPr/>
          </p:nvSpPr>
          <p:spPr bwMode="auto">
            <a:xfrm>
              <a:off x="5697538" y="3789363"/>
              <a:ext cx="11113" cy="23813"/>
            </a:xfrm>
            <a:custGeom>
              <a:avLst/>
              <a:gdLst/>
              <a:ahLst/>
              <a:cxnLst>
                <a:cxn ang="0">
                  <a:pos x="3" y="0"/>
                </a:cxn>
                <a:cxn ang="0">
                  <a:pos x="3" y="0"/>
                </a:cxn>
                <a:cxn ang="0">
                  <a:pos x="11" y="10"/>
                </a:cxn>
                <a:cxn ang="0">
                  <a:pos x="15" y="15"/>
                </a:cxn>
                <a:cxn ang="0">
                  <a:pos x="17" y="20"/>
                </a:cxn>
                <a:cxn ang="0">
                  <a:pos x="19" y="27"/>
                </a:cxn>
                <a:cxn ang="0">
                  <a:pos x="20" y="32"/>
                </a:cxn>
                <a:cxn ang="0">
                  <a:pos x="20" y="39"/>
                </a:cxn>
                <a:cxn ang="0">
                  <a:pos x="18" y="44"/>
                </a:cxn>
                <a:cxn ang="0">
                  <a:pos x="18" y="44"/>
                </a:cxn>
                <a:cxn ang="0">
                  <a:pos x="14" y="43"/>
                </a:cxn>
                <a:cxn ang="0">
                  <a:pos x="12" y="43"/>
                </a:cxn>
                <a:cxn ang="0">
                  <a:pos x="6" y="40"/>
                </a:cxn>
                <a:cxn ang="0">
                  <a:pos x="3" y="34"/>
                </a:cxn>
                <a:cxn ang="0">
                  <a:pos x="1" y="29"/>
                </a:cxn>
                <a:cxn ang="0">
                  <a:pos x="0" y="21"/>
                </a:cxn>
                <a:cxn ang="0">
                  <a:pos x="0" y="14"/>
                </a:cxn>
                <a:cxn ang="0">
                  <a:pos x="1" y="6"/>
                </a:cxn>
                <a:cxn ang="0">
                  <a:pos x="3" y="0"/>
                </a:cxn>
                <a:cxn ang="0">
                  <a:pos x="3" y="0"/>
                </a:cxn>
              </a:cxnLst>
              <a:rect l="0" t="0" r="r" b="b"/>
              <a:pathLst>
                <a:path w="20" h="44">
                  <a:moveTo>
                    <a:pt x="3" y="0"/>
                  </a:moveTo>
                  <a:lnTo>
                    <a:pt x="3" y="0"/>
                  </a:lnTo>
                  <a:lnTo>
                    <a:pt x="11" y="10"/>
                  </a:lnTo>
                  <a:lnTo>
                    <a:pt x="15" y="15"/>
                  </a:lnTo>
                  <a:lnTo>
                    <a:pt x="17" y="20"/>
                  </a:lnTo>
                  <a:lnTo>
                    <a:pt x="19" y="27"/>
                  </a:lnTo>
                  <a:lnTo>
                    <a:pt x="20" y="32"/>
                  </a:lnTo>
                  <a:lnTo>
                    <a:pt x="20" y="39"/>
                  </a:lnTo>
                  <a:lnTo>
                    <a:pt x="18" y="44"/>
                  </a:lnTo>
                  <a:lnTo>
                    <a:pt x="18" y="44"/>
                  </a:lnTo>
                  <a:lnTo>
                    <a:pt x="14" y="43"/>
                  </a:lnTo>
                  <a:lnTo>
                    <a:pt x="12" y="43"/>
                  </a:lnTo>
                  <a:lnTo>
                    <a:pt x="6" y="40"/>
                  </a:lnTo>
                  <a:lnTo>
                    <a:pt x="3" y="34"/>
                  </a:lnTo>
                  <a:lnTo>
                    <a:pt x="1" y="29"/>
                  </a:lnTo>
                  <a:lnTo>
                    <a:pt x="0" y="21"/>
                  </a:lnTo>
                  <a:lnTo>
                    <a:pt x="0" y="14"/>
                  </a:lnTo>
                  <a:lnTo>
                    <a:pt x="1" y="6"/>
                  </a:lnTo>
                  <a:lnTo>
                    <a:pt x="3" y="0"/>
                  </a:lnTo>
                  <a:lnTo>
                    <a:pt x="3"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1" name="Freeform 246"/>
            <p:cNvSpPr/>
            <p:nvPr/>
          </p:nvSpPr>
          <p:spPr bwMode="auto">
            <a:xfrm>
              <a:off x="5840413" y="3792538"/>
              <a:ext cx="23813" cy="11113"/>
            </a:xfrm>
            <a:custGeom>
              <a:avLst/>
              <a:gdLst/>
              <a:ahLst/>
              <a:cxnLst>
                <a:cxn ang="0">
                  <a:pos x="39" y="0"/>
                </a:cxn>
                <a:cxn ang="0">
                  <a:pos x="39" y="0"/>
                </a:cxn>
                <a:cxn ang="0">
                  <a:pos x="42" y="3"/>
                </a:cxn>
                <a:cxn ang="0">
                  <a:pos x="43" y="5"/>
                </a:cxn>
                <a:cxn ang="0">
                  <a:pos x="44" y="11"/>
                </a:cxn>
                <a:cxn ang="0">
                  <a:pos x="43" y="18"/>
                </a:cxn>
                <a:cxn ang="0">
                  <a:pos x="42" y="20"/>
                </a:cxn>
                <a:cxn ang="0">
                  <a:pos x="39" y="22"/>
                </a:cxn>
                <a:cxn ang="0">
                  <a:pos x="39" y="22"/>
                </a:cxn>
                <a:cxn ang="0">
                  <a:pos x="19" y="21"/>
                </a:cxn>
                <a:cxn ang="0">
                  <a:pos x="0" y="20"/>
                </a:cxn>
                <a:cxn ang="0">
                  <a:pos x="0" y="20"/>
                </a:cxn>
                <a:cxn ang="0">
                  <a:pos x="2" y="14"/>
                </a:cxn>
                <a:cxn ang="0">
                  <a:pos x="6" y="11"/>
                </a:cxn>
                <a:cxn ang="0">
                  <a:pos x="11" y="8"/>
                </a:cxn>
                <a:cxn ang="0">
                  <a:pos x="16" y="7"/>
                </a:cxn>
                <a:cxn ang="0">
                  <a:pos x="28" y="4"/>
                </a:cxn>
                <a:cxn ang="0">
                  <a:pos x="39" y="0"/>
                </a:cxn>
                <a:cxn ang="0">
                  <a:pos x="39" y="0"/>
                </a:cxn>
              </a:cxnLst>
              <a:rect l="0" t="0" r="r" b="b"/>
              <a:pathLst>
                <a:path w="44" h="22">
                  <a:moveTo>
                    <a:pt x="39" y="0"/>
                  </a:moveTo>
                  <a:lnTo>
                    <a:pt x="39" y="0"/>
                  </a:lnTo>
                  <a:lnTo>
                    <a:pt x="42" y="3"/>
                  </a:lnTo>
                  <a:lnTo>
                    <a:pt x="43" y="5"/>
                  </a:lnTo>
                  <a:lnTo>
                    <a:pt x="44" y="11"/>
                  </a:lnTo>
                  <a:lnTo>
                    <a:pt x="43" y="18"/>
                  </a:lnTo>
                  <a:lnTo>
                    <a:pt x="42" y="20"/>
                  </a:lnTo>
                  <a:lnTo>
                    <a:pt x="39" y="22"/>
                  </a:lnTo>
                  <a:lnTo>
                    <a:pt x="39" y="22"/>
                  </a:lnTo>
                  <a:lnTo>
                    <a:pt x="19" y="21"/>
                  </a:lnTo>
                  <a:lnTo>
                    <a:pt x="0" y="20"/>
                  </a:lnTo>
                  <a:lnTo>
                    <a:pt x="0" y="20"/>
                  </a:lnTo>
                  <a:lnTo>
                    <a:pt x="2" y="14"/>
                  </a:lnTo>
                  <a:lnTo>
                    <a:pt x="6" y="11"/>
                  </a:lnTo>
                  <a:lnTo>
                    <a:pt x="11" y="8"/>
                  </a:lnTo>
                  <a:lnTo>
                    <a:pt x="16" y="7"/>
                  </a:lnTo>
                  <a:lnTo>
                    <a:pt x="28" y="4"/>
                  </a:lnTo>
                  <a:lnTo>
                    <a:pt x="39" y="0"/>
                  </a:lnTo>
                  <a:lnTo>
                    <a:pt x="39"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2" name="Freeform 247"/>
            <p:cNvSpPr/>
            <p:nvPr/>
          </p:nvSpPr>
          <p:spPr bwMode="auto">
            <a:xfrm>
              <a:off x="5807076" y="3803650"/>
              <a:ext cx="23813" cy="7938"/>
            </a:xfrm>
            <a:custGeom>
              <a:avLst/>
              <a:gdLst/>
              <a:ahLst/>
              <a:cxnLst>
                <a:cxn ang="0">
                  <a:pos x="45" y="7"/>
                </a:cxn>
                <a:cxn ang="0">
                  <a:pos x="45" y="7"/>
                </a:cxn>
                <a:cxn ang="0">
                  <a:pos x="41" y="11"/>
                </a:cxn>
                <a:cxn ang="0">
                  <a:pos x="36" y="14"/>
                </a:cxn>
                <a:cxn ang="0">
                  <a:pos x="31" y="15"/>
                </a:cxn>
                <a:cxn ang="0">
                  <a:pos x="23" y="16"/>
                </a:cxn>
                <a:cxn ang="0">
                  <a:pos x="10" y="17"/>
                </a:cxn>
                <a:cxn ang="0">
                  <a:pos x="0" y="17"/>
                </a:cxn>
                <a:cxn ang="0">
                  <a:pos x="0" y="17"/>
                </a:cxn>
                <a:cxn ang="0">
                  <a:pos x="3" y="13"/>
                </a:cxn>
                <a:cxn ang="0">
                  <a:pos x="8" y="8"/>
                </a:cxn>
                <a:cxn ang="0">
                  <a:pos x="15" y="4"/>
                </a:cxn>
                <a:cxn ang="0">
                  <a:pos x="22" y="1"/>
                </a:cxn>
                <a:cxn ang="0">
                  <a:pos x="30" y="0"/>
                </a:cxn>
                <a:cxn ang="0">
                  <a:pos x="36" y="0"/>
                </a:cxn>
                <a:cxn ang="0">
                  <a:pos x="39" y="1"/>
                </a:cxn>
                <a:cxn ang="0">
                  <a:pos x="41" y="2"/>
                </a:cxn>
                <a:cxn ang="0">
                  <a:pos x="44" y="4"/>
                </a:cxn>
                <a:cxn ang="0">
                  <a:pos x="45" y="7"/>
                </a:cxn>
                <a:cxn ang="0">
                  <a:pos x="45" y="7"/>
                </a:cxn>
              </a:cxnLst>
              <a:rect l="0" t="0" r="r" b="b"/>
              <a:pathLst>
                <a:path w="45" h="17">
                  <a:moveTo>
                    <a:pt x="45" y="7"/>
                  </a:moveTo>
                  <a:lnTo>
                    <a:pt x="45" y="7"/>
                  </a:lnTo>
                  <a:lnTo>
                    <a:pt x="41" y="11"/>
                  </a:lnTo>
                  <a:lnTo>
                    <a:pt x="36" y="14"/>
                  </a:lnTo>
                  <a:lnTo>
                    <a:pt x="31" y="15"/>
                  </a:lnTo>
                  <a:lnTo>
                    <a:pt x="23" y="16"/>
                  </a:lnTo>
                  <a:lnTo>
                    <a:pt x="10" y="17"/>
                  </a:lnTo>
                  <a:lnTo>
                    <a:pt x="0" y="17"/>
                  </a:lnTo>
                  <a:lnTo>
                    <a:pt x="0" y="17"/>
                  </a:lnTo>
                  <a:lnTo>
                    <a:pt x="3" y="13"/>
                  </a:lnTo>
                  <a:lnTo>
                    <a:pt x="8" y="8"/>
                  </a:lnTo>
                  <a:lnTo>
                    <a:pt x="15" y="4"/>
                  </a:lnTo>
                  <a:lnTo>
                    <a:pt x="22" y="1"/>
                  </a:lnTo>
                  <a:lnTo>
                    <a:pt x="30" y="0"/>
                  </a:lnTo>
                  <a:lnTo>
                    <a:pt x="36" y="0"/>
                  </a:lnTo>
                  <a:lnTo>
                    <a:pt x="39" y="1"/>
                  </a:lnTo>
                  <a:lnTo>
                    <a:pt x="41" y="2"/>
                  </a:lnTo>
                  <a:lnTo>
                    <a:pt x="44" y="4"/>
                  </a:lnTo>
                  <a:lnTo>
                    <a:pt x="45" y="7"/>
                  </a:lnTo>
                  <a:lnTo>
                    <a:pt x="45" y="7"/>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3" name="Freeform 248"/>
            <p:cNvSpPr/>
            <p:nvPr/>
          </p:nvSpPr>
          <p:spPr bwMode="auto">
            <a:xfrm>
              <a:off x="5768976" y="3811588"/>
              <a:ext cx="22225" cy="9525"/>
            </a:xfrm>
            <a:custGeom>
              <a:avLst/>
              <a:gdLst/>
              <a:ahLst/>
              <a:cxnLst>
                <a:cxn ang="0">
                  <a:pos x="37" y="0"/>
                </a:cxn>
                <a:cxn ang="0">
                  <a:pos x="37" y="0"/>
                </a:cxn>
                <a:cxn ang="0">
                  <a:pos x="38" y="2"/>
                </a:cxn>
                <a:cxn ang="0">
                  <a:pos x="40" y="3"/>
                </a:cxn>
                <a:cxn ang="0">
                  <a:pos x="40" y="7"/>
                </a:cxn>
                <a:cxn ang="0">
                  <a:pos x="38" y="12"/>
                </a:cxn>
                <a:cxn ang="0">
                  <a:pos x="37" y="17"/>
                </a:cxn>
                <a:cxn ang="0">
                  <a:pos x="37" y="17"/>
                </a:cxn>
                <a:cxn ang="0">
                  <a:pos x="17" y="16"/>
                </a:cxn>
                <a:cxn ang="0">
                  <a:pos x="7" y="15"/>
                </a:cxn>
                <a:cxn ang="0">
                  <a:pos x="0" y="13"/>
                </a:cxn>
                <a:cxn ang="0">
                  <a:pos x="0" y="13"/>
                </a:cxn>
                <a:cxn ang="0">
                  <a:pos x="2" y="8"/>
                </a:cxn>
                <a:cxn ang="0">
                  <a:pos x="6" y="6"/>
                </a:cxn>
                <a:cxn ang="0">
                  <a:pos x="11" y="4"/>
                </a:cxn>
                <a:cxn ang="0">
                  <a:pos x="16" y="3"/>
                </a:cxn>
                <a:cxn ang="0">
                  <a:pos x="27" y="2"/>
                </a:cxn>
                <a:cxn ang="0">
                  <a:pos x="33" y="1"/>
                </a:cxn>
                <a:cxn ang="0">
                  <a:pos x="37" y="0"/>
                </a:cxn>
                <a:cxn ang="0">
                  <a:pos x="37" y="0"/>
                </a:cxn>
              </a:cxnLst>
              <a:rect l="0" t="0" r="r" b="b"/>
              <a:pathLst>
                <a:path w="40" h="17">
                  <a:moveTo>
                    <a:pt x="37" y="0"/>
                  </a:moveTo>
                  <a:lnTo>
                    <a:pt x="37" y="0"/>
                  </a:lnTo>
                  <a:lnTo>
                    <a:pt x="38" y="2"/>
                  </a:lnTo>
                  <a:lnTo>
                    <a:pt x="40" y="3"/>
                  </a:lnTo>
                  <a:lnTo>
                    <a:pt x="40" y="7"/>
                  </a:lnTo>
                  <a:lnTo>
                    <a:pt x="38" y="12"/>
                  </a:lnTo>
                  <a:lnTo>
                    <a:pt x="37" y="17"/>
                  </a:lnTo>
                  <a:lnTo>
                    <a:pt x="37" y="17"/>
                  </a:lnTo>
                  <a:lnTo>
                    <a:pt x="17" y="16"/>
                  </a:lnTo>
                  <a:lnTo>
                    <a:pt x="7" y="15"/>
                  </a:lnTo>
                  <a:lnTo>
                    <a:pt x="0" y="13"/>
                  </a:lnTo>
                  <a:lnTo>
                    <a:pt x="0" y="13"/>
                  </a:lnTo>
                  <a:lnTo>
                    <a:pt x="2" y="8"/>
                  </a:lnTo>
                  <a:lnTo>
                    <a:pt x="6" y="6"/>
                  </a:lnTo>
                  <a:lnTo>
                    <a:pt x="11" y="4"/>
                  </a:lnTo>
                  <a:lnTo>
                    <a:pt x="16" y="3"/>
                  </a:lnTo>
                  <a:lnTo>
                    <a:pt x="27" y="2"/>
                  </a:lnTo>
                  <a:lnTo>
                    <a:pt x="33" y="1"/>
                  </a:lnTo>
                  <a:lnTo>
                    <a:pt x="37" y="0"/>
                  </a:lnTo>
                  <a:lnTo>
                    <a:pt x="37"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4" name="Freeform 249"/>
            <p:cNvSpPr/>
            <p:nvPr/>
          </p:nvSpPr>
          <p:spPr bwMode="auto">
            <a:xfrm>
              <a:off x="5734051" y="3817938"/>
              <a:ext cx="22225" cy="9525"/>
            </a:xfrm>
            <a:custGeom>
              <a:avLst/>
              <a:gdLst/>
              <a:ahLst/>
              <a:cxnLst>
                <a:cxn ang="0">
                  <a:pos x="42" y="15"/>
                </a:cxn>
                <a:cxn ang="0">
                  <a:pos x="42" y="15"/>
                </a:cxn>
                <a:cxn ang="0">
                  <a:pos x="22" y="18"/>
                </a:cxn>
                <a:cxn ang="0">
                  <a:pos x="11" y="19"/>
                </a:cxn>
                <a:cxn ang="0">
                  <a:pos x="0" y="19"/>
                </a:cxn>
                <a:cxn ang="0">
                  <a:pos x="0" y="19"/>
                </a:cxn>
                <a:cxn ang="0">
                  <a:pos x="2" y="16"/>
                </a:cxn>
                <a:cxn ang="0">
                  <a:pos x="3" y="12"/>
                </a:cxn>
                <a:cxn ang="0">
                  <a:pos x="6" y="9"/>
                </a:cxn>
                <a:cxn ang="0">
                  <a:pos x="9" y="7"/>
                </a:cxn>
                <a:cxn ang="0">
                  <a:pos x="17" y="3"/>
                </a:cxn>
                <a:cxn ang="0">
                  <a:pos x="25" y="0"/>
                </a:cxn>
                <a:cxn ang="0">
                  <a:pos x="34" y="0"/>
                </a:cxn>
                <a:cxn ang="0">
                  <a:pos x="37" y="0"/>
                </a:cxn>
                <a:cxn ang="0">
                  <a:pos x="40" y="2"/>
                </a:cxn>
                <a:cxn ang="0">
                  <a:pos x="42" y="4"/>
                </a:cxn>
                <a:cxn ang="0">
                  <a:pos x="43" y="6"/>
                </a:cxn>
                <a:cxn ang="0">
                  <a:pos x="43" y="10"/>
                </a:cxn>
                <a:cxn ang="0">
                  <a:pos x="42" y="15"/>
                </a:cxn>
                <a:cxn ang="0">
                  <a:pos x="42" y="15"/>
                </a:cxn>
              </a:cxnLst>
              <a:rect l="0" t="0" r="r" b="b"/>
              <a:pathLst>
                <a:path w="43" h="19">
                  <a:moveTo>
                    <a:pt x="42" y="15"/>
                  </a:moveTo>
                  <a:lnTo>
                    <a:pt x="42" y="15"/>
                  </a:lnTo>
                  <a:lnTo>
                    <a:pt x="22" y="18"/>
                  </a:lnTo>
                  <a:lnTo>
                    <a:pt x="11" y="19"/>
                  </a:lnTo>
                  <a:lnTo>
                    <a:pt x="0" y="19"/>
                  </a:lnTo>
                  <a:lnTo>
                    <a:pt x="0" y="19"/>
                  </a:lnTo>
                  <a:lnTo>
                    <a:pt x="2" y="16"/>
                  </a:lnTo>
                  <a:lnTo>
                    <a:pt x="3" y="12"/>
                  </a:lnTo>
                  <a:lnTo>
                    <a:pt x="6" y="9"/>
                  </a:lnTo>
                  <a:lnTo>
                    <a:pt x="9" y="7"/>
                  </a:lnTo>
                  <a:lnTo>
                    <a:pt x="17" y="3"/>
                  </a:lnTo>
                  <a:lnTo>
                    <a:pt x="25" y="0"/>
                  </a:lnTo>
                  <a:lnTo>
                    <a:pt x="34" y="0"/>
                  </a:lnTo>
                  <a:lnTo>
                    <a:pt x="37" y="0"/>
                  </a:lnTo>
                  <a:lnTo>
                    <a:pt x="40" y="2"/>
                  </a:lnTo>
                  <a:lnTo>
                    <a:pt x="42" y="4"/>
                  </a:lnTo>
                  <a:lnTo>
                    <a:pt x="43" y="6"/>
                  </a:lnTo>
                  <a:lnTo>
                    <a:pt x="43" y="10"/>
                  </a:lnTo>
                  <a:lnTo>
                    <a:pt x="42" y="15"/>
                  </a:lnTo>
                  <a:lnTo>
                    <a:pt x="42" y="15"/>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5" name="Freeform 250"/>
            <p:cNvSpPr/>
            <p:nvPr/>
          </p:nvSpPr>
          <p:spPr bwMode="auto">
            <a:xfrm>
              <a:off x="5707063" y="3817938"/>
              <a:ext cx="14288" cy="11113"/>
            </a:xfrm>
            <a:custGeom>
              <a:avLst/>
              <a:gdLst/>
              <a:ahLst/>
              <a:cxnLst>
                <a:cxn ang="0">
                  <a:pos x="28" y="12"/>
                </a:cxn>
                <a:cxn ang="0">
                  <a:pos x="28" y="12"/>
                </a:cxn>
                <a:cxn ang="0">
                  <a:pos x="27" y="15"/>
                </a:cxn>
                <a:cxn ang="0">
                  <a:pos x="26" y="17"/>
                </a:cxn>
                <a:cxn ang="0">
                  <a:pos x="22" y="19"/>
                </a:cxn>
                <a:cxn ang="0">
                  <a:pos x="16" y="20"/>
                </a:cxn>
                <a:cxn ang="0">
                  <a:pos x="9" y="20"/>
                </a:cxn>
                <a:cxn ang="0">
                  <a:pos x="9" y="20"/>
                </a:cxn>
                <a:cxn ang="0">
                  <a:pos x="7" y="15"/>
                </a:cxn>
                <a:cxn ang="0">
                  <a:pos x="2" y="10"/>
                </a:cxn>
                <a:cxn ang="0">
                  <a:pos x="1" y="8"/>
                </a:cxn>
                <a:cxn ang="0">
                  <a:pos x="0" y="6"/>
                </a:cxn>
                <a:cxn ang="0">
                  <a:pos x="0" y="4"/>
                </a:cxn>
                <a:cxn ang="0">
                  <a:pos x="1" y="1"/>
                </a:cxn>
                <a:cxn ang="0">
                  <a:pos x="1" y="1"/>
                </a:cxn>
                <a:cxn ang="0">
                  <a:pos x="6" y="0"/>
                </a:cxn>
                <a:cxn ang="0">
                  <a:pos x="9" y="0"/>
                </a:cxn>
                <a:cxn ang="0">
                  <a:pos x="17" y="2"/>
                </a:cxn>
                <a:cxn ang="0">
                  <a:pos x="20" y="4"/>
                </a:cxn>
                <a:cxn ang="0">
                  <a:pos x="24" y="6"/>
                </a:cxn>
                <a:cxn ang="0">
                  <a:pos x="27" y="8"/>
                </a:cxn>
                <a:cxn ang="0">
                  <a:pos x="28" y="12"/>
                </a:cxn>
                <a:cxn ang="0">
                  <a:pos x="28" y="12"/>
                </a:cxn>
              </a:cxnLst>
              <a:rect l="0" t="0" r="r" b="b"/>
              <a:pathLst>
                <a:path w="28" h="20">
                  <a:moveTo>
                    <a:pt x="28" y="12"/>
                  </a:moveTo>
                  <a:lnTo>
                    <a:pt x="28" y="12"/>
                  </a:lnTo>
                  <a:lnTo>
                    <a:pt x="27" y="15"/>
                  </a:lnTo>
                  <a:lnTo>
                    <a:pt x="26" y="17"/>
                  </a:lnTo>
                  <a:lnTo>
                    <a:pt x="22" y="19"/>
                  </a:lnTo>
                  <a:lnTo>
                    <a:pt x="16" y="20"/>
                  </a:lnTo>
                  <a:lnTo>
                    <a:pt x="9" y="20"/>
                  </a:lnTo>
                  <a:lnTo>
                    <a:pt x="9" y="20"/>
                  </a:lnTo>
                  <a:lnTo>
                    <a:pt x="7" y="15"/>
                  </a:lnTo>
                  <a:lnTo>
                    <a:pt x="2" y="10"/>
                  </a:lnTo>
                  <a:lnTo>
                    <a:pt x="1" y="8"/>
                  </a:lnTo>
                  <a:lnTo>
                    <a:pt x="0" y="6"/>
                  </a:lnTo>
                  <a:lnTo>
                    <a:pt x="0" y="4"/>
                  </a:lnTo>
                  <a:lnTo>
                    <a:pt x="1" y="1"/>
                  </a:lnTo>
                  <a:lnTo>
                    <a:pt x="1" y="1"/>
                  </a:lnTo>
                  <a:lnTo>
                    <a:pt x="6" y="0"/>
                  </a:lnTo>
                  <a:lnTo>
                    <a:pt x="9" y="0"/>
                  </a:lnTo>
                  <a:lnTo>
                    <a:pt x="17" y="2"/>
                  </a:lnTo>
                  <a:lnTo>
                    <a:pt x="20" y="4"/>
                  </a:lnTo>
                  <a:lnTo>
                    <a:pt x="24" y="6"/>
                  </a:lnTo>
                  <a:lnTo>
                    <a:pt x="27" y="8"/>
                  </a:lnTo>
                  <a:lnTo>
                    <a:pt x="28" y="12"/>
                  </a:lnTo>
                  <a:lnTo>
                    <a:pt x="28" y="12"/>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6" name="Freeform 251"/>
            <p:cNvSpPr>
              <a:spLocks noEditPoints="1"/>
            </p:cNvSpPr>
            <p:nvPr/>
          </p:nvSpPr>
          <p:spPr bwMode="auto">
            <a:xfrm>
              <a:off x="5473701" y="3829050"/>
              <a:ext cx="33338" cy="30163"/>
            </a:xfrm>
            <a:custGeom>
              <a:avLst/>
              <a:gdLst/>
              <a:ahLst/>
              <a:cxnLst>
                <a:cxn ang="0">
                  <a:pos x="53" y="6"/>
                </a:cxn>
                <a:cxn ang="0">
                  <a:pos x="53" y="6"/>
                </a:cxn>
                <a:cxn ang="0">
                  <a:pos x="59" y="15"/>
                </a:cxn>
                <a:cxn ang="0">
                  <a:pos x="62" y="24"/>
                </a:cxn>
                <a:cxn ang="0">
                  <a:pos x="63" y="31"/>
                </a:cxn>
                <a:cxn ang="0">
                  <a:pos x="62" y="39"/>
                </a:cxn>
                <a:cxn ang="0">
                  <a:pos x="58" y="44"/>
                </a:cxn>
                <a:cxn ang="0">
                  <a:pos x="54" y="49"/>
                </a:cxn>
                <a:cxn ang="0">
                  <a:pos x="47" y="52"/>
                </a:cxn>
                <a:cxn ang="0">
                  <a:pos x="41" y="56"/>
                </a:cxn>
                <a:cxn ang="0">
                  <a:pos x="33" y="57"/>
                </a:cxn>
                <a:cxn ang="0">
                  <a:pos x="26" y="57"/>
                </a:cxn>
                <a:cxn ang="0">
                  <a:pos x="18" y="56"/>
                </a:cxn>
                <a:cxn ang="0">
                  <a:pos x="12" y="52"/>
                </a:cxn>
                <a:cxn ang="0">
                  <a:pos x="7" y="47"/>
                </a:cxn>
                <a:cxn ang="0">
                  <a:pos x="2" y="42"/>
                </a:cxn>
                <a:cxn ang="0">
                  <a:pos x="0" y="33"/>
                </a:cxn>
                <a:cxn ang="0">
                  <a:pos x="0" y="22"/>
                </a:cxn>
                <a:cxn ang="0">
                  <a:pos x="0" y="22"/>
                </a:cxn>
                <a:cxn ang="0">
                  <a:pos x="1" y="18"/>
                </a:cxn>
                <a:cxn ang="0">
                  <a:pos x="2" y="15"/>
                </a:cxn>
                <a:cxn ang="0">
                  <a:pos x="4" y="12"/>
                </a:cxn>
                <a:cxn ang="0">
                  <a:pos x="7" y="9"/>
                </a:cxn>
                <a:cxn ang="0">
                  <a:pos x="12" y="4"/>
                </a:cxn>
                <a:cxn ang="0">
                  <a:pos x="18" y="1"/>
                </a:cxn>
                <a:cxn ang="0">
                  <a:pos x="27" y="0"/>
                </a:cxn>
                <a:cxn ang="0">
                  <a:pos x="35" y="1"/>
                </a:cxn>
                <a:cxn ang="0">
                  <a:pos x="44" y="3"/>
                </a:cxn>
                <a:cxn ang="0">
                  <a:pos x="53" y="6"/>
                </a:cxn>
                <a:cxn ang="0">
                  <a:pos x="53" y="6"/>
                </a:cxn>
                <a:cxn ang="0">
                  <a:pos x="17" y="25"/>
                </a:cxn>
                <a:cxn ang="0">
                  <a:pos x="17" y="25"/>
                </a:cxn>
                <a:cxn ang="0">
                  <a:pos x="18" y="30"/>
                </a:cxn>
                <a:cxn ang="0">
                  <a:pos x="20" y="34"/>
                </a:cxn>
                <a:cxn ang="0">
                  <a:pos x="24" y="37"/>
                </a:cxn>
                <a:cxn ang="0">
                  <a:pos x="27" y="40"/>
                </a:cxn>
                <a:cxn ang="0">
                  <a:pos x="31" y="41"/>
                </a:cxn>
                <a:cxn ang="0">
                  <a:pos x="35" y="41"/>
                </a:cxn>
                <a:cxn ang="0">
                  <a:pos x="41" y="40"/>
                </a:cxn>
                <a:cxn ang="0">
                  <a:pos x="45" y="36"/>
                </a:cxn>
                <a:cxn ang="0">
                  <a:pos x="45" y="36"/>
                </a:cxn>
                <a:cxn ang="0">
                  <a:pos x="45" y="27"/>
                </a:cxn>
                <a:cxn ang="0">
                  <a:pos x="44" y="19"/>
                </a:cxn>
                <a:cxn ang="0">
                  <a:pos x="44" y="19"/>
                </a:cxn>
                <a:cxn ang="0">
                  <a:pos x="35" y="18"/>
                </a:cxn>
                <a:cxn ang="0">
                  <a:pos x="29" y="19"/>
                </a:cxn>
                <a:cxn ang="0">
                  <a:pos x="24" y="21"/>
                </a:cxn>
                <a:cxn ang="0">
                  <a:pos x="17" y="25"/>
                </a:cxn>
                <a:cxn ang="0">
                  <a:pos x="17" y="25"/>
                </a:cxn>
              </a:cxnLst>
              <a:rect l="0" t="0" r="r" b="b"/>
              <a:pathLst>
                <a:path w="63" h="57">
                  <a:moveTo>
                    <a:pt x="53" y="6"/>
                  </a:moveTo>
                  <a:lnTo>
                    <a:pt x="53" y="6"/>
                  </a:lnTo>
                  <a:lnTo>
                    <a:pt x="59" y="15"/>
                  </a:lnTo>
                  <a:lnTo>
                    <a:pt x="62" y="24"/>
                  </a:lnTo>
                  <a:lnTo>
                    <a:pt x="63" y="31"/>
                  </a:lnTo>
                  <a:lnTo>
                    <a:pt x="62" y="39"/>
                  </a:lnTo>
                  <a:lnTo>
                    <a:pt x="58" y="44"/>
                  </a:lnTo>
                  <a:lnTo>
                    <a:pt x="54" y="49"/>
                  </a:lnTo>
                  <a:lnTo>
                    <a:pt x="47" y="52"/>
                  </a:lnTo>
                  <a:lnTo>
                    <a:pt x="41" y="56"/>
                  </a:lnTo>
                  <a:lnTo>
                    <a:pt x="33" y="57"/>
                  </a:lnTo>
                  <a:lnTo>
                    <a:pt x="26" y="57"/>
                  </a:lnTo>
                  <a:lnTo>
                    <a:pt x="18" y="56"/>
                  </a:lnTo>
                  <a:lnTo>
                    <a:pt x="12" y="52"/>
                  </a:lnTo>
                  <a:lnTo>
                    <a:pt x="7" y="47"/>
                  </a:lnTo>
                  <a:lnTo>
                    <a:pt x="2" y="42"/>
                  </a:lnTo>
                  <a:lnTo>
                    <a:pt x="0" y="33"/>
                  </a:lnTo>
                  <a:lnTo>
                    <a:pt x="0" y="22"/>
                  </a:lnTo>
                  <a:lnTo>
                    <a:pt x="0" y="22"/>
                  </a:lnTo>
                  <a:lnTo>
                    <a:pt x="1" y="18"/>
                  </a:lnTo>
                  <a:lnTo>
                    <a:pt x="2" y="15"/>
                  </a:lnTo>
                  <a:lnTo>
                    <a:pt x="4" y="12"/>
                  </a:lnTo>
                  <a:lnTo>
                    <a:pt x="7" y="9"/>
                  </a:lnTo>
                  <a:lnTo>
                    <a:pt x="12" y="4"/>
                  </a:lnTo>
                  <a:lnTo>
                    <a:pt x="18" y="1"/>
                  </a:lnTo>
                  <a:lnTo>
                    <a:pt x="27" y="0"/>
                  </a:lnTo>
                  <a:lnTo>
                    <a:pt x="35" y="1"/>
                  </a:lnTo>
                  <a:lnTo>
                    <a:pt x="44" y="3"/>
                  </a:lnTo>
                  <a:lnTo>
                    <a:pt x="53" y="6"/>
                  </a:lnTo>
                  <a:lnTo>
                    <a:pt x="53" y="6"/>
                  </a:lnTo>
                  <a:close/>
                  <a:moveTo>
                    <a:pt x="17" y="25"/>
                  </a:moveTo>
                  <a:lnTo>
                    <a:pt x="17" y="25"/>
                  </a:lnTo>
                  <a:lnTo>
                    <a:pt x="18" y="30"/>
                  </a:lnTo>
                  <a:lnTo>
                    <a:pt x="20" y="34"/>
                  </a:lnTo>
                  <a:lnTo>
                    <a:pt x="24" y="37"/>
                  </a:lnTo>
                  <a:lnTo>
                    <a:pt x="27" y="40"/>
                  </a:lnTo>
                  <a:lnTo>
                    <a:pt x="31" y="41"/>
                  </a:lnTo>
                  <a:lnTo>
                    <a:pt x="35" y="41"/>
                  </a:lnTo>
                  <a:lnTo>
                    <a:pt x="41" y="40"/>
                  </a:lnTo>
                  <a:lnTo>
                    <a:pt x="45" y="36"/>
                  </a:lnTo>
                  <a:lnTo>
                    <a:pt x="45" y="36"/>
                  </a:lnTo>
                  <a:lnTo>
                    <a:pt x="45" y="27"/>
                  </a:lnTo>
                  <a:lnTo>
                    <a:pt x="44" y="19"/>
                  </a:lnTo>
                  <a:lnTo>
                    <a:pt x="44" y="19"/>
                  </a:lnTo>
                  <a:lnTo>
                    <a:pt x="35" y="18"/>
                  </a:lnTo>
                  <a:lnTo>
                    <a:pt x="29" y="19"/>
                  </a:lnTo>
                  <a:lnTo>
                    <a:pt x="24" y="21"/>
                  </a:lnTo>
                  <a:lnTo>
                    <a:pt x="17" y="25"/>
                  </a:lnTo>
                  <a:lnTo>
                    <a:pt x="17" y="25"/>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7" name="Freeform 252"/>
            <p:cNvSpPr>
              <a:spLocks noEditPoints="1"/>
            </p:cNvSpPr>
            <p:nvPr/>
          </p:nvSpPr>
          <p:spPr bwMode="auto">
            <a:xfrm>
              <a:off x="5627688" y="3665538"/>
              <a:ext cx="312738" cy="215900"/>
            </a:xfrm>
            <a:custGeom>
              <a:avLst/>
              <a:gdLst/>
              <a:ahLst/>
              <a:cxnLst>
                <a:cxn ang="0">
                  <a:pos x="528" y="66"/>
                </a:cxn>
                <a:cxn ang="0">
                  <a:pos x="536" y="127"/>
                </a:cxn>
                <a:cxn ang="0">
                  <a:pos x="575" y="159"/>
                </a:cxn>
                <a:cxn ang="0">
                  <a:pos x="572" y="214"/>
                </a:cxn>
                <a:cxn ang="0">
                  <a:pos x="576" y="250"/>
                </a:cxn>
                <a:cxn ang="0">
                  <a:pos x="507" y="334"/>
                </a:cxn>
                <a:cxn ang="0">
                  <a:pos x="449" y="321"/>
                </a:cxn>
                <a:cxn ang="0">
                  <a:pos x="370" y="333"/>
                </a:cxn>
                <a:cxn ang="0">
                  <a:pos x="328" y="382"/>
                </a:cxn>
                <a:cxn ang="0">
                  <a:pos x="285" y="353"/>
                </a:cxn>
                <a:cxn ang="0">
                  <a:pos x="242" y="403"/>
                </a:cxn>
                <a:cxn ang="0">
                  <a:pos x="194" y="366"/>
                </a:cxn>
                <a:cxn ang="0">
                  <a:pos x="125" y="360"/>
                </a:cxn>
                <a:cxn ang="0">
                  <a:pos x="57" y="378"/>
                </a:cxn>
                <a:cxn ang="0">
                  <a:pos x="32" y="265"/>
                </a:cxn>
                <a:cxn ang="0">
                  <a:pos x="42" y="216"/>
                </a:cxn>
                <a:cxn ang="0">
                  <a:pos x="1" y="149"/>
                </a:cxn>
                <a:cxn ang="0">
                  <a:pos x="89" y="82"/>
                </a:cxn>
                <a:cxn ang="0">
                  <a:pos x="157" y="97"/>
                </a:cxn>
                <a:cxn ang="0">
                  <a:pos x="244" y="78"/>
                </a:cxn>
                <a:cxn ang="0">
                  <a:pos x="288" y="34"/>
                </a:cxn>
                <a:cxn ang="0">
                  <a:pos x="344" y="55"/>
                </a:cxn>
                <a:cxn ang="0">
                  <a:pos x="401" y="23"/>
                </a:cxn>
                <a:cxn ang="0">
                  <a:pos x="470" y="1"/>
                </a:cxn>
                <a:cxn ang="0">
                  <a:pos x="478" y="73"/>
                </a:cxn>
                <a:cxn ang="0">
                  <a:pos x="511" y="254"/>
                </a:cxn>
                <a:cxn ang="0">
                  <a:pos x="463" y="298"/>
                </a:cxn>
                <a:cxn ang="0">
                  <a:pos x="517" y="302"/>
                </a:cxn>
                <a:cxn ang="0">
                  <a:pos x="532" y="246"/>
                </a:cxn>
                <a:cxn ang="0">
                  <a:pos x="540" y="215"/>
                </a:cxn>
                <a:cxn ang="0">
                  <a:pos x="530" y="181"/>
                </a:cxn>
                <a:cxn ang="0">
                  <a:pos x="512" y="143"/>
                </a:cxn>
                <a:cxn ang="0">
                  <a:pos x="536" y="84"/>
                </a:cxn>
                <a:cxn ang="0">
                  <a:pos x="469" y="24"/>
                </a:cxn>
                <a:cxn ang="0">
                  <a:pos x="62" y="206"/>
                </a:cxn>
                <a:cxn ang="0">
                  <a:pos x="27" y="246"/>
                </a:cxn>
                <a:cxn ang="0">
                  <a:pos x="85" y="267"/>
                </a:cxn>
                <a:cxn ang="0">
                  <a:pos x="65" y="356"/>
                </a:cxn>
                <a:cxn ang="0">
                  <a:pos x="164" y="385"/>
                </a:cxn>
                <a:cxn ang="0">
                  <a:pos x="158" y="331"/>
                </a:cxn>
                <a:cxn ang="0">
                  <a:pos x="102" y="216"/>
                </a:cxn>
                <a:cxn ang="0">
                  <a:pos x="104" y="145"/>
                </a:cxn>
                <a:cxn ang="0">
                  <a:pos x="340" y="94"/>
                </a:cxn>
                <a:cxn ang="0">
                  <a:pos x="381" y="32"/>
                </a:cxn>
                <a:cxn ang="0">
                  <a:pos x="338" y="78"/>
                </a:cxn>
                <a:cxn ang="0">
                  <a:pos x="267" y="92"/>
                </a:cxn>
                <a:cxn ang="0">
                  <a:pos x="179" y="91"/>
                </a:cxn>
                <a:cxn ang="0">
                  <a:pos x="136" y="115"/>
                </a:cxn>
                <a:cxn ang="0">
                  <a:pos x="83" y="139"/>
                </a:cxn>
                <a:cxn ang="0">
                  <a:pos x="37" y="186"/>
                </a:cxn>
                <a:cxn ang="0">
                  <a:pos x="332" y="117"/>
                </a:cxn>
                <a:cxn ang="0">
                  <a:pos x="110" y="189"/>
                </a:cxn>
                <a:cxn ang="0">
                  <a:pos x="128" y="292"/>
                </a:cxn>
                <a:cxn ang="0">
                  <a:pos x="304" y="296"/>
                </a:cxn>
                <a:cxn ang="0">
                  <a:pos x="494" y="248"/>
                </a:cxn>
                <a:cxn ang="0">
                  <a:pos x="464" y="79"/>
                </a:cxn>
                <a:cxn ang="0">
                  <a:pos x="263" y="357"/>
                </a:cxn>
                <a:cxn ang="0">
                  <a:pos x="334" y="360"/>
                </a:cxn>
                <a:cxn ang="0">
                  <a:pos x="396" y="321"/>
                </a:cxn>
                <a:cxn ang="0">
                  <a:pos x="318" y="311"/>
                </a:cxn>
              </a:cxnLst>
              <a:rect l="0" t="0" r="r" b="b"/>
              <a:pathLst>
                <a:path w="590" h="408">
                  <a:moveTo>
                    <a:pt x="479" y="0"/>
                  </a:moveTo>
                  <a:lnTo>
                    <a:pt x="479" y="0"/>
                  </a:lnTo>
                  <a:lnTo>
                    <a:pt x="482" y="5"/>
                  </a:lnTo>
                  <a:lnTo>
                    <a:pt x="485" y="12"/>
                  </a:lnTo>
                  <a:lnTo>
                    <a:pt x="490" y="26"/>
                  </a:lnTo>
                  <a:lnTo>
                    <a:pt x="494" y="40"/>
                  </a:lnTo>
                  <a:lnTo>
                    <a:pt x="496" y="47"/>
                  </a:lnTo>
                  <a:lnTo>
                    <a:pt x="500" y="52"/>
                  </a:lnTo>
                  <a:lnTo>
                    <a:pt x="500" y="52"/>
                  </a:lnTo>
                  <a:lnTo>
                    <a:pt x="511" y="57"/>
                  </a:lnTo>
                  <a:lnTo>
                    <a:pt x="523" y="64"/>
                  </a:lnTo>
                  <a:lnTo>
                    <a:pt x="528" y="66"/>
                  </a:lnTo>
                  <a:lnTo>
                    <a:pt x="536" y="67"/>
                  </a:lnTo>
                  <a:lnTo>
                    <a:pt x="542" y="69"/>
                  </a:lnTo>
                  <a:lnTo>
                    <a:pt x="551" y="69"/>
                  </a:lnTo>
                  <a:lnTo>
                    <a:pt x="551" y="69"/>
                  </a:lnTo>
                  <a:lnTo>
                    <a:pt x="552" y="72"/>
                  </a:lnTo>
                  <a:lnTo>
                    <a:pt x="553" y="76"/>
                  </a:lnTo>
                  <a:lnTo>
                    <a:pt x="553" y="83"/>
                  </a:lnTo>
                  <a:lnTo>
                    <a:pt x="552" y="90"/>
                  </a:lnTo>
                  <a:lnTo>
                    <a:pt x="549" y="97"/>
                  </a:lnTo>
                  <a:lnTo>
                    <a:pt x="541" y="112"/>
                  </a:lnTo>
                  <a:lnTo>
                    <a:pt x="538" y="119"/>
                  </a:lnTo>
                  <a:lnTo>
                    <a:pt x="536" y="127"/>
                  </a:lnTo>
                  <a:lnTo>
                    <a:pt x="536" y="127"/>
                  </a:lnTo>
                  <a:lnTo>
                    <a:pt x="539" y="132"/>
                  </a:lnTo>
                  <a:lnTo>
                    <a:pt x="542" y="136"/>
                  </a:lnTo>
                  <a:lnTo>
                    <a:pt x="546" y="138"/>
                  </a:lnTo>
                  <a:lnTo>
                    <a:pt x="551" y="140"/>
                  </a:lnTo>
                  <a:lnTo>
                    <a:pt x="561" y="142"/>
                  </a:lnTo>
                  <a:lnTo>
                    <a:pt x="573" y="144"/>
                  </a:lnTo>
                  <a:lnTo>
                    <a:pt x="573" y="144"/>
                  </a:lnTo>
                  <a:lnTo>
                    <a:pt x="575" y="148"/>
                  </a:lnTo>
                  <a:lnTo>
                    <a:pt x="576" y="153"/>
                  </a:lnTo>
                  <a:lnTo>
                    <a:pt x="576" y="156"/>
                  </a:lnTo>
                  <a:lnTo>
                    <a:pt x="575" y="159"/>
                  </a:lnTo>
                  <a:lnTo>
                    <a:pt x="572" y="166"/>
                  </a:lnTo>
                  <a:lnTo>
                    <a:pt x="567" y="170"/>
                  </a:lnTo>
                  <a:lnTo>
                    <a:pt x="555" y="179"/>
                  </a:lnTo>
                  <a:lnTo>
                    <a:pt x="550" y="185"/>
                  </a:lnTo>
                  <a:lnTo>
                    <a:pt x="549" y="188"/>
                  </a:lnTo>
                  <a:lnTo>
                    <a:pt x="546" y="191"/>
                  </a:lnTo>
                  <a:lnTo>
                    <a:pt x="546" y="191"/>
                  </a:lnTo>
                  <a:lnTo>
                    <a:pt x="549" y="194"/>
                  </a:lnTo>
                  <a:lnTo>
                    <a:pt x="551" y="199"/>
                  </a:lnTo>
                  <a:lnTo>
                    <a:pt x="557" y="204"/>
                  </a:lnTo>
                  <a:lnTo>
                    <a:pt x="565" y="209"/>
                  </a:lnTo>
                  <a:lnTo>
                    <a:pt x="572" y="214"/>
                  </a:lnTo>
                  <a:lnTo>
                    <a:pt x="580" y="218"/>
                  </a:lnTo>
                  <a:lnTo>
                    <a:pt x="585" y="223"/>
                  </a:lnTo>
                  <a:lnTo>
                    <a:pt x="587" y="225"/>
                  </a:lnTo>
                  <a:lnTo>
                    <a:pt x="589" y="229"/>
                  </a:lnTo>
                  <a:lnTo>
                    <a:pt x="590" y="232"/>
                  </a:lnTo>
                  <a:lnTo>
                    <a:pt x="590" y="236"/>
                  </a:lnTo>
                  <a:lnTo>
                    <a:pt x="590" y="236"/>
                  </a:lnTo>
                  <a:lnTo>
                    <a:pt x="589" y="239"/>
                  </a:lnTo>
                  <a:lnTo>
                    <a:pt x="588" y="243"/>
                  </a:lnTo>
                  <a:lnTo>
                    <a:pt x="586" y="245"/>
                  </a:lnTo>
                  <a:lnTo>
                    <a:pt x="583" y="247"/>
                  </a:lnTo>
                  <a:lnTo>
                    <a:pt x="576" y="250"/>
                  </a:lnTo>
                  <a:lnTo>
                    <a:pt x="568" y="253"/>
                  </a:lnTo>
                  <a:lnTo>
                    <a:pt x="551" y="259"/>
                  </a:lnTo>
                  <a:lnTo>
                    <a:pt x="542" y="262"/>
                  </a:lnTo>
                  <a:lnTo>
                    <a:pt x="536" y="266"/>
                  </a:lnTo>
                  <a:lnTo>
                    <a:pt x="536" y="266"/>
                  </a:lnTo>
                  <a:lnTo>
                    <a:pt x="535" y="289"/>
                  </a:lnTo>
                  <a:lnTo>
                    <a:pt x="532" y="307"/>
                  </a:lnTo>
                  <a:lnTo>
                    <a:pt x="528" y="322"/>
                  </a:lnTo>
                  <a:lnTo>
                    <a:pt x="523" y="338"/>
                  </a:lnTo>
                  <a:lnTo>
                    <a:pt x="523" y="338"/>
                  </a:lnTo>
                  <a:lnTo>
                    <a:pt x="514" y="337"/>
                  </a:lnTo>
                  <a:lnTo>
                    <a:pt x="507" y="334"/>
                  </a:lnTo>
                  <a:lnTo>
                    <a:pt x="501" y="328"/>
                  </a:lnTo>
                  <a:lnTo>
                    <a:pt x="498" y="323"/>
                  </a:lnTo>
                  <a:lnTo>
                    <a:pt x="498" y="323"/>
                  </a:lnTo>
                  <a:lnTo>
                    <a:pt x="490" y="321"/>
                  </a:lnTo>
                  <a:lnTo>
                    <a:pt x="477" y="319"/>
                  </a:lnTo>
                  <a:lnTo>
                    <a:pt x="470" y="318"/>
                  </a:lnTo>
                  <a:lnTo>
                    <a:pt x="465" y="315"/>
                  </a:lnTo>
                  <a:lnTo>
                    <a:pt x="460" y="313"/>
                  </a:lnTo>
                  <a:lnTo>
                    <a:pt x="456" y="309"/>
                  </a:lnTo>
                  <a:lnTo>
                    <a:pt x="456" y="309"/>
                  </a:lnTo>
                  <a:lnTo>
                    <a:pt x="452" y="314"/>
                  </a:lnTo>
                  <a:lnTo>
                    <a:pt x="449" y="321"/>
                  </a:lnTo>
                  <a:lnTo>
                    <a:pt x="443" y="335"/>
                  </a:lnTo>
                  <a:lnTo>
                    <a:pt x="439" y="341"/>
                  </a:lnTo>
                  <a:lnTo>
                    <a:pt x="436" y="348"/>
                  </a:lnTo>
                  <a:lnTo>
                    <a:pt x="431" y="353"/>
                  </a:lnTo>
                  <a:lnTo>
                    <a:pt x="424" y="356"/>
                  </a:lnTo>
                  <a:lnTo>
                    <a:pt x="424" y="356"/>
                  </a:lnTo>
                  <a:lnTo>
                    <a:pt x="403" y="341"/>
                  </a:lnTo>
                  <a:lnTo>
                    <a:pt x="391" y="334"/>
                  </a:lnTo>
                  <a:lnTo>
                    <a:pt x="378" y="328"/>
                  </a:lnTo>
                  <a:lnTo>
                    <a:pt x="378" y="328"/>
                  </a:lnTo>
                  <a:lnTo>
                    <a:pt x="373" y="329"/>
                  </a:lnTo>
                  <a:lnTo>
                    <a:pt x="370" y="333"/>
                  </a:lnTo>
                  <a:lnTo>
                    <a:pt x="365" y="336"/>
                  </a:lnTo>
                  <a:lnTo>
                    <a:pt x="363" y="339"/>
                  </a:lnTo>
                  <a:lnTo>
                    <a:pt x="358" y="349"/>
                  </a:lnTo>
                  <a:lnTo>
                    <a:pt x="354" y="358"/>
                  </a:lnTo>
                  <a:lnTo>
                    <a:pt x="349" y="368"/>
                  </a:lnTo>
                  <a:lnTo>
                    <a:pt x="344" y="375"/>
                  </a:lnTo>
                  <a:lnTo>
                    <a:pt x="342" y="379"/>
                  </a:lnTo>
                  <a:lnTo>
                    <a:pt x="339" y="381"/>
                  </a:lnTo>
                  <a:lnTo>
                    <a:pt x="334" y="382"/>
                  </a:lnTo>
                  <a:lnTo>
                    <a:pt x="331" y="383"/>
                  </a:lnTo>
                  <a:lnTo>
                    <a:pt x="331" y="383"/>
                  </a:lnTo>
                  <a:lnTo>
                    <a:pt x="328" y="382"/>
                  </a:lnTo>
                  <a:lnTo>
                    <a:pt x="325" y="381"/>
                  </a:lnTo>
                  <a:lnTo>
                    <a:pt x="320" y="378"/>
                  </a:lnTo>
                  <a:lnTo>
                    <a:pt x="316" y="372"/>
                  </a:lnTo>
                  <a:lnTo>
                    <a:pt x="313" y="367"/>
                  </a:lnTo>
                  <a:lnTo>
                    <a:pt x="310" y="360"/>
                  </a:lnTo>
                  <a:lnTo>
                    <a:pt x="305" y="355"/>
                  </a:lnTo>
                  <a:lnTo>
                    <a:pt x="300" y="351"/>
                  </a:lnTo>
                  <a:lnTo>
                    <a:pt x="297" y="350"/>
                  </a:lnTo>
                  <a:lnTo>
                    <a:pt x="294" y="349"/>
                  </a:lnTo>
                  <a:lnTo>
                    <a:pt x="294" y="349"/>
                  </a:lnTo>
                  <a:lnTo>
                    <a:pt x="288" y="350"/>
                  </a:lnTo>
                  <a:lnTo>
                    <a:pt x="285" y="353"/>
                  </a:lnTo>
                  <a:lnTo>
                    <a:pt x="281" y="355"/>
                  </a:lnTo>
                  <a:lnTo>
                    <a:pt x="279" y="359"/>
                  </a:lnTo>
                  <a:lnTo>
                    <a:pt x="272" y="368"/>
                  </a:lnTo>
                  <a:lnTo>
                    <a:pt x="268" y="376"/>
                  </a:lnTo>
                  <a:lnTo>
                    <a:pt x="264" y="386"/>
                  </a:lnTo>
                  <a:lnTo>
                    <a:pt x="258" y="395"/>
                  </a:lnTo>
                  <a:lnTo>
                    <a:pt x="256" y="398"/>
                  </a:lnTo>
                  <a:lnTo>
                    <a:pt x="253" y="400"/>
                  </a:lnTo>
                  <a:lnTo>
                    <a:pt x="250" y="402"/>
                  </a:lnTo>
                  <a:lnTo>
                    <a:pt x="247" y="403"/>
                  </a:lnTo>
                  <a:lnTo>
                    <a:pt x="247" y="403"/>
                  </a:lnTo>
                  <a:lnTo>
                    <a:pt x="242" y="403"/>
                  </a:lnTo>
                  <a:lnTo>
                    <a:pt x="238" y="401"/>
                  </a:lnTo>
                  <a:lnTo>
                    <a:pt x="235" y="397"/>
                  </a:lnTo>
                  <a:lnTo>
                    <a:pt x="232" y="393"/>
                  </a:lnTo>
                  <a:lnTo>
                    <a:pt x="225" y="383"/>
                  </a:lnTo>
                  <a:lnTo>
                    <a:pt x="222" y="378"/>
                  </a:lnTo>
                  <a:lnTo>
                    <a:pt x="219" y="373"/>
                  </a:lnTo>
                  <a:lnTo>
                    <a:pt x="219" y="373"/>
                  </a:lnTo>
                  <a:lnTo>
                    <a:pt x="211" y="372"/>
                  </a:lnTo>
                  <a:lnTo>
                    <a:pt x="205" y="371"/>
                  </a:lnTo>
                  <a:lnTo>
                    <a:pt x="199" y="369"/>
                  </a:lnTo>
                  <a:lnTo>
                    <a:pt x="194" y="366"/>
                  </a:lnTo>
                  <a:lnTo>
                    <a:pt x="194" y="366"/>
                  </a:lnTo>
                  <a:lnTo>
                    <a:pt x="179" y="386"/>
                  </a:lnTo>
                  <a:lnTo>
                    <a:pt x="171" y="397"/>
                  </a:lnTo>
                  <a:lnTo>
                    <a:pt x="164" y="408"/>
                  </a:lnTo>
                  <a:lnTo>
                    <a:pt x="164" y="408"/>
                  </a:lnTo>
                  <a:lnTo>
                    <a:pt x="160" y="405"/>
                  </a:lnTo>
                  <a:lnTo>
                    <a:pt x="157" y="404"/>
                  </a:lnTo>
                  <a:lnTo>
                    <a:pt x="151" y="399"/>
                  </a:lnTo>
                  <a:lnTo>
                    <a:pt x="146" y="393"/>
                  </a:lnTo>
                  <a:lnTo>
                    <a:pt x="143" y="385"/>
                  </a:lnTo>
                  <a:lnTo>
                    <a:pt x="135" y="371"/>
                  </a:lnTo>
                  <a:lnTo>
                    <a:pt x="130" y="365"/>
                  </a:lnTo>
                  <a:lnTo>
                    <a:pt x="125" y="360"/>
                  </a:lnTo>
                  <a:lnTo>
                    <a:pt x="125" y="360"/>
                  </a:lnTo>
                  <a:lnTo>
                    <a:pt x="120" y="359"/>
                  </a:lnTo>
                  <a:lnTo>
                    <a:pt x="116" y="359"/>
                  </a:lnTo>
                  <a:lnTo>
                    <a:pt x="108" y="360"/>
                  </a:lnTo>
                  <a:lnTo>
                    <a:pt x="101" y="364"/>
                  </a:lnTo>
                  <a:lnTo>
                    <a:pt x="93" y="368"/>
                  </a:lnTo>
                  <a:lnTo>
                    <a:pt x="86" y="372"/>
                  </a:lnTo>
                  <a:lnTo>
                    <a:pt x="77" y="375"/>
                  </a:lnTo>
                  <a:lnTo>
                    <a:pt x="68" y="378"/>
                  </a:lnTo>
                  <a:lnTo>
                    <a:pt x="62" y="378"/>
                  </a:lnTo>
                  <a:lnTo>
                    <a:pt x="57" y="378"/>
                  </a:lnTo>
                  <a:lnTo>
                    <a:pt x="57" y="378"/>
                  </a:lnTo>
                  <a:lnTo>
                    <a:pt x="54" y="372"/>
                  </a:lnTo>
                  <a:lnTo>
                    <a:pt x="50" y="369"/>
                  </a:lnTo>
                  <a:lnTo>
                    <a:pt x="50" y="369"/>
                  </a:lnTo>
                  <a:lnTo>
                    <a:pt x="50" y="357"/>
                  </a:lnTo>
                  <a:lnTo>
                    <a:pt x="52" y="344"/>
                  </a:lnTo>
                  <a:lnTo>
                    <a:pt x="57" y="321"/>
                  </a:lnTo>
                  <a:lnTo>
                    <a:pt x="61" y="299"/>
                  </a:lnTo>
                  <a:lnTo>
                    <a:pt x="62" y="289"/>
                  </a:lnTo>
                  <a:lnTo>
                    <a:pt x="62" y="279"/>
                  </a:lnTo>
                  <a:lnTo>
                    <a:pt x="62" y="279"/>
                  </a:lnTo>
                  <a:lnTo>
                    <a:pt x="47" y="273"/>
                  </a:lnTo>
                  <a:lnTo>
                    <a:pt x="32" y="265"/>
                  </a:lnTo>
                  <a:lnTo>
                    <a:pt x="0" y="253"/>
                  </a:lnTo>
                  <a:lnTo>
                    <a:pt x="0" y="253"/>
                  </a:lnTo>
                  <a:lnTo>
                    <a:pt x="0" y="248"/>
                  </a:lnTo>
                  <a:lnTo>
                    <a:pt x="0" y="244"/>
                  </a:lnTo>
                  <a:lnTo>
                    <a:pt x="1" y="239"/>
                  </a:lnTo>
                  <a:lnTo>
                    <a:pt x="4" y="236"/>
                  </a:lnTo>
                  <a:lnTo>
                    <a:pt x="8" y="231"/>
                  </a:lnTo>
                  <a:lnTo>
                    <a:pt x="14" y="228"/>
                  </a:lnTo>
                  <a:lnTo>
                    <a:pt x="21" y="224"/>
                  </a:lnTo>
                  <a:lnTo>
                    <a:pt x="28" y="221"/>
                  </a:lnTo>
                  <a:lnTo>
                    <a:pt x="36" y="219"/>
                  </a:lnTo>
                  <a:lnTo>
                    <a:pt x="42" y="216"/>
                  </a:lnTo>
                  <a:lnTo>
                    <a:pt x="42" y="216"/>
                  </a:lnTo>
                  <a:lnTo>
                    <a:pt x="39" y="213"/>
                  </a:lnTo>
                  <a:lnTo>
                    <a:pt x="36" y="208"/>
                  </a:lnTo>
                  <a:lnTo>
                    <a:pt x="30" y="199"/>
                  </a:lnTo>
                  <a:lnTo>
                    <a:pt x="24" y="188"/>
                  </a:lnTo>
                  <a:lnTo>
                    <a:pt x="17" y="178"/>
                  </a:lnTo>
                  <a:lnTo>
                    <a:pt x="17" y="178"/>
                  </a:lnTo>
                  <a:lnTo>
                    <a:pt x="10" y="169"/>
                  </a:lnTo>
                  <a:lnTo>
                    <a:pt x="6" y="164"/>
                  </a:lnTo>
                  <a:lnTo>
                    <a:pt x="2" y="159"/>
                  </a:lnTo>
                  <a:lnTo>
                    <a:pt x="1" y="155"/>
                  </a:lnTo>
                  <a:lnTo>
                    <a:pt x="1" y="149"/>
                  </a:lnTo>
                  <a:lnTo>
                    <a:pt x="5" y="143"/>
                  </a:lnTo>
                  <a:lnTo>
                    <a:pt x="10" y="137"/>
                  </a:lnTo>
                  <a:lnTo>
                    <a:pt x="10" y="137"/>
                  </a:lnTo>
                  <a:lnTo>
                    <a:pt x="40" y="138"/>
                  </a:lnTo>
                  <a:lnTo>
                    <a:pt x="53" y="139"/>
                  </a:lnTo>
                  <a:lnTo>
                    <a:pt x="65" y="141"/>
                  </a:lnTo>
                  <a:lnTo>
                    <a:pt x="65" y="141"/>
                  </a:lnTo>
                  <a:lnTo>
                    <a:pt x="70" y="125"/>
                  </a:lnTo>
                  <a:lnTo>
                    <a:pt x="75" y="106"/>
                  </a:lnTo>
                  <a:lnTo>
                    <a:pt x="78" y="97"/>
                  </a:lnTo>
                  <a:lnTo>
                    <a:pt x="84" y="88"/>
                  </a:lnTo>
                  <a:lnTo>
                    <a:pt x="89" y="82"/>
                  </a:lnTo>
                  <a:lnTo>
                    <a:pt x="92" y="79"/>
                  </a:lnTo>
                  <a:lnTo>
                    <a:pt x="97" y="77"/>
                  </a:lnTo>
                  <a:lnTo>
                    <a:pt x="97" y="77"/>
                  </a:lnTo>
                  <a:lnTo>
                    <a:pt x="104" y="79"/>
                  </a:lnTo>
                  <a:lnTo>
                    <a:pt x="111" y="82"/>
                  </a:lnTo>
                  <a:lnTo>
                    <a:pt x="125" y="91"/>
                  </a:lnTo>
                  <a:lnTo>
                    <a:pt x="131" y="95"/>
                  </a:lnTo>
                  <a:lnTo>
                    <a:pt x="137" y="98"/>
                  </a:lnTo>
                  <a:lnTo>
                    <a:pt x="144" y="99"/>
                  </a:lnTo>
                  <a:lnTo>
                    <a:pt x="150" y="99"/>
                  </a:lnTo>
                  <a:lnTo>
                    <a:pt x="150" y="99"/>
                  </a:lnTo>
                  <a:lnTo>
                    <a:pt x="157" y="97"/>
                  </a:lnTo>
                  <a:lnTo>
                    <a:pt x="162" y="93"/>
                  </a:lnTo>
                  <a:lnTo>
                    <a:pt x="166" y="87"/>
                  </a:lnTo>
                  <a:lnTo>
                    <a:pt x="169" y="82"/>
                  </a:lnTo>
                  <a:lnTo>
                    <a:pt x="175" y="68"/>
                  </a:lnTo>
                  <a:lnTo>
                    <a:pt x="180" y="56"/>
                  </a:lnTo>
                  <a:lnTo>
                    <a:pt x="180" y="56"/>
                  </a:lnTo>
                  <a:lnTo>
                    <a:pt x="191" y="57"/>
                  </a:lnTo>
                  <a:lnTo>
                    <a:pt x="201" y="62"/>
                  </a:lnTo>
                  <a:lnTo>
                    <a:pt x="218" y="70"/>
                  </a:lnTo>
                  <a:lnTo>
                    <a:pt x="226" y="73"/>
                  </a:lnTo>
                  <a:lnTo>
                    <a:pt x="235" y="77"/>
                  </a:lnTo>
                  <a:lnTo>
                    <a:pt x="244" y="78"/>
                  </a:lnTo>
                  <a:lnTo>
                    <a:pt x="249" y="78"/>
                  </a:lnTo>
                  <a:lnTo>
                    <a:pt x="254" y="77"/>
                  </a:lnTo>
                  <a:lnTo>
                    <a:pt x="254" y="77"/>
                  </a:lnTo>
                  <a:lnTo>
                    <a:pt x="258" y="73"/>
                  </a:lnTo>
                  <a:lnTo>
                    <a:pt x="262" y="68"/>
                  </a:lnTo>
                  <a:lnTo>
                    <a:pt x="267" y="58"/>
                  </a:lnTo>
                  <a:lnTo>
                    <a:pt x="271" y="47"/>
                  </a:lnTo>
                  <a:lnTo>
                    <a:pt x="274" y="35"/>
                  </a:lnTo>
                  <a:lnTo>
                    <a:pt x="274" y="35"/>
                  </a:lnTo>
                  <a:lnTo>
                    <a:pt x="280" y="34"/>
                  </a:lnTo>
                  <a:lnTo>
                    <a:pt x="284" y="34"/>
                  </a:lnTo>
                  <a:lnTo>
                    <a:pt x="288" y="34"/>
                  </a:lnTo>
                  <a:lnTo>
                    <a:pt x="293" y="35"/>
                  </a:lnTo>
                  <a:lnTo>
                    <a:pt x="300" y="39"/>
                  </a:lnTo>
                  <a:lnTo>
                    <a:pt x="308" y="45"/>
                  </a:lnTo>
                  <a:lnTo>
                    <a:pt x="314" y="51"/>
                  </a:lnTo>
                  <a:lnTo>
                    <a:pt x="322" y="55"/>
                  </a:lnTo>
                  <a:lnTo>
                    <a:pt x="326" y="57"/>
                  </a:lnTo>
                  <a:lnTo>
                    <a:pt x="329" y="58"/>
                  </a:lnTo>
                  <a:lnTo>
                    <a:pt x="333" y="58"/>
                  </a:lnTo>
                  <a:lnTo>
                    <a:pt x="339" y="57"/>
                  </a:lnTo>
                  <a:lnTo>
                    <a:pt x="339" y="57"/>
                  </a:lnTo>
                  <a:lnTo>
                    <a:pt x="342" y="56"/>
                  </a:lnTo>
                  <a:lnTo>
                    <a:pt x="344" y="55"/>
                  </a:lnTo>
                  <a:lnTo>
                    <a:pt x="346" y="51"/>
                  </a:lnTo>
                  <a:lnTo>
                    <a:pt x="348" y="45"/>
                  </a:lnTo>
                  <a:lnTo>
                    <a:pt x="352" y="39"/>
                  </a:lnTo>
                  <a:lnTo>
                    <a:pt x="352" y="39"/>
                  </a:lnTo>
                  <a:lnTo>
                    <a:pt x="358" y="31"/>
                  </a:lnTo>
                  <a:lnTo>
                    <a:pt x="365" y="22"/>
                  </a:lnTo>
                  <a:lnTo>
                    <a:pt x="373" y="13"/>
                  </a:lnTo>
                  <a:lnTo>
                    <a:pt x="378" y="5"/>
                  </a:lnTo>
                  <a:lnTo>
                    <a:pt x="378" y="5"/>
                  </a:lnTo>
                  <a:lnTo>
                    <a:pt x="385" y="8"/>
                  </a:lnTo>
                  <a:lnTo>
                    <a:pt x="391" y="13"/>
                  </a:lnTo>
                  <a:lnTo>
                    <a:pt x="401" y="23"/>
                  </a:lnTo>
                  <a:lnTo>
                    <a:pt x="406" y="28"/>
                  </a:lnTo>
                  <a:lnTo>
                    <a:pt x="411" y="34"/>
                  </a:lnTo>
                  <a:lnTo>
                    <a:pt x="418" y="37"/>
                  </a:lnTo>
                  <a:lnTo>
                    <a:pt x="426" y="39"/>
                  </a:lnTo>
                  <a:lnTo>
                    <a:pt x="426" y="39"/>
                  </a:lnTo>
                  <a:lnTo>
                    <a:pt x="434" y="34"/>
                  </a:lnTo>
                  <a:lnTo>
                    <a:pt x="439" y="28"/>
                  </a:lnTo>
                  <a:lnTo>
                    <a:pt x="450" y="15"/>
                  </a:lnTo>
                  <a:lnTo>
                    <a:pt x="455" y="8"/>
                  </a:lnTo>
                  <a:lnTo>
                    <a:pt x="462" y="3"/>
                  </a:lnTo>
                  <a:lnTo>
                    <a:pt x="466" y="2"/>
                  </a:lnTo>
                  <a:lnTo>
                    <a:pt x="470" y="1"/>
                  </a:lnTo>
                  <a:lnTo>
                    <a:pt x="475" y="0"/>
                  </a:lnTo>
                  <a:lnTo>
                    <a:pt x="479" y="0"/>
                  </a:lnTo>
                  <a:lnTo>
                    <a:pt x="479" y="0"/>
                  </a:lnTo>
                  <a:close/>
                  <a:moveTo>
                    <a:pt x="438" y="54"/>
                  </a:moveTo>
                  <a:lnTo>
                    <a:pt x="438" y="54"/>
                  </a:lnTo>
                  <a:lnTo>
                    <a:pt x="452" y="55"/>
                  </a:lnTo>
                  <a:lnTo>
                    <a:pt x="466" y="57"/>
                  </a:lnTo>
                  <a:lnTo>
                    <a:pt x="466" y="57"/>
                  </a:lnTo>
                  <a:lnTo>
                    <a:pt x="469" y="64"/>
                  </a:lnTo>
                  <a:lnTo>
                    <a:pt x="473" y="68"/>
                  </a:lnTo>
                  <a:lnTo>
                    <a:pt x="476" y="72"/>
                  </a:lnTo>
                  <a:lnTo>
                    <a:pt x="478" y="73"/>
                  </a:lnTo>
                  <a:lnTo>
                    <a:pt x="481" y="75"/>
                  </a:lnTo>
                  <a:lnTo>
                    <a:pt x="481" y="75"/>
                  </a:lnTo>
                  <a:lnTo>
                    <a:pt x="495" y="133"/>
                  </a:lnTo>
                  <a:lnTo>
                    <a:pt x="509" y="193"/>
                  </a:lnTo>
                  <a:lnTo>
                    <a:pt x="509" y="193"/>
                  </a:lnTo>
                  <a:lnTo>
                    <a:pt x="512" y="206"/>
                  </a:lnTo>
                  <a:lnTo>
                    <a:pt x="514" y="221"/>
                  </a:lnTo>
                  <a:lnTo>
                    <a:pt x="515" y="234"/>
                  </a:lnTo>
                  <a:lnTo>
                    <a:pt x="515" y="244"/>
                  </a:lnTo>
                  <a:lnTo>
                    <a:pt x="515" y="244"/>
                  </a:lnTo>
                  <a:lnTo>
                    <a:pt x="513" y="249"/>
                  </a:lnTo>
                  <a:lnTo>
                    <a:pt x="511" y="254"/>
                  </a:lnTo>
                  <a:lnTo>
                    <a:pt x="509" y="259"/>
                  </a:lnTo>
                  <a:lnTo>
                    <a:pt x="506" y="262"/>
                  </a:lnTo>
                  <a:lnTo>
                    <a:pt x="499" y="268"/>
                  </a:lnTo>
                  <a:lnTo>
                    <a:pt x="491" y="274"/>
                  </a:lnTo>
                  <a:lnTo>
                    <a:pt x="481" y="278"/>
                  </a:lnTo>
                  <a:lnTo>
                    <a:pt x="470" y="281"/>
                  </a:lnTo>
                  <a:lnTo>
                    <a:pt x="449" y="287"/>
                  </a:lnTo>
                  <a:lnTo>
                    <a:pt x="449" y="287"/>
                  </a:lnTo>
                  <a:lnTo>
                    <a:pt x="452" y="288"/>
                  </a:lnTo>
                  <a:lnTo>
                    <a:pt x="455" y="289"/>
                  </a:lnTo>
                  <a:lnTo>
                    <a:pt x="459" y="293"/>
                  </a:lnTo>
                  <a:lnTo>
                    <a:pt x="463" y="298"/>
                  </a:lnTo>
                  <a:lnTo>
                    <a:pt x="465" y="300"/>
                  </a:lnTo>
                  <a:lnTo>
                    <a:pt x="468" y="302"/>
                  </a:lnTo>
                  <a:lnTo>
                    <a:pt x="468" y="302"/>
                  </a:lnTo>
                  <a:lnTo>
                    <a:pt x="473" y="304"/>
                  </a:lnTo>
                  <a:lnTo>
                    <a:pt x="479" y="305"/>
                  </a:lnTo>
                  <a:lnTo>
                    <a:pt x="490" y="306"/>
                  </a:lnTo>
                  <a:lnTo>
                    <a:pt x="501" y="307"/>
                  </a:lnTo>
                  <a:lnTo>
                    <a:pt x="507" y="308"/>
                  </a:lnTo>
                  <a:lnTo>
                    <a:pt x="511" y="309"/>
                  </a:lnTo>
                  <a:lnTo>
                    <a:pt x="511" y="309"/>
                  </a:lnTo>
                  <a:lnTo>
                    <a:pt x="515" y="306"/>
                  </a:lnTo>
                  <a:lnTo>
                    <a:pt x="517" y="302"/>
                  </a:lnTo>
                  <a:lnTo>
                    <a:pt x="519" y="298"/>
                  </a:lnTo>
                  <a:lnTo>
                    <a:pt x="520" y="294"/>
                  </a:lnTo>
                  <a:lnTo>
                    <a:pt x="520" y="284"/>
                  </a:lnTo>
                  <a:lnTo>
                    <a:pt x="517" y="276"/>
                  </a:lnTo>
                  <a:lnTo>
                    <a:pt x="515" y="267"/>
                  </a:lnTo>
                  <a:lnTo>
                    <a:pt x="514" y="259"/>
                  </a:lnTo>
                  <a:lnTo>
                    <a:pt x="515" y="254"/>
                  </a:lnTo>
                  <a:lnTo>
                    <a:pt x="515" y="251"/>
                  </a:lnTo>
                  <a:lnTo>
                    <a:pt x="517" y="248"/>
                  </a:lnTo>
                  <a:lnTo>
                    <a:pt x="521" y="246"/>
                  </a:lnTo>
                  <a:lnTo>
                    <a:pt x="521" y="246"/>
                  </a:lnTo>
                  <a:lnTo>
                    <a:pt x="532" y="246"/>
                  </a:lnTo>
                  <a:lnTo>
                    <a:pt x="539" y="245"/>
                  </a:lnTo>
                  <a:lnTo>
                    <a:pt x="545" y="243"/>
                  </a:lnTo>
                  <a:lnTo>
                    <a:pt x="552" y="240"/>
                  </a:lnTo>
                  <a:lnTo>
                    <a:pt x="557" y="237"/>
                  </a:lnTo>
                  <a:lnTo>
                    <a:pt x="561" y="233"/>
                  </a:lnTo>
                  <a:lnTo>
                    <a:pt x="564" y="229"/>
                  </a:lnTo>
                  <a:lnTo>
                    <a:pt x="564" y="229"/>
                  </a:lnTo>
                  <a:lnTo>
                    <a:pt x="561" y="225"/>
                  </a:lnTo>
                  <a:lnTo>
                    <a:pt x="559" y="223"/>
                  </a:lnTo>
                  <a:lnTo>
                    <a:pt x="554" y="219"/>
                  </a:lnTo>
                  <a:lnTo>
                    <a:pt x="546" y="217"/>
                  </a:lnTo>
                  <a:lnTo>
                    <a:pt x="540" y="215"/>
                  </a:lnTo>
                  <a:lnTo>
                    <a:pt x="532" y="213"/>
                  </a:lnTo>
                  <a:lnTo>
                    <a:pt x="526" y="210"/>
                  </a:lnTo>
                  <a:lnTo>
                    <a:pt x="522" y="207"/>
                  </a:lnTo>
                  <a:lnTo>
                    <a:pt x="520" y="205"/>
                  </a:lnTo>
                  <a:lnTo>
                    <a:pt x="519" y="202"/>
                  </a:lnTo>
                  <a:lnTo>
                    <a:pt x="519" y="202"/>
                  </a:lnTo>
                  <a:lnTo>
                    <a:pt x="517" y="199"/>
                  </a:lnTo>
                  <a:lnTo>
                    <a:pt x="519" y="196"/>
                  </a:lnTo>
                  <a:lnTo>
                    <a:pt x="519" y="192"/>
                  </a:lnTo>
                  <a:lnTo>
                    <a:pt x="521" y="189"/>
                  </a:lnTo>
                  <a:lnTo>
                    <a:pt x="525" y="185"/>
                  </a:lnTo>
                  <a:lnTo>
                    <a:pt x="530" y="181"/>
                  </a:lnTo>
                  <a:lnTo>
                    <a:pt x="537" y="176"/>
                  </a:lnTo>
                  <a:lnTo>
                    <a:pt x="542" y="172"/>
                  </a:lnTo>
                  <a:lnTo>
                    <a:pt x="546" y="166"/>
                  </a:lnTo>
                  <a:lnTo>
                    <a:pt x="549" y="161"/>
                  </a:lnTo>
                  <a:lnTo>
                    <a:pt x="549" y="157"/>
                  </a:lnTo>
                  <a:lnTo>
                    <a:pt x="549" y="157"/>
                  </a:lnTo>
                  <a:lnTo>
                    <a:pt x="543" y="154"/>
                  </a:lnTo>
                  <a:lnTo>
                    <a:pt x="537" y="152"/>
                  </a:lnTo>
                  <a:lnTo>
                    <a:pt x="523" y="149"/>
                  </a:lnTo>
                  <a:lnTo>
                    <a:pt x="516" y="147"/>
                  </a:lnTo>
                  <a:lnTo>
                    <a:pt x="514" y="145"/>
                  </a:lnTo>
                  <a:lnTo>
                    <a:pt x="512" y="143"/>
                  </a:lnTo>
                  <a:lnTo>
                    <a:pt x="510" y="141"/>
                  </a:lnTo>
                  <a:lnTo>
                    <a:pt x="509" y="138"/>
                  </a:lnTo>
                  <a:lnTo>
                    <a:pt x="509" y="133"/>
                  </a:lnTo>
                  <a:lnTo>
                    <a:pt x="509" y="129"/>
                  </a:lnTo>
                  <a:lnTo>
                    <a:pt x="509" y="129"/>
                  </a:lnTo>
                  <a:lnTo>
                    <a:pt x="514" y="126"/>
                  </a:lnTo>
                  <a:lnTo>
                    <a:pt x="519" y="122"/>
                  </a:lnTo>
                  <a:lnTo>
                    <a:pt x="523" y="116"/>
                  </a:lnTo>
                  <a:lnTo>
                    <a:pt x="526" y="111"/>
                  </a:lnTo>
                  <a:lnTo>
                    <a:pt x="531" y="98"/>
                  </a:lnTo>
                  <a:lnTo>
                    <a:pt x="536" y="84"/>
                  </a:lnTo>
                  <a:lnTo>
                    <a:pt x="536" y="84"/>
                  </a:lnTo>
                  <a:lnTo>
                    <a:pt x="525" y="81"/>
                  </a:lnTo>
                  <a:lnTo>
                    <a:pt x="516" y="79"/>
                  </a:lnTo>
                  <a:lnTo>
                    <a:pt x="509" y="79"/>
                  </a:lnTo>
                  <a:lnTo>
                    <a:pt x="500" y="80"/>
                  </a:lnTo>
                  <a:lnTo>
                    <a:pt x="500" y="80"/>
                  </a:lnTo>
                  <a:lnTo>
                    <a:pt x="495" y="75"/>
                  </a:lnTo>
                  <a:lnTo>
                    <a:pt x="491" y="68"/>
                  </a:lnTo>
                  <a:lnTo>
                    <a:pt x="484" y="53"/>
                  </a:lnTo>
                  <a:lnTo>
                    <a:pt x="478" y="38"/>
                  </a:lnTo>
                  <a:lnTo>
                    <a:pt x="474" y="31"/>
                  </a:lnTo>
                  <a:lnTo>
                    <a:pt x="469" y="24"/>
                  </a:lnTo>
                  <a:lnTo>
                    <a:pt x="469" y="24"/>
                  </a:lnTo>
                  <a:lnTo>
                    <a:pt x="460" y="30"/>
                  </a:lnTo>
                  <a:lnTo>
                    <a:pt x="451" y="37"/>
                  </a:lnTo>
                  <a:lnTo>
                    <a:pt x="445" y="45"/>
                  </a:lnTo>
                  <a:lnTo>
                    <a:pt x="438" y="54"/>
                  </a:lnTo>
                  <a:lnTo>
                    <a:pt x="438" y="54"/>
                  </a:lnTo>
                  <a:close/>
                  <a:moveTo>
                    <a:pt x="57" y="202"/>
                  </a:moveTo>
                  <a:lnTo>
                    <a:pt x="57" y="202"/>
                  </a:lnTo>
                  <a:lnTo>
                    <a:pt x="55" y="202"/>
                  </a:lnTo>
                  <a:lnTo>
                    <a:pt x="55" y="201"/>
                  </a:lnTo>
                  <a:lnTo>
                    <a:pt x="55" y="201"/>
                  </a:lnTo>
                  <a:lnTo>
                    <a:pt x="59" y="203"/>
                  </a:lnTo>
                  <a:lnTo>
                    <a:pt x="62" y="206"/>
                  </a:lnTo>
                  <a:lnTo>
                    <a:pt x="66" y="210"/>
                  </a:lnTo>
                  <a:lnTo>
                    <a:pt x="67" y="215"/>
                  </a:lnTo>
                  <a:lnTo>
                    <a:pt x="67" y="219"/>
                  </a:lnTo>
                  <a:lnTo>
                    <a:pt x="66" y="223"/>
                  </a:lnTo>
                  <a:lnTo>
                    <a:pt x="65" y="227"/>
                  </a:lnTo>
                  <a:lnTo>
                    <a:pt x="62" y="229"/>
                  </a:lnTo>
                  <a:lnTo>
                    <a:pt x="62" y="229"/>
                  </a:lnTo>
                  <a:lnTo>
                    <a:pt x="52" y="231"/>
                  </a:lnTo>
                  <a:lnTo>
                    <a:pt x="41" y="234"/>
                  </a:lnTo>
                  <a:lnTo>
                    <a:pt x="32" y="239"/>
                  </a:lnTo>
                  <a:lnTo>
                    <a:pt x="29" y="242"/>
                  </a:lnTo>
                  <a:lnTo>
                    <a:pt x="27" y="246"/>
                  </a:lnTo>
                  <a:lnTo>
                    <a:pt x="27" y="246"/>
                  </a:lnTo>
                  <a:lnTo>
                    <a:pt x="32" y="249"/>
                  </a:lnTo>
                  <a:lnTo>
                    <a:pt x="38" y="252"/>
                  </a:lnTo>
                  <a:lnTo>
                    <a:pt x="44" y="255"/>
                  </a:lnTo>
                  <a:lnTo>
                    <a:pt x="52" y="258"/>
                  </a:lnTo>
                  <a:lnTo>
                    <a:pt x="58" y="259"/>
                  </a:lnTo>
                  <a:lnTo>
                    <a:pt x="66" y="260"/>
                  </a:lnTo>
                  <a:lnTo>
                    <a:pt x="73" y="260"/>
                  </a:lnTo>
                  <a:lnTo>
                    <a:pt x="80" y="259"/>
                  </a:lnTo>
                  <a:lnTo>
                    <a:pt x="80" y="259"/>
                  </a:lnTo>
                  <a:lnTo>
                    <a:pt x="83" y="263"/>
                  </a:lnTo>
                  <a:lnTo>
                    <a:pt x="85" y="267"/>
                  </a:lnTo>
                  <a:lnTo>
                    <a:pt x="85" y="273"/>
                  </a:lnTo>
                  <a:lnTo>
                    <a:pt x="83" y="278"/>
                  </a:lnTo>
                  <a:lnTo>
                    <a:pt x="77" y="288"/>
                  </a:lnTo>
                  <a:lnTo>
                    <a:pt x="73" y="294"/>
                  </a:lnTo>
                  <a:lnTo>
                    <a:pt x="73" y="294"/>
                  </a:lnTo>
                  <a:lnTo>
                    <a:pt x="71" y="302"/>
                  </a:lnTo>
                  <a:lnTo>
                    <a:pt x="70" y="309"/>
                  </a:lnTo>
                  <a:lnTo>
                    <a:pt x="68" y="325"/>
                  </a:lnTo>
                  <a:lnTo>
                    <a:pt x="67" y="342"/>
                  </a:lnTo>
                  <a:lnTo>
                    <a:pt x="66" y="350"/>
                  </a:lnTo>
                  <a:lnTo>
                    <a:pt x="65" y="356"/>
                  </a:lnTo>
                  <a:lnTo>
                    <a:pt x="65" y="356"/>
                  </a:lnTo>
                  <a:lnTo>
                    <a:pt x="69" y="357"/>
                  </a:lnTo>
                  <a:lnTo>
                    <a:pt x="73" y="358"/>
                  </a:lnTo>
                  <a:lnTo>
                    <a:pt x="81" y="356"/>
                  </a:lnTo>
                  <a:lnTo>
                    <a:pt x="88" y="353"/>
                  </a:lnTo>
                  <a:lnTo>
                    <a:pt x="96" y="349"/>
                  </a:lnTo>
                  <a:lnTo>
                    <a:pt x="110" y="338"/>
                  </a:lnTo>
                  <a:lnTo>
                    <a:pt x="116" y="335"/>
                  </a:lnTo>
                  <a:lnTo>
                    <a:pt x="122" y="331"/>
                  </a:lnTo>
                  <a:lnTo>
                    <a:pt x="122" y="331"/>
                  </a:lnTo>
                  <a:lnTo>
                    <a:pt x="142" y="359"/>
                  </a:lnTo>
                  <a:lnTo>
                    <a:pt x="152" y="373"/>
                  </a:lnTo>
                  <a:lnTo>
                    <a:pt x="164" y="385"/>
                  </a:lnTo>
                  <a:lnTo>
                    <a:pt x="164" y="385"/>
                  </a:lnTo>
                  <a:lnTo>
                    <a:pt x="168" y="380"/>
                  </a:lnTo>
                  <a:lnTo>
                    <a:pt x="173" y="374"/>
                  </a:lnTo>
                  <a:lnTo>
                    <a:pt x="176" y="368"/>
                  </a:lnTo>
                  <a:lnTo>
                    <a:pt x="179" y="360"/>
                  </a:lnTo>
                  <a:lnTo>
                    <a:pt x="184" y="345"/>
                  </a:lnTo>
                  <a:lnTo>
                    <a:pt x="187" y="331"/>
                  </a:lnTo>
                  <a:lnTo>
                    <a:pt x="187" y="331"/>
                  </a:lnTo>
                  <a:lnTo>
                    <a:pt x="179" y="334"/>
                  </a:lnTo>
                  <a:lnTo>
                    <a:pt x="173" y="334"/>
                  </a:lnTo>
                  <a:lnTo>
                    <a:pt x="165" y="333"/>
                  </a:lnTo>
                  <a:lnTo>
                    <a:pt x="158" y="331"/>
                  </a:lnTo>
                  <a:lnTo>
                    <a:pt x="142" y="326"/>
                  </a:lnTo>
                  <a:lnTo>
                    <a:pt x="127" y="321"/>
                  </a:lnTo>
                  <a:lnTo>
                    <a:pt x="127" y="321"/>
                  </a:lnTo>
                  <a:lnTo>
                    <a:pt x="122" y="315"/>
                  </a:lnTo>
                  <a:lnTo>
                    <a:pt x="119" y="310"/>
                  </a:lnTo>
                  <a:lnTo>
                    <a:pt x="115" y="298"/>
                  </a:lnTo>
                  <a:lnTo>
                    <a:pt x="112" y="285"/>
                  </a:lnTo>
                  <a:lnTo>
                    <a:pt x="108" y="273"/>
                  </a:lnTo>
                  <a:lnTo>
                    <a:pt x="106" y="244"/>
                  </a:lnTo>
                  <a:lnTo>
                    <a:pt x="104" y="230"/>
                  </a:lnTo>
                  <a:lnTo>
                    <a:pt x="102" y="216"/>
                  </a:lnTo>
                  <a:lnTo>
                    <a:pt x="102" y="216"/>
                  </a:lnTo>
                  <a:lnTo>
                    <a:pt x="99" y="203"/>
                  </a:lnTo>
                  <a:lnTo>
                    <a:pt x="95" y="190"/>
                  </a:lnTo>
                  <a:lnTo>
                    <a:pt x="92" y="177"/>
                  </a:lnTo>
                  <a:lnTo>
                    <a:pt x="92" y="171"/>
                  </a:lnTo>
                  <a:lnTo>
                    <a:pt x="92" y="164"/>
                  </a:lnTo>
                  <a:lnTo>
                    <a:pt x="92" y="164"/>
                  </a:lnTo>
                  <a:lnTo>
                    <a:pt x="93" y="161"/>
                  </a:lnTo>
                  <a:lnTo>
                    <a:pt x="96" y="158"/>
                  </a:lnTo>
                  <a:lnTo>
                    <a:pt x="98" y="154"/>
                  </a:lnTo>
                  <a:lnTo>
                    <a:pt x="98" y="149"/>
                  </a:lnTo>
                  <a:lnTo>
                    <a:pt x="98" y="149"/>
                  </a:lnTo>
                  <a:lnTo>
                    <a:pt x="104" y="145"/>
                  </a:lnTo>
                  <a:lnTo>
                    <a:pt x="112" y="142"/>
                  </a:lnTo>
                  <a:lnTo>
                    <a:pt x="120" y="140"/>
                  </a:lnTo>
                  <a:lnTo>
                    <a:pt x="128" y="139"/>
                  </a:lnTo>
                  <a:lnTo>
                    <a:pt x="146" y="137"/>
                  </a:lnTo>
                  <a:lnTo>
                    <a:pt x="164" y="134"/>
                  </a:lnTo>
                  <a:lnTo>
                    <a:pt x="164" y="134"/>
                  </a:lnTo>
                  <a:lnTo>
                    <a:pt x="217" y="126"/>
                  </a:lnTo>
                  <a:lnTo>
                    <a:pt x="243" y="121"/>
                  </a:lnTo>
                  <a:lnTo>
                    <a:pt x="269" y="115"/>
                  </a:lnTo>
                  <a:lnTo>
                    <a:pt x="294" y="110"/>
                  </a:lnTo>
                  <a:lnTo>
                    <a:pt x="317" y="102"/>
                  </a:lnTo>
                  <a:lnTo>
                    <a:pt x="340" y="94"/>
                  </a:lnTo>
                  <a:lnTo>
                    <a:pt x="349" y="90"/>
                  </a:lnTo>
                  <a:lnTo>
                    <a:pt x="359" y="84"/>
                  </a:lnTo>
                  <a:lnTo>
                    <a:pt x="359" y="84"/>
                  </a:lnTo>
                  <a:lnTo>
                    <a:pt x="374" y="81"/>
                  </a:lnTo>
                  <a:lnTo>
                    <a:pt x="390" y="75"/>
                  </a:lnTo>
                  <a:lnTo>
                    <a:pt x="399" y="70"/>
                  </a:lnTo>
                  <a:lnTo>
                    <a:pt x="405" y="66"/>
                  </a:lnTo>
                  <a:lnTo>
                    <a:pt x="411" y="62"/>
                  </a:lnTo>
                  <a:lnTo>
                    <a:pt x="417" y="56"/>
                  </a:lnTo>
                  <a:lnTo>
                    <a:pt x="417" y="56"/>
                  </a:lnTo>
                  <a:lnTo>
                    <a:pt x="399" y="45"/>
                  </a:lnTo>
                  <a:lnTo>
                    <a:pt x="381" y="32"/>
                  </a:lnTo>
                  <a:lnTo>
                    <a:pt x="381" y="32"/>
                  </a:lnTo>
                  <a:lnTo>
                    <a:pt x="372" y="40"/>
                  </a:lnTo>
                  <a:lnTo>
                    <a:pt x="368" y="46"/>
                  </a:lnTo>
                  <a:lnTo>
                    <a:pt x="363" y="51"/>
                  </a:lnTo>
                  <a:lnTo>
                    <a:pt x="360" y="57"/>
                  </a:lnTo>
                  <a:lnTo>
                    <a:pt x="358" y="65"/>
                  </a:lnTo>
                  <a:lnTo>
                    <a:pt x="356" y="72"/>
                  </a:lnTo>
                  <a:lnTo>
                    <a:pt x="356" y="80"/>
                  </a:lnTo>
                  <a:lnTo>
                    <a:pt x="356" y="80"/>
                  </a:lnTo>
                  <a:lnTo>
                    <a:pt x="350" y="81"/>
                  </a:lnTo>
                  <a:lnTo>
                    <a:pt x="346" y="80"/>
                  </a:lnTo>
                  <a:lnTo>
                    <a:pt x="338" y="78"/>
                  </a:lnTo>
                  <a:lnTo>
                    <a:pt x="329" y="73"/>
                  </a:lnTo>
                  <a:lnTo>
                    <a:pt x="320" y="69"/>
                  </a:lnTo>
                  <a:lnTo>
                    <a:pt x="311" y="64"/>
                  </a:lnTo>
                  <a:lnTo>
                    <a:pt x="302" y="61"/>
                  </a:lnTo>
                  <a:lnTo>
                    <a:pt x="294" y="57"/>
                  </a:lnTo>
                  <a:lnTo>
                    <a:pt x="288" y="57"/>
                  </a:lnTo>
                  <a:lnTo>
                    <a:pt x="284" y="57"/>
                  </a:lnTo>
                  <a:lnTo>
                    <a:pt x="284" y="57"/>
                  </a:lnTo>
                  <a:lnTo>
                    <a:pt x="282" y="61"/>
                  </a:lnTo>
                  <a:lnTo>
                    <a:pt x="279" y="65"/>
                  </a:lnTo>
                  <a:lnTo>
                    <a:pt x="273" y="78"/>
                  </a:lnTo>
                  <a:lnTo>
                    <a:pt x="267" y="92"/>
                  </a:lnTo>
                  <a:lnTo>
                    <a:pt x="264" y="98"/>
                  </a:lnTo>
                  <a:lnTo>
                    <a:pt x="259" y="102"/>
                  </a:lnTo>
                  <a:lnTo>
                    <a:pt x="259" y="102"/>
                  </a:lnTo>
                  <a:lnTo>
                    <a:pt x="242" y="97"/>
                  </a:lnTo>
                  <a:lnTo>
                    <a:pt x="227" y="92"/>
                  </a:lnTo>
                  <a:lnTo>
                    <a:pt x="195" y="77"/>
                  </a:lnTo>
                  <a:lnTo>
                    <a:pt x="195" y="77"/>
                  </a:lnTo>
                  <a:lnTo>
                    <a:pt x="192" y="78"/>
                  </a:lnTo>
                  <a:lnTo>
                    <a:pt x="188" y="79"/>
                  </a:lnTo>
                  <a:lnTo>
                    <a:pt x="186" y="82"/>
                  </a:lnTo>
                  <a:lnTo>
                    <a:pt x="182" y="84"/>
                  </a:lnTo>
                  <a:lnTo>
                    <a:pt x="179" y="91"/>
                  </a:lnTo>
                  <a:lnTo>
                    <a:pt x="177" y="98"/>
                  </a:lnTo>
                  <a:lnTo>
                    <a:pt x="174" y="106"/>
                  </a:lnTo>
                  <a:lnTo>
                    <a:pt x="172" y="113"/>
                  </a:lnTo>
                  <a:lnTo>
                    <a:pt x="167" y="118"/>
                  </a:lnTo>
                  <a:lnTo>
                    <a:pt x="165" y="121"/>
                  </a:lnTo>
                  <a:lnTo>
                    <a:pt x="162" y="122"/>
                  </a:lnTo>
                  <a:lnTo>
                    <a:pt x="162" y="122"/>
                  </a:lnTo>
                  <a:lnTo>
                    <a:pt x="158" y="123"/>
                  </a:lnTo>
                  <a:lnTo>
                    <a:pt x="153" y="123"/>
                  </a:lnTo>
                  <a:lnTo>
                    <a:pt x="149" y="122"/>
                  </a:lnTo>
                  <a:lnTo>
                    <a:pt x="145" y="119"/>
                  </a:lnTo>
                  <a:lnTo>
                    <a:pt x="136" y="115"/>
                  </a:lnTo>
                  <a:lnTo>
                    <a:pt x="128" y="109"/>
                  </a:lnTo>
                  <a:lnTo>
                    <a:pt x="119" y="103"/>
                  </a:lnTo>
                  <a:lnTo>
                    <a:pt x="111" y="100"/>
                  </a:lnTo>
                  <a:lnTo>
                    <a:pt x="105" y="99"/>
                  </a:lnTo>
                  <a:lnTo>
                    <a:pt x="101" y="98"/>
                  </a:lnTo>
                  <a:lnTo>
                    <a:pt x="96" y="99"/>
                  </a:lnTo>
                  <a:lnTo>
                    <a:pt x="90" y="101"/>
                  </a:lnTo>
                  <a:lnTo>
                    <a:pt x="90" y="101"/>
                  </a:lnTo>
                  <a:lnTo>
                    <a:pt x="88" y="108"/>
                  </a:lnTo>
                  <a:lnTo>
                    <a:pt x="87" y="114"/>
                  </a:lnTo>
                  <a:lnTo>
                    <a:pt x="85" y="127"/>
                  </a:lnTo>
                  <a:lnTo>
                    <a:pt x="83" y="139"/>
                  </a:lnTo>
                  <a:lnTo>
                    <a:pt x="81" y="144"/>
                  </a:lnTo>
                  <a:lnTo>
                    <a:pt x="77" y="149"/>
                  </a:lnTo>
                  <a:lnTo>
                    <a:pt x="77" y="149"/>
                  </a:lnTo>
                  <a:lnTo>
                    <a:pt x="63" y="152"/>
                  </a:lnTo>
                  <a:lnTo>
                    <a:pt x="51" y="152"/>
                  </a:lnTo>
                  <a:lnTo>
                    <a:pt x="38" y="154"/>
                  </a:lnTo>
                  <a:lnTo>
                    <a:pt x="25" y="157"/>
                  </a:lnTo>
                  <a:lnTo>
                    <a:pt x="25" y="157"/>
                  </a:lnTo>
                  <a:lnTo>
                    <a:pt x="26" y="166"/>
                  </a:lnTo>
                  <a:lnTo>
                    <a:pt x="29" y="173"/>
                  </a:lnTo>
                  <a:lnTo>
                    <a:pt x="32" y="179"/>
                  </a:lnTo>
                  <a:lnTo>
                    <a:pt x="37" y="186"/>
                  </a:lnTo>
                  <a:lnTo>
                    <a:pt x="42" y="191"/>
                  </a:lnTo>
                  <a:lnTo>
                    <a:pt x="46" y="197"/>
                  </a:lnTo>
                  <a:lnTo>
                    <a:pt x="52" y="200"/>
                  </a:lnTo>
                  <a:lnTo>
                    <a:pt x="57" y="202"/>
                  </a:lnTo>
                  <a:lnTo>
                    <a:pt x="57" y="202"/>
                  </a:lnTo>
                  <a:close/>
                  <a:moveTo>
                    <a:pt x="416" y="80"/>
                  </a:moveTo>
                  <a:lnTo>
                    <a:pt x="416" y="80"/>
                  </a:lnTo>
                  <a:lnTo>
                    <a:pt x="400" y="90"/>
                  </a:lnTo>
                  <a:lnTo>
                    <a:pt x="384" y="97"/>
                  </a:lnTo>
                  <a:lnTo>
                    <a:pt x="367" y="104"/>
                  </a:lnTo>
                  <a:lnTo>
                    <a:pt x="349" y="111"/>
                  </a:lnTo>
                  <a:lnTo>
                    <a:pt x="332" y="117"/>
                  </a:lnTo>
                  <a:lnTo>
                    <a:pt x="314" y="122"/>
                  </a:lnTo>
                  <a:lnTo>
                    <a:pt x="277" y="131"/>
                  </a:lnTo>
                  <a:lnTo>
                    <a:pt x="239" y="139"/>
                  </a:lnTo>
                  <a:lnTo>
                    <a:pt x="201" y="144"/>
                  </a:lnTo>
                  <a:lnTo>
                    <a:pt x="122" y="156"/>
                  </a:lnTo>
                  <a:lnTo>
                    <a:pt x="122" y="156"/>
                  </a:lnTo>
                  <a:lnTo>
                    <a:pt x="119" y="159"/>
                  </a:lnTo>
                  <a:lnTo>
                    <a:pt x="116" y="162"/>
                  </a:lnTo>
                  <a:lnTo>
                    <a:pt x="114" y="167"/>
                  </a:lnTo>
                  <a:lnTo>
                    <a:pt x="112" y="171"/>
                  </a:lnTo>
                  <a:lnTo>
                    <a:pt x="110" y="179"/>
                  </a:lnTo>
                  <a:lnTo>
                    <a:pt x="110" y="189"/>
                  </a:lnTo>
                  <a:lnTo>
                    <a:pt x="111" y="200"/>
                  </a:lnTo>
                  <a:lnTo>
                    <a:pt x="113" y="210"/>
                  </a:lnTo>
                  <a:lnTo>
                    <a:pt x="117" y="232"/>
                  </a:lnTo>
                  <a:lnTo>
                    <a:pt x="117" y="232"/>
                  </a:lnTo>
                  <a:lnTo>
                    <a:pt x="117" y="242"/>
                  </a:lnTo>
                  <a:lnTo>
                    <a:pt x="118" y="251"/>
                  </a:lnTo>
                  <a:lnTo>
                    <a:pt x="118" y="260"/>
                  </a:lnTo>
                  <a:lnTo>
                    <a:pt x="119" y="268"/>
                  </a:lnTo>
                  <a:lnTo>
                    <a:pt x="119" y="268"/>
                  </a:lnTo>
                  <a:lnTo>
                    <a:pt x="121" y="277"/>
                  </a:lnTo>
                  <a:lnTo>
                    <a:pt x="125" y="285"/>
                  </a:lnTo>
                  <a:lnTo>
                    <a:pt x="128" y="292"/>
                  </a:lnTo>
                  <a:lnTo>
                    <a:pt x="131" y="297"/>
                  </a:lnTo>
                  <a:lnTo>
                    <a:pt x="135" y="302"/>
                  </a:lnTo>
                  <a:lnTo>
                    <a:pt x="141" y="305"/>
                  </a:lnTo>
                  <a:lnTo>
                    <a:pt x="146" y="308"/>
                  </a:lnTo>
                  <a:lnTo>
                    <a:pt x="151" y="309"/>
                  </a:lnTo>
                  <a:lnTo>
                    <a:pt x="158" y="310"/>
                  </a:lnTo>
                  <a:lnTo>
                    <a:pt x="165" y="311"/>
                  </a:lnTo>
                  <a:lnTo>
                    <a:pt x="180" y="311"/>
                  </a:lnTo>
                  <a:lnTo>
                    <a:pt x="219" y="308"/>
                  </a:lnTo>
                  <a:lnTo>
                    <a:pt x="219" y="308"/>
                  </a:lnTo>
                  <a:lnTo>
                    <a:pt x="264" y="303"/>
                  </a:lnTo>
                  <a:lnTo>
                    <a:pt x="304" y="296"/>
                  </a:lnTo>
                  <a:lnTo>
                    <a:pt x="343" y="289"/>
                  </a:lnTo>
                  <a:lnTo>
                    <a:pt x="387" y="279"/>
                  </a:lnTo>
                  <a:lnTo>
                    <a:pt x="387" y="279"/>
                  </a:lnTo>
                  <a:lnTo>
                    <a:pt x="417" y="275"/>
                  </a:lnTo>
                  <a:lnTo>
                    <a:pt x="449" y="268"/>
                  </a:lnTo>
                  <a:lnTo>
                    <a:pt x="464" y="265"/>
                  </a:lnTo>
                  <a:lnTo>
                    <a:pt x="477" y="261"/>
                  </a:lnTo>
                  <a:lnTo>
                    <a:pt x="483" y="258"/>
                  </a:lnTo>
                  <a:lnTo>
                    <a:pt x="487" y="254"/>
                  </a:lnTo>
                  <a:lnTo>
                    <a:pt x="492" y="251"/>
                  </a:lnTo>
                  <a:lnTo>
                    <a:pt x="494" y="248"/>
                  </a:lnTo>
                  <a:lnTo>
                    <a:pt x="494" y="248"/>
                  </a:lnTo>
                  <a:lnTo>
                    <a:pt x="496" y="244"/>
                  </a:lnTo>
                  <a:lnTo>
                    <a:pt x="497" y="239"/>
                  </a:lnTo>
                  <a:lnTo>
                    <a:pt x="497" y="228"/>
                  </a:lnTo>
                  <a:lnTo>
                    <a:pt x="497" y="215"/>
                  </a:lnTo>
                  <a:lnTo>
                    <a:pt x="496" y="204"/>
                  </a:lnTo>
                  <a:lnTo>
                    <a:pt x="496" y="204"/>
                  </a:lnTo>
                  <a:lnTo>
                    <a:pt x="490" y="173"/>
                  </a:lnTo>
                  <a:lnTo>
                    <a:pt x="482" y="139"/>
                  </a:lnTo>
                  <a:lnTo>
                    <a:pt x="474" y="106"/>
                  </a:lnTo>
                  <a:lnTo>
                    <a:pt x="469" y="91"/>
                  </a:lnTo>
                  <a:lnTo>
                    <a:pt x="464" y="79"/>
                  </a:lnTo>
                  <a:lnTo>
                    <a:pt x="464" y="79"/>
                  </a:lnTo>
                  <a:lnTo>
                    <a:pt x="451" y="78"/>
                  </a:lnTo>
                  <a:lnTo>
                    <a:pt x="439" y="79"/>
                  </a:lnTo>
                  <a:lnTo>
                    <a:pt x="428" y="80"/>
                  </a:lnTo>
                  <a:lnTo>
                    <a:pt x="416" y="80"/>
                  </a:lnTo>
                  <a:lnTo>
                    <a:pt x="416" y="80"/>
                  </a:lnTo>
                  <a:close/>
                  <a:moveTo>
                    <a:pt x="242" y="378"/>
                  </a:moveTo>
                  <a:lnTo>
                    <a:pt x="242" y="378"/>
                  </a:lnTo>
                  <a:lnTo>
                    <a:pt x="248" y="375"/>
                  </a:lnTo>
                  <a:lnTo>
                    <a:pt x="251" y="372"/>
                  </a:lnTo>
                  <a:lnTo>
                    <a:pt x="255" y="369"/>
                  </a:lnTo>
                  <a:lnTo>
                    <a:pt x="257" y="366"/>
                  </a:lnTo>
                  <a:lnTo>
                    <a:pt x="263" y="357"/>
                  </a:lnTo>
                  <a:lnTo>
                    <a:pt x="268" y="349"/>
                  </a:lnTo>
                  <a:lnTo>
                    <a:pt x="272" y="340"/>
                  </a:lnTo>
                  <a:lnTo>
                    <a:pt x="278" y="333"/>
                  </a:lnTo>
                  <a:lnTo>
                    <a:pt x="282" y="329"/>
                  </a:lnTo>
                  <a:lnTo>
                    <a:pt x="285" y="326"/>
                  </a:lnTo>
                  <a:lnTo>
                    <a:pt x="290" y="324"/>
                  </a:lnTo>
                  <a:lnTo>
                    <a:pt x="295" y="323"/>
                  </a:lnTo>
                  <a:lnTo>
                    <a:pt x="295" y="323"/>
                  </a:lnTo>
                  <a:lnTo>
                    <a:pt x="303" y="334"/>
                  </a:lnTo>
                  <a:lnTo>
                    <a:pt x="313" y="343"/>
                  </a:lnTo>
                  <a:lnTo>
                    <a:pt x="323" y="353"/>
                  </a:lnTo>
                  <a:lnTo>
                    <a:pt x="334" y="360"/>
                  </a:lnTo>
                  <a:lnTo>
                    <a:pt x="334" y="360"/>
                  </a:lnTo>
                  <a:lnTo>
                    <a:pt x="339" y="354"/>
                  </a:lnTo>
                  <a:lnTo>
                    <a:pt x="343" y="348"/>
                  </a:lnTo>
                  <a:lnTo>
                    <a:pt x="349" y="333"/>
                  </a:lnTo>
                  <a:lnTo>
                    <a:pt x="353" y="326"/>
                  </a:lnTo>
                  <a:lnTo>
                    <a:pt x="357" y="319"/>
                  </a:lnTo>
                  <a:lnTo>
                    <a:pt x="361" y="312"/>
                  </a:lnTo>
                  <a:lnTo>
                    <a:pt x="367" y="308"/>
                  </a:lnTo>
                  <a:lnTo>
                    <a:pt x="367" y="308"/>
                  </a:lnTo>
                  <a:lnTo>
                    <a:pt x="375" y="310"/>
                  </a:lnTo>
                  <a:lnTo>
                    <a:pt x="383" y="313"/>
                  </a:lnTo>
                  <a:lnTo>
                    <a:pt x="396" y="321"/>
                  </a:lnTo>
                  <a:lnTo>
                    <a:pt x="409" y="328"/>
                  </a:lnTo>
                  <a:lnTo>
                    <a:pt x="417" y="331"/>
                  </a:lnTo>
                  <a:lnTo>
                    <a:pt x="424" y="334"/>
                  </a:lnTo>
                  <a:lnTo>
                    <a:pt x="424" y="334"/>
                  </a:lnTo>
                  <a:lnTo>
                    <a:pt x="429" y="330"/>
                  </a:lnTo>
                  <a:lnTo>
                    <a:pt x="432" y="325"/>
                  </a:lnTo>
                  <a:lnTo>
                    <a:pt x="438" y="312"/>
                  </a:lnTo>
                  <a:lnTo>
                    <a:pt x="443" y="299"/>
                  </a:lnTo>
                  <a:lnTo>
                    <a:pt x="446" y="287"/>
                  </a:lnTo>
                  <a:lnTo>
                    <a:pt x="446" y="287"/>
                  </a:lnTo>
                  <a:lnTo>
                    <a:pt x="383" y="299"/>
                  </a:lnTo>
                  <a:lnTo>
                    <a:pt x="318" y="311"/>
                  </a:lnTo>
                  <a:lnTo>
                    <a:pt x="254" y="321"/>
                  </a:lnTo>
                  <a:lnTo>
                    <a:pt x="192" y="331"/>
                  </a:lnTo>
                  <a:lnTo>
                    <a:pt x="192" y="331"/>
                  </a:lnTo>
                  <a:lnTo>
                    <a:pt x="202" y="337"/>
                  </a:lnTo>
                  <a:lnTo>
                    <a:pt x="208" y="341"/>
                  </a:lnTo>
                  <a:lnTo>
                    <a:pt x="214" y="346"/>
                  </a:lnTo>
                  <a:lnTo>
                    <a:pt x="219" y="353"/>
                  </a:lnTo>
                  <a:lnTo>
                    <a:pt x="228" y="365"/>
                  </a:lnTo>
                  <a:lnTo>
                    <a:pt x="235" y="371"/>
                  </a:lnTo>
                  <a:lnTo>
                    <a:pt x="242" y="378"/>
                  </a:lnTo>
                  <a:lnTo>
                    <a:pt x="242" y="37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8" name="Freeform 253"/>
            <p:cNvSpPr>
              <a:spLocks noEditPoints="1"/>
            </p:cNvSpPr>
            <p:nvPr/>
          </p:nvSpPr>
          <p:spPr bwMode="auto">
            <a:xfrm>
              <a:off x="5148263" y="2954338"/>
              <a:ext cx="1249363" cy="1279525"/>
            </a:xfrm>
            <a:custGeom>
              <a:avLst/>
              <a:gdLst/>
              <a:ahLst/>
              <a:cxnLst>
                <a:cxn ang="0">
                  <a:pos x="2217" y="2002"/>
                </a:cxn>
                <a:cxn ang="0">
                  <a:pos x="545" y="2410"/>
                </a:cxn>
                <a:cxn ang="0">
                  <a:pos x="145" y="1524"/>
                </a:cxn>
                <a:cxn ang="0">
                  <a:pos x="104" y="696"/>
                </a:cxn>
                <a:cxn ang="0">
                  <a:pos x="1366" y="496"/>
                </a:cxn>
                <a:cxn ang="0">
                  <a:pos x="746" y="395"/>
                </a:cxn>
                <a:cxn ang="0">
                  <a:pos x="1333" y="1"/>
                </a:cxn>
                <a:cxn ang="0">
                  <a:pos x="1886" y="115"/>
                </a:cxn>
                <a:cxn ang="0">
                  <a:pos x="1764" y="1826"/>
                </a:cxn>
                <a:cxn ang="0">
                  <a:pos x="1757" y="1770"/>
                </a:cxn>
                <a:cxn ang="0">
                  <a:pos x="833" y="401"/>
                </a:cxn>
                <a:cxn ang="0">
                  <a:pos x="1408" y="46"/>
                </a:cxn>
                <a:cxn ang="0">
                  <a:pos x="1586" y="49"/>
                </a:cxn>
                <a:cxn ang="0">
                  <a:pos x="926" y="388"/>
                </a:cxn>
                <a:cxn ang="0">
                  <a:pos x="1523" y="502"/>
                </a:cxn>
                <a:cxn ang="0">
                  <a:pos x="378" y="656"/>
                </a:cxn>
                <a:cxn ang="0">
                  <a:pos x="1007" y="749"/>
                </a:cxn>
                <a:cxn ang="0">
                  <a:pos x="1613" y="42"/>
                </a:cxn>
                <a:cxn ang="0">
                  <a:pos x="2103" y="747"/>
                </a:cxn>
                <a:cxn ang="0">
                  <a:pos x="1672" y="52"/>
                </a:cxn>
                <a:cxn ang="0">
                  <a:pos x="782" y="396"/>
                </a:cxn>
                <a:cxn ang="0">
                  <a:pos x="1511" y="454"/>
                </a:cxn>
                <a:cxn ang="0">
                  <a:pos x="1369" y="587"/>
                </a:cxn>
                <a:cxn ang="0">
                  <a:pos x="1411" y="521"/>
                </a:cxn>
                <a:cxn ang="0">
                  <a:pos x="1590" y="1543"/>
                </a:cxn>
                <a:cxn ang="0">
                  <a:pos x="1694" y="1127"/>
                </a:cxn>
                <a:cxn ang="0">
                  <a:pos x="1929" y="1579"/>
                </a:cxn>
                <a:cxn ang="0">
                  <a:pos x="2053" y="1029"/>
                </a:cxn>
                <a:cxn ang="0">
                  <a:pos x="787" y="820"/>
                </a:cxn>
                <a:cxn ang="0">
                  <a:pos x="322" y="1988"/>
                </a:cxn>
                <a:cxn ang="0">
                  <a:pos x="636" y="1437"/>
                </a:cxn>
                <a:cxn ang="0">
                  <a:pos x="553" y="1719"/>
                </a:cxn>
                <a:cxn ang="0">
                  <a:pos x="718" y="1552"/>
                </a:cxn>
                <a:cxn ang="0">
                  <a:pos x="1600" y="1577"/>
                </a:cxn>
                <a:cxn ang="0">
                  <a:pos x="217" y="756"/>
                </a:cxn>
                <a:cxn ang="0">
                  <a:pos x="71" y="969"/>
                </a:cxn>
                <a:cxn ang="0">
                  <a:pos x="41" y="989"/>
                </a:cxn>
                <a:cxn ang="0">
                  <a:pos x="2049" y="796"/>
                </a:cxn>
                <a:cxn ang="0">
                  <a:pos x="2140" y="837"/>
                </a:cxn>
                <a:cxn ang="0">
                  <a:pos x="2148" y="1517"/>
                </a:cxn>
                <a:cxn ang="0">
                  <a:pos x="2270" y="1776"/>
                </a:cxn>
                <a:cxn ang="0">
                  <a:pos x="2276" y="1567"/>
                </a:cxn>
                <a:cxn ang="0">
                  <a:pos x="2080" y="889"/>
                </a:cxn>
                <a:cxn ang="0">
                  <a:pos x="1592" y="1233"/>
                </a:cxn>
                <a:cxn ang="0">
                  <a:pos x="517" y="1443"/>
                </a:cxn>
                <a:cxn ang="0">
                  <a:pos x="1623" y="1677"/>
                </a:cxn>
                <a:cxn ang="0">
                  <a:pos x="1757" y="1539"/>
                </a:cxn>
                <a:cxn ang="0">
                  <a:pos x="1873" y="1686"/>
                </a:cxn>
                <a:cxn ang="0">
                  <a:pos x="539" y="2394"/>
                </a:cxn>
                <a:cxn ang="0">
                  <a:pos x="2047" y="2028"/>
                </a:cxn>
                <a:cxn ang="0">
                  <a:pos x="1888" y="1745"/>
                </a:cxn>
                <a:cxn ang="0">
                  <a:pos x="1670" y="1854"/>
                </a:cxn>
                <a:cxn ang="0">
                  <a:pos x="827" y="1973"/>
                </a:cxn>
                <a:cxn ang="0">
                  <a:pos x="580" y="2034"/>
                </a:cxn>
                <a:cxn ang="0">
                  <a:pos x="1733" y="1677"/>
                </a:cxn>
                <a:cxn ang="0">
                  <a:pos x="782" y="1742"/>
                </a:cxn>
                <a:cxn ang="0">
                  <a:pos x="656" y="1978"/>
                </a:cxn>
                <a:cxn ang="0">
                  <a:pos x="776" y="1952"/>
                </a:cxn>
                <a:cxn ang="0">
                  <a:pos x="1845" y="1795"/>
                </a:cxn>
                <a:cxn ang="0">
                  <a:pos x="1719" y="1869"/>
                </a:cxn>
                <a:cxn ang="0">
                  <a:pos x="718" y="1901"/>
                </a:cxn>
                <a:cxn ang="0">
                  <a:pos x="674" y="1927"/>
                </a:cxn>
                <a:cxn ang="0">
                  <a:pos x="729" y="2081"/>
                </a:cxn>
              </a:cxnLst>
              <a:rect l="0" t="0" r="r" b="b"/>
              <a:pathLst>
                <a:path w="2362" h="2418">
                  <a:moveTo>
                    <a:pt x="2115" y="897"/>
                  </a:moveTo>
                  <a:lnTo>
                    <a:pt x="2115" y="897"/>
                  </a:lnTo>
                  <a:lnTo>
                    <a:pt x="2122" y="940"/>
                  </a:lnTo>
                  <a:lnTo>
                    <a:pt x="2129" y="983"/>
                  </a:lnTo>
                  <a:lnTo>
                    <a:pt x="2139" y="1024"/>
                  </a:lnTo>
                  <a:lnTo>
                    <a:pt x="2149" y="1065"/>
                  </a:lnTo>
                  <a:lnTo>
                    <a:pt x="2161" y="1105"/>
                  </a:lnTo>
                  <a:lnTo>
                    <a:pt x="2174" y="1144"/>
                  </a:lnTo>
                  <a:lnTo>
                    <a:pt x="2200" y="1221"/>
                  </a:lnTo>
                  <a:lnTo>
                    <a:pt x="2200" y="1221"/>
                  </a:lnTo>
                  <a:lnTo>
                    <a:pt x="2211" y="1260"/>
                  </a:lnTo>
                  <a:lnTo>
                    <a:pt x="2224" y="1300"/>
                  </a:lnTo>
                  <a:lnTo>
                    <a:pt x="2247" y="1381"/>
                  </a:lnTo>
                  <a:lnTo>
                    <a:pt x="2268" y="1464"/>
                  </a:lnTo>
                  <a:lnTo>
                    <a:pt x="2289" y="1550"/>
                  </a:lnTo>
                  <a:lnTo>
                    <a:pt x="2308" y="1637"/>
                  </a:lnTo>
                  <a:lnTo>
                    <a:pt x="2327" y="1724"/>
                  </a:lnTo>
                  <a:lnTo>
                    <a:pt x="2362" y="1892"/>
                  </a:lnTo>
                  <a:lnTo>
                    <a:pt x="2362" y="1892"/>
                  </a:lnTo>
                  <a:lnTo>
                    <a:pt x="2361" y="1903"/>
                  </a:lnTo>
                  <a:lnTo>
                    <a:pt x="2358" y="1913"/>
                  </a:lnTo>
                  <a:lnTo>
                    <a:pt x="2356" y="1916"/>
                  </a:lnTo>
                  <a:lnTo>
                    <a:pt x="2354" y="1919"/>
                  </a:lnTo>
                  <a:lnTo>
                    <a:pt x="2351" y="1923"/>
                  </a:lnTo>
                  <a:lnTo>
                    <a:pt x="2346" y="1925"/>
                  </a:lnTo>
                  <a:lnTo>
                    <a:pt x="2343" y="1927"/>
                  </a:lnTo>
                  <a:lnTo>
                    <a:pt x="2339" y="1928"/>
                  </a:lnTo>
                  <a:lnTo>
                    <a:pt x="2335" y="1928"/>
                  </a:lnTo>
                  <a:lnTo>
                    <a:pt x="2330" y="1928"/>
                  </a:lnTo>
                  <a:lnTo>
                    <a:pt x="2325" y="1927"/>
                  </a:lnTo>
                  <a:lnTo>
                    <a:pt x="2321" y="1925"/>
                  </a:lnTo>
                  <a:lnTo>
                    <a:pt x="2315" y="1922"/>
                  </a:lnTo>
                  <a:lnTo>
                    <a:pt x="2310" y="1918"/>
                  </a:lnTo>
                  <a:lnTo>
                    <a:pt x="2310" y="1918"/>
                  </a:lnTo>
                  <a:lnTo>
                    <a:pt x="2299" y="1940"/>
                  </a:lnTo>
                  <a:lnTo>
                    <a:pt x="2285" y="1963"/>
                  </a:lnTo>
                  <a:lnTo>
                    <a:pt x="2285" y="1963"/>
                  </a:lnTo>
                  <a:lnTo>
                    <a:pt x="2279" y="1964"/>
                  </a:lnTo>
                  <a:lnTo>
                    <a:pt x="2272" y="1967"/>
                  </a:lnTo>
                  <a:lnTo>
                    <a:pt x="2260" y="1973"/>
                  </a:lnTo>
                  <a:lnTo>
                    <a:pt x="2253" y="1977"/>
                  </a:lnTo>
                  <a:lnTo>
                    <a:pt x="2247" y="1979"/>
                  </a:lnTo>
                  <a:lnTo>
                    <a:pt x="2238" y="1980"/>
                  </a:lnTo>
                  <a:lnTo>
                    <a:pt x="2230" y="1980"/>
                  </a:lnTo>
                  <a:lnTo>
                    <a:pt x="2230" y="1980"/>
                  </a:lnTo>
                  <a:lnTo>
                    <a:pt x="2228" y="1987"/>
                  </a:lnTo>
                  <a:lnTo>
                    <a:pt x="2224" y="1993"/>
                  </a:lnTo>
                  <a:lnTo>
                    <a:pt x="2221" y="1998"/>
                  </a:lnTo>
                  <a:lnTo>
                    <a:pt x="2217" y="2002"/>
                  </a:lnTo>
                  <a:lnTo>
                    <a:pt x="2207" y="2009"/>
                  </a:lnTo>
                  <a:lnTo>
                    <a:pt x="2200" y="2016"/>
                  </a:lnTo>
                  <a:lnTo>
                    <a:pt x="2200" y="2016"/>
                  </a:lnTo>
                  <a:lnTo>
                    <a:pt x="2168" y="2023"/>
                  </a:lnTo>
                  <a:lnTo>
                    <a:pt x="2136" y="2030"/>
                  </a:lnTo>
                  <a:lnTo>
                    <a:pt x="2073" y="2042"/>
                  </a:lnTo>
                  <a:lnTo>
                    <a:pt x="2041" y="2048"/>
                  </a:lnTo>
                  <a:lnTo>
                    <a:pt x="2008" y="2054"/>
                  </a:lnTo>
                  <a:lnTo>
                    <a:pt x="1974" y="2063"/>
                  </a:lnTo>
                  <a:lnTo>
                    <a:pt x="1938" y="2073"/>
                  </a:lnTo>
                  <a:lnTo>
                    <a:pt x="1938" y="2073"/>
                  </a:lnTo>
                  <a:lnTo>
                    <a:pt x="1915" y="2078"/>
                  </a:lnTo>
                  <a:lnTo>
                    <a:pt x="1890" y="2083"/>
                  </a:lnTo>
                  <a:lnTo>
                    <a:pt x="1842" y="2093"/>
                  </a:lnTo>
                  <a:lnTo>
                    <a:pt x="1842" y="2093"/>
                  </a:lnTo>
                  <a:lnTo>
                    <a:pt x="1747" y="2112"/>
                  </a:lnTo>
                  <a:lnTo>
                    <a:pt x="1700" y="2123"/>
                  </a:lnTo>
                  <a:lnTo>
                    <a:pt x="1653" y="2135"/>
                  </a:lnTo>
                  <a:lnTo>
                    <a:pt x="1653" y="2135"/>
                  </a:lnTo>
                  <a:lnTo>
                    <a:pt x="1608" y="2146"/>
                  </a:lnTo>
                  <a:lnTo>
                    <a:pt x="1562" y="2160"/>
                  </a:lnTo>
                  <a:lnTo>
                    <a:pt x="1517" y="2173"/>
                  </a:lnTo>
                  <a:lnTo>
                    <a:pt x="1471" y="2187"/>
                  </a:lnTo>
                  <a:lnTo>
                    <a:pt x="1471" y="2187"/>
                  </a:lnTo>
                  <a:lnTo>
                    <a:pt x="1424" y="2200"/>
                  </a:lnTo>
                  <a:lnTo>
                    <a:pt x="1378" y="2214"/>
                  </a:lnTo>
                  <a:lnTo>
                    <a:pt x="1287" y="2242"/>
                  </a:lnTo>
                  <a:lnTo>
                    <a:pt x="1241" y="2256"/>
                  </a:lnTo>
                  <a:lnTo>
                    <a:pt x="1194" y="2269"/>
                  </a:lnTo>
                  <a:lnTo>
                    <a:pt x="1147" y="2280"/>
                  </a:lnTo>
                  <a:lnTo>
                    <a:pt x="1099" y="2292"/>
                  </a:lnTo>
                  <a:lnTo>
                    <a:pt x="1099" y="2292"/>
                  </a:lnTo>
                  <a:lnTo>
                    <a:pt x="1052" y="2302"/>
                  </a:lnTo>
                  <a:lnTo>
                    <a:pt x="1004" y="2311"/>
                  </a:lnTo>
                  <a:lnTo>
                    <a:pt x="909" y="2328"/>
                  </a:lnTo>
                  <a:lnTo>
                    <a:pt x="815" y="2347"/>
                  </a:lnTo>
                  <a:lnTo>
                    <a:pt x="768" y="2357"/>
                  </a:lnTo>
                  <a:lnTo>
                    <a:pt x="721" y="2369"/>
                  </a:lnTo>
                  <a:lnTo>
                    <a:pt x="721" y="2369"/>
                  </a:lnTo>
                  <a:lnTo>
                    <a:pt x="677" y="2381"/>
                  </a:lnTo>
                  <a:lnTo>
                    <a:pt x="633" y="2394"/>
                  </a:lnTo>
                  <a:lnTo>
                    <a:pt x="633" y="2394"/>
                  </a:lnTo>
                  <a:lnTo>
                    <a:pt x="612" y="2400"/>
                  </a:lnTo>
                  <a:lnTo>
                    <a:pt x="589" y="2406"/>
                  </a:lnTo>
                  <a:lnTo>
                    <a:pt x="579" y="2408"/>
                  </a:lnTo>
                  <a:lnTo>
                    <a:pt x="568" y="2410"/>
                  </a:lnTo>
                  <a:lnTo>
                    <a:pt x="556" y="2410"/>
                  </a:lnTo>
                  <a:lnTo>
                    <a:pt x="545" y="2410"/>
                  </a:lnTo>
                  <a:lnTo>
                    <a:pt x="545" y="2410"/>
                  </a:lnTo>
                  <a:lnTo>
                    <a:pt x="542" y="2411"/>
                  </a:lnTo>
                  <a:lnTo>
                    <a:pt x="540" y="2412"/>
                  </a:lnTo>
                  <a:lnTo>
                    <a:pt x="536" y="2415"/>
                  </a:lnTo>
                  <a:lnTo>
                    <a:pt x="532" y="2418"/>
                  </a:lnTo>
                  <a:lnTo>
                    <a:pt x="529" y="2418"/>
                  </a:lnTo>
                  <a:lnTo>
                    <a:pt x="528" y="2417"/>
                  </a:lnTo>
                  <a:lnTo>
                    <a:pt x="528" y="2417"/>
                  </a:lnTo>
                  <a:lnTo>
                    <a:pt x="514" y="2413"/>
                  </a:lnTo>
                  <a:lnTo>
                    <a:pt x="500" y="2408"/>
                  </a:lnTo>
                  <a:lnTo>
                    <a:pt x="493" y="2405"/>
                  </a:lnTo>
                  <a:lnTo>
                    <a:pt x="487" y="2401"/>
                  </a:lnTo>
                  <a:lnTo>
                    <a:pt x="480" y="2397"/>
                  </a:lnTo>
                  <a:lnTo>
                    <a:pt x="476" y="2392"/>
                  </a:lnTo>
                  <a:lnTo>
                    <a:pt x="476" y="2392"/>
                  </a:lnTo>
                  <a:lnTo>
                    <a:pt x="468" y="2380"/>
                  </a:lnTo>
                  <a:lnTo>
                    <a:pt x="460" y="2363"/>
                  </a:lnTo>
                  <a:lnTo>
                    <a:pt x="452" y="2345"/>
                  </a:lnTo>
                  <a:lnTo>
                    <a:pt x="447" y="2332"/>
                  </a:lnTo>
                  <a:lnTo>
                    <a:pt x="447" y="2332"/>
                  </a:lnTo>
                  <a:lnTo>
                    <a:pt x="443" y="2316"/>
                  </a:lnTo>
                  <a:lnTo>
                    <a:pt x="438" y="2300"/>
                  </a:lnTo>
                  <a:lnTo>
                    <a:pt x="431" y="2265"/>
                  </a:lnTo>
                  <a:lnTo>
                    <a:pt x="423" y="2229"/>
                  </a:lnTo>
                  <a:lnTo>
                    <a:pt x="416" y="2193"/>
                  </a:lnTo>
                  <a:lnTo>
                    <a:pt x="416" y="2193"/>
                  </a:lnTo>
                  <a:lnTo>
                    <a:pt x="404" y="2142"/>
                  </a:lnTo>
                  <a:lnTo>
                    <a:pt x="394" y="2093"/>
                  </a:lnTo>
                  <a:lnTo>
                    <a:pt x="384" y="2046"/>
                  </a:lnTo>
                  <a:lnTo>
                    <a:pt x="374" y="2001"/>
                  </a:lnTo>
                  <a:lnTo>
                    <a:pt x="374" y="2001"/>
                  </a:lnTo>
                  <a:lnTo>
                    <a:pt x="361" y="2005"/>
                  </a:lnTo>
                  <a:lnTo>
                    <a:pt x="348" y="2008"/>
                  </a:lnTo>
                  <a:lnTo>
                    <a:pt x="336" y="2008"/>
                  </a:lnTo>
                  <a:lnTo>
                    <a:pt x="323" y="2008"/>
                  </a:lnTo>
                  <a:lnTo>
                    <a:pt x="311" y="2006"/>
                  </a:lnTo>
                  <a:lnTo>
                    <a:pt x="298" y="2003"/>
                  </a:lnTo>
                  <a:lnTo>
                    <a:pt x="271" y="1995"/>
                  </a:lnTo>
                  <a:lnTo>
                    <a:pt x="271" y="1995"/>
                  </a:lnTo>
                  <a:lnTo>
                    <a:pt x="268" y="1990"/>
                  </a:lnTo>
                  <a:lnTo>
                    <a:pt x="266" y="1985"/>
                  </a:lnTo>
                  <a:lnTo>
                    <a:pt x="264" y="1975"/>
                  </a:lnTo>
                  <a:lnTo>
                    <a:pt x="264" y="1975"/>
                  </a:lnTo>
                  <a:lnTo>
                    <a:pt x="260" y="1954"/>
                  </a:lnTo>
                  <a:lnTo>
                    <a:pt x="257" y="1943"/>
                  </a:lnTo>
                  <a:lnTo>
                    <a:pt x="254" y="1929"/>
                  </a:lnTo>
                  <a:lnTo>
                    <a:pt x="254" y="1929"/>
                  </a:lnTo>
                  <a:lnTo>
                    <a:pt x="225" y="1831"/>
                  </a:lnTo>
                  <a:lnTo>
                    <a:pt x="199" y="1730"/>
                  </a:lnTo>
                  <a:lnTo>
                    <a:pt x="145" y="1524"/>
                  </a:lnTo>
                  <a:lnTo>
                    <a:pt x="145" y="1524"/>
                  </a:lnTo>
                  <a:lnTo>
                    <a:pt x="131" y="1472"/>
                  </a:lnTo>
                  <a:lnTo>
                    <a:pt x="115" y="1418"/>
                  </a:lnTo>
                  <a:lnTo>
                    <a:pt x="100" y="1365"/>
                  </a:lnTo>
                  <a:lnTo>
                    <a:pt x="85" y="1310"/>
                  </a:lnTo>
                  <a:lnTo>
                    <a:pt x="85" y="1310"/>
                  </a:lnTo>
                  <a:lnTo>
                    <a:pt x="72" y="1255"/>
                  </a:lnTo>
                  <a:lnTo>
                    <a:pt x="58" y="1197"/>
                  </a:lnTo>
                  <a:lnTo>
                    <a:pt x="58" y="1197"/>
                  </a:lnTo>
                  <a:lnTo>
                    <a:pt x="52" y="1173"/>
                  </a:lnTo>
                  <a:lnTo>
                    <a:pt x="45" y="1151"/>
                  </a:lnTo>
                  <a:lnTo>
                    <a:pt x="40" y="1128"/>
                  </a:lnTo>
                  <a:lnTo>
                    <a:pt x="35" y="1107"/>
                  </a:lnTo>
                  <a:lnTo>
                    <a:pt x="34" y="1096"/>
                  </a:lnTo>
                  <a:lnTo>
                    <a:pt x="33" y="1084"/>
                  </a:lnTo>
                  <a:lnTo>
                    <a:pt x="33" y="1074"/>
                  </a:lnTo>
                  <a:lnTo>
                    <a:pt x="33" y="1063"/>
                  </a:lnTo>
                  <a:lnTo>
                    <a:pt x="35" y="1051"/>
                  </a:lnTo>
                  <a:lnTo>
                    <a:pt x="37" y="1039"/>
                  </a:lnTo>
                  <a:lnTo>
                    <a:pt x="41" y="1028"/>
                  </a:lnTo>
                  <a:lnTo>
                    <a:pt x="45" y="1015"/>
                  </a:lnTo>
                  <a:lnTo>
                    <a:pt x="45" y="1015"/>
                  </a:lnTo>
                  <a:lnTo>
                    <a:pt x="40" y="1008"/>
                  </a:lnTo>
                  <a:lnTo>
                    <a:pt x="35" y="1002"/>
                  </a:lnTo>
                  <a:lnTo>
                    <a:pt x="29" y="993"/>
                  </a:lnTo>
                  <a:lnTo>
                    <a:pt x="24" y="984"/>
                  </a:lnTo>
                  <a:lnTo>
                    <a:pt x="15" y="963"/>
                  </a:lnTo>
                  <a:lnTo>
                    <a:pt x="8" y="940"/>
                  </a:lnTo>
                  <a:lnTo>
                    <a:pt x="4" y="916"/>
                  </a:lnTo>
                  <a:lnTo>
                    <a:pt x="2" y="903"/>
                  </a:lnTo>
                  <a:lnTo>
                    <a:pt x="0" y="892"/>
                  </a:lnTo>
                  <a:lnTo>
                    <a:pt x="0" y="879"/>
                  </a:lnTo>
                  <a:lnTo>
                    <a:pt x="0" y="867"/>
                  </a:lnTo>
                  <a:lnTo>
                    <a:pt x="3" y="855"/>
                  </a:lnTo>
                  <a:lnTo>
                    <a:pt x="5" y="844"/>
                  </a:lnTo>
                  <a:lnTo>
                    <a:pt x="5" y="844"/>
                  </a:lnTo>
                  <a:lnTo>
                    <a:pt x="11" y="819"/>
                  </a:lnTo>
                  <a:lnTo>
                    <a:pt x="19" y="792"/>
                  </a:lnTo>
                  <a:lnTo>
                    <a:pt x="24" y="779"/>
                  </a:lnTo>
                  <a:lnTo>
                    <a:pt x="29" y="766"/>
                  </a:lnTo>
                  <a:lnTo>
                    <a:pt x="35" y="756"/>
                  </a:lnTo>
                  <a:lnTo>
                    <a:pt x="40" y="747"/>
                  </a:lnTo>
                  <a:lnTo>
                    <a:pt x="40" y="747"/>
                  </a:lnTo>
                  <a:lnTo>
                    <a:pt x="45" y="740"/>
                  </a:lnTo>
                  <a:lnTo>
                    <a:pt x="52" y="733"/>
                  </a:lnTo>
                  <a:lnTo>
                    <a:pt x="68" y="719"/>
                  </a:lnTo>
                  <a:lnTo>
                    <a:pt x="86" y="707"/>
                  </a:lnTo>
                  <a:lnTo>
                    <a:pt x="104" y="696"/>
                  </a:lnTo>
                  <a:lnTo>
                    <a:pt x="104" y="696"/>
                  </a:lnTo>
                  <a:lnTo>
                    <a:pt x="121" y="684"/>
                  </a:lnTo>
                  <a:lnTo>
                    <a:pt x="140" y="672"/>
                  </a:lnTo>
                  <a:lnTo>
                    <a:pt x="157" y="660"/>
                  </a:lnTo>
                  <a:lnTo>
                    <a:pt x="173" y="651"/>
                  </a:lnTo>
                  <a:lnTo>
                    <a:pt x="173" y="651"/>
                  </a:lnTo>
                  <a:lnTo>
                    <a:pt x="196" y="640"/>
                  </a:lnTo>
                  <a:lnTo>
                    <a:pt x="220" y="630"/>
                  </a:lnTo>
                  <a:lnTo>
                    <a:pt x="245" y="622"/>
                  </a:lnTo>
                  <a:lnTo>
                    <a:pt x="270" y="614"/>
                  </a:lnTo>
                  <a:lnTo>
                    <a:pt x="297" y="608"/>
                  </a:lnTo>
                  <a:lnTo>
                    <a:pt x="324" y="601"/>
                  </a:lnTo>
                  <a:lnTo>
                    <a:pt x="351" y="596"/>
                  </a:lnTo>
                  <a:lnTo>
                    <a:pt x="378" y="592"/>
                  </a:lnTo>
                  <a:lnTo>
                    <a:pt x="435" y="584"/>
                  </a:lnTo>
                  <a:lnTo>
                    <a:pt x="492" y="580"/>
                  </a:lnTo>
                  <a:lnTo>
                    <a:pt x="548" y="577"/>
                  </a:lnTo>
                  <a:lnTo>
                    <a:pt x="603" y="574"/>
                  </a:lnTo>
                  <a:lnTo>
                    <a:pt x="603" y="574"/>
                  </a:lnTo>
                  <a:lnTo>
                    <a:pt x="619" y="574"/>
                  </a:lnTo>
                  <a:lnTo>
                    <a:pt x="635" y="575"/>
                  </a:lnTo>
                  <a:lnTo>
                    <a:pt x="667" y="577"/>
                  </a:lnTo>
                  <a:lnTo>
                    <a:pt x="699" y="580"/>
                  </a:lnTo>
                  <a:lnTo>
                    <a:pt x="731" y="583"/>
                  </a:lnTo>
                  <a:lnTo>
                    <a:pt x="731" y="583"/>
                  </a:lnTo>
                  <a:lnTo>
                    <a:pt x="763" y="585"/>
                  </a:lnTo>
                  <a:lnTo>
                    <a:pt x="794" y="589"/>
                  </a:lnTo>
                  <a:lnTo>
                    <a:pt x="857" y="596"/>
                  </a:lnTo>
                  <a:lnTo>
                    <a:pt x="857" y="596"/>
                  </a:lnTo>
                  <a:lnTo>
                    <a:pt x="914" y="602"/>
                  </a:lnTo>
                  <a:lnTo>
                    <a:pt x="973" y="607"/>
                  </a:lnTo>
                  <a:lnTo>
                    <a:pt x="1002" y="608"/>
                  </a:lnTo>
                  <a:lnTo>
                    <a:pt x="1030" y="609"/>
                  </a:lnTo>
                  <a:lnTo>
                    <a:pt x="1059" y="609"/>
                  </a:lnTo>
                  <a:lnTo>
                    <a:pt x="1087" y="608"/>
                  </a:lnTo>
                  <a:lnTo>
                    <a:pt x="1115" y="606"/>
                  </a:lnTo>
                  <a:lnTo>
                    <a:pt x="1143" y="604"/>
                  </a:lnTo>
                  <a:lnTo>
                    <a:pt x="1171" y="599"/>
                  </a:lnTo>
                  <a:lnTo>
                    <a:pt x="1196" y="594"/>
                  </a:lnTo>
                  <a:lnTo>
                    <a:pt x="1222" y="587"/>
                  </a:lnTo>
                  <a:lnTo>
                    <a:pt x="1247" y="580"/>
                  </a:lnTo>
                  <a:lnTo>
                    <a:pt x="1271" y="571"/>
                  </a:lnTo>
                  <a:lnTo>
                    <a:pt x="1294" y="561"/>
                  </a:lnTo>
                  <a:lnTo>
                    <a:pt x="1294" y="561"/>
                  </a:lnTo>
                  <a:lnTo>
                    <a:pt x="1308" y="553"/>
                  </a:lnTo>
                  <a:lnTo>
                    <a:pt x="1322" y="545"/>
                  </a:lnTo>
                  <a:lnTo>
                    <a:pt x="1335" y="534"/>
                  </a:lnTo>
                  <a:lnTo>
                    <a:pt x="1346" y="523"/>
                  </a:lnTo>
                  <a:lnTo>
                    <a:pt x="1357" y="510"/>
                  </a:lnTo>
                  <a:lnTo>
                    <a:pt x="1366" y="496"/>
                  </a:lnTo>
                  <a:lnTo>
                    <a:pt x="1370" y="489"/>
                  </a:lnTo>
                  <a:lnTo>
                    <a:pt x="1373" y="481"/>
                  </a:lnTo>
                  <a:lnTo>
                    <a:pt x="1375" y="473"/>
                  </a:lnTo>
                  <a:lnTo>
                    <a:pt x="1376" y="465"/>
                  </a:lnTo>
                  <a:lnTo>
                    <a:pt x="1376" y="465"/>
                  </a:lnTo>
                  <a:lnTo>
                    <a:pt x="1377" y="453"/>
                  </a:lnTo>
                  <a:lnTo>
                    <a:pt x="1376" y="437"/>
                  </a:lnTo>
                  <a:lnTo>
                    <a:pt x="1373" y="423"/>
                  </a:lnTo>
                  <a:lnTo>
                    <a:pt x="1371" y="417"/>
                  </a:lnTo>
                  <a:lnTo>
                    <a:pt x="1369" y="412"/>
                  </a:lnTo>
                  <a:lnTo>
                    <a:pt x="1369" y="412"/>
                  </a:lnTo>
                  <a:lnTo>
                    <a:pt x="1366" y="409"/>
                  </a:lnTo>
                  <a:lnTo>
                    <a:pt x="1359" y="404"/>
                  </a:lnTo>
                  <a:lnTo>
                    <a:pt x="1343" y="396"/>
                  </a:lnTo>
                  <a:lnTo>
                    <a:pt x="1326" y="388"/>
                  </a:lnTo>
                  <a:lnTo>
                    <a:pt x="1313" y="384"/>
                  </a:lnTo>
                  <a:lnTo>
                    <a:pt x="1313" y="384"/>
                  </a:lnTo>
                  <a:lnTo>
                    <a:pt x="1298" y="381"/>
                  </a:lnTo>
                  <a:lnTo>
                    <a:pt x="1283" y="379"/>
                  </a:lnTo>
                  <a:lnTo>
                    <a:pt x="1253" y="374"/>
                  </a:lnTo>
                  <a:lnTo>
                    <a:pt x="1253" y="374"/>
                  </a:lnTo>
                  <a:lnTo>
                    <a:pt x="1222" y="370"/>
                  </a:lnTo>
                  <a:lnTo>
                    <a:pt x="1193" y="366"/>
                  </a:lnTo>
                  <a:lnTo>
                    <a:pt x="1165" y="364"/>
                  </a:lnTo>
                  <a:lnTo>
                    <a:pt x="1136" y="364"/>
                  </a:lnTo>
                  <a:lnTo>
                    <a:pt x="1136" y="364"/>
                  </a:lnTo>
                  <a:lnTo>
                    <a:pt x="1115" y="366"/>
                  </a:lnTo>
                  <a:lnTo>
                    <a:pt x="1093" y="369"/>
                  </a:lnTo>
                  <a:lnTo>
                    <a:pt x="1050" y="379"/>
                  </a:lnTo>
                  <a:lnTo>
                    <a:pt x="1050" y="379"/>
                  </a:lnTo>
                  <a:lnTo>
                    <a:pt x="1030" y="384"/>
                  </a:lnTo>
                  <a:lnTo>
                    <a:pt x="1011" y="389"/>
                  </a:lnTo>
                  <a:lnTo>
                    <a:pt x="975" y="403"/>
                  </a:lnTo>
                  <a:lnTo>
                    <a:pt x="975" y="403"/>
                  </a:lnTo>
                  <a:lnTo>
                    <a:pt x="958" y="409"/>
                  </a:lnTo>
                  <a:lnTo>
                    <a:pt x="939" y="413"/>
                  </a:lnTo>
                  <a:lnTo>
                    <a:pt x="921" y="417"/>
                  </a:lnTo>
                  <a:lnTo>
                    <a:pt x="902" y="420"/>
                  </a:lnTo>
                  <a:lnTo>
                    <a:pt x="883" y="423"/>
                  </a:lnTo>
                  <a:lnTo>
                    <a:pt x="862" y="425"/>
                  </a:lnTo>
                  <a:lnTo>
                    <a:pt x="821" y="427"/>
                  </a:lnTo>
                  <a:lnTo>
                    <a:pt x="821" y="427"/>
                  </a:lnTo>
                  <a:lnTo>
                    <a:pt x="805" y="424"/>
                  </a:lnTo>
                  <a:lnTo>
                    <a:pt x="792" y="420"/>
                  </a:lnTo>
                  <a:lnTo>
                    <a:pt x="780" y="415"/>
                  </a:lnTo>
                  <a:lnTo>
                    <a:pt x="767" y="409"/>
                  </a:lnTo>
                  <a:lnTo>
                    <a:pt x="767" y="409"/>
                  </a:lnTo>
                  <a:lnTo>
                    <a:pt x="756" y="402"/>
                  </a:lnTo>
                  <a:lnTo>
                    <a:pt x="746" y="395"/>
                  </a:lnTo>
                  <a:lnTo>
                    <a:pt x="737" y="386"/>
                  </a:lnTo>
                  <a:lnTo>
                    <a:pt x="729" y="377"/>
                  </a:lnTo>
                  <a:lnTo>
                    <a:pt x="721" y="366"/>
                  </a:lnTo>
                  <a:lnTo>
                    <a:pt x="714" y="353"/>
                  </a:lnTo>
                  <a:lnTo>
                    <a:pt x="707" y="340"/>
                  </a:lnTo>
                  <a:lnTo>
                    <a:pt x="701" y="326"/>
                  </a:lnTo>
                  <a:lnTo>
                    <a:pt x="701" y="326"/>
                  </a:lnTo>
                  <a:lnTo>
                    <a:pt x="699" y="318"/>
                  </a:lnTo>
                  <a:lnTo>
                    <a:pt x="697" y="308"/>
                  </a:lnTo>
                  <a:lnTo>
                    <a:pt x="696" y="297"/>
                  </a:lnTo>
                  <a:lnTo>
                    <a:pt x="696" y="286"/>
                  </a:lnTo>
                  <a:lnTo>
                    <a:pt x="697" y="274"/>
                  </a:lnTo>
                  <a:lnTo>
                    <a:pt x="699" y="262"/>
                  </a:lnTo>
                  <a:lnTo>
                    <a:pt x="702" y="251"/>
                  </a:lnTo>
                  <a:lnTo>
                    <a:pt x="705" y="242"/>
                  </a:lnTo>
                  <a:lnTo>
                    <a:pt x="705" y="242"/>
                  </a:lnTo>
                  <a:lnTo>
                    <a:pt x="708" y="235"/>
                  </a:lnTo>
                  <a:lnTo>
                    <a:pt x="712" y="230"/>
                  </a:lnTo>
                  <a:lnTo>
                    <a:pt x="717" y="223"/>
                  </a:lnTo>
                  <a:lnTo>
                    <a:pt x="721" y="217"/>
                  </a:lnTo>
                  <a:lnTo>
                    <a:pt x="721" y="217"/>
                  </a:lnTo>
                  <a:lnTo>
                    <a:pt x="733" y="199"/>
                  </a:lnTo>
                  <a:lnTo>
                    <a:pt x="744" y="184"/>
                  </a:lnTo>
                  <a:lnTo>
                    <a:pt x="756" y="170"/>
                  </a:lnTo>
                  <a:lnTo>
                    <a:pt x="775" y="155"/>
                  </a:lnTo>
                  <a:lnTo>
                    <a:pt x="775" y="155"/>
                  </a:lnTo>
                  <a:lnTo>
                    <a:pt x="805" y="131"/>
                  </a:lnTo>
                  <a:lnTo>
                    <a:pt x="822" y="120"/>
                  </a:lnTo>
                  <a:lnTo>
                    <a:pt x="840" y="108"/>
                  </a:lnTo>
                  <a:lnTo>
                    <a:pt x="858" y="97"/>
                  </a:lnTo>
                  <a:lnTo>
                    <a:pt x="876" y="86"/>
                  </a:lnTo>
                  <a:lnTo>
                    <a:pt x="894" y="78"/>
                  </a:lnTo>
                  <a:lnTo>
                    <a:pt x="913" y="70"/>
                  </a:lnTo>
                  <a:lnTo>
                    <a:pt x="913" y="70"/>
                  </a:lnTo>
                  <a:lnTo>
                    <a:pt x="922" y="68"/>
                  </a:lnTo>
                  <a:lnTo>
                    <a:pt x="933" y="66"/>
                  </a:lnTo>
                  <a:lnTo>
                    <a:pt x="957" y="63"/>
                  </a:lnTo>
                  <a:lnTo>
                    <a:pt x="957" y="63"/>
                  </a:lnTo>
                  <a:lnTo>
                    <a:pt x="992" y="55"/>
                  </a:lnTo>
                  <a:lnTo>
                    <a:pt x="1028" y="46"/>
                  </a:lnTo>
                  <a:lnTo>
                    <a:pt x="1066" y="37"/>
                  </a:lnTo>
                  <a:lnTo>
                    <a:pt x="1102" y="30"/>
                  </a:lnTo>
                  <a:lnTo>
                    <a:pt x="1102" y="30"/>
                  </a:lnTo>
                  <a:lnTo>
                    <a:pt x="1132" y="24"/>
                  </a:lnTo>
                  <a:lnTo>
                    <a:pt x="1161" y="19"/>
                  </a:lnTo>
                  <a:lnTo>
                    <a:pt x="1218" y="13"/>
                  </a:lnTo>
                  <a:lnTo>
                    <a:pt x="1275" y="6"/>
                  </a:lnTo>
                  <a:lnTo>
                    <a:pt x="1333" y="1"/>
                  </a:lnTo>
                  <a:lnTo>
                    <a:pt x="1333" y="1"/>
                  </a:lnTo>
                  <a:lnTo>
                    <a:pt x="1350" y="1"/>
                  </a:lnTo>
                  <a:lnTo>
                    <a:pt x="1366" y="1"/>
                  </a:lnTo>
                  <a:lnTo>
                    <a:pt x="1381" y="1"/>
                  </a:lnTo>
                  <a:lnTo>
                    <a:pt x="1392" y="0"/>
                  </a:lnTo>
                  <a:lnTo>
                    <a:pt x="1392" y="0"/>
                  </a:lnTo>
                  <a:lnTo>
                    <a:pt x="1399" y="1"/>
                  </a:lnTo>
                  <a:lnTo>
                    <a:pt x="1406" y="2"/>
                  </a:lnTo>
                  <a:lnTo>
                    <a:pt x="1421" y="3"/>
                  </a:lnTo>
                  <a:lnTo>
                    <a:pt x="1429" y="3"/>
                  </a:lnTo>
                  <a:lnTo>
                    <a:pt x="1436" y="5"/>
                  </a:lnTo>
                  <a:lnTo>
                    <a:pt x="1444" y="8"/>
                  </a:lnTo>
                  <a:lnTo>
                    <a:pt x="1450" y="13"/>
                  </a:lnTo>
                  <a:lnTo>
                    <a:pt x="1450" y="13"/>
                  </a:lnTo>
                  <a:lnTo>
                    <a:pt x="1461" y="15"/>
                  </a:lnTo>
                  <a:lnTo>
                    <a:pt x="1473" y="16"/>
                  </a:lnTo>
                  <a:lnTo>
                    <a:pt x="1495" y="16"/>
                  </a:lnTo>
                  <a:lnTo>
                    <a:pt x="1518" y="16"/>
                  </a:lnTo>
                  <a:lnTo>
                    <a:pt x="1529" y="16"/>
                  </a:lnTo>
                  <a:lnTo>
                    <a:pt x="1540" y="16"/>
                  </a:lnTo>
                  <a:lnTo>
                    <a:pt x="1540" y="16"/>
                  </a:lnTo>
                  <a:lnTo>
                    <a:pt x="1544" y="17"/>
                  </a:lnTo>
                  <a:lnTo>
                    <a:pt x="1548" y="19"/>
                  </a:lnTo>
                  <a:lnTo>
                    <a:pt x="1552" y="21"/>
                  </a:lnTo>
                  <a:lnTo>
                    <a:pt x="1555" y="22"/>
                  </a:lnTo>
                  <a:lnTo>
                    <a:pt x="1555" y="22"/>
                  </a:lnTo>
                  <a:lnTo>
                    <a:pt x="1562" y="22"/>
                  </a:lnTo>
                  <a:lnTo>
                    <a:pt x="1568" y="21"/>
                  </a:lnTo>
                  <a:lnTo>
                    <a:pt x="1575" y="20"/>
                  </a:lnTo>
                  <a:lnTo>
                    <a:pt x="1582" y="20"/>
                  </a:lnTo>
                  <a:lnTo>
                    <a:pt x="1582" y="20"/>
                  </a:lnTo>
                  <a:lnTo>
                    <a:pt x="1597" y="21"/>
                  </a:lnTo>
                  <a:lnTo>
                    <a:pt x="1613" y="23"/>
                  </a:lnTo>
                  <a:lnTo>
                    <a:pt x="1646" y="29"/>
                  </a:lnTo>
                  <a:lnTo>
                    <a:pt x="1715" y="45"/>
                  </a:lnTo>
                  <a:lnTo>
                    <a:pt x="1715" y="45"/>
                  </a:lnTo>
                  <a:lnTo>
                    <a:pt x="1727" y="47"/>
                  </a:lnTo>
                  <a:lnTo>
                    <a:pt x="1741" y="49"/>
                  </a:lnTo>
                  <a:lnTo>
                    <a:pt x="1755" y="51"/>
                  </a:lnTo>
                  <a:lnTo>
                    <a:pt x="1769" y="54"/>
                  </a:lnTo>
                  <a:lnTo>
                    <a:pt x="1769" y="54"/>
                  </a:lnTo>
                  <a:lnTo>
                    <a:pt x="1778" y="56"/>
                  </a:lnTo>
                  <a:lnTo>
                    <a:pt x="1786" y="61"/>
                  </a:lnTo>
                  <a:lnTo>
                    <a:pt x="1804" y="69"/>
                  </a:lnTo>
                  <a:lnTo>
                    <a:pt x="1821" y="79"/>
                  </a:lnTo>
                  <a:lnTo>
                    <a:pt x="1837" y="87"/>
                  </a:lnTo>
                  <a:lnTo>
                    <a:pt x="1837" y="87"/>
                  </a:lnTo>
                  <a:lnTo>
                    <a:pt x="1854" y="97"/>
                  </a:lnTo>
                  <a:lnTo>
                    <a:pt x="1870" y="106"/>
                  </a:lnTo>
                  <a:lnTo>
                    <a:pt x="1886" y="115"/>
                  </a:lnTo>
                  <a:lnTo>
                    <a:pt x="1903" y="123"/>
                  </a:lnTo>
                  <a:lnTo>
                    <a:pt x="1903" y="123"/>
                  </a:lnTo>
                  <a:lnTo>
                    <a:pt x="1948" y="169"/>
                  </a:lnTo>
                  <a:lnTo>
                    <a:pt x="1994" y="215"/>
                  </a:lnTo>
                  <a:lnTo>
                    <a:pt x="2017" y="237"/>
                  </a:lnTo>
                  <a:lnTo>
                    <a:pt x="2038" y="262"/>
                  </a:lnTo>
                  <a:lnTo>
                    <a:pt x="2059" y="287"/>
                  </a:lnTo>
                  <a:lnTo>
                    <a:pt x="2079" y="313"/>
                  </a:lnTo>
                  <a:lnTo>
                    <a:pt x="2079" y="313"/>
                  </a:lnTo>
                  <a:lnTo>
                    <a:pt x="2101" y="357"/>
                  </a:lnTo>
                  <a:lnTo>
                    <a:pt x="2122" y="402"/>
                  </a:lnTo>
                  <a:lnTo>
                    <a:pt x="2141" y="448"/>
                  </a:lnTo>
                  <a:lnTo>
                    <a:pt x="2158" y="496"/>
                  </a:lnTo>
                  <a:lnTo>
                    <a:pt x="2158" y="496"/>
                  </a:lnTo>
                  <a:lnTo>
                    <a:pt x="2162" y="526"/>
                  </a:lnTo>
                  <a:lnTo>
                    <a:pt x="2165" y="558"/>
                  </a:lnTo>
                  <a:lnTo>
                    <a:pt x="2168" y="587"/>
                  </a:lnTo>
                  <a:lnTo>
                    <a:pt x="2168" y="617"/>
                  </a:lnTo>
                  <a:lnTo>
                    <a:pt x="2166" y="650"/>
                  </a:lnTo>
                  <a:lnTo>
                    <a:pt x="2163" y="682"/>
                  </a:lnTo>
                  <a:lnTo>
                    <a:pt x="2157" y="714"/>
                  </a:lnTo>
                  <a:lnTo>
                    <a:pt x="2154" y="731"/>
                  </a:lnTo>
                  <a:lnTo>
                    <a:pt x="2148" y="748"/>
                  </a:lnTo>
                  <a:lnTo>
                    <a:pt x="2148" y="748"/>
                  </a:lnTo>
                  <a:lnTo>
                    <a:pt x="2151" y="766"/>
                  </a:lnTo>
                  <a:lnTo>
                    <a:pt x="2155" y="787"/>
                  </a:lnTo>
                  <a:lnTo>
                    <a:pt x="2156" y="809"/>
                  </a:lnTo>
                  <a:lnTo>
                    <a:pt x="2156" y="821"/>
                  </a:lnTo>
                  <a:lnTo>
                    <a:pt x="2155" y="832"/>
                  </a:lnTo>
                  <a:lnTo>
                    <a:pt x="2154" y="842"/>
                  </a:lnTo>
                  <a:lnTo>
                    <a:pt x="2151" y="853"/>
                  </a:lnTo>
                  <a:lnTo>
                    <a:pt x="2148" y="863"/>
                  </a:lnTo>
                  <a:lnTo>
                    <a:pt x="2144" y="871"/>
                  </a:lnTo>
                  <a:lnTo>
                    <a:pt x="2139" y="880"/>
                  </a:lnTo>
                  <a:lnTo>
                    <a:pt x="2132" y="887"/>
                  </a:lnTo>
                  <a:lnTo>
                    <a:pt x="2124" y="893"/>
                  </a:lnTo>
                  <a:lnTo>
                    <a:pt x="2115" y="897"/>
                  </a:lnTo>
                  <a:lnTo>
                    <a:pt x="2115" y="897"/>
                  </a:lnTo>
                  <a:close/>
                  <a:moveTo>
                    <a:pt x="1760" y="1774"/>
                  </a:moveTo>
                  <a:lnTo>
                    <a:pt x="1760" y="1774"/>
                  </a:lnTo>
                  <a:lnTo>
                    <a:pt x="1760" y="1777"/>
                  </a:lnTo>
                  <a:lnTo>
                    <a:pt x="1759" y="1780"/>
                  </a:lnTo>
                  <a:lnTo>
                    <a:pt x="1756" y="1785"/>
                  </a:lnTo>
                  <a:lnTo>
                    <a:pt x="1754" y="1788"/>
                  </a:lnTo>
                  <a:lnTo>
                    <a:pt x="1752" y="1791"/>
                  </a:lnTo>
                  <a:lnTo>
                    <a:pt x="1752" y="1791"/>
                  </a:lnTo>
                  <a:lnTo>
                    <a:pt x="1756" y="1806"/>
                  </a:lnTo>
                  <a:lnTo>
                    <a:pt x="1761" y="1820"/>
                  </a:lnTo>
                  <a:lnTo>
                    <a:pt x="1764" y="1826"/>
                  </a:lnTo>
                  <a:lnTo>
                    <a:pt x="1767" y="1832"/>
                  </a:lnTo>
                  <a:lnTo>
                    <a:pt x="1772" y="1836"/>
                  </a:lnTo>
                  <a:lnTo>
                    <a:pt x="1776" y="1837"/>
                  </a:lnTo>
                  <a:lnTo>
                    <a:pt x="1779" y="1837"/>
                  </a:lnTo>
                  <a:lnTo>
                    <a:pt x="1779" y="1837"/>
                  </a:lnTo>
                  <a:lnTo>
                    <a:pt x="1783" y="1837"/>
                  </a:lnTo>
                  <a:lnTo>
                    <a:pt x="1787" y="1836"/>
                  </a:lnTo>
                  <a:lnTo>
                    <a:pt x="1792" y="1834"/>
                  </a:lnTo>
                  <a:lnTo>
                    <a:pt x="1795" y="1832"/>
                  </a:lnTo>
                  <a:lnTo>
                    <a:pt x="1797" y="1827"/>
                  </a:lnTo>
                  <a:lnTo>
                    <a:pt x="1799" y="1823"/>
                  </a:lnTo>
                  <a:lnTo>
                    <a:pt x="1802" y="1813"/>
                  </a:lnTo>
                  <a:lnTo>
                    <a:pt x="1804" y="1803"/>
                  </a:lnTo>
                  <a:lnTo>
                    <a:pt x="1804" y="1792"/>
                  </a:lnTo>
                  <a:lnTo>
                    <a:pt x="1800" y="1782"/>
                  </a:lnTo>
                  <a:lnTo>
                    <a:pt x="1798" y="1778"/>
                  </a:lnTo>
                  <a:lnTo>
                    <a:pt x="1796" y="1774"/>
                  </a:lnTo>
                  <a:lnTo>
                    <a:pt x="1796" y="1774"/>
                  </a:lnTo>
                  <a:lnTo>
                    <a:pt x="1796" y="1762"/>
                  </a:lnTo>
                  <a:lnTo>
                    <a:pt x="1796" y="1751"/>
                  </a:lnTo>
                  <a:lnTo>
                    <a:pt x="1795" y="1740"/>
                  </a:lnTo>
                  <a:lnTo>
                    <a:pt x="1793" y="1728"/>
                  </a:lnTo>
                  <a:lnTo>
                    <a:pt x="1789" y="1704"/>
                  </a:lnTo>
                  <a:lnTo>
                    <a:pt x="1787" y="1691"/>
                  </a:lnTo>
                  <a:lnTo>
                    <a:pt x="1786" y="1677"/>
                  </a:lnTo>
                  <a:lnTo>
                    <a:pt x="1786" y="1677"/>
                  </a:lnTo>
                  <a:lnTo>
                    <a:pt x="1783" y="1675"/>
                  </a:lnTo>
                  <a:lnTo>
                    <a:pt x="1780" y="1673"/>
                  </a:lnTo>
                  <a:lnTo>
                    <a:pt x="1777" y="1672"/>
                  </a:lnTo>
                  <a:lnTo>
                    <a:pt x="1774" y="1671"/>
                  </a:lnTo>
                  <a:lnTo>
                    <a:pt x="1766" y="1672"/>
                  </a:lnTo>
                  <a:lnTo>
                    <a:pt x="1759" y="1675"/>
                  </a:lnTo>
                  <a:lnTo>
                    <a:pt x="1752" y="1680"/>
                  </a:lnTo>
                  <a:lnTo>
                    <a:pt x="1747" y="1685"/>
                  </a:lnTo>
                  <a:lnTo>
                    <a:pt x="1744" y="1691"/>
                  </a:lnTo>
                  <a:lnTo>
                    <a:pt x="1741" y="1699"/>
                  </a:lnTo>
                  <a:lnTo>
                    <a:pt x="1741" y="1699"/>
                  </a:lnTo>
                  <a:lnTo>
                    <a:pt x="1741" y="1706"/>
                  </a:lnTo>
                  <a:lnTo>
                    <a:pt x="1742" y="1715"/>
                  </a:lnTo>
                  <a:lnTo>
                    <a:pt x="1747" y="1732"/>
                  </a:lnTo>
                  <a:lnTo>
                    <a:pt x="1749" y="1741"/>
                  </a:lnTo>
                  <a:lnTo>
                    <a:pt x="1751" y="1750"/>
                  </a:lnTo>
                  <a:lnTo>
                    <a:pt x="1751" y="1758"/>
                  </a:lnTo>
                  <a:lnTo>
                    <a:pt x="1750" y="1766"/>
                  </a:lnTo>
                  <a:lnTo>
                    <a:pt x="1750" y="1766"/>
                  </a:lnTo>
                  <a:lnTo>
                    <a:pt x="1754" y="1765"/>
                  </a:lnTo>
                  <a:lnTo>
                    <a:pt x="1755" y="1765"/>
                  </a:lnTo>
                  <a:lnTo>
                    <a:pt x="1756" y="1766"/>
                  </a:lnTo>
                  <a:lnTo>
                    <a:pt x="1757" y="1770"/>
                  </a:lnTo>
                  <a:lnTo>
                    <a:pt x="1760" y="1774"/>
                  </a:lnTo>
                  <a:lnTo>
                    <a:pt x="1760" y="1774"/>
                  </a:lnTo>
                  <a:close/>
                  <a:moveTo>
                    <a:pt x="1339" y="22"/>
                  </a:moveTo>
                  <a:lnTo>
                    <a:pt x="1339" y="22"/>
                  </a:lnTo>
                  <a:lnTo>
                    <a:pt x="1327" y="21"/>
                  </a:lnTo>
                  <a:lnTo>
                    <a:pt x="1315" y="22"/>
                  </a:lnTo>
                  <a:lnTo>
                    <a:pt x="1315" y="22"/>
                  </a:lnTo>
                  <a:lnTo>
                    <a:pt x="1254" y="28"/>
                  </a:lnTo>
                  <a:lnTo>
                    <a:pt x="1190" y="35"/>
                  </a:lnTo>
                  <a:lnTo>
                    <a:pt x="1157" y="39"/>
                  </a:lnTo>
                  <a:lnTo>
                    <a:pt x="1124" y="45"/>
                  </a:lnTo>
                  <a:lnTo>
                    <a:pt x="1093" y="51"/>
                  </a:lnTo>
                  <a:lnTo>
                    <a:pt x="1062" y="57"/>
                  </a:lnTo>
                  <a:lnTo>
                    <a:pt x="1062" y="57"/>
                  </a:lnTo>
                  <a:lnTo>
                    <a:pt x="1039" y="63"/>
                  </a:lnTo>
                  <a:lnTo>
                    <a:pt x="1018" y="70"/>
                  </a:lnTo>
                  <a:lnTo>
                    <a:pt x="996" y="78"/>
                  </a:lnTo>
                  <a:lnTo>
                    <a:pt x="975" y="86"/>
                  </a:lnTo>
                  <a:lnTo>
                    <a:pt x="935" y="105"/>
                  </a:lnTo>
                  <a:lnTo>
                    <a:pt x="898" y="123"/>
                  </a:lnTo>
                  <a:lnTo>
                    <a:pt x="898" y="123"/>
                  </a:lnTo>
                  <a:lnTo>
                    <a:pt x="888" y="128"/>
                  </a:lnTo>
                  <a:lnTo>
                    <a:pt x="877" y="131"/>
                  </a:lnTo>
                  <a:lnTo>
                    <a:pt x="868" y="136"/>
                  </a:lnTo>
                  <a:lnTo>
                    <a:pt x="858" y="140"/>
                  </a:lnTo>
                  <a:lnTo>
                    <a:pt x="858" y="140"/>
                  </a:lnTo>
                  <a:lnTo>
                    <a:pt x="843" y="150"/>
                  </a:lnTo>
                  <a:lnTo>
                    <a:pt x="826" y="162"/>
                  </a:lnTo>
                  <a:lnTo>
                    <a:pt x="808" y="177"/>
                  </a:lnTo>
                  <a:lnTo>
                    <a:pt x="792" y="195"/>
                  </a:lnTo>
                  <a:lnTo>
                    <a:pt x="777" y="213"/>
                  </a:lnTo>
                  <a:lnTo>
                    <a:pt x="770" y="222"/>
                  </a:lnTo>
                  <a:lnTo>
                    <a:pt x="764" y="232"/>
                  </a:lnTo>
                  <a:lnTo>
                    <a:pt x="760" y="242"/>
                  </a:lnTo>
                  <a:lnTo>
                    <a:pt x="755" y="251"/>
                  </a:lnTo>
                  <a:lnTo>
                    <a:pt x="753" y="262"/>
                  </a:lnTo>
                  <a:lnTo>
                    <a:pt x="752" y="272"/>
                  </a:lnTo>
                  <a:lnTo>
                    <a:pt x="752" y="272"/>
                  </a:lnTo>
                  <a:lnTo>
                    <a:pt x="751" y="290"/>
                  </a:lnTo>
                  <a:lnTo>
                    <a:pt x="753" y="307"/>
                  </a:lnTo>
                  <a:lnTo>
                    <a:pt x="756" y="323"/>
                  </a:lnTo>
                  <a:lnTo>
                    <a:pt x="762" y="338"/>
                  </a:lnTo>
                  <a:lnTo>
                    <a:pt x="768" y="352"/>
                  </a:lnTo>
                  <a:lnTo>
                    <a:pt x="777" y="364"/>
                  </a:lnTo>
                  <a:lnTo>
                    <a:pt x="786" y="374"/>
                  </a:lnTo>
                  <a:lnTo>
                    <a:pt x="796" y="383"/>
                  </a:lnTo>
                  <a:lnTo>
                    <a:pt x="808" y="392"/>
                  </a:lnTo>
                  <a:lnTo>
                    <a:pt x="821" y="397"/>
                  </a:lnTo>
                  <a:lnTo>
                    <a:pt x="833" y="401"/>
                  </a:lnTo>
                  <a:lnTo>
                    <a:pt x="847" y="404"/>
                  </a:lnTo>
                  <a:lnTo>
                    <a:pt x="861" y="405"/>
                  </a:lnTo>
                  <a:lnTo>
                    <a:pt x="876" y="404"/>
                  </a:lnTo>
                  <a:lnTo>
                    <a:pt x="890" y="402"/>
                  </a:lnTo>
                  <a:lnTo>
                    <a:pt x="905" y="397"/>
                  </a:lnTo>
                  <a:lnTo>
                    <a:pt x="905" y="397"/>
                  </a:lnTo>
                  <a:lnTo>
                    <a:pt x="896" y="393"/>
                  </a:lnTo>
                  <a:lnTo>
                    <a:pt x="887" y="386"/>
                  </a:lnTo>
                  <a:lnTo>
                    <a:pt x="879" y="378"/>
                  </a:lnTo>
                  <a:lnTo>
                    <a:pt x="874" y="368"/>
                  </a:lnTo>
                  <a:lnTo>
                    <a:pt x="870" y="358"/>
                  </a:lnTo>
                  <a:lnTo>
                    <a:pt x="868" y="347"/>
                  </a:lnTo>
                  <a:lnTo>
                    <a:pt x="866" y="335"/>
                  </a:lnTo>
                  <a:lnTo>
                    <a:pt x="866" y="322"/>
                  </a:lnTo>
                  <a:lnTo>
                    <a:pt x="867" y="309"/>
                  </a:lnTo>
                  <a:lnTo>
                    <a:pt x="868" y="296"/>
                  </a:lnTo>
                  <a:lnTo>
                    <a:pt x="871" y="283"/>
                  </a:lnTo>
                  <a:lnTo>
                    <a:pt x="874" y="272"/>
                  </a:lnTo>
                  <a:lnTo>
                    <a:pt x="878" y="259"/>
                  </a:lnTo>
                  <a:lnTo>
                    <a:pt x="883" y="248"/>
                  </a:lnTo>
                  <a:lnTo>
                    <a:pt x="888" y="237"/>
                  </a:lnTo>
                  <a:lnTo>
                    <a:pt x="894" y="229"/>
                  </a:lnTo>
                  <a:lnTo>
                    <a:pt x="894" y="229"/>
                  </a:lnTo>
                  <a:lnTo>
                    <a:pt x="902" y="219"/>
                  </a:lnTo>
                  <a:lnTo>
                    <a:pt x="909" y="211"/>
                  </a:lnTo>
                  <a:lnTo>
                    <a:pt x="918" y="203"/>
                  </a:lnTo>
                  <a:lnTo>
                    <a:pt x="927" y="197"/>
                  </a:lnTo>
                  <a:lnTo>
                    <a:pt x="944" y="184"/>
                  </a:lnTo>
                  <a:lnTo>
                    <a:pt x="951" y="177"/>
                  </a:lnTo>
                  <a:lnTo>
                    <a:pt x="958" y="170"/>
                  </a:lnTo>
                  <a:lnTo>
                    <a:pt x="958" y="170"/>
                  </a:lnTo>
                  <a:lnTo>
                    <a:pt x="978" y="159"/>
                  </a:lnTo>
                  <a:lnTo>
                    <a:pt x="998" y="150"/>
                  </a:lnTo>
                  <a:lnTo>
                    <a:pt x="1020" y="140"/>
                  </a:lnTo>
                  <a:lnTo>
                    <a:pt x="1041" y="131"/>
                  </a:lnTo>
                  <a:lnTo>
                    <a:pt x="1064" y="123"/>
                  </a:lnTo>
                  <a:lnTo>
                    <a:pt x="1086" y="116"/>
                  </a:lnTo>
                  <a:lnTo>
                    <a:pt x="1134" y="102"/>
                  </a:lnTo>
                  <a:lnTo>
                    <a:pt x="1134" y="102"/>
                  </a:lnTo>
                  <a:lnTo>
                    <a:pt x="1179" y="91"/>
                  </a:lnTo>
                  <a:lnTo>
                    <a:pt x="1224" y="78"/>
                  </a:lnTo>
                  <a:lnTo>
                    <a:pt x="1268" y="66"/>
                  </a:lnTo>
                  <a:lnTo>
                    <a:pt x="1290" y="62"/>
                  </a:lnTo>
                  <a:lnTo>
                    <a:pt x="1311" y="57"/>
                  </a:lnTo>
                  <a:lnTo>
                    <a:pt x="1311" y="57"/>
                  </a:lnTo>
                  <a:lnTo>
                    <a:pt x="1330" y="55"/>
                  </a:lnTo>
                  <a:lnTo>
                    <a:pt x="1350" y="52"/>
                  </a:lnTo>
                  <a:lnTo>
                    <a:pt x="1388" y="48"/>
                  </a:lnTo>
                  <a:lnTo>
                    <a:pt x="1408" y="46"/>
                  </a:lnTo>
                  <a:lnTo>
                    <a:pt x="1428" y="41"/>
                  </a:lnTo>
                  <a:lnTo>
                    <a:pt x="1448" y="36"/>
                  </a:lnTo>
                  <a:lnTo>
                    <a:pt x="1467" y="30"/>
                  </a:lnTo>
                  <a:lnTo>
                    <a:pt x="1467" y="30"/>
                  </a:lnTo>
                  <a:lnTo>
                    <a:pt x="1403" y="25"/>
                  </a:lnTo>
                  <a:lnTo>
                    <a:pt x="1339" y="22"/>
                  </a:lnTo>
                  <a:lnTo>
                    <a:pt x="1339" y="22"/>
                  </a:lnTo>
                  <a:close/>
                  <a:moveTo>
                    <a:pt x="2063" y="534"/>
                  </a:moveTo>
                  <a:lnTo>
                    <a:pt x="2063" y="534"/>
                  </a:lnTo>
                  <a:lnTo>
                    <a:pt x="2060" y="522"/>
                  </a:lnTo>
                  <a:lnTo>
                    <a:pt x="2057" y="510"/>
                  </a:lnTo>
                  <a:lnTo>
                    <a:pt x="2051" y="486"/>
                  </a:lnTo>
                  <a:lnTo>
                    <a:pt x="2051" y="486"/>
                  </a:lnTo>
                  <a:lnTo>
                    <a:pt x="2041" y="449"/>
                  </a:lnTo>
                  <a:lnTo>
                    <a:pt x="2030" y="415"/>
                  </a:lnTo>
                  <a:lnTo>
                    <a:pt x="2024" y="398"/>
                  </a:lnTo>
                  <a:lnTo>
                    <a:pt x="2018" y="381"/>
                  </a:lnTo>
                  <a:lnTo>
                    <a:pt x="2010" y="365"/>
                  </a:lnTo>
                  <a:lnTo>
                    <a:pt x="2002" y="349"/>
                  </a:lnTo>
                  <a:lnTo>
                    <a:pt x="2002" y="349"/>
                  </a:lnTo>
                  <a:lnTo>
                    <a:pt x="1996" y="339"/>
                  </a:lnTo>
                  <a:lnTo>
                    <a:pt x="1989" y="331"/>
                  </a:lnTo>
                  <a:lnTo>
                    <a:pt x="1981" y="322"/>
                  </a:lnTo>
                  <a:lnTo>
                    <a:pt x="1974" y="313"/>
                  </a:lnTo>
                  <a:lnTo>
                    <a:pt x="1974" y="313"/>
                  </a:lnTo>
                  <a:lnTo>
                    <a:pt x="1969" y="306"/>
                  </a:lnTo>
                  <a:lnTo>
                    <a:pt x="1966" y="297"/>
                  </a:lnTo>
                  <a:lnTo>
                    <a:pt x="1963" y="290"/>
                  </a:lnTo>
                  <a:lnTo>
                    <a:pt x="1959" y="282"/>
                  </a:lnTo>
                  <a:lnTo>
                    <a:pt x="1959" y="282"/>
                  </a:lnTo>
                  <a:lnTo>
                    <a:pt x="1949" y="269"/>
                  </a:lnTo>
                  <a:lnTo>
                    <a:pt x="1938" y="257"/>
                  </a:lnTo>
                  <a:lnTo>
                    <a:pt x="1927" y="244"/>
                  </a:lnTo>
                  <a:lnTo>
                    <a:pt x="1915" y="232"/>
                  </a:lnTo>
                  <a:lnTo>
                    <a:pt x="1891" y="208"/>
                  </a:lnTo>
                  <a:lnTo>
                    <a:pt x="1865" y="185"/>
                  </a:lnTo>
                  <a:lnTo>
                    <a:pt x="1865" y="185"/>
                  </a:lnTo>
                  <a:lnTo>
                    <a:pt x="1843" y="167"/>
                  </a:lnTo>
                  <a:lnTo>
                    <a:pt x="1820" y="148"/>
                  </a:lnTo>
                  <a:lnTo>
                    <a:pt x="1795" y="132"/>
                  </a:lnTo>
                  <a:lnTo>
                    <a:pt x="1769" y="117"/>
                  </a:lnTo>
                  <a:lnTo>
                    <a:pt x="1742" y="104"/>
                  </a:lnTo>
                  <a:lnTo>
                    <a:pt x="1715" y="91"/>
                  </a:lnTo>
                  <a:lnTo>
                    <a:pt x="1685" y="79"/>
                  </a:lnTo>
                  <a:lnTo>
                    <a:pt x="1655" y="69"/>
                  </a:lnTo>
                  <a:lnTo>
                    <a:pt x="1655" y="69"/>
                  </a:lnTo>
                  <a:lnTo>
                    <a:pt x="1632" y="62"/>
                  </a:lnTo>
                  <a:lnTo>
                    <a:pt x="1610" y="55"/>
                  </a:lnTo>
                  <a:lnTo>
                    <a:pt x="1586" y="49"/>
                  </a:lnTo>
                  <a:lnTo>
                    <a:pt x="1563" y="45"/>
                  </a:lnTo>
                  <a:lnTo>
                    <a:pt x="1539" y="42"/>
                  </a:lnTo>
                  <a:lnTo>
                    <a:pt x="1514" y="41"/>
                  </a:lnTo>
                  <a:lnTo>
                    <a:pt x="1490" y="42"/>
                  </a:lnTo>
                  <a:lnTo>
                    <a:pt x="1478" y="44"/>
                  </a:lnTo>
                  <a:lnTo>
                    <a:pt x="1465" y="47"/>
                  </a:lnTo>
                  <a:lnTo>
                    <a:pt x="1465" y="47"/>
                  </a:lnTo>
                  <a:lnTo>
                    <a:pt x="1438" y="54"/>
                  </a:lnTo>
                  <a:lnTo>
                    <a:pt x="1411" y="60"/>
                  </a:lnTo>
                  <a:lnTo>
                    <a:pt x="1382" y="66"/>
                  </a:lnTo>
                  <a:lnTo>
                    <a:pt x="1352" y="70"/>
                  </a:lnTo>
                  <a:lnTo>
                    <a:pt x="1293" y="80"/>
                  </a:lnTo>
                  <a:lnTo>
                    <a:pt x="1264" y="85"/>
                  </a:lnTo>
                  <a:lnTo>
                    <a:pt x="1234" y="92"/>
                  </a:lnTo>
                  <a:lnTo>
                    <a:pt x="1234" y="92"/>
                  </a:lnTo>
                  <a:lnTo>
                    <a:pt x="1209" y="98"/>
                  </a:lnTo>
                  <a:lnTo>
                    <a:pt x="1184" y="105"/>
                  </a:lnTo>
                  <a:lnTo>
                    <a:pt x="1184" y="105"/>
                  </a:lnTo>
                  <a:lnTo>
                    <a:pt x="1163" y="109"/>
                  </a:lnTo>
                  <a:lnTo>
                    <a:pt x="1144" y="114"/>
                  </a:lnTo>
                  <a:lnTo>
                    <a:pt x="1106" y="127"/>
                  </a:lnTo>
                  <a:lnTo>
                    <a:pt x="1071" y="140"/>
                  </a:lnTo>
                  <a:lnTo>
                    <a:pt x="1037" y="153"/>
                  </a:lnTo>
                  <a:lnTo>
                    <a:pt x="1037" y="153"/>
                  </a:lnTo>
                  <a:lnTo>
                    <a:pt x="1008" y="166"/>
                  </a:lnTo>
                  <a:lnTo>
                    <a:pt x="993" y="173"/>
                  </a:lnTo>
                  <a:lnTo>
                    <a:pt x="978" y="182"/>
                  </a:lnTo>
                  <a:lnTo>
                    <a:pt x="964" y="190"/>
                  </a:lnTo>
                  <a:lnTo>
                    <a:pt x="949" y="201"/>
                  </a:lnTo>
                  <a:lnTo>
                    <a:pt x="936" y="212"/>
                  </a:lnTo>
                  <a:lnTo>
                    <a:pt x="923" y="223"/>
                  </a:lnTo>
                  <a:lnTo>
                    <a:pt x="913" y="236"/>
                  </a:lnTo>
                  <a:lnTo>
                    <a:pt x="903" y="250"/>
                  </a:lnTo>
                  <a:lnTo>
                    <a:pt x="894" y="266"/>
                  </a:lnTo>
                  <a:lnTo>
                    <a:pt x="888" y="282"/>
                  </a:lnTo>
                  <a:lnTo>
                    <a:pt x="884" y="299"/>
                  </a:lnTo>
                  <a:lnTo>
                    <a:pt x="883" y="309"/>
                  </a:lnTo>
                  <a:lnTo>
                    <a:pt x="883" y="319"/>
                  </a:lnTo>
                  <a:lnTo>
                    <a:pt x="883" y="328"/>
                  </a:lnTo>
                  <a:lnTo>
                    <a:pt x="883" y="338"/>
                  </a:lnTo>
                  <a:lnTo>
                    <a:pt x="885" y="349"/>
                  </a:lnTo>
                  <a:lnTo>
                    <a:pt x="887" y="359"/>
                  </a:lnTo>
                  <a:lnTo>
                    <a:pt x="887" y="359"/>
                  </a:lnTo>
                  <a:lnTo>
                    <a:pt x="892" y="368"/>
                  </a:lnTo>
                  <a:lnTo>
                    <a:pt x="899" y="375"/>
                  </a:lnTo>
                  <a:lnTo>
                    <a:pt x="905" y="381"/>
                  </a:lnTo>
                  <a:lnTo>
                    <a:pt x="912" y="385"/>
                  </a:lnTo>
                  <a:lnTo>
                    <a:pt x="918" y="387"/>
                  </a:lnTo>
                  <a:lnTo>
                    <a:pt x="926" y="388"/>
                  </a:lnTo>
                  <a:lnTo>
                    <a:pt x="933" y="389"/>
                  </a:lnTo>
                  <a:lnTo>
                    <a:pt x="942" y="388"/>
                  </a:lnTo>
                  <a:lnTo>
                    <a:pt x="958" y="385"/>
                  </a:lnTo>
                  <a:lnTo>
                    <a:pt x="975" y="381"/>
                  </a:lnTo>
                  <a:lnTo>
                    <a:pt x="993" y="374"/>
                  </a:lnTo>
                  <a:lnTo>
                    <a:pt x="1012" y="369"/>
                  </a:lnTo>
                  <a:lnTo>
                    <a:pt x="1012" y="369"/>
                  </a:lnTo>
                  <a:lnTo>
                    <a:pt x="1035" y="364"/>
                  </a:lnTo>
                  <a:lnTo>
                    <a:pt x="1055" y="359"/>
                  </a:lnTo>
                  <a:lnTo>
                    <a:pt x="1094" y="352"/>
                  </a:lnTo>
                  <a:lnTo>
                    <a:pt x="1094" y="352"/>
                  </a:lnTo>
                  <a:lnTo>
                    <a:pt x="1101" y="347"/>
                  </a:lnTo>
                  <a:lnTo>
                    <a:pt x="1110" y="343"/>
                  </a:lnTo>
                  <a:lnTo>
                    <a:pt x="1117" y="340"/>
                  </a:lnTo>
                  <a:lnTo>
                    <a:pt x="1127" y="338"/>
                  </a:lnTo>
                  <a:lnTo>
                    <a:pt x="1146" y="334"/>
                  </a:lnTo>
                  <a:lnTo>
                    <a:pt x="1169" y="329"/>
                  </a:lnTo>
                  <a:lnTo>
                    <a:pt x="1169" y="329"/>
                  </a:lnTo>
                  <a:lnTo>
                    <a:pt x="1200" y="322"/>
                  </a:lnTo>
                  <a:lnTo>
                    <a:pt x="1216" y="320"/>
                  </a:lnTo>
                  <a:lnTo>
                    <a:pt x="1231" y="319"/>
                  </a:lnTo>
                  <a:lnTo>
                    <a:pt x="1231" y="319"/>
                  </a:lnTo>
                  <a:lnTo>
                    <a:pt x="1261" y="319"/>
                  </a:lnTo>
                  <a:lnTo>
                    <a:pt x="1291" y="319"/>
                  </a:lnTo>
                  <a:lnTo>
                    <a:pt x="1354" y="317"/>
                  </a:lnTo>
                  <a:lnTo>
                    <a:pt x="1354" y="317"/>
                  </a:lnTo>
                  <a:lnTo>
                    <a:pt x="1382" y="318"/>
                  </a:lnTo>
                  <a:lnTo>
                    <a:pt x="1408" y="319"/>
                  </a:lnTo>
                  <a:lnTo>
                    <a:pt x="1408" y="319"/>
                  </a:lnTo>
                  <a:lnTo>
                    <a:pt x="1439" y="319"/>
                  </a:lnTo>
                  <a:lnTo>
                    <a:pt x="1453" y="320"/>
                  </a:lnTo>
                  <a:lnTo>
                    <a:pt x="1459" y="321"/>
                  </a:lnTo>
                  <a:lnTo>
                    <a:pt x="1463" y="322"/>
                  </a:lnTo>
                  <a:lnTo>
                    <a:pt x="1463" y="322"/>
                  </a:lnTo>
                  <a:lnTo>
                    <a:pt x="1467" y="324"/>
                  </a:lnTo>
                  <a:lnTo>
                    <a:pt x="1471" y="327"/>
                  </a:lnTo>
                  <a:lnTo>
                    <a:pt x="1478" y="336"/>
                  </a:lnTo>
                  <a:lnTo>
                    <a:pt x="1486" y="347"/>
                  </a:lnTo>
                  <a:lnTo>
                    <a:pt x="1492" y="358"/>
                  </a:lnTo>
                  <a:lnTo>
                    <a:pt x="1503" y="383"/>
                  </a:lnTo>
                  <a:lnTo>
                    <a:pt x="1512" y="404"/>
                  </a:lnTo>
                  <a:lnTo>
                    <a:pt x="1512" y="404"/>
                  </a:lnTo>
                  <a:lnTo>
                    <a:pt x="1518" y="418"/>
                  </a:lnTo>
                  <a:lnTo>
                    <a:pt x="1521" y="433"/>
                  </a:lnTo>
                  <a:lnTo>
                    <a:pt x="1524" y="447"/>
                  </a:lnTo>
                  <a:lnTo>
                    <a:pt x="1525" y="461"/>
                  </a:lnTo>
                  <a:lnTo>
                    <a:pt x="1525" y="475"/>
                  </a:lnTo>
                  <a:lnTo>
                    <a:pt x="1524" y="488"/>
                  </a:lnTo>
                  <a:lnTo>
                    <a:pt x="1523" y="502"/>
                  </a:lnTo>
                  <a:lnTo>
                    <a:pt x="1520" y="514"/>
                  </a:lnTo>
                  <a:lnTo>
                    <a:pt x="1515" y="526"/>
                  </a:lnTo>
                  <a:lnTo>
                    <a:pt x="1510" y="538"/>
                  </a:lnTo>
                  <a:lnTo>
                    <a:pt x="1505" y="549"/>
                  </a:lnTo>
                  <a:lnTo>
                    <a:pt x="1498" y="559"/>
                  </a:lnTo>
                  <a:lnTo>
                    <a:pt x="1491" y="568"/>
                  </a:lnTo>
                  <a:lnTo>
                    <a:pt x="1482" y="576"/>
                  </a:lnTo>
                  <a:lnTo>
                    <a:pt x="1473" y="583"/>
                  </a:lnTo>
                  <a:lnTo>
                    <a:pt x="1463" y="589"/>
                  </a:lnTo>
                  <a:lnTo>
                    <a:pt x="1463" y="589"/>
                  </a:lnTo>
                  <a:lnTo>
                    <a:pt x="1452" y="593"/>
                  </a:lnTo>
                  <a:lnTo>
                    <a:pt x="1437" y="597"/>
                  </a:lnTo>
                  <a:lnTo>
                    <a:pt x="1407" y="604"/>
                  </a:lnTo>
                  <a:lnTo>
                    <a:pt x="1407" y="604"/>
                  </a:lnTo>
                  <a:lnTo>
                    <a:pt x="1325" y="623"/>
                  </a:lnTo>
                  <a:lnTo>
                    <a:pt x="1284" y="631"/>
                  </a:lnTo>
                  <a:lnTo>
                    <a:pt x="1244" y="640"/>
                  </a:lnTo>
                  <a:lnTo>
                    <a:pt x="1202" y="646"/>
                  </a:lnTo>
                  <a:lnTo>
                    <a:pt x="1160" y="652"/>
                  </a:lnTo>
                  <a:lnTo>
                    <a:pt x="1118" y="656"/>
                  </a:lnTo>
                  <a:lnTo>
                    <a:pt x="1076" y="658"/>
                  </a:lnTo>
                  <a:lnTo>
                    <a:pt x="1076" y="658"/>
                  </a:lnTo>
                  <a:lnTo>
                    <a:pt x="1056" y="658"/>
                  </a:lnTo>
                  <a:lnTo>
                    <a:pt x="1037" y="657"/>
                  </a:lnTo>
                  <a:lnTo>
                    <a:pt x="1018" y="655"/>
                  </a:lnTo>
                  <a:lnTo>
                    <a:pt x="998" y="653"/>
                  </a:lnTo>
                  <a:lnTo>
                    <a:pt x="960" y="645"/>
                  </a:lnTo>
                  <a:lnTo>
                    <a:pt x="922" y="637"/>
                  </a:lnTo>
                  <a:lnTo>
                    <a:pt x="885" y="627"/>
                  </a:lnTo>
                  <a:lnTo>
                    <a:pt x="848" y="620"/>
                  </a:lnTo>
                  <a:lnTo>
                    <a:pt x="829" y="616"/>
                  </a:lnTo>
                  <a:lnTo>
                    <a:pt x="811" y="614"/>
                  </a:lnTo>
                  <a:lnTo>
                    <a:pt x="793" y="612"/>
                  </a:lnTo>
                  <a:lnTo>
                    <a:pt x="775" y="611"/>
                  </a:lnTo>
                  <a:lnTo>
                    <a:pt x="775" y="611"/>
                  </a:lnTo>
                  <a:lnTo>
                    <a:pt x="729" y="612"/>
                  </a:lnTo>
                  <a:lnTo>
                    <a:pt x="682" y="614"/>
                  </a:lnTo>
                  <a:lnTo>
                    <a:pt x="635" y="619"/>
                  </a:lnTo>
                  <a:lnTo>
                    <a:pt x="588" y="624"/>
                  </a:lnTo>
                  <a:lnTo>
                    <a:pt x="496" y="634"/>
                  </a:lnTo>
                  <a:lnTo>
                    <a:pt x="450" y="638"/>
                  </a:lnTo>
                  <a:lnTo>
                    <a:pt x="406" y="641"/>
                  </a:lnTo>
                  <a:lnTo>
                    <a:pt x="406" y="641"/>
                  </a:lnTo>
                  <a:lnTo>
                    <a:pt x="401" y="645"/>
                  </a:lnTo>
                  <a:lnTo>
                    <a:pt x="396" y="649"/>
                  </a:lnTo>
                  <a:lnTo>
                    <a:pt x="390" y="652"/>
                  </a:lnTo>
                  <a:lnTo>
                    <a:pt x="386" y="656"/>
                  </a:lnTo>
                  <a:lnTo>
                    <a:pt x="386" y="656"/>
                  </a:lnTo>
                  <a:lnTo>
                    <a:pt x="378" y="656"/>
                  </a:lnTo>
                  <a:lnTo>
                    <a:pt x="372" y="657"/>
                  </a:lnTo>
                  <a:lnTo>
                    <a:pt x="367" y="658"/>
                  </a:lnTo>
                  <a:lnTo>
                    <a:pt x="361" y="660"/>
                  </a:lnTo>
                  <a:lnTo>
                    <a:pt x="352" y="666"/>
                  </a:lnTo>
                  <a:lnTo>
                    <a:pt x="342" y="671"/>
                  </a:lnTo>
                  <a:lnTo>
                    <a:pt x="342" y="671"/>
                  </a:lnTo>
                  <a:lnTo>
                    <a:pt x="326" y="681"/>
                  </a:lnTo>
                  <a:lnTo>
                    <a:pt x="311" y="690"/>
                  </a:lnTo>
                  <a:lnTo>
                    <a:pt x="296" y="701"/>
                  </a:lnTo>
                  <a:lnTo>
                    <a:pt x="282" y="713"/>
                  </a:lnTo>
                  <a:lnTo>
                    <a:pt x="282" y="713"/>
                  </a:lnTo>
                  <a:lnTo>
                    <a:pt x="263" y="730"/>
                  </a:lnTo>
                  <a:lnTo>
                    <a:pt x="246" y="747"/>
                  </a:lnTo>
                  <a:lnTo>
                    <a:pt x="228" y="763"/>
                  </a:lnTo>
                  <a:lnTo>
                    <a:pt x="222" y="772"/>
                  </a:lnTo>
                  <a:lnTo>
                    <a:pt x="217" y="780"/>
                  </a:lnTo>
                  <a:lnTo>
                    <a:pt x="217" y="780"/>
                  </a:lnTo>
                  <a:lnTo>
                    <a:pt x="209" y="794"/>
                  </a:lnTo>
                  <a:lnTo>
                    <a:pt x="203" y="810"/>
                  </a:lnTo>
                  <a:lnTo>
                    <a:pt x="199" y="827"/>
                  </a:lnTo>
                  <a:lnTo>
                    <a:pt x="194" y="847"/>
                  </a:lnTo>
                  <a:lnTo>
                    <a:pt x="192" y="866"/>
                  </a:lnTo>
                  <a:lnTo>
                    <a:pt x="192" y="884"/>
                  </a:lnTo>
                  <a:lnTo>
                    <a:pt x="193" y="901"/>
                  </a:lnTo>
                  <a:lnTo>
                    <a:pt x="195" y="910"/>
                  </a:lnTo>
                  <a:lnTo>
                    <a:pt x="197" y="917"/>
                  </a:lnTo>
                  <a:lnTo>
                    <a:pt x="197" y="917"/>
                  </a:lnTo>
                  <a:lnTo>
                    <a:pt x="200" y="923"/>
                  </a:lnTo>
                  <a:lnTo>
                    <a:pt x="203" y="927"/>
                  </a:lnTo>
                  <a:lnTo>
                    <a:pt x="209" y="934"/>
                  </a:lnTo>
                  <a:lnTo>
                    <a:pt x="215" y="941"/>
                  </a:lnTo>
                  <a:lnTo>
                    <a:pt x="218" y="945"/>
                  </a:lnTo>
                  <a:lnTo>
                    <a:pt x="220" y="949"/>
                  </a:lnTo>
                  <a:lnTo>
                    <a:pt x="220" y="949"/>
                  </a:lnTo>
                  <a:lnTo>
                    <a:pt x="268" y="939"/>
                  </a:lnTo>
                  <a:lnTo>
                    <a:pt x="315" y="927"/>
                  </a:lnTo>
                  <a:lnTo>
                    <a:pt x="409" y="902"/>
                  </a:lnTo>
                  <a:lnTo>
                    <a:pt x="599" y="850"/>
                  </a:lnTo>
                  <a:lnTo>
                    <a:pt x="599" y="850"/>
                  </a:lnTo>
                  <a:lnTo>
                    <a:pt x="647" y="837"/>
                  </a:lnTo>
                  <a:lnTo>
                    <a:pt x="694" y="825"/>
                  </a:lnTo>
                  <a:lnTo>
                    <a:pt x="742" y="813"/>
                  </a:lnTo>
                  <a:lnTo>
                    <a:pt x="791" y="801"/>
                  </a:lnTo>
                  <a:lnTo>
                    <a:pt x="791" y="801"/>
                  </a:lnTo>
                  <a:lnTo>
                    <a:pt x="886" y="776"/>
                  </a:lnTo>
                  <a:lnTo>
                    <a:pt x="934" y="764"/>
                  </a:lnTo>
                  <a:lnTo>
                    <a:pt x="982" y="755"/>
                  </a:lnTo>
                  <a:lnTo>
                    <a:pt x="982" y="755"/>
                  </a:lnTo>
                  <a:lnTo>
                    <a:pt x="1007" y="749"/>
                  </a:lnTo>
                  <a:lnTo>
                    <a:pt x="1030" y="744"/>
                  </a:lnTo>
                  <a:lnTo>
                    <a:pt x="1079" y="731"/>
                  </a:lnTo>
                  <a:lnTo>
                    <a:pt x="1126" y="718"/>
                  </a:lnTo>
                  <a:lnTo>
                    <a:pt x="1174" y="705"/>
                  </a:lnTo>
                  <a:lnTo>
                    <a:pt x="1174" y="705"/>
                  </a:lnTo>
                  <a:lnTo>
                    <a:pt x="1223" y="693"/>
                  </a:lnTo>
                  <a:lnTo>
                    <a:pt x="1270" y="680"/>
                  </a:lnTo>
                  <a:lnTo>
                    <a:pt x="1363" y="653"/>
                  </a:lnTo>
                  <a:lnTo>
                    <a:pt x="1454" y="626"/>
                  </a:lnTo>
                  <a:lnTo>
                    <a:pt x="1545" y="600"/>
                  </a:lnTo>
                  <a:lnTo>
                    <a:pt x="1545" y="600"/>
                  </a:lnTo>
                  <a:lnTo>
                    <a:pt x="1593" y="587"/>
                  </a:lnTo>
                  <a:lnTo>
                    <a:pt x="1639" y="577"/>
                  </a:lnTo>
                  <a:lnTo>
                    <a:pt x="1685" y="567"/>
                  </a:lnTo>
                  <a:lnTo>
                    <a:pt x="1707" y="563"/>
                  </a:lnTo>
                  <a:lnTo>
                    <a:pt x="1730" y="561"/>
                  </a:lnTo>
                  <a:lnTo>
                    <a:pt x="1730" y="561"/>
                  </a:lnTo>
                  <a:lnTo>
                    <a:pt x="1766" y="556"/>
                  </a:lnTo>
                  <a:lnTo>
                    <a:pt x="1804" y="551"/>
                  </a:lnTo>
                  <a:lnTo>
                    <a:pt x="1804" y="551"/>
                  </a:lnTo>
                  <a:lnTo>
                    <a:pt x="1824" y="548"/>
                  </a:lnTo>
                  <a:lnTo>
                    <a:pt x="1844" y="544"/>
                  </a:lnTo>
                  <a:lnTo>
                    <a:pt x="1884" y="535"/>
                  </a:lnTo>
                  <a:lnTo>
                    <a:pt x="1921" y="528"/>
                  </a:lnTo>
                  <a:lnTo>
                    <a:pt x="1941" y="524"/>
                  </a:lnTo>
                  <a:lnTo>
                    <a:pt x="1959" y="523"/>
                  </a:lnTo>
                  <a:lnTo>
                    <a:pt x="1959" y="523"/>
                  </a:lnTo>
                  <a:lnTo>
                    <a:pt x="1975" y="533"/>
                  </a:lnTo>
                  <a:lnTo>
                    <a:pt x="1983" y="538"/>
                  </a:lnTo>
                  <a:lnTo>
                    <a:pt x="1993" y="541"/>
                  </a:lnTo>
                  <a:lnTo>
                    <a:pt x="1993" y="541"/>
                  </a:lnTo>
                  <a:lnTo>
                    <a:pt x="2004" y="563"/>
                  </a:lnTo>
                  <a:lnTo>
                    <a:pt x="2012" y="584"/>
                  </a:lnTo>
                  <a:lnTo>
                    <a:pt x="2020" y="607"/>
                  </a:lnTo>
                  <a:lnTo>
                    <a:pt x="2027" y="630"/>
                  </a:lnTo>
                  <a:lnTo>
                    <a:pt x="2034" y="653"/>
                  </a:lnTo>
                  <a:lnTo>
                    <a:pt x="2041" y="676"/>
                  </a:lnTo>
                  <a:lnTo>
                    <a:pt x="2050" y="699"/>
                  </a:lnTo>
                  <a:lnTo>
                    <a:pt x="2060" y="720"/>
                  </a:lnTo>
                  <a:lnTo>
                    <a:pt x="2060" y="720"/>
                  </a:lnTo>
                  <a:lnTo>
                    <a:pt x="2063" y="675"/>
                  </a:lnTo>
                  <a:lnTo>
                    <a:pt x="2065" y="628"/>
                  </a:lnTo>
                  <a:lnTo>
                    <a:pt x="2066" y="605"/>
                  </a:lnTo>
                  <a:lnTo>
                    <a:pt x="2066" y="581"/>
                  </a:lnTo>
                  <a:lnTo>
                    <a:pt x="2065" y="558"/>
                  </a:lnTo>
                  <a:lnTo>
                    <a:pt x="2063" y="534"/>
                  </a:lnTo>
                  <a:lnTo>
                    <a:pt x="2063" y="534"/>
                  </a:lnTo>
                  <a:close/>
                  <a:moveTo>
                    <a:pt x="1613" y="42"/>
                  </a:moveTo>
                  <a:lnTo>
                    <a:pt x="1613" y="42"/>
                  </a:lnTo>
                  <a:lnTo>
                    <a:pt x="1631" y="47"/>
                  </a:lnTo>
                  <a:lnTo>
                    <a:pt x="1648" y="51"/>
                  </a:lnTo>
                  <a:lnTo>
                    <a:pt x="1666" y="57"/>
                  </a:lnTo>
                  <a:lnTo>
                    <a:pt x="1684" y="64"/>
                  </a:lnTo>
                  <a:lnTo>
                    <a:pt x="1717" y="78"/>
                  </a:lnTo>
                  <a:lnTo>
                    <a:pt x="1750" y="93"/>
                  </a:lnTo>
                  <a:lnTo>
                    <a:pt x="1750" y="93"/>
                  </a:lnTo>
                  <a:lnTo>
                    <a:pt x="1776" y="107"/>
                  </a:lnTo>
                  <a:lnTo>
                    <a:pt x="1800" y="121"/>
                  </a:lnTo>
                  <a:lnTo>
                    <a:pt x="1823" y="136"/>
                  </a:lnTo>
                  <a:lnTo>
                    <a:pt x="1844" y="152"/>
                  </a:lnTo>
                  <a:lnTo>
                    <a:pt x="1844" y="152"/>
                  </a:lnTo>
                  <a:lnTo>
                    <a:pt x="1876" y="176"/>
                  </a:lnTo>
                  <a:lnTo>
                    <a:pt x="1891" y="190"/>
                  </a:lnTo>
                  <a:lnTo>
                    <a:pt x="1906" y="204"/>
                  </a:lnTo>
                  <a:lnTo>
                    <a:pt x="1921" y="219"/>
                  </a:lnTo>
                  <a:lnTo>
                    <a:pt x="1934" y="233"/>
                  </a:lnTo>
                  <a:lnTo>
                    <a:pt x="1947" y="249"/>
                  </a:lnTo>
                  <a:lnTo>
                    <a:pt x="1959" y="264"/>
                  </a:lnTo>
                  <a:lnTo>
                    <a:pt x="1959" y="264"/>
                  </a:lnTo>
                  <a:lnTo>
                    <a:pt x="1966" y="276"/>
                  </a:lnTo>
                  <a:lnTo>
                    <a:pt x="1974" y="288"/>
                  </a:lnTo>
                  <a:lnTo>
                    <a:pt x="1989" y="311"/>
                  </a:lnTo>
                  <a:lnTo>
                    <a:pt x="1989" y="311"/>
                  </a:lnTo>
                  <a:lnTo>
                    <a:pt x="1995" y="318"/>
                  </a:lnTo>
                  <a:lnTo>
                    <a:pt x="2002" y="325"/>
                  </a:lnTo>
                  <a:lnTo>
                    <a:pt x="2008" y="332"/>
                  </a:lnTo>
                  <a:lnTo>
                    <a:pt x="2013" y="339"/>
                  </a:lnTo>
                  <a:lnTo>
                    <a:pt x="2013" y="339"/>
                  </a:lnTo>
                  <a:lnTo>
                    <a:pt x="2025" y="359"/>
                  </a:lnTo>
                  <a:lnTo>
                    <a:pt x="2036" y="382"/>
                  </a:lnTo>
                  <a:lnTo>
                    <a:pt x="2047" y="407"/>
                  </a:lnTo>
                  <a:lnTo>
                    <a:pt x="2055" y="432"/>
                  </a:lnTo>
                  <a:lnTo>
                    <a:pt x="2063" y="459"/>
                  </a:lnTo>
                  <a:lnTo>
                    <a:pt x="2069" y="486"/>
                  </a:lnTo>
                  <a:lnTo>
                    <a:pt x="2074" y="513"/>
                  </a:lnTo>
                  <a:lnTo>
                    <a:pt x="2079" y="540"/>
                  </a:lnTo>
                  <a:lnTo>
                    <a:pt x="2079" y="540"/>
                  </a:lnTo>
                  <a:lnTo>
                    <a:pt x="2082" y="568"/>
                  </a:lnTo>
                  <a:lnTo>
                    <a:pt x="2083" y="596"/>
                  </a:lnTo>
                  <a:lnTo>
                    <a:pt x="2082" y="624"/>
                  </a:lnTo>
                  <a:lnTo>
                    <a:pt x="2081" y="652"/>
                  </a:lnTo>
                  <a:lnTo>
                    <a:pt x="2075" y="706"/>
                  </a:lnTo>
                  <a:lnTo>
                    <a:pt x="2070" y="760"/>
                  </a:lnTo>
                  <a:lnTo>
                    <a:pt x="2070" y="760"/>
                  </a:lnTo>
                  <a:lnTo>
                    <a:pt x="2080" y="758"/>
                  </a:lnTo>
                  <a:lnTo>
                    <a:pt x="2088" y="755"/>
                  </a:lnTo>
                  <a:lnTo>
                    <a:pt x="2096" y="751"/>
                  </a:lnTo>
                  <a:lnTo>
                    <a:pt x="2103" y="747"/>
                  </a:lnTo>
                  <a:lnTo>
                    <a:pt x="2110" y="743"/>
                  </a:lnTo>
                  <a:lnTo>
                    <a:pt x="2118" y="740"/>
                  </a:lnTo>
                  <a:lnTo>
                    <a:pt x="2127" y="736"/>
                  </a:lnTo>
                  <a:lnTo>
                    <a:pt x="2138" y="735"/>
                  </a:lnTo>
                  <a:lnTo>
                    <a:pt x="2138" y="735"/>
                  </a:lnTo>
                  <a:lnTo>
                    <a:pt x="2142" y="716"/>
                  </a:lnTo>
                  <a:lnTo>
                    <a:pt x="2145" y="698"/>
                  </a:lnTo>
                  <a:lnTo>
                    <a:pt x="2148" y="679"/>
                  </a:lnTo>
                  <a:lnTo>
                    <a:pt x="2150" y="660"/>
                  </a:lnTo>
                  <a:lnTo>
                    <a:pt x="2151" y="642"/>
                  </a:lnTo>
                  <a:lnTo>
                    <a:pt x="2153" y="625"/>
                  </a:lnTo>
                  <a:lnTo>
                    <a:pt x="2153" y="607"/>
                  </a:lnTo>
                  <a:lnTo>
                    <a:pt x="2151" y="590"/>
                  </a:lnTo>
                  <a:lnTo>
                    <a:pt x="2150" y="573"/>
                  </a:lnTo>
                  <a:lnTo>
                    <a:pt x="2148" y="555"/>
                  </a:lnTo>
                  <a:lnTo>
                    <a:pt x="2143" y="522"/>
                  </a:lnTo>
                  <a:lnTo>
                    <a:pt x="2134" y="489"/>
                  </a:lnTo>
                  <a:lnTo>
                    <a:pt x="2124" y="458"/>
                  </a:lnTo>
                  <a:lnTo>
                    <a:pt x="2124" y="458"/>
                  </a:lnTo>
                  <a:lnTo>
                    <a:pt x="2112" y="423"/>
                  </a:lnTo>
                  <a:lnTo>
                    <a:pt x="2099" y="389"/>
                  </a:lnTo>
                  <a:lnTo>
                    <a:pt x="2093" y="374"/>
                  </a:lnTo>
                  <a:lnTo>
                    <a:pt x="2085" y="358"/>
                  </a:lnTo>
                  <a:lnTo>
                    <a:pt x="2077" y="343"/>
                  </a:lnTo>
                  <a:lnTo>
                    <a:pt x="2068" y="328"/>
                  </a:lnTo>
                  <a:lnTo>
                    <a:pt x="2068" y="328"/>
                  </a:lnTo>
                  <a:lnTo>
                    <a:pt x="2053" y="306"/>
                  </a:lnTo>
                  <a:lnTo>
                    <a:pt x="2036" y="283"/>
                  </a:lnTo>
                  <a:lnTo>
                    <a:pt x="2019" y="263"/>
                  </a:lnTo>
                  <a:lnTo>
                    <a:pt x="2001" y="244"/>
                  </a:lnTo>
                  <a:lnTo>
                    <a:pt x="2001" y="244"/>
                  </a:lnTo>
                  <a:lnTo>
                    <a:pt x="1961" y="203"/>
                  </a:lnTo>
                  <a:lnTo>
                    <a:pt x="1942" y="185"/>
                  </a:lnTo>
                  <a:lnTo>
                    <a:pt x="1921" y="166"/>
                  </a:lnTo>
                  <a:lnTo>
                    <a:pt x="1901" y="148"/>
                  </a:lnTo>
                  <a:lnTo>
                    <a:pt x="1881" y="131"/>
                  </a:lnTo>
                  <a:lnTo>
                    <a:pt x="1859" y="116"/>
                  </a:lnTo>
                  <a:lnTo>
                    <a:pt x="1837" y="102"/>
                  </a:lnTo>
                  <a:lnTo>
                    <a:pt x="1837" y="102"/>
                  </a:lnTo>
                  <a:lnTo>
                    <a:pt x="1820" y="94"/>
                  </a:lnTo>
                  <a:lnTo>
                    <a:pt x="1801" y="85"/>
                  </a:lnTo>
                  <a:lnTo>
                    <a:pt x="1801" y="85"/>
                  </a:lnTo>
                  <a:lnTo>
                    <a:pt x="1785" y="79"/>
                  </a:lnTo>
                  <a:lnTo>
                    <a:pt x="1770" y="74"/>
                  </a:lnTo>
                  <a:lnTo>
                    <a:pt x="1755" y="69"/>
                  </a:lnTo>
                  <a:lnTo>
                    <a:pt x="1740" y="66"/>
                  </a:lnTo>
                  <a:lnTo>
                    <a:pt x="1708" y="60"/>
                  </a:lnTo>
                  <a:lnTo>
                    <a:pt x="1672" y="52"/>
                  </a:lnTo>
                  <a:lnTo>
                    <a:pt x="1672" y="52"/>
                  </a:lnTo>
                  <a:lnTo>
                    <a:pt x="1647" y="45"/>
                  </a:lnTo>
                  <a:lnTo>
                    <a:pt x="1634" y="42"/>
                  </a:lnTo>
                  <a:lnTo>
                    <a:pt x="1619" y="40"/>
                  </a:lnTo>
                  <a:lnTo>
                    <a:pt x="1619" y="40"/>
                  </a:lnTo>
                  <a:lnTo>
                    <a:pt x="1614" y="40"/>
                  </a:lnTo>
                  <a:lnTo>
                    <a:pt x="1612" y="41"/>
                  </a:lnTo>
                  <a:lnTo>
                    <a:pt x="1611" y="41"/>
                  </a:lnTo>
                  <a:lnTo>
                    <a:pt x="1612" y="42"/>
                  </a:lnTo>
                  <a:lnTo>
                    <a:pt x="1612" y="42"/>
                  </a:lnTo>
                  <a:lnTo>
                    <a:pt x="1613" y="42"/>
                  </a:lnTo>
                  <a:lnTo>
                    <a:pt x="1613" y="42"/>
                  </a:lnTo>
                  <a:close/>
                  <a:moveTo>
                    <a:pt x="919" y="90"/>
                  </a:moveTo>
                  <a:lnTo>
                    <a:pt x="919" y="90"/>
                  </a:lnTo>
                  <a:lnTo>
                    <a:pt x="907" y="93"/>
                  </a:lnTo>
                  <a:lnTo>
                    <a:pt x="899" y="97"/>
                  </a:lnTo>
                  <a:lnTo>
                    <a:pt x="890" y="101"/>
                  </a:lnTo>
                  <a:lnTo>
                    <a:pt x="882" y="107"/>
                  </a:lnTo>
                  <a:lnTo>
                    <a:pt x="882" y="107"/>
                  </a:lnTo>
                  <a:lnTo>
                    <a:pt x="868" y="112"/>
                  </a:lnTo>
                  <a:lnTo>
                    <a:pt x="855" y="117"/>
                  </a:lnTo>
                  <a:lnTo>
                    <a:pt x="855" y="117"/>
                  </a:lnTo>
                  <a:lnTo>
                    <a:pt x="837" y="128"/>
                  </a:lnTo>
                  <a:lnTo>
                    <a:pt x="822" y="139"/>
                  </a:lnTo>
                  <a:lnTo>
                    <a:pt x="808" y="151"/>
                  </a:lnTo>
                  <a:lnTo>
                    <a:pt x="795" y="162"/>
                  </a:lnTo>
                  <a:lnTo>
                    <a:pt x="795" y="162"/>
                  </a:lnTo>
                  <a:lnTo>
                    <a:pt x="782" y="173"/>
                  </a:lnTo>
                  <a:lnTo>
                    <a:pt x="768" y="185"/>
                  </a:lnTo>
                  <a:lnTo>
                    <a:pt x="754" y="196"/>
                  </a:lnTo>
                  <a:lnTo>
                    <a:pt x="749" y="201"/>
                  </a:lnTo>
                  <a:lnTo>
                    <a:pt x="745" y="206"/>
                  </a:lnTo>
                  <a:lnTo>
                    <a:pt x="745" y="206"/>
                  </a:lnTo>
                  <a:lnTo>
                    <a:pt x="735" y="219"/>
                  </a:lnTo>
                  <a:lnTo>
                    <a:pt x="729" y="233"/>
                  </a:lnTo>
                  <a:lnTo>
                    <a:pt x="722" y="247"/>
                  </a:lnTo>
                  <a:lnTo>
                    <a:pt x="718" y="261"/>
                  </a:lnTo>
                  <a:lnTo>
                    <a:pt x="715" y="275"/>
                  </a:lnTo>
                  <a:lnTo>
                    <a:pt x="714" y="288"/>
                  </a:lnTo>
                  <a:lnTo>
                    <a:pt x="714" y="302"/>
                  </a:lnTo>
                  <a:lnTo>
                    <a:pt x="716" y="314"/>
                  </a:lnTo>
                  <a:lnTo>
                    <a:pt x="719" y="327"/>
                  </a:lnTo>
                  <a:lnTo>
                    <a:pt x="723" y="339"/>
                  </a:lnTo>
                  <a:lnTo>
                    <a:pt x="730" y="351"/>
                  </a:lnTo>
                  <a:lnTo>
                    <a:pt x="737" y="362"/>
                  </a:lnTo>
                  <a:lnTo>
                    <a:pt x="746" y="371"/>
                  </a:lnTo>
                  <a:lnTo>
                    <a:pt x="756" y="381"/>
                  </a:lnTo>
                  <a:lnTo>
                    <a:pt x="768" y="388"/>
                  </a:lnTo>
                  <a:lnTo>
                    <a:pt x="782" y="396"/>
                  </a:lnTo>
                  <a:lnTo>
                    <a:pt x="782" y="396"/>
                  </a:lnTo>
                  <a:lnTo>
                    <a:pt x="775" y="389"/>
                  </a:lnTo>
                  <a:lnTo>
                    <a:pt x="769" y="382"/>
                  </a:lnTo>
                  <a:lnTo>
                    <a:pt x="763" y="374"/>
                  </a:lnTo>
                  <a:lnTo>
                    <a:pt x="757" y="365"/>
                  </a:lnTo>
                  <a:lnTo>
                    <a:pt x="753" y="355"/>
                  </a:lnTo>
                  <a:lnTo>
                    <a:pt x="749" y="344"/>
                  </a:lnTo>
                  <a:lnTo>
                    <a:pt x="745" y="334"/>
                  </a:lnTo>
                  <a:lnTo>
                    <a:pt x="741" y="323"/>
                  </a:lnTo>
                  <a:lnTo>
                    <a:pt x="739" y="311"/>
                  </a:lnTo>
                  <a:lnTo>
                    <a:pt x="737" y="299"/>
                  </a:lnTo>
                  <a:lnTo>
                    <a:pt x="737" y="288"/>
                  </a:lnTo>
                  <a:lnTo>
                    <a:pt x="736" y="277"/>
                  </a:lnTo>
                  <a:lnTo>
                    <a:pt x="737" y="265"/>
                  </a:lnTo>
                  <a:lnTo>
                    <a:pt x="738" y="256"/>
                  </a:lnTo>
                  <a:lnTo>
                    <a:pt x="740" y="245"/>
                  </a:lnTo>
                  <a:lnTo>
                    <a:pt x="745" y="236"/>
                  </a:lnTo>
                  <a:lnTo>
                    <a:pt x="745" y="236"/>
                  </a:lnTo>
                  <a:lnTo>
                    <a:pt x="750" y="225"/>
                  </a:lnTo>
                  <a:lnTo>
                    <a:pt x="757" y="213"/>
                  </a:lnTo>
                  <a:lnTo>
                    <a:pt x="766" y="201"/>
                  </a:lnTo>
                  <a:lnTo>
                    <a:pt x="776" y="190"/>
                  </a:lnTo>
                  <a:lnTo>
                    <a:pt x="786" y="178"/>
                  </a:lnTo>
                  <a:lnTo>
                    <a:pt x="797" y="169"/>
                  </a:lnTo>
                  <a:lnTo>
                    <a:pt x="820" y="150"/>
                  </a:lnTo>
                  <a:lnTo>
                    <a:pt x="820" y="150"/>
                  </a:lnTo>
                  <a:lnTo>
                    <a:pt x="832" y="140"/>
                  </a:lnTo>
                  <a:lnTo>
                    <a:pt x="845" y="131"/>
                  </a:lnTo>
                  <a:lnTo>
                    <a:pt x="872" y="116"/>
                  </a:lnTo>
                  <a:lnTo>
                    <a:pt x="899" y="102"/>
                  </a:lnTo>
                  <a:lnTo>
                    <a:pt x="922" y="90"/>
                  </a:lnTo>
                  <a:lnTo>
                    <a:pt x="922" y="90"/>
                  </a:lnTo>
                  <a:lnTo>
                    <a:pt x="919" y="90"/>
                  </a:lnTo>
                  <a:lnTo>
                    <a:pt x="919" y="90"/>
                  </a:lnTo>
                  <a:close/>
                  <a:moveTo>
                    <a:pt x="1448" y="576"/>
                  </a:moveTo>
                  <a:lnTo>
                    <a:pt x="1448" y="576"/>
                  </a:lnTo>
                  <a:lnTo>
                    <a:pt x="1457" y="573"/>
                  </a:lnTo>
                  <a:lnTo>
                    <a:pt x="1465" y="567"/>
                  </a:lnTo>
                  <a:lnTo>
                    <a:pt x="1473" y="561"/>
                  </a:lnTo>
                  <a:lnTo>
                    <a:pt x="1480" y="554"/>
                  </a:lnTo>
                  <a:lnTo>
                    <a:pt x="1487" y="547"/>
                  </a:lnTo>
                  <a:lnTo>
                    <a:pt x="1492" y="538"/>
                  </a:lnTo>
                  <a:lnTo>
                    <a:pt x="1497" y="529"/>
                  </a:lnTo>
                  <a:lnTo>
                    <a:pt x="1502" y="519"/>
                  </a:lnTo>
                  <a:lnTo>
                    <a:pt x="1506" y="509"/>
                  </a:lnTo>
                  <a:lnTo>
                    <a:pt x="1508" y="499"/>
                  </a:lnTo>
                  <a:lnTo>
                    <a:pt x="1510" y="487"/>
                  </a:lnTo>
                  <a:lnTo>
                    <a:pt x="1511" y="476"/>
                  </a:lnTo>
                  <a:lnTo>
                    <a:pt x="1512" y="464"/>
                  </a:lnTo>
                  <a:lnTo>
                    <a:pt x="1511" y="454"/>
                  </a:lnTo>
                  <a:lnTo>
                    <a:pt x="1510" y="442"/>
                  </a:lnTo>
                  <a:lnTo>
                    <a:pt x="1508" y="431"/>
                  </a:lnTo>
                  <a:lnTo>
                    <a:pt x="1508" y="431"/>
                  </a:lnTo>
                  <a:lnTo>
                    <a:pt x="1505" y="419"/>
                  </a:lnTo>
                  <a:lnTo>
                    <a:pt x="1499" y="408"/>
                  </a:lnTo>
                  <a:lnTo>
                    <a:pt x="1488" y="384"/>
                  </a:lnTo>
                  <a:lnTo>
                    <a:pt x="1488" y="384"/>
                  </a:lnTo>
                  <a:lnTo>
                    <a:pt x="1482" y="373"/>
                  </a:lnTo>
                  <a:lnTo>
                    <a:pt x="1477" y="365"/>
                  </a:lnTo>
                  <a:lnTo>
                    <a:pt x="1472" y="356"/>
                  </a:lnTo>
                  <a:lnTo>
                    <a:pt x="1465" y="350"/>
                  </a:lnTo>
                  <a:lnTo>
                    <a:pt x="1459" y="344"/>
                  </a:lnTo>
                  <a:lnTo>
                    <a:pt x="1451" y="340"/>
                  </a:lnTo>
                  <a:lnTo>
                    <a:pt x="1442" y="337"/>
                  </a:lnTo>
                  <a:lnTo>
                    <a:pt x="1431" y="336"/>
                  </a:lnTo>
                  <a:lnTo>
                    <a:pt x="1431" y="336"/>
                  </a:lnTo>
                  <a:lnTo>
                    <a:pt x="1417" y="334"/>
                  </a:lnTo>
                  <a:lnTo>
                    <a:pt x="1403" y="334"/>
                  </a:lnTo>
                  <a:lnTo>
                    <a:pt x="1375" y="334"/>
                  </a:lnTo>
                  <a:lnTo>
                    <a:pt x="1347" y="335"/>
                  </a:lnTo>
                  <a:lnTo>
                    <a:pt x="1323" y="337"/>
                  </a:lnTo>
                  <a:lnTo>
                    <a:pt x="1323" y="337"/>
                  </a:lnTo>
                  <a:lnTo>
                    <a:pt x="1339" y="340"/>
                  </a:lnTo>
                  <a:lnTo>
                    <a:pt x="1354" y="346"/>
                  </a:lnTo>
                  <a:lnTo>
                    <a:pt x="1367" y="351"/>
                  </a:lnTo>
                  <a:lnTo>
                    <a:pt x="1380" y="358"/>
                  </a:lnTo>
                  <a:lnTo>
                    <a:pt x="1390" y="367"/>
                  </a:lnTo>
                  <a:lnTo>
                    <a:pt x="1401" y="375"/>
                  </a:lnTo>
                  <a:lnTo>
                    <a:pt x="1411" y="385"/>
                  </a:lnTo>
                  <a:lnTo>
                    <a:pt x="1420" y="396"/>
                  </a:lnTo>
                  <a:lnTo>
                    <a:pt x="1420" y="396"/>
                  </a:lnTo>
                  <a:lnTo>
                    <a:pt x="1428" y="413"/>
                  </a:lnTo>
                  <a:lnTo>
                    <a:pt x="1433" y="430"/>
                  </a:lnTo>
                  <a:lnTo>
                    <a:pt x="1436" y="446"/>
                  </a:lnTo>
                  <a:lnTo>
                    <a:pt x="1437" y="463"/>
                  </a:lnTo>
                  <a:lnTo>
                    <a:pt x="1437" y="480"/>
                  </a:lnTo>
                  <a:lnTo>
                    <a:pt x="1434" y="498"/>
                  </a:lnTo>
                  <a:lnTo>
                    <a:pt x="1430" y="515"/>
                  </a:lnTo>
                  <a:lnTo>
                    <a:pt x="1423" y="533"/>
                  </a:lnTo>
                  <a:lnTo>
                    <a:pt x="1423" y="533"/>
                  </a:lnTo>
                  <a:lnTo>
                    <a:pt x="1418" y="538"/>
                  </a:lnTo>
                  <a:lnTo>
                    <a:pt x="1413" y="544"/>
                  </a:lnTo>
                  <a:lnTo>
                    <a:pt x="1403" y="556"/>
                  </a:lnTo>
                  <a:lnTo>
                    <a:pt x="1393" y="568"/>
                  </a:lnTo>
                  <a:lnTo>
                    <a:pt x="1388" y="575"/>
                  </a:lnTo>
                  <a:lnTo>
                    <a:pt x="1383" y="580"/>
                  </a:lnTo>
                  <a:lnTo>
                    <a:pt x="1383" y="580"/>
                  </a:lnTo>
                  <a:lnTo>
                    <a:pt x="1375" y="583"/>
                  </a:lnTo>
                  <a:lnTo>
                    <a:pt x="1369" y="587"/>
                  </a:lnTo>
                  <a:lnTo>
                    <a:pt x="1366" y="589"/>
                  </a:lnTo>
                  <a:lnTo>
                    <a:pt x="1362" y="592"/>
                  </a:lnTo>
                  <a:lnTo>
                    <a:pt x="1360" y="594"/>
                  </a:lnTo>
                  <a:lnTo>
                    <a:pt x="1358" y="598"/>
                  </a:lnTo>
                  <a:lnTo>
                    <a:pt x="1358" y="598"/>
                  </a:lnTo>
                  <a:lnTo>
                    <a:pt x="1383" y="592"/>
                  </a:lnTo>
                  <a:lnTo>
                    <a:pt x="1404" y="587"/>
                  </a:lnTo>
                  <a:lnTo>
                    <a:pt x="1426" y="582"/>
                  </a:lnTo>
                  <a:lnTo>
                    <a:pt x="1448" y="576"/>
                  </a:lnTo>
                  <a:lnTo>
                    <a:pt x="1448" y="576"/>
                  </a:lnTo>
                  <a:close/>
                  <a:moveTo>
                    <a:pt x="1369" y="388"/>
                  </a:moveTo>
                  <a:lnTo>
                    <a:pt x="1369" y="388"/>
                  </a:lnTo>
                  <a:lnTo>
                    <a:pt x="1373" y="390"/>
                  </a:lnTo>
                  <a:lnTo>
                    <a:pt x="1376" y="394"/>
                  </a:lnTo>
                  <a:lnTo>
                    <a:pt x="1381" y="401"/>
                  </a:lnTo>
                  <a:lnTo>
                    <a:pt x="1385" y="411"/>
                  </a:lnTo>
                  <a:lnTo>
                    <a:pt x="1388" y="420"/>
                  </a:lnTo>
                  <a:lnTo>
                    <a:pt x="1391" y="442"/>
                  </a:lnTo>
                  <a:lnTo>
                    <a:pt x="1393" y="465"/>
                  </a:lnTo>
                  <a:lnTo>
                    <a:pt x="1393" y="465"/>
                  </a:lnTo>
                  <a:lnTo>
                    <a:pt x="1390" y="479"/>
                  </a:lnTo>
                  <a:lnTo>
                    <a:pt x="1385" y="492"/>
                  </a:lnTo>
                  <a:lnTo>
                    <a:pt x="1378" y="505"/>
                  </a:lnTo>
                  <a:lnTo>
                    <a:pt x="1371" y="517"/>
                  </a:lnTo>
                  <a:lnTo>
                    <a:pt x="1363" y="528"/>
                  </a:lnTo>
                  <a:lnTo>
                    <a:pt x="1354" y="537"/>
                  </a:lnTo>
                  <a:lnTo>
                    <a:pt x="1344" y="547"/>
                  </a:lnTo>
                  <a:lnTo>
                    <a:pt x="1333" y="556"/>
                  </a:lnTo>
                  <a:lnTo>
                    <a:pt x="1322" y="564"/>
                  </a:lnTo>
                  <a:lnTo>
                    <a:pt x="1310" y="571"/>
                  </a:lnTo>
                  <a:lnTo>
                    <a:pt x="1298" y="579"/>
                  </a:lnTo>
                  <a:lnTo>
                    <a:pt x="1285" y="585"/>
                  </a:lnTo>
                  <a:lnTo>
                    <a:pt x="1259" y="596"/>
                  </a:lnTo>
                  <a:lnTo>
                    <a:pt x="1232" y="606"/>
                  </a:lnTo>
                  <a:lnTo>
                    <a:pt x="1232" y="606"/>
                  </a:lnTo>
                  <a:lnTo>
                    <a:pt x="1249" y="601"/>
                  </a:lnTo>
                  <a:lnTo>
                    <a:pt x="1266" y="598"/>
                  </a:lnTo>
                  <a:lnTo>
                    <a:pt x="1303" y="592"/>
                  </a:lnTo>
                  <a:lnTo>
                    <a:pt x="1323" y="589"/>
                  </a:lnTo>
                  <a:lnTo>
                    <a:pt x="1340" y="584"/>
                  </a:lnTo>
                  <a:lnTo>
                    <a:pt x="1348" y="581"/>
                  </a:lnTo>
                  <a:lnTo>
                    <a:pt x="1357" y="577"/>
                  </a:lnTo>
                  <a:lnTo>
                    <a:pt x="1365" y="573"/>
                  </a:lnTo>
                  <a:lnTo>
                    <a:pt x="1371" y="568"/>
                  </a:lnTo>
                  <a:lnTo>
                    <a:pt x="1371" y="568"/>
                  </a:lnTo>
                  <a:lnTo>
                    <a:pt x="1377" y="563"/>
                  </a:lnTo>
                  <a:lnTo>
                    <a:pt x="1384" y="556"/>
                  </a:lnTo>
                  <a:lnTo>
                    <a:pt x="1398" y="539"/>
                  </a:lnTo>
                  <a:lnTo>
                    <a:pt x="1411" y="521"/>
                  </a:lnTo>
                  <a:lnTo>
                    <a:pt x="1415" y="514"/>
                  </a:lnTo>
                  <a:lnTo>
                    <a:pt x="1418" y="506"/>
                  </a:lnTo>
                  <a:lnTo>
                    <a:pt x="1418" y="506"/>
                  </a:lnTo>
                  <a:lnTo>
                    <a:pt x="1420" y="499"/>
                  </a:lnTo>
                  <a:lnTo>
                    <a:pt x="1421" y="489"/>
                  </a:lnTo>
                  <a:lnTo>
                    <a:pt x="1421" y="470"/>
                  </a:lnTo>
                  <a:lnTo>
                    <a:pt x="1421" y="453"/>
                  </a:lnTo>
                  <a:lnTo>
                    <a:pt x="1420" y="441"/>
                  </a:lnTo>
                  <a:lnTo>
                    <a:pt x="1420" y="441"/>
                  </a:lnTo>
                  <a:lnTo>
                    <a:pt x="1418" y="429"/>
                  </a:lnTo>
                  <a:lnTo>
                    <a:pt x="1414" y="417"/>
                  </a:lnTo>
                  <a:lnTo>
                    <a:pt x="1407" y="408"/>
                  </a:lnTo>
                  <a:lnTo>
                    <a:pt x="1401" y="399"/>
                  </a:lnTo>
                  <a:lnTo>
                    <a:pt x="1392" y="390"/>
                  </a:lnTo>
                  <a:lnTo>
                    <a:pt x="1384" y="383"/>
                  </a:lnTo>
                  <a:lnTo>
                    <a:pt x="1373" y="377"/>
                  </a:lnTo>
                  <a:lnTo>
                    <a:pt x="1362" y="370"/>
                  </a:lnTo>
                  <a:lnTo>
                    <a:pt x="1351" y="365"/>
                  </a:lnTo>
                  <a:lnTo>
                    <a:pt x="1339" y="360"/>
                  </a:lnTo>
                  <a:lnTo>
                    <a:pt x="1314" y="352"/>
                  </a:lnTo>
                  <a:lnTo>
                    <a:pt x="1290" y="346"/>
                  </a:lnTo>
                  <a:lnTo>
                    <a:pt x="1266" y="341"/>
                  </a:lnTo>
                  <a:lnTo>
                    <a:pt x="1266" y="341"/>
                  </a:lnTo>
                  <a:lnTo>
                    <a:pt x="1257" y="343"/>
                  </a:lnTo>
                  <a:lnTo>
                    <a:pt x="1254" y="344"/>
                  </a:lnTo>
                  <a:lnTo>
                    <a:pt x="1249" y="344"/>
                  </a:lnTo>
                  <a:lnTo>
                    <a:pt x="1249" y="344"/>
                  </a:lnTo>
                  <a:lnTo>
                    <a:pt x="1241" y="340"/>
                  </a:lnTo>
                  <a:lnTo>
                    <a:pt x="1234" y="338"/>
                  </a:lnTo>
                  <a:lnTo>
                    <a:pt x="1224" y="336"/>
                  </a:lnTo>
                  <a:lnTo>
                    <a:pt x="1215" y="337"/>
                  </a:lnTo>
                  <a:lnTo>
                    <a:pt x="1206" y="338"/>
                  </a:lnTo>
                  <a:lnTo>
                    <a:pt x="1196" y="341"/>
                  </a:lnTo>
                  <a:lnTo>
                    <a:pt x="1189" y="344"/>
                  </a:lnTo>
                  <a:lnTo>
                    <a:pt x="1181" y="349"/>
                  </a:lnTo>
                  <a:lnTo>
                    <a:pt x="1181" y="349"/>
                  </a:lnTo>
                  <a:lnTo>
                    <a:pt x="1233" y="356"/>
                  </a:lnTo>
                  <a:lnTo>
                    <a:pt x="1281" y="364"/>
                  </a:lnTo>
                  <a:lnTo>
                    <a:pt x="1305" y="368"/>
                  </a:lnTo>
                  <a:lnTo>
                    <a:pt x="1327" y="373"/>
                  </a:lnTo>
                  <a:lnTo>
                    <a:pt x="1348" y="380"/>
                  </a:lnTo>
                  <a:lnTo>
                    <a:pt x="1369" y="388"/>
                  </a:lnTo>
                  <a:lnTo>
                    <a:pt x="1369" y="388"/>
                  </a:lnTo>
                  <a:close/>
                  <a:moveTo>
                    <a:pt x="1598" y="1565"/>
                  </a:moveTo>
                  <a:lnTo>
                    <a:pt x="1598" y="1565"/>
                  </a:lnTo>
                  <a:lnTo>
                    <a:pt x="1597" y="1560"/>
                  </a:lnTo>
                  <a:lnTo>
                    <a:pt x="1594" y="1554"/>
                  </a:lnTo>
                  <a:lnTo>
                    <a:pt x="1592" y="1549"/>
                  </a:lnTo>
                  <a:lnTo>
                    <a:pt x="1590" y="1543"/>
                  </a:lnTo>
                  <a:lnTo>
                    <a:pt x="1590" y="1543"/>
                  </a:lnTo>
                  <a:lnTo>
                    <a:pt x="1592" y="1537"/>
                  </a:lnTo>
                  <a:lnTo>
                    <a:pt x="1593" y="1532"/>
                  </a:lnTo>
                  <a:lnTo>
                    <a:pt x="1595" y="1525"/>
                  </a:lnTo>
                  <a:lnTo>
                    <a:pt x="1598" y="1520"/>
                  </a:lnTo>
                  <a:lnTo>
                    <a:pt x="1601" y="1516"/>
                  </a:lnTo>
                  <a:lnTo>
                    <a:pt x="1605" y="1510"/>
                  </a:lnTo>
                  <a:lnTo>
                    <a:pt x="1611" y="1507"/>
                  </a:lnTo>
                  <a:lnTo>
                    <a:pt x="1615" y="1503"/>
                  </a:lnTo>
                  <a:lnTo>
                    <a:pt x="1615" y="1503"/>
                  </a:lnTo>
                  <a:lnTo>
                    <a:pt x="1616" y="1504"/>
                  </a:lnTo>
                  <a:lnTo>
                    <a:pt x="1617" y="1504"/>
                  </a:lnTo>
                  <a:lnTo>
                    <a:pt x="1618" y="1504"/>
                  </a:lnTo>
                  <a:lnTo>
                    <a:pt x="1619" y="1503"/>
                  </a:lnTo>
                  <a:lnTo>
                    <a:pt x="1619" y="1503"/>
                  </a:lnTo>
                  <a:lnTo>
                    <a:pt x="1616" y="1497"/>
                  </a:lnTo>
                  <a:lnTo>
                    <a:pt x="1614" y="1488"/>
                  </a:lnTo>
                  <a:lnTo>
                    <a:pt x="1612" y="1479"/>
                  </a:lnTo>
                  <a:lnTo>
                    <a:pt x="1612" y="1469"/>
                  </a:lnTo>
                  <a:lnTo>
                    <a:pt x="1610" y="1447"/>
                  </a:lnTo>
                  <a:lnTo>
                    <a:pt x="1608" y="1426"/>
                  </a:lnTo>
                  <a:lnTo>
                    <a:pt x="1608" y="1426"/>
                  </a:lnTo>
                  <a:lnTo>
                    <a:pt x="1596" y="1351"/>
                  </a:lnTo>
                  <a:lnTo>
                    <a:pt x="1583" y="1278"/>
                  </a:lnTo>
                  <a:lnTo>
                    <a:pt x="1583" y="1278"/>
                  </a:lnTo>
                  <a:lnTo>
                    <a:pt x="1581" y="1257"/>
                  </a:lnTo>
                  <a:lnTo>
                    <a:pt x="1578" y="1236"/>
                  </a:lnTo>
                  <a:lnTo>
                    <a:pt x="1575" y="1216"/>
                  </a:lnTo>
                  <a:lnTo>
                    <a:pt x="1573" y="1207"/>
                  </a:lnTo>
                  <a:lnTo>
                    <a:pt x="1570" y="1199"/>
                  </a:lnTo>
                  <a:lnTo>
                    <a:pt x="1570" y="1199"/>
                  </a:lnTo>
                  <a:lnTo>
                    <a:pt x="1567" y="1194"/>
                  </a:lnTo>
                  <a:lnTo>
                    <a:pt x="1564" y="1187"/>
                  </a:lnTo>
                  <a:lnTo>
                    <a:pt x="1559" y="1182"/>
                  </a:lnTo>
                  <a:lnTo>
                    <a:pt x="1556" y="1175"/>
                  </a:lnTo>
                  <a:lnTo>
                    <a:pt x="1553" y="1168"/>
                  </a:lnTo>
                  <a:lnTo>
                    <a:pt x="1552" y="1160"/>
                  </a:lnTo>
                  <a:lnTo>
                    <a:pt x="1553" y="1151"/>
                  </a:lnTo>
                  <a:lnTo>
                    <a:pt x="1557" y="1141"/>
                  </a:lnTo>
                  <a:lnTo>
                    <a:pt x="1557" y="1141"/>
                  </a:lnTo>
                  <a:lnTo>
                    <a:pt x="1572" y="1137"/>
                  </a:lnTo>
                  <a:lnTo>
                    <a:pt x="1586" y="1135"/>
                  </a:lnTo>
                  <a:lnTo>
                    <a:pt x="1599" y="1132"/>
                  </a:lnTo>
                  <a:lnTo>
                    <a:pt x="1612" y="1131"/>
                  </a:lnTo>
                  <a:lnTo>
                    <a:pt x="1638" y="1130"/>
                  </a:lnTo>
                  <a:lnTo>
                    <a:pt x="1666" y="1129"/>
                  </a:lnTo>
                  <a:lnTo>
                    <a:pt x="1666" y="1129"/>
                  </a:lnTo>
                  <a:lnTo>
                    <a:pt x="1680" y="1128"/>
                  </a:lnTo>
                  <a:lnTo>
                    <a:pt x="1694" y="1127"/>
                  </a:lnTo>
                  <a:lnTo>
                    <a:pt x="1707" y="1126"/>
                  </a:lnTo>
                  <a:lnTo>
                    <a:pt x="1720" y="1125"/>
                  </a:lnTo>
                  <a:lnTo>
                    <a:pt x="1732" y="1125"/>
                  </a:lnTo>
                  <a:lnTo>
                    <a:pt x="1736" y="1126"/>
                  </a:lnTo>
                  <a:lnTo>
                    <a:pt x="1741" y="1128"/>
                  </a:lnTo>
                  <a:lnTo>
                    <a:pt x="1746" y="1130"/>
                  </a:lnTo>
                  <a:lnTo>
                    <a:pt x="1750" y="1132"/>
                  </a:lnTo>
                  <a:lnTo>
                    <a:pt x="1753" y="1137"/>
                  </a:lnTo>
                  <a:lnTo>
                    <a:pt x="1756" y="1141"/>
                  </a:lnTo>
                  <a:lnTo>
                    <a:pt x="1756" y="1141"/>
                  </a:lnTo>
                  <a:lnTo>
                    <a:pt x="1759" y="1145"/>
                  </a:lnTo>
                  <a:lnTo>
                    <a:pt x="1760" y="1151"/>
                  </a:lnTo>
                  <a:lnTo>
                    <a:pt x="1760" y="1160"/>
                  </a:lnTo>
                  <a:lnTo>
                    <a:pt x="1759" y="1171"/>
                  </a:lnTo>
                  <a:lnTo>
                    <a:pt x="1757" y="1181"/>
                  </a:lnTo>
                  <a:lnTo>
                    <a:pt x="1757" y="1181"/>
                  </a:lnTo>
                  <a:lnTo>
                    <a:pt x="1761" y="1196"/>
                  </a:lnTo>
                  <a:lnTo>
                    <a:pt x="1764" y="1213"/>
                  </a:lnTo>
                  <a:lnTo>
                    <a:pt x="1768" y="1230"/>
                  </a:lnTo>
                  <a:lnTo>
                    <a:pt x="1771" y="1248"/>
                  </a:lnTo>
                  <a:lnTo>
                    <a:pt x="1771" y="1248"/>
                  </a:lnTo>
                  <a:lnTo>
                    <a:pt x="1779" y="1304"/>
                  </a:lnTo>
                  <a:lnTo>
                    <a:pt x="1785" y="1361"/>
                  </a:lnTo>
                  <a:lnTo>
                    <a:pt x="1791" y="1418"/>
                  </a:lnTo>
                  <a:lnTo>
                    <a:pt x="1796" y="1477"/>
                  </a:lnTo>
                  <a:lnTo>
                    <a:pt x="1796" y="1477"/>
                  </a:lnTo>
                  <a:lnTo>
                    <a:pt x="1811" y="1475"/>
                  </a:lnTo>
                  <a:lnTo>
                    <a:pt x="1830" y="1475"/>
                  </a:lnTo>
                  <a:lnTo>
                    <a:pt x="1840" y="1475"/>
                  </a:lnTo>
                  <a:lnTo>
                    <a:pt x="1848" y="1477"/>
                  </a:lnTo>
                  <a:lnTo>
                    <a:pt x="1857" y="1479"/>
                  </a:lnTo>
                  <a:lnTo>
                    <a:pt x="1860" y="1482"/>
                  </a:lnTo>
                  <a:lnTo>
                    <a:pt x="1863" y="1485"/>
                  </a:lnTo>
                  <a:lnTo>
                    <a:pt x="1863" y="1485"/>
                  </a:lnTo>
                  <a:lnTo>
                    <a:pt x="1870" y="1504"/>
                  </a:lnTo>
                  <a:lnTo>
                    <a:pt x="1876" y="1524"/>
                  </a:lnTo>
                  <a:lnTo>
                    <a:pt x="1876" y="1524"/>
                  </a:lnTo>
                  <a:lnTo>
                    <a:pt x="1875" y="1532"/>
                  </a:lnTo>
                  <a:lnTo>
                    <a:pt x="1874" y="1540"/>
                  </a:lnTo>
                  <a:lnTo>
                    <a:pt x="1874" y="1559"/>
                  </a:lnTo>
                  <a:lnTo>
                    <a:pt x="1876" y="1577"/>
                  </a:lnTo>
                  <a:lnTo>
                    <a:pt x="1880" y="1597"/>
                  </a:lnTo>
                  <a:lnTo>
                    <a:pt x="1880" y="1597"/>
                  </a:lnTo>
                  <a:lnTo>
                    <a:pt x="1889" y="1595"/>
                  </a:lnTo>
                  <a:lnTo>
                    <a:pt x="1897" y="1592"/>
                  </a:lnTo>
                  <a:lnTo>
                    <a:pt x="1904" y="1588"/>
                  </a:lnTo>
                  <a:lnTo>
                    <a:pt x="1912" y="1584"/>
                  </a:lnTo>
                  <a:lnTo>
                    <a:pt x="1912" y="1584"/>
                  </a:lnTo>
                  <a:lnTo>
                    <a:pt x="1929" y="1579"/>
                  </a:lnTo>
                  <a:lnTo>
                    <a:pt x="1948" y="1574"/>
                  </a:lnTo>
                  <a:lnTo>
                    <a:pt x="1989" y="1564"/>
                  </a:lnTo>
                  <a:lnTo>
                    <a:pt x="2030" y="1554"/>
                  </a:lnTo>
                  <a:lnTo>
                    <a:pt x="2051" y="1549"/>
                  </a:lnTo>
                  <a:lnTo>
                    <a:pt x="2070" y="1543"/>
                  </a:lnTo>
                  <a:lnTo>
                    <a:pt x="2070" y="1543"/>
                  </a:lnTo>
                  <a:lnTo>
                    <a:pt x="2087" y="1535"/>
                  </a:lnTo>
                  <a:lnTo>
                    <a:pt x="2108" y="1525"/>
                  </a:lnTo>
                  <a:lnTo>
                    <a:pt x="2117" y="1520"/>
                  </a:lnTo>
                  <a:lnTo>
                    <a:pt x="2126" y="1515"/>
                  </a:lnTo>
                  <a:lnTo>
                    <a:pt x="2132" y="1508"/>
                  </a:lnTo>
                  <a:lnTo>
                    <a:pt x="2138" y="1503"/>
                  </a:lnTo>
                  <a:lnTo>
                    <a:pt x="2138" y="1503"/>
                  </a:lnTo>
                  <a:lnTo>
                    <a:pt x="2141" y="1497"/>
                  </a:lnTo>
                  <a:lnTo>
                    <a:pt x="2143" y="1488"/>
                  </a:lnTo>
                  <a:lnTo>
                    <a:pt x="2146" y="1470"/>
                  </a:lnTo>
                  <a:lnTo>
                    <a:pt x="2146" y="1470"/>
                  </a:lnTo>
                  <a:lnTo>
                    <a:pt x="2149" y="1455"/>
                  </a:lnTo>
                  <a:lnTo>
                    <a:pt x="2150" y="1441"/>
                  </a:lnTo>
                  <a:lnTo>
                    <a:pt x="2151" y="1426"/>
                  </a:lnTo>
                  <a:lnTo>
                    <a:pt x="2150" y="1412"/>
                  </a:lnTo>
                  <a:lnTo>
                    <a:pt x="2149" y="1397"/>
                  </a:lnTo>
                  <a:lnTo>
                    <a:pt x="2147" y="1382"/>
                  </a:lnTo>
                  <a:lnTo>
                    <a:pt x="2141" y="1351"/>
                  </a:lnTo>
                  <a:lnTo>
                    <a:pt x="2141" y="1351"/>
                  </a:lnTo>
                  <a:lnTo>
                    <a:pt x="2134" y="1326"/>
                  </a:lnTo>
                  <a:lnTo>
                    <a:pt x="2126" y="1301"/>
                  </a:lnTo>
                  <a:lnTo>
                    <a:pt x="2123" y="1288"/>
                  </a:lnTo>
                  <a:lnTo>
                    <a:pt x="2119" y="1276"/>
                  </a:lnTo>
                  <a:lnTo>
                    <a:pt x="2118" y="1264"/>
                  </a:lnTo>
                  <a:lnTo>
                    <a:pt x="2118" y="1253"/>
                  </a:lnTo>
                  <a:lnTo>
                    <a:pt x="2118" y="1253"/>
                  </a:lnTo>
                  <a:lnTo>
                    <a:pt x="2114" y="1243"/>
                  </a:lnTo>
                  <a:lnTo>
                    <a:pt x="2110" y="1231"/>
                  </a:lnTo>
                  <a:lnTo>
                    <a:pt x="2104" y="1205"/>
                  </a:lnTo>
                  <a:lnTo>
                    <a:pt x="2099" y="1180"/>
                  </a:lnTo>
                  <a:lnTo>
                    <a:pt x="2096" y="1168"/>
                  </a:lnTo>
                  <a:lnTo>
                    <a:pt x="2093" y="1156"/>
                  </a:lnTo>
                  <a:lnTo>
                    <a:pt x="2093" y="1156"/>
                  </a:lnTo>
                  <a:lnTo>
                    <a:pt x="2088" y="1149"/>
                  </a:lnTo>
                  <a:lnTo>
                    <a:pt x="2085" y="1142"/>
                  </a:lnTo>
                  <a:lnTo>
                    <a:pt x="2083" y="1139"/>
                  </a:lnTo>
                  <a:lnTo>
                    <a:pt x="2083" y="1135"/>
                  </a:lnTo>
                  <a:lnTo>
                    <a:pt x="2083" y="1130"/>
                  </a:lnTo>
                  <a:lnTo>
                    <a:pt x="2085" y="1126"/>
                  </a:lnTo>
                  <a:lnTo>
                    <a:pt x="2085" y="1126"/>
                  </a:lnTo>
                  <a:lnTo>
                    <a:pt x="2068" y="1078"/>
                  </a:lnTo>
                  <a:lnTo>
                    <a:pt x="2060" y="1053"/>
                  </a:lnTo>
                  <a:lnTo>
                    <a:pt x="2053" y="1029"/>
                  </a:lnTo>
                  <a:lnTo>
                    <a:pt x="2053" y="1029"/>
                  </a:lnTo>
                  <a:lnTo>
                    <a:pt x="2044" y="1000"/>
                  </a:lnTo>
                  <a:lnTo>
                    <a:pt x="2036" y="973"/>
                  </a:lnTo>
                  <a:lnTo>
                    <a:pt x="2027" y="945"/>
                  </a:lnTo>
                  <a:lnTo>
                    <a:pt x="2019" y="917"/>
                  </a:lnTo>
                  <a:lnTo>
                    <a:pt x="2019" y="917"/>
                  </a:lnTo>
                  <a:lnTo>
                    <a:pt x="2008" y="882"/>
                  </a:lnTo>
                  <a:lnTo>
                    <a:pt x="1996" y="846"/>
                  </a:lnTo>
                  <a:lnTo>
                    <a:pt x="1984" y="811"/>
                  </a:lnTo>
                  <a:lnTo>
                    <a:pt x="1980" y="794"/>
                  </a:lnTo>
                  <a:lnTo>
                    <a:pt x="1976" y="777"/>
                  </a:lnTo>
                  <a:lnTo>
                    <a:pt x="1976" y="777"/>
                  </a:lnTo>
                  <a:lnTo>
                    <a:pt x="1963" y="716"/>
                  </a:lnTo>
                  <a:lnTo>
                    <a:pt x="1957" y="686"/>
                  </a:lnTo>
                  <a:lnTo>
                    <a:pt x="1952" y="658"/>
                  </a:lnTo>
                  <a:lnTo>
                    <a:pt x="1948" y="629"/>
                  </a:lnTo>
                  <a:lnTo>
                    <a:pt x="1945" y="601"/>
                  </a:lnTo>
                  <a:lnTo>
                    <a:pt x="1944" y="573"/>
                  </a:lnTo>
                  <a:lnTo>
                    <a:pt x="1944" y="544"/>
                  </a:lnTo>
                  <a:lnTo>
                    <a:pt x="1944" y="544"/>
                  </a:lnTo>
                  <a:lnTo>
                    <a:pt x="1921" y="545"/>
                  </a:lnTo>
                  <a:lnTo>
                    <a:pt x="1899" y="548"/>
                  </a:lnTo>
                  <a:lnTo>
                    <a:pt x="1877" y="552"/>
                  </a:lnTo>
                  <a:lnTo>
                    <a:pt x="1855" y="556"/>
                  </a:lnTo>
                  <a:lnTo>
                    <a:pt x="1811" y="566"/>
                  </a:lnTo>
                  <a:lnTo>
                    <a:pt x="1790" y="570"/>
                  </a:lnTo>
                  <a:lnTo>
                    <a:pt x="1767" y="574"/>
                  </a:lnTo>
                  <a:lnTo>
                    <a:pt x="1767" y="574"/>
                  </a:lnTo>
                  <a:lnTo>
                    <a:pt x="1729" y="579"/>
                  </a:lnTo>
                  <a:lnTo>
                    <a:pt x="1691" y="584"/>
                  </a:lnTo>
                  <a:lnTo>
                    <a:pt x="1653" y="592"/>
                  </a:lnTo>
                  <a:lnTo>
                    <a:pt x="1615" y="600"/>
                  </a:lnTo>
                  <a:lnTo>
                    <a:pt x="1578" y="609"/>
                  </a:lnTo>
                  <a:lnTo>
                    <a:pt x="1542" y="617"/>
                  </a:lnTo>
                  <a:lnTo>
                    <a:pt x="1473" y="638"/>
                  </a:lnTo>
                  <a:lnTo>
                    <a:pt x="1473" y="638"/>
                  </a:lnTo>
                  <a:lnTo>
                    <a:pt x="1360" y="671"/>
                  </a:lnTo>
                  <a:lnTo>
                    <a:pt x="1247" y="703"/>
                  </a:lnTo>
                  <a:lnTo>
                    <a:pt x="1132" y="734"/>
                  </a:lnTo>
                  <a:lnTo>
                    <a:pt x="1017" y="763"/>
                  </a:lnTo>
                  <a:lnTo>
                    <a:pt x="1017" y="763"/>
                  </a:lnTo>
                  <a:lnTo>
                    <a:pt x="988" y="771"/>
                  </a:lnTo>
                  <a:lnTo>
                    <a:pt x="959" y="776"/>
                  </a:lnTo>
                  <a:lnTo>
                    <a:pt x="902" y="788"/>
                  </a:lnTo>
                  <a:lnTo>
                    <a:pt x="902" y="788"/>
                  </a:lnTo>
                  <a:lnTo>
                    <a:pt x="873" y="795"/>
                  </a:lnTo>
                  <a:lnTo>
                    <a:pt x="844" y="804"/>
                  </a:lnTo>
                  <a:lnTo>
                    <a:pt x="787" y="820"/>
                  </a:lnTo>
                  <a:lnTo>
                    <a:pt x="787" y="820"/>
                  </a:lnTo>
                  <a:lnTo>
                    <a:pt x="717" y="838"/>
                  </a:lnTo>
                  <a:lnTo>
                    <a:pt x="646" y="855"/>
                  </a:lnTo>
                  <a:lnTo>
                    <a:pt x="646" y="855"/>
                  </a:lnTo>
                  <a:lnTo>
                    <a:pt x="606" y="865"/>
                  </a:lnTo>
                  <a:lnTo>
                    <a:pt x="568" y="876"/>
                  </a:lnTo>
                  <a:lnTo>
                    <a:pt x="490" y="898"/>
                  </a:lnTo>
                  <a:lnTo>
                    <a:pt x="412" y="919"/>
                  </a:lnTo>
                  <a:lnTo>
                    <a:pt x="372" y="930"/>
                  </a:lnTo>
                  <a:lnTo>
                    <a:pt x="332" y="940"/>
                  </a:lnTo>
                  <a:lnTo>
                    <a:pt x="332" y="940"/>
                  </a:lnTo>
                  <a:lnTo>
                    <a:pt x="232" y="964"/>
                  </a:lnTo>
                  <a:lnTo>
                    <a:pt x="185" y="977"/>
                  </a:lnTo>
                  <a:lnTo>
                    <a:pt x="137" y="991"/>
                  </a:lnTo>
                  <a:lnTo>
                    <a:pt x="137" y="991"/>
                  </a:lnTo>
                  <a:lnTo>
                    <a:pt x="112" y="999"/>
                  </a:lnTo>
                  <a:lnTo>
                    <a:pt x="89" y="1006"/>
                  </a:lnTo>
                  <a:lnTo>
                    <a:pt x="80" y="1010"/>
                  </a:lnTo>
                  <a:lnTo>
                    <a:pt x="71" y="1016"/>
                  </a:lnTo>
                  <a:lnTo>
                    <a:pt x="64" y="1022"/>
                  </a:lnTo>
                  <a:lnTo>
                    <a:pt x="57" y="1030"/>
                  </a:lnTo>
                  <a:lnTo>
                    <a:pt x="57" y="1030"/>
                  </a:lnTo>
                  <a:lnTo>
                    <a:pt x="54" y="1039"/>
                  </a:lnTo>
                  <a:lnTo>
                    <a:pt x="52" y="1049"/>
                  </a:lnTo>
                  <a:lnTo>
                    <a:pt x="51" y="1059"/>
                  </a:lnTo>
                  <a:lnTo>
                    <a:pt x="50" y="1068"/>
                  </a:lnTo>
                  <a:lnTo>
                    <a:pt x="51" y="1089"/>
                  </a:lnTo>
                  <a:lnTo>
                    <a:pt x="53" y="1109"/>
                  </a:lnTo>
                  <a:lnTo>
                    <a:pt x="57" y="1129"/>
                  </a:lnTo>
                  <a:lnTo>
                    <a:pt x="63" y="1150"/>
                  </a:lnTo>
                  <a:lnTo>
                    <a:pt x="72" y="1184"/>
                  </a:lnTo>
                  <a:lnTo>
                    <a:pt x="72" y="1184"/>
                  </a:lnTo>
                  <a:lnTo>
                    <a:pt x="81" y="1217"/>
                  </a:lnTo>
                  <a:lnTo>
                    <a:pt x="85" y="1233"/>
                  </a:lnTo>
                  <a:lnTo>
                    <a:pt x="88" y="1250"/>
                  </a:lnTo>
                  <a:lnTo>
                    <a:pt x="88" y="1250"/>
                  </a:lnTo>
                  <a:lnTo>
                    <a:pt x="97" y="1283"/>
                  </a:lnTo>
                  <a:lnTo>
                    <a:pt x="105" y="1316"/>
                  </a:lnTo>
                  <a:lnTo>
                    <a:pt x="125" y="1380"/>
                  </a:lnTo>
                  <a:lnTo>
                    <a:pt x="125" y="1380"/>
                  </a:lnTo>
                  <a:lnTo>
                    <a:pt x="145" y="1455"/>
                  </a:lnTo>
                  <a:lnTo>
                    <a:pt x="165" y="1532"/>
                  </a:lnTo>
                  <a:lnTo>
                    <a:pt x="205" y="1684"/>
                  </a:lnTo>
                  <a:lnTo>
                    <a:pt x="224" y="1759"/>
                  </a:lnTo>
                  <a:lnTo>
                    <a:pt x="245" y="1834"/>
                  </a:lnTo>
                  <a:lnTo>
                    <a:pt x="267" y="1909"/>
                  </a:lnTo>
                  <a:lnTo>
                    <a:pt x="290" y="1983"/>
                  </a:lnTo>
                  <a:lnTo>
                    <a:pt x="290" y="1983"/>
                  </a:lnTo>
                  <a:lnTo>
                    <a:pt x="306" y="1986"/>
                  </a:lnTo>
                  <a:lnTo>
                    <a:pt x="322" y="1988"/>
                  </a:lnTo>
                  <a:lnTo>
                    <a:pt x="338" y="1989"/>
                  </a:lnTo>
                  <a:lnTo>
                    <a:pt x="353" y="1988"/>
                  </a:lnTo>
                  <a:lnTo>
                    <a:pt x="368" y="1985"/>
                  </a:lnTo>
                  <a:lnTo>
                    <a:pt x="383" y="1982"/>
                  </a:lnTo>
                  <a:lnTo>
                    <a:pt x="399" y="1977"/>
                  </a:lnTo>
                  <a:lnTo>
                    <a:pt x="414" y="1972"/>
                  </a:lnTo>
                  <a:lnTo>
                    <a:pt x="444" y="1960"/>
                  </a:lnTo>
                  <a:lnTo>
                    <a:pt x="474" y="1948"/>
                  </a:lnTo>
                  <a:lnTo>
                    <a:pt x="490" y="1942"/>
                  </a:lnTo>
                  <a:lnTo>
                    <a:pt x="505" y="1938"/>
                  </a:lnTo>
                  <a:lnTo>
                    <a:pt x="521" y="1933"/>
                  </a:lnTo>
                  <a:lnTo>
                    <a:pt x="538" y="1929"/>
                  </a:lnTo>
                  <a:lnTo>
                    <a:pt x="538" y="1929"/>
                  </a:lnTo>
                  <a:lnTo>
                    <a:pt x="534" y="1891"/>
                  </a:lnTo>
                  <a:lnTo>
                    <a:pt x="530" y="1852"/>
                  </a:lnTo>
                  <a:lnTo>
                    <a:pt x="530" y="1833"/>
                  </a:lnTo>
                  <a:lnTo>
                    <a:pt x="529" y="1812"/>
                  </a:lnTo>
                  <a:lnTo>
                    <a:pt x="530" y="1792"/>
                  </a:lnTo>
                  <a:lnTo>
                    <a:pt x="532" y="1772"/>
                  </a:lnTo>
                  <a:lnTo>
                    <a:pt x="532" y="1772"/>
                  </a:lnTo>
                  <a:lnTo>
                    <a:pt x="542" y="1764"/>
                  </a:lnTo>
                  <a:lnTo>
                    <a:pt x="553" y="1759"/>
                  </a:lnTo>
                  <a:lnTo>
                    <a:pt x="564" y="1754"/>
                  </a:lnTo>
                  <a:lnTo>
                    <a:pt x="575" y="1749"/>
                  </a:lnTo>
                  <a:lnTo>
                    <a:pt x="587" y="1745"/>
                  </a:lnTo>
                  <a:lnTo>
                    <a:pt x="599" y="1742"/>
                  </a:lnTo>
                  <a:lnTo>
                    <a:pt x="624" y="1737"/>
                  </a:lnTo>
                  <a:lnTo>
                    <a:pt x="650" y="1734"/>
                  </a:lnTo>
                  <a:lnTo>
                    <a:pt x="677" y="1732"/>
                  </a:lnTo>
                  <a:lnTo>
                    <a:pt x="705" y="1729"/>
                  </a:lnTo>
                  <a:lnTo>
                    <a:pt x="733" y="1725"/>
                  </a:lnTo>
                  <a:lnTo>
                    <a:pt x="733" y="1725"/>
                  </a:lnTo>
                  <a:lnTo>
                    <a:pt x="724" y="1667"/>
                  </a:lnTo>
                  <a:lnTo>
                    <a:pt x="714" y="1606"/>
                  </a:lnTo>
                  <a:lnTo>
                    <a:pt x="707" y="1576"/>
                  </a:lnTo>
                  <a:lnTo>
                    <a:pt x="700" y="1546"/>
                  </a:lnTo>
                  <a:lnTo>
                    <a:pt x="692" y="1517"/>
                  </a:lnTo>
                  <a:lnTo>
                    <a:pt x="684" y="1490"/>
                  </a:lnTo>
                  <a:lnTo>
                    <a:pt x="684" y="1490"/>
                  </a:lnTo>
                  <a:lnTo>
                    <a:pt x="679" y="1473"/>
                  </a:lnTo>
                  <a:lnTo>
                    <a:pt x="677" y="1464"/>
                  </a:lnTo>
                  <a:lnTo>
                    <a:pt x="675" y="1456"/>
                  </a:lnTo>
                  <a:lnTo>
                    <a:pt x="675" y="1456"/>
                  </a:lnTo>
                  <a:lnTo>
                    <a:pt x="670" y="1447"/>
                  </a:lnTo>
                  <a:lnTo>
                    <a:pt x="665" y="1442"/>
                  </a:lnTo>
                  <a:lnTo>
                    <a:pt x="659" y="1438"/>
                  </a:lnTo>
                  <a:lnTo>
                    <a:pt x="652" y="1437"/>
                  </a:lnTo>
                  <a:lnTo>
                    <a:pt x="645" y="1436"/>
                  </a:lnTo>
                  <a:lnTo>
                    <a:pt x="636" y="1437"/>
                  </a:lnTo>
                  <a:lnTo>
                    <a:pt x="616" y="1440"/>
                  </a:lnTo>
                  <a:lnTo>
                    <a:pt x="616" y="1440"/>
                  </a:lnTo>
                  <a:lnTo>
                    <a:pt x="594" y="1442"/>
                  </a:lnTo>
                  <a:lnTo>
                    <a:pt x="580" y="1444"/>
                  </a:lnTo>
                  <a:lnTo>
                    <a:pt x="564" y="1446"/>
                  </a:lnTo>
                  <a:lnTo>
                    <a:pt x="550" y="1450"/>
                  </a:lnTo>
                  <a:lnTo>
                    <a:pt x="537" y="1456"/>
                  </a:lnTo>
                  <a:lnTo>
                    <a:pt x="532" y="1459"/>
                  </a:lnTo>
                  <a:lnTo>
                    <a:pt x="527" y="1462"/>
                  </a:lnTo>
                  <a:lnTo>
                    <a:pt x="524" y="1467"/>
                  </a:lnTo>
                  <a:lnTo>
                    <a:pt x="523" y="1472"/>
                  </a:lnTo>
                  <a:lnTo>
                    <a:pt x="523" y="1472"/>
                  </a:lnTo>
                  <a:lnTo>
                    <a:pt x="522" y="1475"/>
                  </a:lnTo>
                  <a:lnTo>
                    <a:pt x="522" y="1478"/>
                  </a:lnTo>
                  <a:lnTo>
                    <a:pt x="524" y="1487"/>
                  </a:lnTo>
                  <a:lnTo>
                    <a:pt x="528" y="1505"/>
                  </a:lnTo>
                  <a:lnTo>
                    <a:pt x="528" y="1505"/>
                  </a:lnTo>
                  <a:lnTo>
                    <a:pt x="529" y="1514"/>
                  </a:lnTo>
                  <a:lnTo>
                    <a:pt x="530" y="1523"/>
                  </a:lnTo>
                  <a:lnTo>
                    <a:pt x="532" y="1540"/>
                  </a:lnTo>
                  <a:lnTo>
                    <a:pt x="532" y="1540"/>
                  </a:lnTo>
                  <a:lnTo>
                    <a:pt x="535" y="1553"/>
                  </a:lnTo>
                  <a:lnTo>
                    <a:pt x="539" y="1565"/>
                  </a:lnTo>
                  <a:lnTo>
                    <a:pt x="543" y="1578"/>
                  </a:lnTo>
                  <a:lnTo>
                    <a:pt x="546" y="1592"/>
                  </a:lnTo>
                  <a:lnTo>
                    <a:pt x="546" y="1592"/>
                  </a:lnTo>
                  <a:lnTo>
                    <a:pt x="549" y="1606"/>
                  </a:lnTo>
                  <a:lnTo>
                    <a:pt x="550" y="1619"/>
                  </a:lnTo>
                  <a:lnTo>
                    <a:pt x="551" y="1633"/>
                  </a:lnTo>
                  <a:lnTo>
                    <a:pt x="553" y="1646"/>
                  </a:lnTo>
                  <a:lnTo>
                    <a:pt x="553" y="1646"/>
                  </a:lnTo>
                  <a:lnTo>
                    <a:pt x="561" y="1686"/>
                  </a:lnTo>
                  <a:lnTo>
                    <a:pt x="566" y="1705"/>
                  </a:lnTo>
                  <a:lnTo>
                    <a:pt x="568" y="1725"/>
                  </a:lnTo>
                  <a:lnTo>
                    <a:pt x="568" y="1725"/>
                  </a:lnTo>
                  <a:lnTo>
                    <a:pt x="569" y="1731"/>
                  </a:lnTo>
                  <a:lnTo>
                    <a:pt x="570" y="1739"/>
                  </a:lnTo>
                  <a:lnTo>
                    <a:pt x="569" y="1743"/>
                  </a:lnTo>
                  <a:lnTo>
                    <a:pt x="568" y="1745"/>
                  </a:lnTo>
                  <a:lnTo>
                    <a:pt x="566" y="1748"/>
                  </a:lnTo>
                  <a:lnTo>
                    <a:pt x="561" y="1749"/>
                  </a:lnTo>
                  <a:lnTo>
                    <a:pt x="561" y="1749"/>
                  </a:lnTo>
                  <a:lnTo>
                    <a:pt x="557" y="1748"/>
                  </a:lnTo>
                  <a:lnTo>
                    <a:pt x="554" y="1745"/>
                  </a:lnTo>
                  <a:lnTo>
                    <a:pt x="553" y="1742"/>
                  </a:lnTo>
                  <a:lnTo>
                    <a:pt x="552" y="1737"/>
                  </a:lnTo>
                  <a:lnTo>
                    <a:pt x="553" y="1728"/>
                  </a:lnTo>
                  <a:lnTo>
                    <a:pt x="553" y="1719"/>
                  </a:lnTo>
                  <a:lnTo>
                    <a:pt x="553" y="1719"/>
                  </a:lnTo>
                  <a:lnTo>
                    <a:pt x="551" y="1712"/>
                  </a:lnTo>
                  <a:lnTo>
                    <a:pt x="549" y="1703"/>
                  </a:lnTo>
                  <a:lnTo>
                    <a:pt x="546" y="1696"/>
                  </a:lnTo>
                  <a:lnTo>
                    <a:pt x="545" y="1687"/>
                  </a:lnTo>
                  <a:lnTo>
                    <a:pt x="545" y="1687"/>
                  </a:lnTo>
                  <a:lnTo>
                    <a:pt x="534" y="1608"/>
                  </a:lnTo>
                  <a:lnTo>
                    <a:pt x="528" y="1569"/>
                  </a:lnTo>
                  <a:lnTo>
                    <a:pt x="521" y="1532"/>
                  </a:lnTo>
                  <a:lnTo>
                    <a:pt x="521" y="1532"/>
                  </a:lnTo>
                  <a:lnTo>
                    <a:pt x="514" y="1501"/>
                  </a:lnTo>
                  <a:lnTo>
                    <a:pt x="511" y="1487"/>
                  </a:lnTo>
                  <a:lnTo>
                    <a:pt x="508" y="1475"/>
                  </a:lnTo>
                  <a:lnTo>
                    <a:pt x="508" y="1475"/>
                  </a:lnTo>
                  <a:lnTo>
                    <a:pt x="505" y="1470"/>
                  </a:lnTo>
                  <a:lnTo>
                    <a:pt x="502" y="1465"/>
                  </a:lnTo>
                  <a:lnTo>
                    <a:pt x="493" y="1458"/>
                  </a:lnTo>
                  <a:lnTo>
                    <a:pt x="490" y="1454"/>
                  </a:lnTo>
                  <a:lnTo>
                    <a:pt x="487" y="1449"/>
                  </a:lnTo>
                  <a:lnTo>
                    <a:pt x="484" y="1445"/>
                  </a:lnTo>
                  <a:lnTo>
                    <a:pt x="483" y="1440"/>
                  </a:lnTo>
                  <a:lnTo>
                    <a:pt x="483" y="1440"/>
                  </a:lnTo>
                  <a:lnTo>
                    <a:pt x="488" y="1432"/>
                  </a:lnTo>
                  <a:lnTo>
                    <a:pt x="494" y="1425"/>
                  </a:lnTo>
                  <a:lnTo>
                    <a:pt x="506" y="1411"/>
                  </a:lnTo>
                  <a:lnTo>
                    <a:pt x="506" y="1411"/>
                  </a:lnTo>
                  <a:lnTo>
                    <a:pt x="524" y="1404"/>
                  </a:lnTo>
                  <a:lnTo>
                    <a:pt x="543" y="1398"/>
                  </a:lnTo>
                  <a:lnTo>
                    <a:pt x="563" y="1392"/>
                  </a:lnTo>
                  <a:lnTo>
                    <a:pt x="584" y="1387"/>
                  </a:lnTo>
                  <a:lnTo>
                    <a:pt x="605" y="1384"/>
                  </a:lnTo>
                  <a:lnTo>
                    <a:pt x="627" y="1383"/>
                  </a:lnTo>
                  <a:lnTo>
                    <a:pt x="649" y="1383"/>
                  </a:lnTo>
                  <a:lnTo>
                    <a:pt x="671" y="1385"/>
                  </a:lnTo>
                  <a:lnTo>
                    <a:pt x="671" y="1385"/>
                  </a:lnTo>
                  <a:lnTo>
                    <a:pt x="675" y="1391"/>
                  </a:lnTo>
                  <a:lnTo>
                    <a:pt x="677" y="1396"/>
                  </a:lnTo>
                  <a:lnTo>
                    <a:pt x="678" y="1402"/>
                  </a:lnTo>
                  <a:lnTo>
                    <a:pt x="679" y="1408"/>
                  </a:lnTo>
                  <a:lnTo>
                    <a:pt x="679" y="1422"/>
                  </a:lnTo>
                  <a:lnTo>
                    <a:pt x="679" y="1428"/>
                  </a:lnTo>
                  <a:lnTo>
                    <a:pt x="680" y="1433"/>
                  </a:lnTo>
                  <a:lnTo>
                    <a:pt x="680" y="1433"/>
                  </a:lnTo>
                  <a:lnTo>
                    <a:pt x="684" y="1448"/>
                  </a:lnTo>
                  <a:lnTo>
                    <a:pt x="688" y="1462"/>
                  </a:lnTo>
                  <a:lnTo>
                    <a:pt x="700" y="1491"/>
                  </a:lnTo>
                  <a:lnTo>
                    <a:pt x="710" y="1521"/>
                  </a:lnTo>
                  <a:lnTo>
                    <a:pt x="715" y="1536"/>
                  </a:lnTo>
                  <a:lnTo>
                    <a:pt x="718" y="1552"/>
                  </a:lnTo>
                  <a:lnTo>
                    <a:pt x="718" y="1552"/>
                  </a:lnTo>
                  <a:lnTo>
                    <a:pt x="733" y="1639"/>
                  </a:lnTo>
                  <a:lnTo>
                    <a:pt x="750" y="1724"/>
                  </a:lnTo>
                  <a:lnTo>
                    <a:pt x="750" y="1724"/>
                  </a:lnTo>
                  <a:lnTo>
                    <a:pt x="756" y="1724"/>
                  </a:lnTo>
                  <a:lnTo>
                    <a:pt x="762" y="1724"/>
                  </a:lnTo>
                  <a:lnTo>
                    <a:pt x="772" y="1720"/>
                  </a:lnTo>
                  <a:lnTo>
                    <a:pt x="778" y="1719"/>
                  </a:lnTo>
                  <a:lnTo>
                    <a:pt x="783" y="1718"/>
                  </a:lnTo>
                  <a:lnTo>
                    <a:pt x="787" y="1719"/>
                  </a:lnTo>
                  <a:lnTo>
                    <a:pt x="793" y="1721"/>
                  </a:lnTo>
                  <a:lnTo>
                    <a:pt x="793" y="1721"/>
                  </a:lnTo>
                  <a:lnTo>
                    <a:pt x="797" y="1725"/>
                  </a:lnTo>
                  <a:lnTo>
                    <a:pt x="799" y="1729"/>
                  </a:lnTo>
                  <a:lnTo>
                    <a:pt x="801" y="1734"/>
                  </a:lnTo>
                  <a:lnTo>
                    <a:pt x="801" y="1740"/>
                  </a:lnTo>
                  <a:lnTo>
                    <a:pt x="801" y="1754"/>
                  </a:lnTo>
                  <a:lnTo>
                    <a:pt x="802" y="1768"/>
                  </a:lnTo>
                  <a:lnTo>
                    <a:pt x="802" y="1768"/>
                  </a:lnTo>
                  <a:lnTo>
                    <a:pt x="806" y="1793"/>
                  </a:lnTo>
                  <a:lnTo>
                    <a:pt x="811" y="1821"/>
                  </a:lnTo>
                  <a:lnTo>
                    <a:pt x="816" y="1848"/>
                  </a:lnTo>
                  <a:lnTo>
                    <a:pt x="820" y="1869"/>
                  </a:lnTo>
                  <a:lnTo>
                    <a:pt x="820" y="1869"/>
                  </a:lnTo>
                  <a:lnTo>
                    <a:pt x="866" y="1853"/>
                  </a:lnTo>
                  <a:lnTo>
                    <a:pt x="914" y="1838"/>
                  </a:lnTo>
                  <a:lnTo>
                    <a:pt x="962" y="1824"/>
                  </a:lnTo>
                  <a:lnTo>
                    <a:pt x="1012" y="1810"/>
                  </a:lnTo>
                  <a:lnTo>
                    <a:pt x="1063" y="1797"/>
                  </a:lnTo>
                  <a:lnTo>
                    <a:pt x="1113" y="1786"/>
                  </a:lnTo>
                  <a:lnTo>
                    <a:pt x="1214" y="1762"/>
                  </a:lnTo>
                  <a:lnTo>
                    <a:pt x="1214" y="1762"/>
                  </a:lnTo>
                  <a:lnTo>
                    <a:pt x="1315" y="1740"/>
                  </a:lnTo>
                  <a:lnTo>
                    <a:pt x="1366" y="1729"/>
                  </a:lnTo>
                  <a:lnTo>
                    <a:pt x="1415" y="1719"/>
                  </a:lnTo>
                  <a:lnTo>
                    <a:pt x="1415" y="1719"/>
                  </a:lnTo>
                  <a:lnTo>
                    <a:pt x="1438" y="1714"/>
                  </a:lnTo>
                  <a:lnTo>
                    <a:pt x="1461" y="1709"/>
                  </a:lnTo>
                  <a:lnTo>
                    <a:pt x="1508" y="1697"/>
                  </a:lnTo>
                  <a:lnTo>
                    <a:pt x="1508" y="1697"/>
                  </a:lnTo>
                  <a:lnTo>
                    <a:pt x="1533" y="1690"/>
                  </a:lnTo>
                  <a:lnTo>
                    <a:pt x="1556" y="1684"/>
                  </a:lnTo>
                  <a:lnTo>
                    <a:pt x="1580" y="1675"/>
                  </a:lnTo>
                  <a:lnTo>
                    <a:pt x="1602" y="1667"/>
                  </a:lnTo>
                  <a:lnTo>
                    <a:pt x="1602" y="1667"/>
                  </a:lnTo>
                  <a:lnTo>
                    <a:pt x="1600" y="1653"/>
                  </a:lnTo>
                  <a:lnTo>
                    <a:pt x="1600" y="1640"/>
                  </a:lnTo>
                  <a:lnTo>
                    <a:pt x="1600" y="1614"/>
                  </a:lnTo>
                  <a:lnTo>
                    <a:pt x="1600" y="1590"/>
                  </a:lnTo>
                  <a:lnTo>
                    <a:pt x="1600" y="1577"/>
                  </a:lnTo>
                  <a:lnTo>
                    <a:pt x="1598" y="1565"/>
                  </a:lnTo>
                  <a:lnTo>
                    <a:pt x="1598" y="1565"/>
                  </a:lnTo>
                  <a:close/>
                  <a:moveTo>
                    <a:pt x="588" y="591"/>
                  </a:moveTo>
                  <a:lnTo>
                    <a:pt x="588" y="591"/>
                  </a:lnTo>
                  <a:lnTo>
                    <a:pt x="526" y="594"/>
                  </a:lnTo>
                  <a:lnTo>
                    <a:pt x="463" y="598"/>
                  </a:lnTo>
                  <a:lnTo>
                    <a:pt x="432" y="601"/>
                  </a:lnTo>
                  <a:lnTo>
                    <a:pt x="401" y="605"/>
                  </a:lnTo>
                  <a:lnTo>
                    <a:pt x="371" y="609"/>
                  </a:lnTo>
                  <a:lnTo>
                    <a:pt x="341" y="614"/>
                  </a:lnTo>
                  <a:lnTo>
                    <a:pt x="312" y="620"/>
                  </a:lnTo>
                  <a:lnTo>
                    <a:pt x="284" y="627"/>
                  </a:lnTo>
                  <a:lnTo>
                    <a:pt x="256" y="635"/>
                  </a:lnTo>
                  <a:lnTo>
                    <a:pt x="230" y="644"/>
                  </a:lnTo>
                  <a:lnTo>
                    <a:pt x="205" y="655"/>
                  </a:lnTo>
                  <a:lnTo>
                    <a:pt x="180" y="667"/>
                  </a:lnTo>
                  <a:lnTo>
                    <a:pt x="159" y="681"/>
                  </a:lnTo>
                  <a:lnTo>
                    <a:pt x="137" y="696"/>
                  </a:lnTo>
                  <a:lnTo>
                    <a:pt x="137" y="696"/>
                  </a:lnTo>
                  <a:lnTo>
                    <a:pt x="152" y="687"/>
                  </a:lnTo>
                  <a:lnTo>
                    <a:pt x="169" y="680"/>
                  </a:lnTo>
                  <a:lnTo>
                    <a:pt x="184" y="673"/>
                  </a:lnTo>
                  <a:lnTo>
                    <a:pt x="200" y="667"/>
                  </a:lnTo>
                  <a:lnTo>
                    <a:pt x="233" y="655"/>
                  </a:lnTo>
                  <a:lnTo>
                    <a:pt x="267" y="645"/>
                  </a:lnTo>
                  <a:lnTo>
                    <a:pt x="267" y="645"/>
                  </a:lnTo>
                  <a:lnTo>
                    <a:pt x="295" y="639"/>
                  </a:lnTo>
                  <a:lnTo>
                    <a:pt x="323" y="634"/>
                  </a:lnTo>
                  <a:lnTo>
                    <a:pt x="351" y="630"/>
                  </a:lnTo>
                  <a:lnTo>
                    <a:pt x="379" y="627"/>
                  </a:lnTo>
                  <a:lnTo>
                    <a:pt x="437" y="623"/>
                  </a:lnTo>
                  <a:lnTo>
                    <a:pt x="466" y="621"/>
                  </a:lnTo>
                  <a:lnTo>
                    <a:pt x="494" y="617"/>
                  </a:lnTo>
                  <a:lnTo>
                    <a:pt x="494" y="617"/>
                  </a:lnTo>
                  <a:lnTo>
                    <a:pt x="542" y="611"/>
                  </a:lnTo>
                  <a:lnTo>
                    <a:pt x="593" y="606"/>
                  </a:lnTo>
                  <a:lnTo>
                    <a:pt x="644" y="601"/>
                  </a:lnTo>
                  <a:lnTo>
                    <a:pt x="693" y="598"/>
                  </a:lnTo>
                  <a:lnTo>
                    <a:pt x="693" y="598"/>
                  </a:lnTo>
                  <a:lnTo>
                    <a:pt x="667" y="594"/>
                  </a:lnTo>
                  <a:lnTo>
                    <a:pt x="642" y="591"/>
                  </a:lnTo>
                  <a:lnTo>
                    <a:pt x="616" y="590"/>
                  </a:lnTo>
                  <a:lnTo>
                    <a:pt x="588" y="591"/>
                  </a:lnTo>
                  <a:lnTo>
                    <a:pt x="588" y="591"/>
                  </a:lnTo>
                  <a:close/>
                  <a:moveTo>
                    <a:pt x="188" y="801"/>
                  </a:moveTo>
                  <a:lnTo>
                    <a:pt x="188" y="801"/>
                  </a:lnTo>
                  <a:lnTo>
                    <a:pt x="194" y="789"/>
                  </a:lnTo>
                  <a:lnTo>
                    <a:pt x="202" y="778"/>
                  </a:lnTo>
                  <a:lnTo>
                    <a:pt x="217" y="756"/>
                  </a:lnTo>
                  <a:lnTo>
                    <a:pt x="233" y="736"/>
                  </a:lnTo>
                  <a:lnTo>
                    <a:pt x="251" y="717"/>
                  </a:lnTo>
                  <a:lnTo>
                    <a:pt x="270" y="700"/>
                  </a:lnTo>
                  <a:lnTo>
                    <a:pt x="291" y="684"/>
                  </a:lnTo>
                  <a:lnTo>
                    <a:pt x="312" y="669"/>
                  </a:lnTo>
                  <a:lnTo>
                    <a:pt x="334" y="655"/>
                  </a:lnTo>
                  <a:lnTo>
                    <a:pt x="334" y="655"/>
                  </a:lnTo>
                  <a:lnTo>
                    <a:pt x="334" y="652"/>
                  </a:lnTo>
                  <a:lnTo>
                    <a:pt x="332" y="651"/>
                  </a:lnTo>
                  <a:lnTo>
                    <a:pt x="331" y="651"/>
                  </a:lnTo>
                  <a:lnTo>
                    <a:pt x="331" y="651"/>
                  </a:lnTo>
                  <a:lnTo>
                    <a:pt x="307" y="656"/>
                  </a:lnTo>
                  <a:lnTo>
                    <a:pt x="284" y="661"/>
                  </a:lnTo>
                  <a:lnTo>
                    <a:pt x="261" y="668"/>
                  </a:lnTo>
                  <a:lnTo>
                    <a:pt x="237" y="675"/>
                  </a:lnTo>
                  <a:lnTo>
                    <a:pt x="237" y="675"/>
                  </a:lnTo>
                  <a:lnTo>
                    <a:pt x="226" y="679"/>
                  </a:lnTo>
                  <a:lnTo>
                    <a:pt x="216" y="681"/>
                  </a:lnTo>
                  <a:lnTo>
                    <a:pt x="206" y="684"/>
                  </a:lnTo>
                  <a:lnTo>
                    <a:pt x="195" y="687"/>
                  </a:lnTo>
                  <a:lnTo>
                    <a:pt x="195" y="687"/>
                  </a:lnTo>
                  <a:lnTo>
                    <a:pt x="179" y="693"/>
                  </a:lnTo>
                  <a:lnTo>
                    <a:pt x="164" y="702"/>
                  </a:lnTo>
                  <a:lnTo>
                    <a:pt x="149" y="711"/>
                  </a:lnTo>
                  <a:lnTo>
                    <a:pt x="134" y="721"/>
                  </a:lnTo>
                  <a:lnTo>
                    <a:pt x="121" y="732"/>
                  </a:lnTo>
                  <a:lnTo>
                    <a:pt x="109" y="744"/>
                  </a:lnTo>
                  <a:lnTo>
                    <a:pt x="96" y="756"/>
                  </a:lnTo>
                  <a:lnTo>
                    <a:pt x="85" y="767"/>
                  </a:lnTo>
                  <a:lnTo>
                    <a:pt x="85" y="767"/>
                  </a:lnTo>
                  <a:lnTo>
                    <a:pt x="78" y="776"/>
                  </a:lnTo>
                  <a:lnTo>
                    <a:pt x="71" y="787"/>
                  </a:lnTo>
                  <a:lnTo>
                    <a:pt x="66" y="797"/>
                  </a:lnTo>
                  <a:lnTo>
                    <a:pt x="61" y="808"/>
                  </a:lnTo>
                  <a:lnTo>
                    <a:pt x="57" y="820"/>
                  </a:lnTo>
                  <a:lnTo>
                    <a:pt x="54" y="833"/>
                  </a:lnTo>
                  <a:lnTo>
                    <a:pt x="52" y="846"/>
                  </a:lnTo>
                  <a:lnTo>
                    <a:pt x="51" y="858"/>
                  </a:lnTo>
                  <a:lnTo>
                    <a:pt x="50" y="872"/>
                  </a:lnTo>
                  <a:lnTo>
                    <a:pt x="51" y="885"/>
                  </a:lnTo>
                  <a:lnTo>
                    <a:pt x="51" y="899"/>
                  </a:lnTo>
                  <a:lnTo>
                    <a:pt x="53" y="912"/>
                  </a:lnTo>
                  <a:lnTo>
                    <a:pt x="55" y="926"/>
                  </a:lnTo>
                  <a:lnTo>
                    <a:pt x="57" y="939"/>
                  </a:lnTo>
                  <a:lnTo>
                    <a:pt x="60" y="950"/>
                  </a:lnTo>
                  <a:lnTo>
                    <a:pt x="65" y="962"/>
                  </a:lnTo>
                  <a:lnTo>
                    <a:pt x="65" y="962"/>
                  </a:lnTo>
                  <a:lnTo>
                    <a:pt x="68" y="965"/>
                  </a:lnTo>
                  <a:lnTo>
                    <a:pt x="71" y="969"/>
                  </a:lnTo>
                  <a:lnTo>
                    <a:pt x="75" y="975"/>
                  </a:lnTo>
                  <a:lnTo>
                    <a:pt x="80" y="982"/>
                  </a:lnTo>
                  <a:lnTo>
                    <a:pt x="83" y="984"/>
                  </a:lnTo>
                  <a:lnTo>
                    <a:pt x="87" y="985"/>
                  </a:lnTo>
                  <a:lnTo>
                    <a:pt x="87" y="985"/>
                  </a:lnTo>
                  <a:lnTo>
                    <a:pt x="91" y="986"/>
                  </a:lnTo>
                  <a:lnTo>
                    <a:pt x="98" y="985"/>
                  </a:lnTo>
                  <a:lnTo>
                    <a:pt x="113" y="983"/>
                  </a:lnTo>
                  <a:lnTo>
                    <a:pt x="128" y="978"/>
                  </a:lnTo>
                  <a:lnTo>
                    <a:pt x="142" y="974"/>
                  </a:lnTo>
                  <a:lnTo>
                    <a:pt x="142" y="974"/>
                  </a:lnTo>
                  <a:lnTo>
                    <a:pt x="154" y="969"/>
                  </a:lnTo>
                  <a:lnTo>
                    <a:pt x="167" y="963"/>
                  </a:lnTo>
                  <a:lnTo>
                    <a:pt x="182" y="958"/>
                  </a:lnTo>
                  <a:lnTo>
                    <a:pt x="190" y="956"/>
                  </a:lnTo>
                  <a:lnTo>
                    <a:pt x="197" y="955"/>
                  </a:lnTo>
                  <a:lnTo>
                    <a:pt x="197" y="955"/>
                  </a:lnTo>
                  <a:lnTo>
                    <a:pt x="192" y="947"/>
                  </a:lnTo>
                  <a:lnTo>
                    <a:pt x="188" y="939"/>
                  </a:lnTo>
                  <a:lnTo>
                    <a:pt x="185" y="930"/>
                  </a:lnTo>
                  <a:lnTo>
                    <a:pt x="181" y="922"/>
                  </a:lnTo>
                  <a:lnTo>
                    <a:pt x="179" y="913"/>
                  </a:lnTo>
                  <a:lnTo>
                    <a:pt x="177" y="903"/>
                  </a:lnTo>
                  <a:lnTo>
                    <a:pt x="176" y="883"/>
                  </a:lnTo>
                  <a:lnTo>
                    <a:pt x="177" y="863"/>
                  </a:lnTo>
                  <a:lnTo>
                    <a:pt x="179" y="842"/>
                  </a:lnTo>
                  <a:lnTo>
                    <a:pt x="184" y="822"/>
                  </a:lnTo>
                  <a:lnTo>
                    <a:pt x="188" y="801"/>
                  </a:lnTo>
                  <a:lnTo>
                    <a:pt x="188" y="801"/>
                  </a:lnTo>
                  <a:close/>
                  <a:moveTo>
                    <a:pt x="50" y="762"/>
                  </a:moveTo>
                  <a:lnTo>
                    <a:pt x="50" y="762"/>
                  </a:lnTo>
                  <a:lnTo>
                    <a:pt x="43" y="773"/>
                  </a:lnTo>
                  <a:lnTo>
                    <a:pt x="38" y="787"/>
                  </a:lnTo>
                  <a:lnTo>
                    <a:pt x="28" y="817"/>
                  </a:lnTo>
                  <a:lnTo>
                    <a:pt x="28" y="817"/>
                  </a:lnTo>
                  <a:lnTo>
                    <a:pt x="25" y="828"/>
                  </a:lnTo>
                  <a:lnTo>
                    <a:pt x="22" y="841"/>
                  </a:lnTo>
                  <a:lnTo>
                    <a:pt x="19" y="854"/>
                  </a:lnTo>
                  <a:lnTo>
                    <a:pt x="18" y="868"/>
                  </a:lnTo>
                  <a:lnTo>
                    <a:pt x="17" y="881"/>
                  </a:lnTo>
                  <a:lnTo>
                    <a:pt x="15" y="894"/>
                  </a:lnTo>
                  <a:lnTo>
                    <a:pt x="17" y="908"/>
                  </a:lnTo>
                  <a:lnTo>
                    <a:pt x="18" y="920"/>
                  </a:lnTo>
                  <a:lnTo>
                    <a:pt x="20" y="933"/>
                  </a:lnTo>
                  <a:lnTo>
                    <a:pt x="22" y="945"/>
                  </a:lnTo>
                  <a:lnTo>
                    <a:pt x="25" y="957"/>
                  </a:lnTo>
                  <a:lnTo>
                    <a:pt x="29" y="969"/>
                  </a:lnTo>
                  <a:lnTo>
                    <a:pt x="35" y="978"/>
                  </a:lnTo>
                  <a:lnTo>
                    <a:pt x="41" y="989"/>
                  </a:lnTo>
                  <a:lnTo>
                    <a:pt x="48" y="998"/>
                  </a:lnTo>
                  <a:lnTo>
                    <a:pt x="55" y="1006"/>
                  </a:lnTo>
                  <a:lnTo>
                    <a:pt x="55" y="1006"/>
                  </a:lnTo>
                  <a:lnTo>
                    <a:pt x="57" y="1003"/>
                  </a:lnTo>
                  <a:lnTo>
                    <a:pt x="61" y="1001"/>
                  </a:lnTo>
                  <a:lnTo>
                    <a:pt x="64" y="998"/>
                  </a:lnTo>
                  <a:lnTo>
                    <a:pt x="66" y="994"/>
                  </a:lnTo>
                  <a:lnTo>
                    <a:pt x="66" y="994"/>
                  </a:lnTo>
                  <a:lnTo>
                    <a:pt x="59" y="985"/>
                  </a:lnTo>
                  <a:lnTo>
                    <a:pt x="54" y="973"/>
                  </a:lnTo>
                  <a:lnTo>
                    <a:pt x="49" y="961"/>
                  </a:lnTo>
                  <a:lnTo>
                    <a:pt x="45" y="947"/>
                  </a:lnTo>
                  <a:lnTo>
                    <a:pt x="39" y="918"/>
                  </a:lnTo>
                  <a:lnTo>
                    <a:pt x="35" y="889"/>
                  </a:lnTo>
                  <a:lnTo>
                    <a:pt x="35" y="889"/>
                  </a:lnTo>
                  <a:lnTo>
                    <a:pt x="37" y="879"/>
                  </a:lnTo>
                  <a:lnTo>
                    <a:pt x="38" y="868"/>
                  </a:lnTo>
                  <a:lnTo>
                    <a:pt x="38" y="859"/>
                  </a:lnTo>
                  <a:lnTo>
                    <a:pt x="38" y="850"/>
                  </a:lnTo>
                  <a:lnTo>
                    <a:pt x="38" y="850"/>
                  </a:lnTo>
                  <a:lnTo>
                    <a:pt x="40" y="837"/>
                  </a:lnTo>
                  <a:lnTo>
                    <a:pt x="42" y="825"/>
                  </a:lnTo>
                  <a:lnTo>
                    <a:pt x="45" y="813"/>
                  </a:lnTo>
                  <a:lnTo>
                    <a:pt x="49" y="803"/>
                  </a:lnTo>
                  <a:lnTo>
                    <a:pt x="53" y="792"/>
                  </a:lnTo>
                  <a:lnTo>
                    <a:pt x="57" y="782"/>
                  </a:lnTo>
                  <a:lnTo>
                    <a:pt x="63" y="773"/>
                  </a:lnTo>
                  <a:lnTo>
                    <a:pt x="68" y="763"/>
                  </a:lnTo>
                  <a:lnTo>
                    <a:pt x="74" y="755"/>
                  </a:lnTo>
                  <a:lnTo>
                    <a:pt x="82" y="746"/>
                  </a:lnTo>
                  <a:lnTo>
                    <a:pt x="97" y="730"/>
                  </a:lnTo>
                  <a:lnTo>
                    <a:pt x="114" y="715"/>
                  </a:lnTo>
                  <a:lnTo>
                    <a:pt x="134" y="702"/>
                  </a:lnTo>
                  <a:lnTo>
                    <a:pt x="134" y="702"/>
                  </a:lnTo>
                  <a:lnTo>
                    <a:pt x="135" y="699"/>
                  </a:lnTo>
                  <a:lnTo>
                    <a:pt x="134" y="698"/>
                  </a:lnTo>
                  <a:lnTo>
                    <a:pt x="132" y="698"/>
                  </a:lnTo>
                  <a:lnTo>
                    <a:pt x="132" y="698"/>
                  </a:lnTo>
                  <a:lnTo>
                    <a:pt x="123" y="705"/>
                  </a:lnTo>
                  <a:lnTo>
                    <a:pt x="113" y="712"/>
                  </a:lnTo>
                  <a:lnTo>
                    <a:pt x="90" y="726"/>
                  </a:lnTo>
                  <a:lnTo>
                    <a:pt x="79" y="732"/>
                  </a:lnTo>
                  <a:lnTo>
                    <a:pt x="68" y="741"/>
                  </a:lnTo>
                  <a:lnTo>
                    <a:pt x="58" y="750"/>
                  </a:lnTo>
                  <a:lnTo>
                    <a:pt x="50" y="762"/>
                  </a:lnTo>
                  <a:lnTo>
                    <a:pt x="50" y="762"/>
                  </a:lnTo>
                  <a:close/>
                  <a:moveTo>
                    <a:pt x="2051" y="797"/>
                  </a:moveTo>
                  <a:lnTo>
                    <a:pt x="2051" y="797"/>
                  </a:lnTo>
                  <a:lnTo>
                    <a:pt x="2049" y="796"/>
                  </a:lnTo>
                  <a:lnTo>
                    <a:pt x="2048" y="796"/>
                  </a:lnTo>
                  <a:lnTo>
                    <a:pt x="2047" y="798"/>
                  </a:lnTo>
                  <a:lnTo>
                    <a:pt x="2044" y="801"/>
                  </a:lnTo>
                  <a:lnTo>
                    <a:pt x="2042" y="802"/>
                  </a:lnTo>
                  <a:lnTo>
                    <a:pt x="2040" y="801"/>
                  </a:lnTo>
                  <a:lnTo>
                    <a:pt x="2040" y="801"/>
                  </a:lnTo>
                  <a:lnTo>
                    <a:pt x="2039" y="811"/>
                  </a:lnTo>
                  <a:lnTo>
                    <a:pt x="2038" y="822"/>
                  </a:lnTo>
                  <a:lnTo>
                    <a:pt x="2038" y="822"/>
                  </a:lnTo>
                  <a:lnTo>
                    <a:pt x="2051" y="820"/>
                  </a:lnTo>
                  <a:lnTo>
                    <a:pt x="2060" y="817"/>
                  </a:lnTo>
                  <a:lnTo>
                    <a:pt x="2070" y="813"/>
                  </a:lnTo>
                  <a:lnTo>
                    <a:pt x="2079" y="807"/>
                  </a:lnTo>
                  <a:lnTo>
                    <a:pt x="2079" y="807"/>
                  </a:lnTo>
                  <a:lnTo>
                    <a:pt x="2082" y="807"/>
                  </a:lnTo>
                  <a:lnTo>
                    <a:pt x="2086" y="807"/>
                  </a:lnTo>
                  <a:lnTo>
                    <a:pt x="2097" y="805"/>
                  </a:lnTo>
                  <a:lnTo>
                    <a:pt x="2108" y="802"/>
                  </a:lnTo>
                  <a:lnTo>
                    <a:pt x="2119" y="795"/>
                  </a:lnTo>
                  <a:lnTo>
                    <a:pt x="2124" y="792"/>
                  </a:lnTo>
                  <a:lnTo>
                    <a:pt x="2128" y="789"/>
                  </a:lnTo>
                  <a:lnTo>
                    <a:pt x="2131" y="785"/>
                  </a:lnTo>
                  <a:lnTo>
                    <a:pt x="2134" y="780"/>
                  </a:lnTo>
                  <a:lnTo>
                    <a:pt x="2135" y="775"/>
                  </a:lnTo>
                  <a:lnTo>
                    <a:pt x="2135" y="771"/>
                  </a:lnTo>
                  <a:lnTo>
                    <a:pt x="2133" y="765"/>
                  </a:lnTo>
                  <a:lnTo>
                    <a:pt x="2130" y="760"/>
                  </a:lnTo>
                  <a:lnTo>
                    <a:pt x="2130" y="760"/>
                  </a:lnTo>
                  <a:lnTo>
                    <a:pt x="2109" y="765"/>
                  </a:lnTo>
                  <a:lnTo>
                    <a:pt x="2098" y="768"/>
                  </a:lnTo>
                  <a:lnTo>
                    <a:pt x="2087" y="773"/>
                  </a:lnTo>
                  <a:lnTo>
                    <a:pt x="2077" y="778"/>
                  </a:lnTo>
                  <a:lnTo>
                    <a:pt x="2067" y="783"/>
                  </a:lnTo>
                  <a:lnTo>
                    <a:pt x="2058" y="790"/>
                  </a:lnTo>
                  <a:lnTo>
                    <a:pt x="2051" y="797"/>
                  </a:lnTo>
                  <a:lnTo>
                    <a:pt x="2051" y="797"/>
                  </a:lnTo>
                  <a:close/>
                  <a:moveTo>
                    <a:pt x="2118" y="814"/>
                  </a:moveTo>
                  <a:lnTo>
                    <a:pt x="2118" y="814"/>
                  </a:lnTo>
                  <a:lnTo>
                    <a:pt x="2120" y="820"/>
                  </a:lnTo>
                  <a:lnTo>
                    <a:pt x="2123" y="827"/>
                  </a:lnTo>
                  <a:lnTo>
                    <a:pt x="2124" y="841"/>
                  </a:lnTo>
                  <a:lnTo>
                    <a:pt x="2126" y="856"/>
                  </a:lnTo>
                  <a:lnTo>
                    <a:pt x="2128" y="863"/>
                  </a:lnTo>
                  <a:lnTo>
                    <a:pt x="2130" y="869"/>
                  </a:lnTo>
                  <a:lnTo>
                    <a:pt x="2130" y="869"/>
                  </a:lnTo>
                  <a:lnTo>
                    <a:pt x="2134" y="863"/>
                  </a:lnTo>
                  <a:lnTo>
                    <a:pt x="2138" y="855"/>
                  </a:lnTo>
                  <a:lnTo>
                    <a:pt x="2139" y="847"/>
                  </a:lnTo>
                  <a:lnTo>
                    <a:pt x="2140" y="837"/>
                  </a:lnTo>
                  <a:lnTo>
                    <a:pt x="2140" y="819"/>
                  </a:lnTo>
                  <a:lnTo>
                    <a:pt x="2138" y="803"/>
                  </a:lnTo>
                  <a:lnTo>
                    <a:pt x="2138" y="803"/>
                  </a:lnTo>
                  <a:lnTo>
                    <a:pt x="2128" y="808"/>
                  </a:lnTo>
                  <a:lnTo>
                    <a:pt x="2123" y="811"/>
                  </a:lnTo>
                  <a:lnTo>
                    <a:pt x="2118" y="814"/>
                  </a:lnTo>
                  <a:lnTo>
                    <a:pt x="2118" y="814"/>
                  </a:lnTo>
                  <a:close/>
                  <a:moveTo>
                    <a:pt x="2086" y="827"/>
                  </a:moveTo>
                  <a:lnTo>
                    <a:pt x="2086" y="827"/>
                  </a:lnTo>
                  <a:lnTo>
                    <a:pt x="2090" y="841"/>
                  </a:lnTo>
                  <a:lnTo>
                    <a:pt x="2093" y="856"/>
                  </a:lnTo>
                  <a:lnTo>
                    <a:pt x="2096" y="870"/>
                  </a:lnTo>
                  <a:lnTo>
                    <a:pt x="2097" y="878"/>
                  </a:lnTo>
                  <a:lnTo>
                    <a:pt x="2100" y="884"/>
                  </a:lnTo>
                  <a:lnTo>
                    <a:pt x="2100" y="884"/>
                  </a:lnTo>
                  <a:lnTo>
                    <a:pt x="2103" y="881"/>
                  </a:lnTo>
                  <a:lnTo>
                    <a:pt x="2107" y="879"/>
                  </a:lnTo>
                  <a:lnTo>
                    <a:pt x="2109" y="876"/>
                  </a:lnTo>
                  <a:lnTo>
                    <a:pt x="2111" y="872"/>
                  </a:lnTo>
                  <a:lnTo>
                    <a:pt x="2113" y="865"/>
                  </a:lnTo>
                  <a:lnTo>
                    <a:pt x="2113" y="857"/>
                  </a:lnTo>
                  <a:lnTo>
                    <a:pt x="2111" y="839"/>
                  </a:lnTo>
                  <a:lnTo>
                    <a:pt x="2110" y="829"/>
                  </a:lnTo>
                  <a:lnTo>
                    <a:pt x="2109" y="820"/>
                  </a:lnTo>
                  <a:lnTo>
                    <a:pt x="2109" y="820"/>
                  </a:lnTo>
                  <a:lnTo>
                    <a:pt x="2102" y="821"/>
                  </a:lnTo>
                  <a:lnTo>
                    <a:pt x="2097" y="823"/>
                  </a:lnTo>
                  <a:lnTo>
                    <a:pt x="2086" y="827"/>
                  </a:lnTo>
                  <a:lnTo>
                    <a:pt x="2086" y="827"/>
                  </a:lnTo>
                  <a:close/>
                  <a:moveTo>
                    <a:pt x="2011" y="842"/>
                  </a:moveTo>
                  <a:lnTo>
                    <a:pt x="2011" y="842"/>
                  </a:lnTo>
                  <a:lnTo>
                    <a:pt x="2042" y="943"/>
                  </a:lnTo>
                  <a:lnTo>
                    <a:pt x="2072" y="1050"/>
                  </a:lnTo>
                  <a:lnTo>
                    <a:pt x="2102" y="1157"/>
                  </a:lnTo>
                  <a:lnTo>
                    <a:pt x="2130" y="1259"/>
                  </a:lnTo>
                  <a:lnTo>
                    <a:pt x="2130" y="1259"/>
                  </a:lnTo>
                  <a:lnTo>
                    <a:pt x="2140" y="1295"/>
                  </a:lnTo>
                  <a:lnTo>
                    <a:pt x="2150" y="1333"/>
                  </a:lnTo>
                  <a:lnTo>
                    <a:pt x="2161" y="1371"/>
                  </a:lnTo>
                  <a:lnTo>
                    <a:pt x="2164" y="1391"/>
                  </a:lnTo>
                  <a:lnTo>
                    <a:pt x="2168" y="1410"/>
                  </a:lnTo>
                  <a:lnTo>
                    <a:pt x="2170" y="1428"/>
                  </a:lnTo>
                  <a:lnTo>
                    <a:pt x="2170" y="1446"/>
                  </a:lnTo>
                  <a:lnTo>
                    <a:pt x="2169" y="1463"/>
                  </a:lnTo>
                  <a:lnTo>
                    <a:pt x="2165" y="1480"/>
                  </a:lnTo>
                  <a:lnTo>
                    <a:pt x="2160" y="1495"/>
                  </a:lnTo>
                  <a:lnTo>
                    <a:pt x="2157" y="1503"/>
                  </a:lnTo>
                  <a:lnTo>
                    <a:pt x="2153" y="1510"/>
                  </a:lnTo>
                  <a:lnTo>
                    <a:pt x="2148" y="1517"/>
                  </a:lnTo>
                  <a:lnTo>
                    <a:pt x="2143" y="1523"/>
                  </a:lnTo>
                  <a:lnTo>
                    <a:pt x="2136" y="1530"/>
                  </a:lnTo>
                  <a:lnTo>
                    <a:pt x="2130" y="1535"/>
                  </a:lnTo>
                  <a:lnTo>
                    <a:pt x="2130" y="1535"/>
                  </a:lnTo>
                  <a:lnTo>
                    <a:pt x="2140" y="1576"/>
                  </a:lnTo>
                  <a:lnTo>
                    <a:pt x="2151" y="1615"/>
                  </a:lnTo>
                  <a:lnTo>
                    <a:pt x="2173" y="1692"/>
                  </a:lnTo>
                  <a:lnTo>
                    <a:pt x="2196" y="1767"/>
                  </a:lnTo>
                  <a:lnTo>
                    <a:pt x="2207" y="1807"/>
                  </a:lnTo>
                  <a:lnTo>
                    <a:pt x="2218" y="1847"/>
                  </a:lnTo>
                  <a:lnTo>
                    <a:pt x="2218" y="1847"/>
                  </a:lnTo>
                  <a:lnTo>
                    <a:pt x="2221" y="1853"/>
                  </a:lnTo>
                  <a:lnTo>
                    <a:pt x="2224" y="1860"/>
                  </a:lnTo>
                  <a:lnTo>
                    <a:pt x="2230" y="1874"/>
                  </a:lnTo>
                  <a:lnTo>
                    <a:pt x="2233" y="1892"/>
                  </a:lnTo>
                  <a:lnTo>
                    <a:pt x="2235" y="1910"/>
                  </a:lnTo>
                  <a:lnTo>
                    <a:pt x="2236" y="1927"/>
                  </a:lnTo>
                  <a:lnTo>
                    <a:pt x="2236" y="1943"/>
                  </a:lnTo>
                  <a:lnTo>
                    <a:pt x="2235" y="1969"/>
                  </a:lnTo>
                  <a:lnTo>
                    <a:pt x="2235" y="1969"/>
                  </a:lnTo>
                  <a:lnTo>
                    <a:pt x="2240" y="1969"/>
                  </a:lnTo>
                  <a:lnTo>
                    <a:pt x="2246" y="1967"/>
                  </a:lnTo>
                  <a:lnTo>
                    <a:pt x="2250" y="1966"/>
                  </a:lnTo>
                  <a:lnTo>
                    <a:pt x="2254" y="1963"/>
                  </a:lnTo>
                  <a:lnTo>
                    <a:pt x="2257" y="1960"/>
                  </a:lnTo>
                  <a:lnTo>
                    <a:pt x="2260" y="1957"/>
                  </a:lnTo>
                  <a:lnTo>
                    <a:pt x="2264" y="1951"/>
                  </a:lnTo>
                  <a:lnTo>
                    <a:pt x="2266" y="1942"/>
                  </a:lnTo>
                  <a:lnTo>
                    <a:pt x="2266" y="1932"/>
                  </a:lnTo>
                  <a:lnTo>
                    <a:pt x="2266" y="1922"/>
                  </a:lnTo>
                  <a:lnTo>
                    <a:pt x="2265" y="1911"/>
                  </a:lnTo>
                  <a:lnTo>
                    <a:pt x="2260" y="1888"/>
                  </a:lnTo>
                  <a:lnTo>
                    <a:pt x="2254" y="1866"/>
                  </a:lnTo>
                  <a:lnTo>
                    <a:pt x="2251" y="1846"/>
                  </a:lnTo>
                  <a:lnTo>
                    <a:pt x="2251" y="1837"/>
                  </a:lnTo>
                  <a:lnTo>
                    <a:pt x="2252" y="1830"/>
                  </a:lnTo>
                  <a:lnTo>
                    <a:pt x="2252" y="1830"/>
                  </a:lnTo>
                  <a:lnTo>
                    <a:pt x="2260" y="1853"/>
                  </a:lnTo>
                  <a:lnTo>
                    <a:pt x="2267" y="1881"/>
                  </a:lnTo>
                  <a:lnTo>
                    <a:pt x="2282" y="1937"/>
                  </a:lnTo>
                  <a:lnTo>
                    <a:pt x="2282" y="1937"/>
                  </a:lnTo>
                  <a:lnTo>
                    <a:pt x="2284" y="1927"/>
                  </a:lnTo>
                  <a:lnTo>
                    <a:pt x="2286" y="1916"/>
                  </a:lnTo>
                  <a:lnTo>
                    <a:pt x="2289" y="1896"/>
                  </a:lnTo>
                  <a:lnTo>
                    <a:pt x="2289" y="1876"/>
                  </a:lnTo>
                  <a:lnTo>
                    <a:pt x="2286" y="1856"/>
                  </a:lnTo>
                  <a:lnTo>
                    <a:pt x="2283" y="1836"/>
                  </a:lnTo>
                  <a:lnTo>
                    <a:pt x="2279" y="1816"/>
                  </a:lnTo>
                  <a:lnTo>
                    <a:pt x="2270" y="1776"/>
                  </a:lnTo>
                  <a:lnTo>
                    <a:pt x="2270" y="1776"/>
                  </a:lnTo>
                  <a:lnTo>
                    <a:pt x="2263" y="1733"/>
                  </a:lnTo>
                  <a:lnTo>
                    <a:pt x="2259" y="1711"/>
                  </a:lnTo>
                  <a:lnTo>
                    <a:pt x="2253" y="1689"/>
                  </a:lnTo>
                  <a:lnTo>
                    <a:pt x="2253" y="1689"/>
                  </a:lnTo>
                  <a:lnTo>
                    <a:pt x="2247" y="1666"/>
                  </a:lnTo>
                  <a:lnTo>
                    <a:pt x="2240" y="1644"/>
                  </a:lnTo>
                  <a:lnTo>
                    <a:pt x="2237" y="1634"/>
                  </a:lnTo>
                  <a:lnTo>
                    <a:pt x="2235" y="1622"/>
                  </a:lnTo>
                  <a:lnTo>
                    <a:pt x="2234" y="1611"/>
                  </a:lnTo>
                  <a:lnTo>
                    <a:pt x="2235" y="1599"/>
                  </a:lnTo>
                  <a:lnTo>
                    <a:pt x="2235" y="1599"/>
                  </a:lnTo>
                  <a:lnTo>
                    <a:pt x="2246" y="1626"/>
                  </a:lnTo>
                  <a:lnTo>
                    <a:pt x="2256" y="1656"/>
                  </a:lnTo>
                  <a:lnTo>
                    <a:pt x="2276" y="1717"/>
                  </a:lnTo>
                  <a:lnTo>
                    <a:pt x="2276" y="1717"/>
                  </a:lnTo>
                  <a:lnTo>
                    <a:pt x="2280" y="1742"/>
                  </a:lnTo>
                  <a:lnTo>
                    <a:pt x="2284" y="1764"/>
                  </a:lnTo>
                  <a:lnTo>
                    <a:pt x="2294" y="1808"/>
                  </a:lnTo>
                  <a:lnTo>
                    <a:pt x="2298" y="1831"/>
                  </a:lnTo>
                  <a:lnTo>
                    <a:pt x="2301" y="1853"/>
                  </a:lnTo>
                  <a:lnTo>
                    <a:pt x="2304" y="1876"/>
                  </a:lnTo>
                  <a:lnTo>
                    <a:pt x="2305" y="1899"/>
                  </a:lnTo>
                  <a:lnTo>
                    <a:pt x="2305" y="1899"/>
                  </a:lnTo>
                  <a:lnTo>
                    <a:pt x="2309" y="1901"/>
                  </a:lnTo>
                  <a:lnTo>
                    <a:pt x="2312" y="1902"/>
                  </a:lnTo>
                  <a:lnTo>
                    <a:pt x="2320" y="1907"/>
                  </a:lnTo>
                  <a:lnTo>
                    <a:pt x="2323" y="1909"/>
                  </a:lnTo>
                  <a:lnTo>
                    <a:pt x="2327" y="1910"/>
                  </a:lnTo>
                  <a:lnTo>
                    <a:pt x="2332" y="1911"/>
                  </a:lnTo>
                  <a:lnTo>
                    <a:pt x="2338" y="1911"/>
                  </a:lnTo>
                  <a:lnTo>
                    <a:pt x="2338" y="1911"/>
                  </a:lnTo>
                  <a:lnTo>
                    <a:pt x="2340" y="1896"/>
                  </a:lnTo>
                  <a:lnTo>
                    <a:pt x="2340" y="1882"/>
                  </a:lnTo>
                  <a:lnTo>
                    <a:pt x="2339" y="1868"/>
                  </a:lnTo>
                  <a:lnTo>
                    <a:pt x="2337" y="1855"/>
                  </a:lnTo>
                  <a:lnTo>
                    <a:pt x="2330" y="1828"/>
                  </a:lnTo>
                  <a:lnTo>
                    <a:pt x="2327" y="1816"/>
                  </a:lnTo>
                  <a:lnTo>
                    <a:pt x="2325" y="1802"/>
                  </a:lnTo>
                  <a:lnTo>
                    <a:pt x="2325" y="1802"/>
                  </a:lnTo>
                  <a:lnTo>
                    <a:pt x="2322" y="1782"/>
                  </a:lnTo>
                  <a:lnTo>
                    <a:pt x="2317" y="1764"/>
                  </a:lnTo>
                  <a:lnTo>
                    <a:pt x="2308" y="1727"/>
                  </a:lnTo>
                  <a:lnTo>
                    <a:pt x="2308" y="1727"/>
                  </a:lnTo>
                  <a:lnTo>
                    <a:pt x="2304" y="1707"/>
                  </a:lnTo>
                  <a:lnTo>
                    <a:pt x="2298" y="1687"/>
                  </a:lnTo>
                  <a:lnTo>
                    <a:pt x="2291" y="1646"/>
                  </a:lnTo>
                  <a:lnTo>
                    <a:pt x="2284" y="1607"/>
                  </a:lnTo>
                  <a:lnTo>
                    <a:pt x="2276" y="1567"/>
                  </a:lnTo>
                  <a:lnTo>
                    <a:pt x="2276" y="1567"/>
                  </a:lnTo>
                  <a:lnTo>
                    <a:pt x="2251" y="1463"/>
                  </a:lnTo>
                  <a:lnTo>
                    <a:pt x="2224" y="1359"/>
                  </a:lnTo>
                  <a:lnTo>
                    <a:pt x="2209" y="1308"/>
                  </a:lnTo>
                  <a:lnTo>
                    <a:pt x="2194" y="1257"/>
                  </a:lnTo>
                  <a:lnTo>
                    <a:pt x="2178" y="1206"/>
                  </a:lnTo>
                  <a:lnTo>
                    <a:pt x="2162" y="1156"/>
                  </a:lnTo>
                  <a:lnTo>
                    <a:pt x="2162" y="1156"/>
                  </a:lnTo>
                  <a:lnTo>
                    <a:pt x="2151" y="1125"/>
                  </a:lnTo>
                  <a:lnTo>
                    <a:pt x="2142" y="1094"/>
                  </a:lnTo>
                  <a:lnTo>
                    <a:pt x="2133" y="1063"/>
                  </a:lnTo>
                  <a:lnTo>
                    <a:pt x="2126" y="1033"/>
                  </a:lnTo>
                  <a:lnTo>
                    <a:pt x="2118" y="1002"/>
                  </a:lnTo>
                  <a:lnTo>
                    <a:pt x="2113" y="970"/>
                  </a:lnTo>
                  <a:lnTo>
                    <a:pt x="2108" y="938"/>
                  </a:lnTo>
                  <a:lnTo>
                    <a:pt x="2103" y="904"/>
                  </a:lnTo>
                  <a:lnTo>
                    <a:pt x="2103" y="904"/>
                  </a:lnTo>
                  <a:lnTo>
                    <a:pt x="2094" y="910"/>
                  </a:lnTo>
                  <a:lnTo>
                    <a:pt x="2085" y="912"/>
                  </a:lnTo>
                  <a:lnTo>
                    <a:pt x="2077" y="913"/>
                  </a:lnTo>
                  <a:lnTo>
                    <a:pt x="2069" y="913"/>
                  </a:lnTo>
                  <a:lnTo>
                    <a:pt x="2063" y="911"/>
                  </a:lnTo>
                  <a:lnTo>
                    <a:pt x="2056" y="907"/>
                  </a:lnTo>
                  <a:lnTo>
                    <a:pt x="2051" y="901"/>
                  </a:lnTo>
                  <a:lnTo>
                    <a:pt x="2045" y="896"/>
                  </a:lnTo>
                  <a:lnTo>
                    <a:pt x="2041" y="888"/>
                  </a:lnTo>
                  <a:lnTo>
                    <a:pt x="2037" y="881"/>
                  </a:lnTo>
                  <a:lnTo>
                    <a:pt x="2029" y="864"/>
                  </a:lnTo>
                  <a:lnTo>
                    <a:pt x="2024" y="846"/>
                  </a:lnTo>
                  <a:lnTo>
                    <a:pt x="2019" y="827"/>
                  </a:lnTo>
                  <a:lnTo>
                    <a:pt x="2019" y="827"/>
                  </a:lnTo>
                  <a:lnTo>
                    <a:pt x="2017" y="836"/>
                  </a:lnTo>
                  <a:lnTo>
                    <a:pt x="2014" y="839"/>
                  </a:lnTo>
                  <a:lnTo>
                    <a:pt x="2011" y="842"/>
                  </a:lnTo>
                  <a:lnTo>
                    <a:pt x="2011" y="842"/>
                  </a:lnTo>
                  <a:close/>
                  <a:moveTo>
                    <a:pt x="2040" y="844"/>
                  </a:moveTo>
                  <a:lnTo>
                    <a:pt x="2040" y="844"/>
                  </a:lnTo>
                  <a:lnTo>
                    <a:pt x="2043" y="852"/>
                  </a:lnTo>
                  <a:lnTo>
                    <a:pt x="2045" y="859"/>
                  </a:lnTo>
                  <a:lnTo>
                    <a:pt x="2048" y="868"/>
                  </a:lnTo>
                  <a:lnTo>
                    <a:pt x="2051" y="877"/>
                  </a:lnTo>
                  <a:lnTo>
                    <a:pt x="2055" y="884"/>
                  </a:lnTo>
                  <a:lnTo>
                    <a:pt x="2059" y="891"/>
                  </a:lnTo>
                  <a:lnTo>
                    <a:pt x="2064" y="893"/>
                  </a:lnTo>
                  <a:lnTo>
                    <a:pt x="2067" y="895"/>
                  </a:lnTo>
                  <a:lnTo>
                    <a:pt x="2072" y="896"/>
                  </a:lnTo>
                  <a:lnTo>
                    <a:pt x="2078" y="897"/>
                  </a:lnTo>
                  <a:lnTo>
                    <a:pt x="2078" y="897"/>
                  </a:lnTo>
                  <a:lnTo>
                    <a:pt x="2080" y="889"/>
                  </a:lnTo>
                  <a:lnTo>
                    <a:pt x="2082" y="881"/>
                  </a:lnTo>
                  <a:lnTo>
                    <a:pt x="2082" y="871"/>
                  </a:lnTo>
                  <a:lnTo>
                    <a:pt x="2082" y="863"/>
                  </a:lnTo>
                  <a:lnTo>
                    <a:pt x="2080" y="854"/>
                  </a:lnTo>
                  <a:lnTo>
                    <a:pt x="2078" y="846"/>
                  </a:lnTo>
                  <a:lnTo>
                    <a:pt x="2075" y="838"/>
                  </a:lnTo>
                  <a:lnTo>
                    <a:pt x="2071" y="832"/>
                  </a:lnTo>
                  <a:lnTo>
                    <a:pt x="2071" y="832"/>
                  </a:lnTo>
                  <a:lnTo>
                    <a:pt x="2064" y="836"/>
                  </a:lnTo>
                  <a:lnTo>
                    <a:pt x="2055" y="839"/>
                  </a:lnTo>
                  <a:lnTo>
                    <a:pt x="2040" y="844"/>
                  </a:lnTo>
                  <a:lnTo>
                    <a:pt x="2040" y="844"/>
                  </a:lnTo>
                  <a:close/>
                  <a:moveTo>
                    <a:pt x="1734" y="1141"/>
                  </a:moveTo>
                  <a:lnTo>
                    <a:pt x="1734" y="1141"/>
                  </a:lnTo>
                  <a:lnTo>
                    <a:pt x="1716" y="1141"/>
                  </a:lnTo>
                  <a:lnTo>
                    <a:pt x="1698" y="1143"/>
                  </a:lnTo>
                  <a:lnTo>
                    <a:pt x="1677" y="1145"/>
                  </a:lnTo>
                  <a:lnTo>
                    <a:pt x="1657" y="1146"/>
                  </a:lnTo>
                  <a:lnTo>
                    <a:pt x="1657" y="1146"/>
                  </a:lnTo>
                  <a:lnTo>
                    <a:pt x="1634" y="1146"/>
                  </a:lnTo>
                  <a:lnTo>
                    <a:pt x="1621" y="1145"/>
                  </a:lnTo>
                  <a:lnTo>
                    <a:pt x="1610" y="1146"/>
                  </a:lnTo>
                  <a:lnTo>
                    <a:pt x="1610" y="1146"/>
                  </a:lnTo>
                  <a:lnTo>
                    <a:pt x="1595" y="1149"/>
                  </a:lnTo>
                  <a:lnTo>
                    <a:pt x="1587" y="1151"/>
                  </a:lnTo>
                  <a:lnTo>
                    <a:pt x="1581" y="1153"/>
                  </a:lnTo>
                  <a:lnTo>
                    <a:pt x="1575" y="1157"/>
                  </a:lnTo>
                  <a:lnTo>
                    <a:pt x="1571" y="1161"/>
                  </a:lnTo>
                  <a:lnTo>
                    <a:pt x="1570" y="1164"/>
                  </a:lnTo>
                  <a:lnTo>
                    <a:pt x="1569" y="1167"/>
                  </a:lnTo>
                  <a:lnTo>
                    <a:pt x="1569" y="1171"/>
                  </a:lnTo>
                  <a:lnTo>
                    <a:pt x="1570" y="1174"/>
                  </a:lnTo>
                  <a:lnTo>
                    <a:pt x="1570" y="1174"/>
                  </a:lnTo>
                  <a:lnTo>
                    <a:pt x="1590" y="1173"/>
                  </a:lnTo>
                  <a:lnTo>
                    <a:pt x="1611" y="1172"/>
                  </a:lnTo>
                  <a:lnTo>
                    <a:pt x="1655" y="1172"/>
                  </a:lnTo>
                  <a:lnTo>
                    <a:pt x="1676" y="1171"/>
                  </a:lnTo>
                  <a:lnTo>
                    <a:pt x="1698" y="1170"/>
                  </a:lnTo>
                  <a:lnTo>
                    <a:pt x="1719" y="1168"/>
                  </a:lnTo>
                  <a:lnTo>
                    <a:pt x="1739" y="1164"/>
                  </a:lnTo>
                  <a:lnTo>
                    <a:pt x="1739" y="1164"/>
                  </a:lnTo>
                  <a:lnTo>
                    <a:pt x="1739" y="1156"/>
                  </a:lnTo>
                  <a:lnTo>
                    <a:pt x="1738" y="1151"/>
                  </a:lnTo>
                  <a:lnTo>
                    <a:pt x="1736" y="1145"/>
                  </a:lnTo>
                  <a:lnTo>
                    <a:pt x="1734" y="1141"/>
                  </a:lnTo>
                  <a:lnTo>
                    <a:pt x="1734" y="1141"/>
                  </a:lnTo>
                  <a:close/>
                  <a:moveTo>
                    <a:pt x="1587" y="1194"/>
                  </a:moveTo>
                  <a:lnTo>
                    <a:pt x="1587" y="1194"/>
                  </a:lnTo>
                  <a:lnTo>
                    <a:pt x="1592" y="1233"/>
                  </a:lnTo>
                  <a:lnTo>
                    <a:pt x="1597" y="1272"/>
                  </a:lnTo>
                  <a:lnTo>
                    <a:pt x="1610" y="1348"/>
                  </a:lnTo>
                  <a:lnTo>
                    <a:pt x="1623" y="1423"/>
                  </a:lnTo>
                  <a:lnTo>
                    <a:pt x="1628" y="1460"/>
                  </a:lnTo>
                  <a:lnTo>
                    <a:pt x="1632" y="1498"/>
                  </a:lnTo>
                  <a:lnTo>
                    <a:pt x="1632" y="1498"/>
                  </a:lnTo>
                  <a:lnTo>
                    <a:pt x="1649" y="1492"/>
                  </a:lnTo>
                  <a:lnTo>
                    <a:pt x="1666" y="1489"/>
                  </a:lnTo>
                  <a:lnTo>
                    <a:pt x="1683" y="1487"/>
                  </a:lnTo>
                  <a:lnTo>
                    <a:pt x="1699" y="1486"/>
                  </a:lnTo>
                  <a:lnTo>
                    <a:pt x="1733" y="1485"/>
                  </a:lnTo>
                  <a:lnTo>
                    <a:pt x="1753" y="1484"/>
                  </a:lnTo>
                  <a:lnTo>
                    <a:pt x="1777" y="1480"/>
                  </a:lnTo>
                  <a:lnTo>
                    <a:pt x="1777" y="1480"/>
                  </a:lnTo>
                  <a:lnTo>
                    <a:pt x="1779" y="1461"/>
                  </a:lnTo>
                  <a:lnTo>
                    <a:pt x="1779" y="1442"/>
                  </a:lnTo>
                  <a:lnTo>
                    <a:pt x="1779" y="1422"/>
                  </a:lnTo>
                  <a:lnTo>
                    <a:pt x="1777" y="1401"/>
                  </a:lnTo>
                  <a:lnTo>
                    <a:pt x="1772" y="1361"/>
                  </a:lnTo>
                  <a:lnTo>
                    <a:pt x="1767" y="1319"/>
                  </a:lnTo>
                  <a:lnTo>
                    <a:pt x="1767" y="1319"/>
                  </a:lnTo>
                  <a:lnTo>
                    <a:pt x="1764" y="1286"/>
                  </a:lnTo>
                  <a:lnTo>
                    <a:pt x="1759" y="1252"/>
                  </a:lnTo>
                  <a:lnTo>
                    <a:pt x="1755" y="1235"/>
                  </a:lnTo>
                  <a:lnTo>
                    <a:pt x="1752" y="1220"/>
                  </a:lnTo>
                  <a:lnTo>
                    <a:pt x="1747" y="1204"/>
                  </a:lnTo>
                  <a:lnTo>
                    <a:pt x="1741" y="1189"/>
                  </a:lnTo>
                  <a:lnTo>
                    <a:pt x="1741" y="1189"/>
                  </a:lnTo>
                  <a:lnTo>
                    <a:pt x="1706" y="1188"/>
                  </a:lnTo>
                  <a:lnTo>
                    <a:pt x="1665" y="1189"/>
                  </a:lnTo>
                  <a:lnTo>
                    <a:pt x="1624" y="1190"/>
                  </a:lnTo>
                  <a:lnTo>
                    <a:pt x="1587" y="1194"/>
                  </a:lnTo>
                  <a:lnTo>
                    <a:pt x="1587" y="1194"/>
                  </a:lnTo>
                  <a:close/>
                  <a:moveTo>
                    <a:pt x="598" y="1403"/>
                  </a:moveTo>
                  <a:lnTo>
                    <a:pt x="598" y="1403"/>
                  </a:lnTo>
                  <a:lnTo>
                    <a:pt x="579" y="1408"/>
                  </a:lnTo>
                  <a:lnTo>
                    <a:pt x="559" y="1412"/>
                  </a:lnTo>
                  <a:lnTo>
                    <a:pt x="539" y="1417"/>
                  </a:lnTo>
                  <a:lnTo>
                    <a:pt x="521" y="1425"/>
                  </a:lnTo>
                  <a:lnTo>
                    <a:pt x="521" y="1425"/>
                  </a:lnTo>
                  <a:lnTo>
                    <a:pt x="520" y="1428"/>
                  </a:lnTo>
                  <a:lnTo>
                    <a:pt x="518" y="1431"/>
                  </a:lnTo>
                  <a:lnTo>
                    <a:pt x="512" y="1437"/>
                  </a:lnTo>
                  <a:lnTo>
                    <a:pt x="509" y="1440"/>
                  </a:lnTo>
                  <a:lnTo>
                    <a:pt x="508" y="1443"/>
                  </a:lnTo>
                  <a:lnTo>
                    <a:pt x="507" y="1445"/>
                  </a:lnTo>
                  <a:lnTo>
                    <a:pt x="508" y="1448"/>
                  </a:lnTo>
                  <a:lnTo>
                    <a:pt x="508" y="1448"/>
                  </a:lnTo>
                  <a:lnTo>
                    <a:pt x="517" y="1443"/>
                  </a:lnTo>
                  <a:lnTo>
                    <a:pt x="528" y="1438"/>
                  </a:lnTo>
                  <a:lnTo>
                    <a:pt x="541" y="1433"/>
                  </a:lnTo>
                  <a:lnTo>
                    <a:pt x="554" y="1430"/>
                  </a:lnTo>
                  <a:lnTo>
                    <a:pt x="554" y="1430"/>
                  </a:lnTo>
                  <a:lnTo>
                    <a:pt x="573" y="1426"/>
                  </a:lnTo>
                  <a:lnTo>
                    <a:pt x="595" y="1423"/>
                  </a:lnTo>
                  <a:lnTo>
                    <a:pt x="633" y="1417"/>
                  </a:lnTo>
                  <a:lnTo>
                    <a:pt x="633" y="1417"/>
                  </a:lnTo>
                  <a:lnTo>
                    <a:pt x="641" y="1416"/>
                  </a:lnTo>
                  <a:lnTo>
                    <a:pt x="649" y="1416"/>
                  </a:lnTo>
                  <a:lnTo>
                    <a:pt x="652" y="1415"/>
                  </a:lnTo>
                  <a:lnTo>
                    <a:pt x="656" y="1413"/>
                  </a:lnTo>
                  <a:lnTo>
                    <a:pt x="658" y="1411"/>
                  </a:lnTo>
                  <a:lnTo>
                    <a:pt x="660" y="1408"/>
                  </a:lnTo>
                  <a:lnTo>
                    <a:pt x="660" y="1408"/>
                  </a:lnTo>
                  <a:lnTo>
                    <a:pt x="654" y="1402"/>
                  </a:lnTo>
                  <a:lnTo>
                    <a:pt x="646" y="1400"/>
                  </a:lnTo>
                  <a:lnTo>
                    <a:pt x="639" y="1399"/>
                  </a:lnTo>
                  <a:lnTo>
                    <a:pt x="630" y="1399"/>
                  </a:lnTo>
                  <a:lnTo>
                    <a:pt x="614" y="1401"/>
                  </a:lnTo>
                  <a:lnTo>
                    <a:pt x="598" y="1403"/>
                  </a:lnTo>
                  <a:lnTo>
                    <a:pt x="598" y="1403"/>
                  </a:lnTo>
                  <a:close/>
                  <a:moveTo>
                    <a:pt x="1846" y="1500"/>
                  </a:moveTo>
                  <a:lnTo>
                    <a:pt x="1846" y="1500"/>
                  </a:lnTo>
                  <a:lnTo>
                    <a:pt x="1842" y="1498"/>
                  </a:lnTo>
                  <a:lnTo>
                    <a:pt x="1837" y="1497"/>
                  </a:lnTo>
                  <a:lnTo>
                    <a:pt x="1822" y="1497"/>
                  </a:lnTo>
                  <a:lnTo>
                    <a:pt x="1807" y="1499"/>
                  </a:lnTo>
                  <a:lnTo>
                    <a:pt x="1794" y="1500"/>
                  </a:lnTo>
                  <a:lnTo>
                    <a:pt x="1794" y="1500"/>
                  </a:lnTo>
                  <a:lnTo>
                    <a:pt x="1770" y="1501"/>
                  </a:lnTo>
                  <a:lnTo>
                    <a:pt x="1747" y="1501"/>
                  </a:lnTo>
                  <a:lnTo>
                    <a:pt x="1722" y="1501"/>
                  </a:lnTo>
                  <a:lnTo>
                    <a:pt x="1698" y="1502"/>
                  </a:lnTo>
                  <a:lnTo>
                    <a:pt x="1674" y="1505"/>
                  </a:lnTo>
                  <a:lnTo>
                    <a:pt x="1663" y="1507"/>
                  </a:lnTo>
                  <a:lnTo>
                    <a:pt x="1651" y="1509"/>
                  </a:lnTo>
                  <a:lnTo>
                    <a:pt x="1641" y="1514"/>
                  </a:lnTo>
                  <a:lnTo>
                    <a:pt x="1630" y="1518"/>
                  </a:lnTo>
                  <a:lnTo>
                    <a:pt x="1620" y="1523"/>
                  </a:lnTo>
                  <a:lnTo>
                    <a:pt x="1612" y="1530"/>
                  </a:lnTo>
                  <a:lnTo>
                    <a:pt x="1612" y="1530"/>
                  </a:lnTo>
                  <a:lnTo>
                    <a:pt x="1611" y="1548"/>
                  </a:lnTo>
                  <a:lnTo>
                    <a:pt x="1611" y="1567"/>
                  </a:lnTo>
                  <a:lnTo>
                    <a:pt x="1611" y="1585"/>
                  </a:lnTo>
                  <a:lnTo>
                    <a:pt x="1612" y="1605"/>
                  </a:lnTo>
                  <a:lnTo>
                    <a:pt x="1617" y="1642"/>
                  </a:lnTo>
                  <a:lnTo>
                    <a:pt x="1623" y="1677"/>
                  </a:lnTo>
                  <a:lnTo>
                    <a:pt x="1623" y="1677"/>
                  </a:lnTo>
                  <a:lnTo>
                    <a:pt x="1620" y="1690"/>
                  </a:lnTo>
                  <a:lnTo>
                    <a:pt x="1619" y="1704"/>
                  </a:lnTo>
                  <a:lnTo>
                    <a:pt x="1618" y="1716"/>
                  </a:lnTo>
                  <a:lnTo>
                    <a:pt x="1620" y="1729"/>
                  </a:lnTo>
                  <a:lnTo>
                    <a:pt x="1623" y="1740"/>
                  </a:lnTo>
                  <a:lnTo>
                    <a:pt x="1627" y="1750"/>
                  </a:lnTo>
                  <a:lnTo>
                    <a:pt x="1630" y="1755"/>
                  </a:lnTo>
                  <a:lnTo>
                    <a:pt x="1633" y="1758"/>
                  </a:lnTo>
                  <a:lnTo>
                    <a:pt x="1638" y="1761"/>
                  </a:lnTo>
                  <a:lnTo>
                    <a:pt x="1642" y="1764"/>
                  </a:lnTo>
                  <a:lnTo>
                    <a:pt x="1642" y="1764"/>
                  </a:lnTo>
                  <a:lnTo>
                    <a:pt x="1651" y="1768"/>
                  </a:lnTo>
                  <a:lnTo>
                    <a:pt x="1663" y="1771"/>
                  </a:lnTo>
                  <a:lnTo>
                    <a:pt x="1675" y="1772"/>
                  </a:lnTo>
                  <a:lnTo>
                    <a:pt x="1688" y="1772"/>
                  </a:lnTo>
                  <a:lnTo>
                    <a:pt x="1714" y="1770"/>
                  </a:lnTo>
                  <a:lnTo>
                    <a:pt x="1737" y="1766"/>
                  </a:lnTo>
                  <a:lnTo>
                    <a:pt x="1737" y="1766"/>
                  </a:lnTo>
                  <a:lnTo>
                    <a:pt x="1737" y="1750"/>
                  </a:lnTo>
                  <a:lnTo>
                    <a:pt x="1737" y="1744"/>
                  </a:lnTo>
                  <a:lnTo>
                    <a:pt x="1737" y="1736"/>
                  </a:lnTo>
                  <a:lnTo>
                    <a:pt x="1737" y="1736"/>
                  </a:lnTo>
                  <a:lnTo>
                    <a:pt x="1725" y="1734"/>
                  </a:lnTo>
                  <a:lnTo>
                    <a:pt x="1715" y="1734"/>
                  </a:lnTo>
                  <a:lnTo>
                    <a:pt x="1694" y="1733"/>
                  </a:lnTo>
                  <a:lnTo>
                    <a:pt x="1686" y="1732"/>
                  </a:lnTo>
                  <a:lnTo>
                    <a:pt x="1677" y="1730"/>
                  </a:lnTo>
                  <a:lnTo>
                    <a:pt x="1671" y="1726"/>
                  </a:lnTo>
                  <a:lnTo>
                    <a:pt x="1668" y="1722"/>
                  </a:lnTo>
                  <a:lnTo>
                    <a:pt x="1664" y="1719"/>
                  </a:lnTo>
                  <a:lnTo>
                    <a:pt x="1664" y="1719"/>
                  </a:lnTo>
                  <a:lnTo>
                    <a:pt x="1659" y="1672"/>
                  </a:lnTo>
                  <a:lnTo>
                    <a:pt x="1657" y="1648"/>
                  </a:lnTo>
                  <a:lnTo>
                    <a:pt x="1656" y="1625"/>
                  </a:lnTo>
                  <a:lnTo>
                    <a:pt x="1657" y="1603"/>
                  </a:lnTo>
                  <a:lnTo>
                    <a:pt x="1658" y="1592"/>
                  </a:lnTo>
                  <a:lnTo>
                    <a:pt x="1661" y="1582"/>
                  </a:lnTo>
                  <a:lnTo>
                    <a:pt x="1663" y="1573"/>
                  </a:lnTo>
                  <a:lnTo>
                    <a:pt x="1668" y="1563"/>
                  </a:lnTo>
                  <a:lnTo>
                    <a:pt x="1673" y="1554"/>
                  </a:lnTo>
                  <a:lnTo>
                    <a:pt x="1679" y="1547"/>
                  </a:lnTo>
                  <a:lnTo>
                    <a:pt x="1679" y="1547"/>
                  </a:lnTo>
                  <a:lnTo>
                    <a:pt x="1688" y="1547"/>
                  </a:lnTo>
                  <a:lnTo>
                    <a:pt x="1696" y="1546"/>
                  </a:lnTo>
                  <a:lnTo>
                    <a:pt x="1716" y="1543"/>
                  </a:lnTo>
                  <a:lnTo>
                    <a:pt x="1736" y="1539"/>
                  </a:lnTo>
                  <a:lnTo>
                    <a:pt x="1747" y="1539"/>
                  </a:lnTo>
                  <a:lnTo>
                    <a:pt x="1757" y="1539"/>
                  </a:lnTo>
                  <a:lnTo>
                    <a:pt x="1757" y="1539"/>
                  </a:lnTo>
                  <a:lnTo>
                    <a:pt x="1793" y="1542"/>
                  </a:lnTo>
                  <a:lnTo>
                    <a:pt x="1811" y="1544"/>
                  </a:lnTo>
                  <a:lnTo>
                    <a:pt x="1818" y="1545"/>
                  </a:lnTo>
                  <a:lnTo>
                    <a:pt x="1824" y="1547"/>
                  </a:lnTo>
                  <a:lnTo>
                    <a:pt x="1824" y="1547"/>
                  </a:lnTo>
                  <a:lnTo>
                    <a:pt x="1829" y="1549"/>
                  </a:lnTo>
                  <a:lnTo>
                    <a:pt x="1832" y="1553"/>
                  </a:lnTo>
                  <a:lnTo>
                    <a:pt x="1835" y="1559"/>
                  </a:lnTo>
                  <a:lnTo>
                    <a:pt x="1837" y="1564"/>
                  </a:lnTo>
                  <a:lnTo>
                    <a:pt x="1838" y="1577"/>
                  </a:lnTo>
                  <a:lnTo>
                    <a:pt x="1839" y="1592"/>
                  </a:lnTo>
                  <a:lnTo>
                    <a:pt x="1839" y="1592"/>
                  </a:lnTo>
                  <a:lnTo>
                    <a:pt x="1842" y="1619"/>
                  </a:lnTo>
                  <a:lnTo>
                    <a:pt x="1846" y="1645"/>
                  </a:lnTo>
                  <a:lnTo>
                    <a:pt x="1850" y="1671"/>
                  </a:lnTo>
                  <a:lnTo>
                    <a:pt x="1851" y="1683"/>
                  </a:lnTo>
                  <a:lnTo>
                    <a:pt x="1850" y="1692"/>
                  </a:lnTo>
                  <a:lnTo>
                    <a:pt x="1850" y="1692"/>
                  </a:lnTo>
                  <a:lnTo>
                    <a:pt x="1848" y="1698"/>
                  </a:lnTo>
                  <a:lnTo>
                    <a:pt x="1846" y="1702"/>
                  </a:lnTo>
                  <a:lnTo>
                    <a:pt x="1839" y="1710"/>
                  </a:lnTo>
                  <a:lnTo>
                    <a:pt x="1831" y="1717"/>
                  </a:lnTo>
                  <a:lnTo>
                    <a:pt x="1828" y="1721"/>
                  </a:lnTo>
                  <a:lnTo>
                    <a:pt x="1826" y="1725"/>
                  </a:lnTo>
                  <a:lnTo>
                    <a:pt x="1826" y="1725"/>
                  </a:lnTo>
                  <a:lnTo>
                    <a:pt x="1821" y="1727"/>
                  </a:lnTo>
                  <a:lnTo>
                    <a:pt x="1816" y="1728"/>
                  </a:lnTo>
                  <a:lnTo>
                    <a:pt x="1813" y="1728"/>
                  </a:lnTo>
                  <a:lnTo>
                    <a:pt x="1809" y="1729"/>
                  </a:lnTo>
                  <a:lnTo>
                    <a:pt x="1809" y="1729"/>
                  </a:lnTo>
                  <a:lnTo>
                    <a:pt x="1808" y="1737"/>
                  </a:lnTo>
                  <a:lnTo>
                    <a:pt x="1809" y="1747"/>
                  </a:lnTo>
                  <a:lnTo>
                    <a:pt x="1811" y="1756"/>
                  </a:lnTo>
                  <a:lnTo>
                    <a:pt x="1814" y="1764"/>
                  </a:lnTo>
                  <a:lnTo>
                    <a:pt x="1814" y="1764"/>
                  </a:lnTo>
                  <a:lnTo>
                    <a:pt x="1822" y="1765"/>
                  </a:lnTo>
                  <a:lnTo>
                    <a:pt x="1829" y="1765"/>
                  </a:lnTo>
                  <a:lnTo>
                    <a:pt x="1836" y="1764"/>
                  </a:lnTo>
                  <a:lnTo>
                    <a:pt x="1842" y="1763"/>
                  </a:lnTo>
                  <a:lnTo>
                    <a:pt x="1847" y="1762"/>
                  </a:lnTo>
                  <a:lnTo>
                    <a:pt x="1852" y="1759"/>
                  </a:lnTo>
                  <a:lnTo>
                    <a:pt x="1856" y="1757"/>
                  </a:lnTo>
                  <a:lnTo>
                    <a:pt x="1859" y="1752"/>
                  </a:lnTo>
                  <a:lnTo>
                    <a:pt x="1866" y="1745"/>
                  </a:lnTo>
                  <a:lnTo>
                    <a:pt x="1870" y="1735"/>
                  </a:lnTo>
                  <a:lnTo>
                    <a:pt x="1872" y="1724"/>
                  </a:lnTo>
                  <a:lnTo>
                    <a:pt x="1873" y="1712"/>
                  </a:lnTo>
                  <a:lnTo>
                    <a:pt x="1874" y="1699"/>
                  </a:lnTo>
                  <a:lnTo>
                    <a:pt x="1873" y="1686"/>
                  </a:lnTo>
                  <a:lnTo>
                    <a:pt x="1871" y="1660"/>
                  </a:lnTo>
                  <a:lnTo>
                    <a:pt x="1869" y="1637"/>
                  </a:lnTo>
                  <a:lnTo>
                    <a:pt x="1869" y="1627"/>
                  </a:lnTo>
                  <a:lnTo>
                    <a:pt x="1869" y="1618"/>
                  </a:lnTo>
                  <a:lnTo>
                    <a:pt x="1869" y="1618"/>
                  </a:lnTo>
                  <a:lnTo>
                    <a:pt x="1869" y="1615"/>
                  </a:lnTo>
                  <a:lnTo>
                    <a:pt x="1868" y="1614"/>
                  </a:lnTo>
                  <a:lnTo>
                    <a:pt x="1865" y="1614"/>
                  </a:lnTo>
                  <a:lnTo>
                    <a:pt x="1860" y="1613"/>
                  </a:lnTo>
                  <a:lnTo>
                    <a:pt x="1859" y="1612"/>
                  </a:lnTo>
                  <a:lnTo>
                    <a:pt x="1859" y="1610"/>
                  </a:lnTo>
                  <a:lnTo>
                    <a:pt x="1859" y="1610"/>
                  </a:lnTo>
                  <a:lnTo>
                    <a:pt x="1861" y="1608"/>
                  </a:lnTo>
                  <a:lnTo>
                    <a:pt x="1863" y="1606"/>
                  </a:lnTo>
                  <a:lnTo>
                    <a:pt x="1866" y="1603"/>
                  </a:lnTo>
                  <a:lnTo>
                    <a:pt x="1867" y="1601"/>
                  </a:lnTo>
                  <a:lnTo>
                    <a:pt x="1867" y="1599"/>
                  </a:lnTo>
                  <a:lnTo>
                    <a:pt x="1867" y="1599"/>
                  </a:lnTo>
                  <a:lnTo>
                    <a:pt x="1863" y="1588"/>
                  </a:lnTo>
                  <a:lnTo>
                    <a:pt x="1862" y="1574"/>
                  </a:lnTo>
                  <a:lnTo>
                    <a:pt x="1861" y="1546"/>
                  </a:lnTo>
                  <a:lnTo>
                    <a:pt x="1860" y="1532"/>
                  </a:lnTo>
                  <a:lnTo>
                    <a:pt x="1858" y="1519"/>
                  </a:lnTo>
                  <a:lnTo>
                    <a:pt x="1856" y="1513"/>
                  </a:lnTo>
                  <a:lnTo>
                    <a:pt x="1854" y="1508"/>
                  </a:lnTo>
                  <a:lnTo>
                    <a:pt x="1851" y="1503"/>
                  </a:lnTo>
                  <a:lnTo>
                    <a:pt x="1846" y="1500"/>
                  </a:lnTo>
                  <a:lnTo>
                    <a:pt x="1846" y="1500"/>
                  </a:lnTo>
                  <a:close/>
                  <a:moveTo>
                    <a:pt x="406" y="2088"/>
                  </a:moveTo>
                  <a:lnTo>
                    <a:pt x="406" y="2088"/>
                  </a:lnTo>
                  <a:lnTo>
                    <a:pt x="415" y="2129"/>
                  </a:lnTo>
                  <a:lnTo>
                    <a:pt x="424" y="2172"/>
                  </a:lnTo>
                  <a:lnTo>
                    <a:pt x="424" y="2172"/>
                  </a:lnTo>
                  <a:lnTo>
                    <a:pt x="437" y="2225"/>
                  </a:lnTo>
                  <a:lnTo>
                    <a:pt x="449" y="2278"/>
                  </a:lnTo>
                  <a:lnTo>
                    <a:pt x="455" y="2304"/>
                  </a:lnTo>
                  <a:lnTo>
                    <a:pt x="463" y="2330"/>
                  </a:lnTo>
                  <a:lnTo>
                    <a:pt x="472" y="2354"/>
                  </a:lnTo>
                  <a:lnTo>
                    <a:pt x="481" y="2379"/>
                  </a:lnTo>
                  <a:lnTo>
                    <a:pt x="481" y="2379"/>
                  </a:lnTo>
                  <a:lnTo>
                    <a:pt x="487" y="2382"/>
                  </a:lnTo>
                  <a:lnTo>
                    <a:pt x="492" y="2385"/>
                  </a:lnTo>
                  <a:lnTo>
                    <a:pt x="498" y="2388"/>
                  </a:lnTo>
                  <a:lnTo>
                    <a:pt x="504" y="2392"/>
                  </a:lnTo>
                  <a:lnTo>
                    <a:pt x="504" y="2392"/>
                  </a:lnTo>
                  <a:lnTo>
                    <a:pt x="513" y="2391"/>
                  </a:lnTo>
                  <a:lnTo>
                    <a:pt x="522" y="2392"/>
                  </a:lnTo>
                  <a:lnTo>
                    <a:pt x="530" y="2393"/>
                  </a:lnTo>
                  <a:lnTo>
                    <a:pt x="539" y="2394"/>
                  </a:lnTo>
                  <a:lnTo>
                    <a:pt x="539" y="2394"/>
                  </a:lnTo>
                  <a:lnTo>
                    <a:pt x="558" y="2393"/>
                  </a:lnTo>
                  <a:lnTo>
                    <a:pt x="578" y="2390"/>
                  </a:lnTo>
                  <a:lnTo>
                    <a:pt x="597" y="2385"/>
                  </a:lnTo>
                  <a:lnTo>
                    <a:pt x="616" y="2380"/>
                  </a:lnTo>
                  <a:lnTo>
                    <a:pt x="654" y="2367"/>
                  </a:lnTo>
                  <a:lnTo>
                    <a:pt x="672" y="2361"/>
                  </a:lnTo>
                  <a:lnTo>
                    <a:pt x="690" y="2355"/>
                  </a:lnTo>
                  <a:lnTo>
                    <a:pt x="690" y="2355"/>
                  </a:lnTo>
                  <a:lnTo>
                    <a:pt x="721" y="2349"/>
                  </a:lnTo>
                  <a:lnTo>
                    <a:pt x="755" y="2340"/>
                  </a:lnTo>
                  <a:lnTo>
                    <a:pt x="755" y="2340"/>
                  </a:lnTo>
                  <a:lnTo>
                    <a:pt x="790" y="2333"/>
                  </a:lnTo>
                  <a:lnTo>
                    <a:pt x="824" y="2326"/>
                  </a:lnTo>
                  <a:lnTo>
                    <a:pt x="896" y="2315"/>
                  </a:lnTo>
                  <a:lnTo>
                    <a:pt x="968" y="2303"/>
                  </a:lnTo>
                  <a:lnTo>
                    <a:pt x="1004" y="2295"/>
                  </a:lnTo>
                  <a:lnTo>
                    <a:pt x="1039" y="2288"/>
                  </a:lnTo>
                  <a:lnTo>
                    <a:pt x="1039" y="2288"/>
                  </a:lnTo>
                  <a:lnTo>
                    <a:pt x="1073" y="2281"/>
                  </a:lnTo>
                  <a:lnTo>
                    <a:pt x="1106" y="2275"/>
                  </a:lnTo>
                  <a:lnTo>
                    <a:pt x="1106" y="2275"/>
                  </a:lnTo>
                  <a:lnTo>
                    <a:pt x="1133" y="2269"/>
                  </a:lnTo>
                  <a:lnTo>
                    <a:pt x="1160" y="2262"/>
                  </a:lnTo>
                  <a:lnTo>
                    <a:pt x="1211" y="2247"/>
                  </a:lnTo>
                  <a:lnTo>
                    <a:pt x="1315" y="2215"/>
                  </a:lnTo>
                  <a:lnTo>
                    <a:pt x="1315" y="2215"/>
                  </a:lnTo>
                  <a:lnTo>
                    <a:pt x="1354" y="2204"/>
                  </a:lnTo>
                  <a:lnTo>
                    <a:pt x="1392" y="2194"/>
                  </a:lnTo>
                  <a:lnTo>
                    <a:pt x="1431" y="2183"/>
                  </a:lnTo>
                  <a:lnTo>
                    <a:pt x="1468" y="2172"/>
                  </a:lnTo>
                  <a:lnTo>
                    <a:pt x="1468" y="2172"/>
                  </a:lnTo>
                  <a:lnTo>
                    <a:pt x="1526" y="2153"/>
                  </a:lnTo>
                  <a:lnTo>
                    <a:pt x="1582" y="2136"/>
                  </a:lnTo>
                  <a:lnTo>
                    <a:pt x="1639" y="2120"/>
                  </a:lnTo>
                  <a:lnTo>
                    <a:pt x="1666" y="2112"/>
                  </a:lnTo>
                  <a:lnTo>
                    <a:pt x="1696" y="2106"/>
                  </a:lnTo>
                  <a:lnTo>
                    <a:pt x="1696" y="2106"/>
                  </a:lnTo>
                  <a:lnTo>
                    <a:pt x="1796" y="2086"/>
                  </a:lnTo>
                  <a:lnTo>
                    <a:pt x="1846" y="2076"/>
                  </a:lnTo>
                  <a:lnTo>
                    <a:pt x="1891" y="2065"/>
                  </a:lnTo>
                  <a:lnTo>
                    <a:pt x="1891" y="2065"/>
                  </a:lnTo>
                  <a:lnTo>
                    <a:pt x="1901" y="2063"/>
                  </a:lnTo>
                  <a:lnTo>
                    <a:pt x="1911" y="2061"/>
                  </a:lnTo>
                  <a:lnTo>
                    <a:pt x="1911" y="2061"/>
                  </a:lnTo>
                  <a:lnTo>
                    <a:pt x="1943" y="2051"/>
                  </a:lnTo>
                  <a:lnTo>
                    <a:pt x="1977" y="2043"/>
                  </a:lnTo>
                  <a:lnTo>
                    <a:pt x="2011" y="2035"/>
                  </a:lnTo>
                  <a:lnTo>
                    <a:pt x="2047" y="2028"/>
                  </a:lnTo>
                  <a:lnTo>
                    <a:pt x="2116" y="2015"/>
                  </a:lnTo>
                  <a:lnTo>
                    <a:pt x="2183" y="2003"/>
                  </a:lnTo>
                  <a:lnTo>
                    <a:pt x="2183" y="2003"/>
                  </a:lnTo>
                  <a:lnTo>
                    <a:pt x="2199" y="1988"/>
                  </a:lnTo>
                  <a:lnTo>
                    <a:pt x="2215" y="1973"/>
                  </a:lnTo>
                  <a:lnTo>
                    <a:pt x="2215" y="1973"/>
                  </a:lnTo>
                  <a:lnTo>
                    <a:pt x="2218" y="1947"/>
                  </a:lnTo>
                  <a:lnTo>
                    <a:pt x="2218" y="1921"/>
                  </a:lnTo>
                  <a:lnTo>
                    <a:pt x="2217" y="1894"/>
                  </a:lnTo>
                  <a:lnTo>
                    <a:pt x="2215" y="1880"/>
                  </a:lnTo>
                  <a:lnTo>
                    <a:pt x="2213" y="1868"/>
                  </a:lnTo>
                  <a:lnTo>
                    <a:pt x="2213" y="1868"/>
                  </a:lnTo>
                  <a:lnTo>
                    <a:pt x="2206" y="1842"/>
                  </a:lnTo>
                  <a:lnTo>
                    <a:pt x="2198" y="1816"/>
                  </a:lnTo>
                  <a:lnTo>
                    <a:pt x="2189" y="1790"/>
                  </a:lnTo>
                  <a:lnTo>
                    <a:pt x="2180" y="1764"/>
                  </a:lnTo>
                  <a:lnTo>
                    <a:pt x="2180" y="1764"/>
                  </a:lnTo>
                  <a:lnTo>
                    <a:pt x="2172" y="1737"/>
                  </a:lnTo>
                  <a:lnTo>
                    <a:pt x="2162" y="1712"/>
                  </a:lnTo>
                  <a:lnTo>
                    <a:pt x="2153" y="1686"/>
                  </a:lnTo>
                  <a:lnTo>
                    <a:pt x="2145" y="1661"/>
                  </a:lnTo>
                  <a:lnTo>
                    <a:pt x="2145" y="1661"/>
                  </a:lnTo>
                  <a:lnTo>
                    <a:pt x="2141" y="1645"/>
                  </a:lnTo>
                  <a:lnTo>
                    <a:pt x="2139" y="1630"/>
                  </a:lnTo>
                  <a:lnTo>
                    <a:pt x="2135" y="1615"/>
                  </a:lnTo>
                  <a:lnTo>
                    <a:pt x="2131" y="1601"/>
                  </a:lnTo>
                  <a:lnTo>
                    <a:pt x="2131" y="1601"/>
                  </a:lnTo>
                  <a:lnTo>
                    <a:pt x="2124" y="1573"/>
                  </a:lnTo>
                  <a:lnTo>
                    <a:pt x="2116" y="1543"/>
                  </a:lnTo>
                  <a:lnTo>
                    <a:pt x="2116" y="1543"/>
                  </a:lnTo>
                  <a:lnTo>
                    <a:pt x="2115" y="1542"/>
                  </a:lnTo>
                  <a:lnTo>
                    <a:pt x="2113" y="1540"/>
                  </a:lnTo>
                  <a:lnTo>
                    <a:pt x="2113" y="1540"/>
                  </a:lnTo>
                  <a:lnTo>
                    <a:pt x="2086" y="1552"/>
                  </a:lnTo>
                  <a:lnTo>
                    <a:pt x="2057" y="1563"/>
                  </a:lnTo>
                  <a:lnTo>
                    <a:pt x="2029" y="1571"/>
                  </a:lnTo>
                  <a:lnTo>
                    <a:pt x="2001" y="1579"/>
                  </a:lnTo>
                  <a:lnTo>
                    <a:pt x="1942" y="1594"/>
                  </a:lnTo>
                  <a:lnTo>
                    <a:pt x="1912" y="1601"/>
                  </a:lnTo>
                  <a:lnTo>
                    <a:pt x="1882" y="1610"/>
                  </a:lnTo>
                  <a:lnTo>
                    <a:pt x="1882" y="1610"/>
                  </a:lnTo>
                  <a:lnTo>
                    <a:pt x="1883" y="1625"/>
                  </a:lnTo>
                  <a:lnTo>
                    <a:pt x="1884" y="1641"/>
                  </a:lnTo>
                  <a:lnTo>
                    <a:pt x="1887" y="1674"/>
                  </a:lnTo>
                  <a:lnTo>
                    <a:pt x="1890" y="1707"/>
                  </a:lnTo>
                  <a:lnTo>
                    <a:pt x="1890" y="1724"/>
                  </a:lnTo>
                  <a:lnTo>
                    <a:pt x="1889" y="1739"/>
                  </a:lnTo>
                  <a:lnTo>
                    <a:pt x="1889" y="1739"/>
                  </a:lnTo>
                  <a:lnTo>
                    <a:pt x="1888" y="1745"/>
                  </a:lnTo>
                  <a:lnTo>
                    <a:pt x="1886" y="1752"/>
                  </a:lnTo>
                  <a:lnTo>
                    <a:pt x="1883" y="1759"/>
                  </a:lnTo>
                  <a:lnTo>
                    <a:pt x="1880" y="1764"/>
                  </a:lnTo>
                  <a:lnTo>
                    <a:pt x="1875" y="1768"/>
                  </a:lnTo>
                  <a:lnTo>
                    <a:pt x="1869" y="1773"/>
                  </a:lnTo>
                  <a:lnTo>
                    <a:pt x="1862" y="1776"/>
                  </a:lnTo>
                  <a:lnTo>
                    <a:pt x="1856" y="1777"/>
                  </a:lnTo>
                  <a:lnTo>
                    <a:pt x="1856" y="1777"/>
                  </a:lnTo>
                  <a:lnTo>
                    <a:pt x="1859" y="1790"/>
                  </a:lnTo>
                  <a:lnTo>
                    <a:pt x="1862" y="1804"/>
                  </a:lnTo>
                  <a:lnTo>
                    <a:pt x="1866" y="1820"/>
                  </a:lnTo>
                  <a:lnTo>
                    <a:pt x="1867" y="1836"/>
                  </a:lnTo>
                  <a:lnTo>
                    <a:pt x="1867" y="1836"/>
                  </a:lnTo>
                  <a:lnTo>
                    <a:pt x="1869" y="1872"/>
                  </a:lnTo>
                  <a:lnTo>
                    <a:pt x="1868" y="1891"/>
                  </a:lnTo>
                  <a:lnTo>
                    <a:pt x="1867" y="1906"/>
                  </a:lnTo>
                  <a:lnTo>
                    <a:pt x="1867" y="1906"/>
                  </a:lnTo>
                  <a:lnTo>
                    <a:pt x="1866" y="1911"/>
                  </a:lnTo>
                  <a:lnTo>
                    <a:pt x="1862" y="1915"/>
                  </a:lnTo>
                  <a:lnTo>
                    <a:pt x="1859" y="1918"/>
                  </a:lnTo>
                  <a:lnTo>
                    <a:pt x="1855" y="1922"/>
                  </a:lnTo>
                  <a:lnTo>
                    <a:pt x="1847" y="1927"/>
                  </a:lnTo>
                  <a:lnTo>
                    <a:pt x="1841" y="1931"/>
                  </a:lnTo>
                  <a:lnTo>
                    <a:pt x="1841" y="1931"/>
                  </a:lnTo>
                  <a:lnTo>
                    <a:pt x="1836" y="1937"/>
                  </a:lnTo>
                  <a:lnTo>
                    <a:pt x="1830" y="1942"/>
                  </a:lnTo>
                  <a:lnTo>
                    <a:pt x="1821" y="1955"/>
                  </a:lnTo>
                  <a:lnTo>
                    <a:pt x="1815" y="1960"/>
                  </a:lnTo>
                  <a:lnTo>
                    <a:pt x="1810" y="1966"/>
                  </a:lnTo>
                  <a:lnTo>
                    <a:pt x="1804" y="1970"/>
                  </a:lnTo>
                  <a:lnTo>
                    <a:pt x="1796" y="1973"/>
                  </a:lnTo>
                  <a:lnTo>
                    <a:pt x="1796" y="1973"/>
                  </a:lnTo>
                  <a:lnTo>
                    <a:pt x="1791" y="1969"/>
                  </a:lnTo>
                  <a:lnTo>
                    <a:pt x="1785" y="1962"/>
                  </a:lnTo>
                  <a:lnTo>
                    <a:pt x="1777" y="1951"/>
                  </a:lnTo>
                  <a:lnTo>
                    <a:pt x="1768" y="1938"/>
                  </a:lnTo>
                  <a:lnTo>
                    <a:pt x="1764" y="1932"/>
                  </a:lnTo>
                  <a:lnTo>
                    <a:pt x="1760" y="1928"/>
                  </a:lnTo>
                  <a:lnTo>
                    <a:pt x="1760" y="1928"/>
                  </a:lnTo>
                  <a:lnTo>
                    <a:pt x="1724" y="1895"/>
                  </a:lnTo>
                  <a:lnTo>
                    <a:pt x="1707" y="1879"/>
                  </a:lnTo>
                  <a:lnTo>
                    <a:pt x="1700" y="1872"/>
                  </a:lnTo>
                  <a:lnTo>
                    <a:pt x="1692" y="1868"/>
                  </a:lnTo>
                  <a:lnTo>
                    <a:pt x="1692" y="1868"/>
                  </a:lnTo>
                  <a:lnTo>
                    <a:pt x="1686" y="1864"/>
                  </a:lnTo>
                  <a:lnTo>
                    <a:pt x="1679" y="1862"/>
                  </a:lnTo>
                  <a:lnTo>
                    <a:pt x="1674" y="1860"/>
                  </a:lnTo>
                  <a:lnTo>
                    <a:pt x="1672" y="1857"/>
                  </a:lnTo>
                  <a:lnTo>
                    <a:pt x="1670" y="1854"/>
                  </a:lnTo>
                  <a:lnTo>
                    <a:pt x="1670" y="1854"/>
                  </a:lnTo>
                  <a:lnTo>
                    <a:pt x="1668" y="1851"/>
                  </a:lnTo>
                  <a:lnTo>
                    <a:pt x="1666" y="1848"/>
                  </a:lnTo>
                  <a:lnTo>
                    <a:pt x="1668" y="1845"/>
                  </a:lnTo>
                  <a:lnTo>
                    <a:pt x="1668" y="1842"/>
                  </a:lnTo>
                  <a:lnTo>
                    <a:pt x="1670" y="1836"/>
                  </a:lnTo>
                  <a:lnTo>
                    <a:pt x="1671" y="1833"/>
                  </a:lnTo>
                  <a:lnTo>
                    <a:pt x="1672" y="1828"/>
                  </a:lnTo>
                  <a:lnTo>
                    <a:pt x="1672" y="1828"/>
                  </a:lnTo>
                  <a:lnTo>
                    <a:pt x="1671" y="1817"/>
                  </a:lnTo>
                  <a:lnTo>
                    <a:pt x="1669" y="1806"/>
                  </a:lnTo>
                  <a:lnTo>
                    <a:pt x="1668" y="1796"/>
                  </a:lnTo>
                  <a:lnTo>
                    <a:pt x="1668" y="1792"/>
                  </a:lnTo>
                  <a:lnTo>
                    <a:pt x="1668" y="1789"/>
                  </a:lnTo>
                  <a:lnTo>
                    <a:pt x="1668" y="1789"/>
                  </a:lnTo>
                  <a:lnTo>
                    <a:pt x="1657" y="1788"/>
                  </a:lnTo>
                  <a:lnTo>
                    <a:pt x="1648" y="1786"/>
                  </a:lnTo>
                  <a:lnTo>
                    <a:pt x="1640" y="1783"/>
                  </a:lnTo>
                  <a:lnTo>
                    <a:pt x="1632" y="1779"/>
                  </a:lnTo>
                  <a:lnTo>
                    <a:pt x="1626" y="1775"/>
                  </a:lnTo>
                  <a:lnTo>
                    <a:pt x="1619" y="1770"/>
                  </a:lnTo>
                  <a:lnTo>
                    <a:pt x="1615" y="1764"/>
                  </a:lnTo>
                  <a:lnTo>
                    <a:pt x="1611" y="1757"/>
                  </a:lnTo>
                  <a:lnTo>
                    <a:pt x="1608" y="1750"/>
                  </a:lnTo>
                  <a:lnTo>
                    <a:pt x="1605" y="1743"/>
                  </a:lnTo>
                  <a:lnTo>
                    <a:pt x="1603" y="1734"/>
                  </a:lnTo>
                  <a:lnTo>
                    <a:pt x="1602" y="1727"/>
                  </a:lnTo>
                  <a:lnTo>
                    <a:pt x="1601" y="1709"/>
                  </a:lnTo>
                  <a:lnTo>
                    <a:pt x="1602" y="1691"/>
                  </a:lnTo>
                  <a:lnTo>
                    <a:pt x="1602" y="1691"/>
                  </a:lnTo>
                  <a:lnTo>
                    <a:pt x="1556" y="1704"/>
                  </a:lnTo>
                  <a:lnTo>
                    <a:pt x="1509" y="1716"/>
                  </a:lnTo>
                  <a:lnTo>
                    <a:pt x="1460" y="1727"/>
                  </a:lnTo>
                  <a:lnTo>
                    <a:pt x="1411" y="1737"/>
                  </a:lnTo>
                  <a:lnTo>
                    <a:pt x="1209" y="1780"/>
                  </a:lnTo>
                  <a:lnTo>
                    <a:pt x="1108" y="1803"/>
                  </a:lnTo>
                  <a:lnTo>
                    <a:pt x="1058" y="1815"/>
                  </a:lnTo>
                  <a:lnTo>
                    <a:pt x="1009" y="1827"/>
                  </a:lnTo>
                  <a:lnTo>
                    <a:pt x="961" y="1841"/>
                  </a:lnTo>
                  <a:lnTo>
                    <a:pt x="913" y="1856"/>
                  </a:lnTo>
                  <a:lnTo>
                    <a:pt x="868" y="1872"/>
                  </a:lnTo>
                  <a:lnTo>
                    <a:pt x="823" y="1891"/>
                  </a:lnTo>
                  <a:lnTo>
                    <a:pt x="823" y="1891"/>
                  </a:lnTo>
                  <a:lnTo>
                    <a:pt x="826" y="1904"/>
                  </a:lnTo>
                  <a:lnTo>
                    <a:pt x="828" y="1919"/>
                  </a:lnTo>
                  <a:lnTo>
                    <a:pt x="830" y="1936"/>
                  </a:lnTo>
                  <a:lnTo>
                    <a:pt x="830" y="1952"/>
                  </a:lnTo>
                  <a:lnTo>
                    <a:pt x="828" y="1967"/>
                  </a:lnTo>
                  <a:lnTo>
                    <a:pt x="827" y="1973"/>
                  </a:lnTo>
                  <a:lnTo>
                    <a:pt x="824" y="1979"/>
                  </a:lnTo>
                  <a:lnTo>
                    <a:pt x="822" y="1985"/>
                  </a:lnTo>
                  <a:lnTo>
                    <a:pt x="817" y="1990"/>
                  </a:lnTo>
                  <a:lnTo>
                    <a:pt x="813" y="1994"/>
                  </a:lnTo>
                  <a:lnTo>
                    <a:pt x="808" y="1998"/>
                  </a:lnTo>
                  <a:lnTo>
                    <a:pt x="808" y="1998"/>
                  </a:lnTo>
                  <a:lnTo>
                    <a:pt x="808" y="2018"/>
                  </a:lnTo>
                  <a:lnTo>
                    <a:pt x="809" y="2039"/>
                  </a:lnTo>
                  <a:lnTo>
                    <a:pt x="811" y="2079"/>
                  </a:lnTo>
                  <a:lnTo>
                    <a:pt x="812" y="2097"/>
                  </a:lnTo>
                  <a:lnTo>
                    <a:pt x="811" y="2116"/>
                  </a:lnTo>
                  <a:lnTo>
                    <a:pt x="810" y="2135"/>
                  </a:lnTo>
                  <a:lnTo>
                    <a:pt x="806" y="2153"/>
                  </a:lnTo>
                  <a:lnTo>
                    <a:pt x="806" y="2153"/>
                  </a:lnTo>
                  <a:lnTo>
                    <a:pt x="800" y="2159"/>
                  </a:lnTo>
                  <a:lnTo>
                    <a:pt x="794" y="2168"/>
                  </a:lnTo>
                  <a:lnTo>
                    <a:pt x="781" y="2187"/>
                  </a:lnTo>
                  <a:lnTo>
                    <a:pt x="773" y="2197"/>
                  </a:lnTo>
                  <a:lnTo>
                    <a:pt x="767" y="2204"/>
                  </a:lnTo>
                  <a:lnTo>
                    <a:pt x="760" y="2211"/>
                  </a:lnTo>
                  <a:lnTo>
                    <a:pt x="755" y="2212"/>
                  </a:lnTo>
                  <a:lnTo>
                    <a:pt x="752" y="2213"/>
                  </a:lnTo>
                  <a:lnTo>
                    <a:pt x="752" y="2213"/>
                  </a:lnTo>
                  <a:lnTo>
                    <a:pt x="748" y="2213"/>
                  </a:lnTo>
                  <a:lnTo>
                    <a:pt x="745" y="2213"/>
                  </a:lnTo>
                  <a:lnTo>
                    <a:pt x="736" y="2210"/>
                  </a:lnTo>
                  <a:lnTo>
                    <a:pt x="729" y="2205"/>
                  </a:lnTo>
                  <a:lnTo>
                    <a:pt x="721" y="2199"/>
                  </a:lnTo>
                  <a:lnTo>
                    <a:pt x="705" y="2186"/>
                  </a:lnTo>
                  <a:lnTo>
                    <a:pt x="697" y="2181"/>
                  </a:lnTo>
                  <a:lnTo>
                    <a:pt x="690" y="2175"/>
                  </a:lnTo>
                  <a:lnTo>
                    <a:pt x="690" y="2175"/>
                  </a:lnTo>
                  <a:lnTo>
                    <a:pt x="678" y="2170"/>
                  </a:lnTo>
                  <a:lnTo>
                    <a:pt x="666" y="2165"/>
                  </a:lnTo>
                  <a:lnTo>
                    <a:pt x="657" y="2159"/>
                  </a:lnTo>
                  <a:lnTo>
                    <a:pt x="652" y="2156"/>
                  </a:lnTo>
                  <a:lnTo>
                    <a:pt x="648" y="2153"/>
                  </a:lnTo>
                  <a:lnTo>
                    <a:pt x="648" y="2153"/>
                  </a:lnTo>
                  <a:lnTo>
                    <a:pt x="643" y="2139"/>
                  </a:lnTo>
                  <a:lnTo>
                    <a:pt x="640" y="2123"/>
                  </a:lnTo>
                  <a:lnTo>
                    <a:pt x="636" y="2107"/>
                  </a:lnTo>
                  <a:lnTo>
                    <a:pt x="634" y="2090"/>
                  </a:lnTo>
                  <a:lnTo>
                    <a:pt x="630" y="2058"/>
                  </a:lnTo>
                  <a:lnTo>
                    <a:pt x="628" y="2044"/>
                  </a:lnTo>
                  <a:lnTo>
                    <a:pt x="624" y="2031"/>
                  </a:lnTo>
                  <a:lnTo>
                    <a:pt x="624" y="2031"/>
                  </a:lnTo>
                  <a:lnTo>
                    <a:pt x="604" y="2033"/>
                  </a:lnTo>
                  <a:lnTo>
                    <a:pt x="587" y="2035"/>
                  </a:lnTo>
                  <a:lnTo>
                    <a:pt x="580" y="2034"/>
                  </a:lnTo>
                  <a:lnTo>
                    <a:pt x="572" y="2033"/>
                  </a:lnTo>
                  <a:lnTo>
                    <a:pt x="565" y="2030"/>
                  </a:lnTo>
                  <a:lnTo>
                    <a:pt x="558" y="2023"/>
                  </a:lnTo>
                  <a:lnTo>
                    <a:pt x="558" y="2023"/>
                  </a:lnTo>
                  <a:lnTo>
                    <a:pt x="554" y="2017"/>
                  </a:lnTo>
                  <a:lnTo>
                    <a:pt x="550" y="2009"/>
                  </a:lnTo>
                  <a:lnTo>
                    <a:pt x="548" y="2001"/>
                  </a:lnTo>
                  <a:lnTo>
                    <a:pt x="545" y="1991"/>
                  </a:lnTo>
                  <a:lnTo>
                    <a:pt x="542" y="1970"/>
                  </a:lnTo>
                  <a:lnTo>
                    <a:pt x="541" y="1948"/>
                  </a:lnTo>
                  <a:lnTo>
                    <a:pt x="541" y="1948"/>
                  </a:lnTo>
                  <a:lnTo>
                    <a:pt x="520" y="1952"/>
                  </a:lnTo>
                  <a:lnTo>
                    <a:pt x="500" y="1957"/>
                  </a:lnTo>
                  <a:lnTo>
                    <a:pt x="481" y="1963"/>
                  </a:lnTo>
                  <a:lnTo>
                    <a:pt x="463" y="1971"/>
                  </a:lnTo>
                  <a:lnTo>
                    <a:pt x="428" y="1986"/>
                  </a:lnTo>
                  <a:lnTo>
                    <a:pt x="408" y="1993"/>
                  </a:lnTo>
                  <a:lnTo>
                    <a:pt x="389" y="1999"/>
                  </a:lnTo>
                  <a:lnTo>
                    <a:pt x="389" y="1999"/>
                  </a:lnTo>
                  <a:lnTo>
                    <a:pt x="390" y="2010"/>
                  </a:lnTo>
                  <a:lnTo>
                    <a:pt x="391" y="2021"/>
                  </a:lnTo>
                  <a:lnTo>
                    <a:pt x="396" y="2044"/>
                  </a:lnTo>
                  <a:lnTo>
                    <a:pt x="401" y="2065"/>
                  </a:lnTo>
                  <a:lnTo>
                    <a:pt x="406" y="2088"/>
                  </a:lnTo>
                  <a:lnTo>
                    <a:pt x="406" y="2088"/>
                  </a:lnTo>
                  <a:close/>
                  <a:moveTo>
                    <a:pt x="1681" y="1569"/>
                  </a:moveTo>
                  <a:lnTo>
                    <a:pt x="1681" y="1569"/>
                  </a:lnTo>
                  <a:lnTo>
                    <a:pt x="1678" y="1576"/>
                  </a:lnTo>
                  <a:lnTo>
                    <a:pt x="1675" y="1583"/>
                  </a:lnTo>
                  <a:lnTo>
                    <a:pt x="1672" y="1599"/>
                  </a:lnTo>
                  <a:lnTo>
                    <a:pt x="1670" y="1616"/>
                  </a:lnTo>
                  <a:lnTo>
                    <a:pt x="1670" y="1634"/>
                  </a:lnTo>
                  <a:lnTo>
                    <a:pt x="1671" y="1653"/>
                  </a:lnTo>
                  <a:lnTo>
                    <a:pt x="1672" y="1671"/>
                  </a:lnTo>
                  <a:lnTo>
                    <a:pt x="1677" y="1706"/>
                  </a:lnTo>
                  <a:lnTo>
                    <a:pt x="1677" y="1706"/>
                  </a:lnTo>
                  <a:lnTo>
                    <a:pt x="1684" y="1711"/>
                  </a:lnTo>
                  <a:lnTo>
                    <a:pt x="1691" y="1713"/>
                  </a:lnTo>
                  <a:lnTo>
                    <a:pt x="1698" y="1715"/>
                  </a:lnTo>
                  <a:lnTo>
                    <a:pt x="1705" y="1715"/>
                  </a:lnTo>
                  <a:lnTo>
                    <a:pt x="1718" y="1715"/>
                  </a:lnTo>
                  <a:lnTo>
                    <a:pt x="1725" y="1716"/>
                  </a:lnTo>
                  <a:lnTo>
                    <a:pt x="1732" y="1717"/>
                  </a:lnTo>
                  <a:lnTo>
                    <a:pt x="1732" y="1717"/>
                  </a:lnTo>
                  <a:lnTo>
                    <a:pt x="1730" y="1709"/>
                  </a:lnTo>
                  <a:lnTo>
                    <a:pt x="1729" y="1700"/>
                  </a:lnTo>
                  <a:lnTo>
                    <a:pt x="1729" y="1692"/>
                  </a:lnTo>
                  <a:lnTo>
                    <a:pt x="1730" y="1685"/>
                  </a:lnTo>
                  <a:lnTo>
                    <a:pt x="1733" y="1677"/>
                  </a:lnTo>
                  <a:lnTo>
                    <a:pt x="1736" y="1672"/>
                  </a:lnTo>
                  <a:lnTo>
                    <a:pt x="1740" y="1667"/>
                  </a:lnTo>
                  <a:lnTo>
                    <a:pt x="1746" y="1661"/>
                  </a:lnTo>
                  <a:lnTo>
                    <a:pt x="1751" y="1658"/>
                  </a:lnTo>
                  <a:lnTo>
                    <a:pt x="1757" y="1656"/>
                  </a:lnTo>
                  <a:lnTo>
                    <a:pt x="1764" y="1654"/>
                  </a:lnTo>
                  <a:lnTo>
                    <a:pt x="1770" y="1654"/>
                  </a:lnTo>
                  <a:lnTo>
                    <a:pt x="1778" y="1655"/>
                  </a:lnTo>
                  <a:lnTo>
                    <a:pt x="1784" y="1657"/>
                  </a:lnTo>
                  <a:lnTo>
                    <a:pt x="1791" y="1661"/>
                  </a:lnTo>
                  <a:lnTo>
                    <a:pt x="1797" y="1667"/>
                  </a:lnTo>
                  <a:lnTo>
                    <a:pt x="1797" y="1667"/>
                  </a:lnTo>
                  <a:lnTo>
                    <a:pt x="1799" y="1688"/>
                  </a:lnTo>
                  <a:lnTo>
                    <a:pt x="1800" y="1697"/>
                  </a:lnTo>
                  <a:lnTo>
                    <a:pt x="1804" y="1706"/>
                  </a:lnTo>
                  <a:lnTo>
                    <a:pt x="1804" y="1706"/>
                  </a:lnTo>
                  <a:lnTo>
                    <a:pt x="1807" y="1704"/>
                  </a:lnTo>
                  <a:lnTo>
                    <a:pt x="1811" y="1704"/>
                  </a:lnTo>
                  <a:lnTo>
                    <a:pt x="1820" y="1706"/>
                  </a:lnTo>
                  <a:lnTo>
                    <a:pt x="1820" y="1706"/>
                  </a:lnTo>
                  <a:lnTo>
                    <a:pt x="1825" y="1699"/>
                  </a:lnTo>
                  <a:lnTo>
                    <a:pt x="1828" y="1691"/>
                  </a:lnTo>
                  <a:lnTo>
                    <a:pt x="1830" y="1684"/>
                  </a:lnTo>
                  <a:lnTo>
                    <a:pt x="1832" y="1676"/>
                  </a:lnTo>
                  <a:lnTo>
                    <a:pt x="1833" y="1669"/>
                  </a:lnTo>
                  <a:lnTo>
                    <a:pt x="1833" y="1660"/>
                  </a:lnTo>
                  <a:lnTo>
                    <a:pt x="1831" y="1643"/>
                  </a:lnTo>
                  <a:lnTo>
                    <a:pt x="1829" y="1626"/>
                  </a:lnTo>
                  <a:lnTo>
                    <a:pt x="1825" y="1608"/>
                  </a:lnTo>
                  <a:lnTo>
                    <a:pt x="1822" y="1590"/>
                  </a:lnTo>
                  <a:lnTo>
                    <a:pt x="1820" y="1570"/>
                  </a:lnTo>
                  <a:lnTo>
                    <a:pt x="1820" y="1570"/>
                  </a:lnTo>
                  <a:lnTo>
                    <a:pt x="1802" y="1564"/>
                  </a:lnTo>
                  <a:lnTo>
                    <a:pt x="1785" y="1560"/>
                  </a:lnTo>
                  <a:lnTo>
                    <a:pt x="1768" y="1558"/>
                  </a:lnTo>
                  <a:lnTo>
                    <a:pt x="1750" y="1556"/>
                  </a:lnTo>
                  <a:lnTo>
                    <a:pt x="1733" y="1558"/>
                  </a:lnTo>
                  <a:lnTo>
                    <a:pt x="1716" y="1560"/>
                  </a:lnTo>
                  <a:lnTo>
                    <a:pt x="1698" y="1564"/>
                  </a:lnTo>
                  <a:lnTo>
                    <a:pt x="1681" y="1569"/>
                  </a:lnTo>
                  <a:lnTo>
                    <a:pt x="1681" y="1569"/>
                  </a:lnTo>
                  <a:close/>
                  <a:moveTo>
                    <a:pt x="791" y="1779"/>
                  </a:moveTo>
                  <a:lnTo>
                    <a:pt x="791" y="1779"/>
                  </a:lnTo>
                  <a:lnTo>
                    <a:pt x="790" y="1759"/>
                  </a:lnTo>
                  <a:lnTo>
                    <a:pt x="788" y="1750"/>
                  </a:lnTo>
                  <a:lnTo>
                    <a:pt x="787" y="1746"/>
                  </a:lnTo>
                  <a:lnTo>
                    <a:pt x="785" y="1744"/>
                  </a:lnTo>
                  <a:lnTo>
                    <a:pt x="785" y="1744"/>
                  </a:lnTo>
                  <a:lnTo>
                    <a:pt x="782" y="1742"/>
                  </a:lnTo>
                  <a:lnTo>
                    <a:pt x="779" y="1740"/>
                  </a:lnTo>
                  <a:lnTo>
                    <a:pt x="768" y="1737"/>
                  </a:lnTo>
                  <a:lnTo>
                    <a:pt x="756" y="1737"/>
                  </a:lnTo>
                  <a:lnTo>
                    <a:pt x="742" y="1739"/>
                  </a:lnTo>
                  <a:lnTo>
                    <a:pt x="712" y="1744"/>
                  </a:lnTo>
                  <a:lnTo>
                    <a:pt x="688" y="1747"/>
                  </a:lnTo>
                  <a:lnTo>
                    <a:pt x="688" y="1747"/>
                  </a:lnTo>
                  <a:lnTo>
                    <a:pt x="661" y="1751"/>
                  </a:lnTo>
                  <a:lnTo>
                    <a:pt x="636" y="1756"/>
                  </a:lnTo>
                  <a:lnTo>
                    <a:pt x="614" y="1758"/>
                  </a:lnTo>
                  <a:lnTo>
                    <a:pt x="605" y="1759"/>
                  </a:lnTo>
                  <a:lnTo>
                    <a:pt x="598" y="1759"/>
                  </a:lnTo>
                  <a:lnTo>
                    <a:pt x="598" y="1759"/>
                  </a:lnTo>
                  <a:lnTo>
                    <a:pt x="586" y="1765"/>
                  </a:lnTo>
                  <a:lnTo>
                    <a:pt x="575" y="1770"/>
                  </a:lnTo>
                  <a:lnTo>
                    <a:pt x="554" y="1779"/>
                  </a:lnTo>
                  <a:lnTo>
                    <a:pt x="554" y="1779"/>
                  </a:lnTo>
                  <a:lnTo>
                    <a:pt x="554" y="1782"/>
                  </a:lnTo>
                  <a:lnTo>
                    <a:pt x="553" y="1785"/>
                  </a:lnTo>
                  <a:lnTo>
                    <a:pt x="549" y="1788"/>
                  </a:lnTo>
                  <a:lnTo>
                    <a:pt x="545" y="1791"/>
                  </a:lnTo>
                  <a:lnTo>
                    <a:pt x="541" y="1794"/>
                  </a:lnTo>
                  <a:lnTo>
                    <a:pt x="541" y="1794"/>
                  </a:lnTo>
                  <a:lnTo>
                    <a:pt x="543" y="1830"/>
                  </a:lnTo>
                  <a:lnTo>
                    <a:pt x="545" y="1867"/>
                  </a:lnTo>
                  <a:lnTo>
                    <a:pt x="546" y="1885"/>
                  </a:lnTo>
                  <a:lnTo>
                    <a:pt x="549" y="1903"/>
                  </a:lnTo>
                  <a:lnTo>
                    <a:pt x="552" y="1919"/>
                  </a:lnTo>
                  <a:lnTo>
                    <a:pt x="556" y="1936"/>
                  </a:lnTo>
                  <a:lnTo>
                    <a:pt x="556" y="1936"/>
                  </a:lnTo>
                  <a:lnTo>
                    <a:pt x="556" y="1946"/>
                  </a:lnTo>
                  <a:lnTo>
                    <a:pt x="556" y="1956"/>
                  </a:lnTo>
                  <a:lnTo>
                    <a:pt x="557" y="1966"/>
                  </a:lnTo>
                  <a:lnTo>
                    <a:pt x="559" y="1975"/>
                  </a:lnTo>
                  <a:lnTo>
                    <a:pt x="561" y="1985"/>
                  </a:lnTo>
                  <a:lnTo>
                    <a:pt x="565" y="1993"/>
                  </a:lnTo>
                  <a:lnTo>
                    <a:pt x="573" y="2013"/>
                  </a:lnTo>
                  <a:lnTo>
                    <a:pt x="573" y="2013"/>
                  </a:lnTo>
                  <a:lnTo>
                    <a:pt x="584" y="2014"/>
                  </a:lnTo>
                  <a:lnTo>
                    <a:pt x="595" y="2015"/>
                  </a:lnTo>
                  <a:lnTo>
                    <a:pt x="617" y="2012"/>
                  </a:lnTo>
                  <a:lnTo>
                    <a:pt x="629" y="2010"/>
                  </a:lnTo>
                  <a:lnTo>
                    <a:pt x="640" y="2010"/>
                  </a:lnTo>
                  <a:lnTo>
                    <a:pt x="651" y="2013"/>
                  </a:lnTo>
                  <a:lnTo>
                    <a:pt x="657" y="2015"/>
                  </a:lnTo>
                  <a:lnTo>
                    <a:pt x="661" y="2018"/>
                  </a:lnTo>
                  <a:lnTo>
                    <a:pt x="661" y="2018"/>
                  </a:lnTo>
                  <a:lnTo>
                    <a:pt x="659" y="1999"/>
                  </a:lnTo>
                  <a:lnTo>
                    <a:pt x="656" y="1978"/>
                  </a:lnTo>
                  <a:lnTo>
                    <a:pt x="656" y="1978"/>
                  </a:lnTo>
                  <a:lnTo>
                    <a:pt x="634" y="1979"/>
                  </a:lnTo>
                  <a:lnTo>
                    <a:pt x="624" y="1979"/>
                  </a:lnTo>
                  <a:lnTo>
                    <a:pt x="616" y="1980"/>
                  </a:lnTo>
                  <a:lnTo>
                    <a:pt x="616" y="1980"/>
                  </a:lnTo>
                  <a:lnTo>
                    <a:pt x="611" y="1974"/>
                  </a:lnTo>
                  <a:lnTo>
                    <a:pt x="605" y="1967"/>
                  </a:lnTo>
                  <a:lnTo>
                    <a:pt x="601" y="1958"/>
                  </a:lnTo>
                  <a:lnTo>
                    <a:pt x="597" y="1949"/>
                  </a:lnTo>
                  <a:lnTo>
                    <a:pt x="595" y="1940"/>
                  </a:lnTo>
                  <a:lnTo>
                    <a:pt x="593" y="1930"/>
                  </a:lnTo>
                  <a:lnTo>
                    <a:pt x="589" y="1910"/>
                  </a:lnTo>
                  <a:lnTo>
                    <a:pt x="588" y="1887"/>
                  </a:lnTo>
                  <a:lnTo>
                    <a:pt x="587" y="1864"/>
                  </a:lnTo>
                  <a:lnTo>
                    <a:pt x="587" y="1840"/>
                  </a:lnTo>
                  <a:lnTo>
                    <a:pt x="586" y="1817"/>
                  </a:lnTo>
                  <a:lnTo>
                    <a:pt x="586" y="1817"/>
                  </a:lnTo>
                  <a:lnTo>
                    <a:pt x="590" y="1811"/>
                  </a:lnTo>
                  <a:lnTo>
                    <a:pt x="596" y="1805"/>
                  </a:lnTo>
                  <a:lnTo>
                    <a:pt x="601" y="1801"/>
                  </a:lnTo>
                  <a:lnTo>
                    <a:pt x="609" y="1796"/>
                  </a:lnTo>
                  <a:lnTo>
                    <a:pt x="609" y="1796"/>
                  </a:lnTo>
                  <a:lnTo>
                    <a:pt x="614" y="1795"/>
                  </a:lnTo>
                  <a:lnTo>
                    <a:pt x="620" y="1794"/>
                  </a:lnTo>
                  <a:lnTo>
                    <a:pt x="636" y="1792"/>
                  </a:lnTo>
                  <a:lnTo>
                    <a:pt x="656" y="1791"/>
                  </a:lnTo>
                  <a:lnTo>
                    <a:pt x="675" y="1789"/>
                  </a:lnTo>
                  <a:lnTo>
                    <a:pt x="675" y="1789"/>
                  </a:lnTo>
                  <a:lnTo>
                    <a:pt x="681" y="1787"/>
                  </a:lnTo>
                  <a:lnTo>
                    <a:pt x="688" y="1785"/>
                  </a:lnTo>
                  <a:lnTo>
                    <a:pt x="694" y="1782"/>
                  </a:lnTo>
                  <a:lnTo>
                    <a:pt x="701" y="1781"/>
                  </a:lnTo>
                  <a:lnTo>
                    <a:pt x="701" y="1781"/>
                  </a:lnTo>
                  <a:lnTo>
                    <a:pt x="709" y="1781"/>
                  </a:lnTo>
                  <a:lnTo>
                    <a:pt x="719" y="1781"/>
                  </a:lnTo>
                  <a:lnTo>
                    <a:pt x="727" y="1783"/>
                  </a:lnTo>
                  <a:lnTo>
                    <a:pt x="737" y="1785"/>
                  </a:lnTo>
                  <a:lnTo>
                    <a:pt x="752" y="1790"/>
                  </a:lnTo>
                  <a:lnTo>
                    <a:pt x="758" y="1793"/>
                  </a:lnTo>
                  <a:lnTo>
                    <a:pt x="763" y="1796"/>
                  </a:lnTo>
                  <a:lnTo>
                    <a:pt x="763" y="1796"/>
                  </a:lnTo>
                  <a:lnTo>
                    <a:pt x="771" y="1835"/>
                  </a:lnTo>
                  <a:lnTo>
                    <a:pt x="776" y="1856"/>
                  </a:lnTo>
                  <a:lnTo>
                    <a:pt x="779" y="1878"/>
                  </a:lnTo>
                  <a:lnTo>
                    <a:pt x="780" y="1899"/>
                  </a:lnTo>
                  <a:lnTo>
                    <a:pt x="780" y="1922"/>
                  </a:lnTo>
                  <a:lnTo>
                    <a:pt x="779" y="1931"/>
                  </a:lnTo>
                  <a:lnTo>
                    <a:pt x="778" y="1942"/>
                  </a:lnTo>
                  <a:lnTo>
                    <a:pt x="776" y="1952"/>
                  </a:lnTo>
                  <a:lnTo>
                    <a:pt x="772" y="1961"/>
                  </a:lnTo>
                  <a:lnTo>
                    <a:pt x="772" y="1961"/>
                  </a:lnTo>
                  <a:lnTo>
                    <a:pt x="764" y="1964"/>
                  </a:lnTo>
                  <a:lnTo>
                    <a:pt x="757" y="1968"/>
                  </a:lnTo>
                  <a:lnTo>
                    <a:pt x="750" y="1970"/>
                  </a:lnTo>
                  <a:lnTo>
                    <a:pt x="740" y="1969"/>
                  </a:lnTo>
                  <a:lnTo>
                    <a:pt x="740" y="1969"/>
                  </a:lnTo>
                  <a:lnTo>
                    <a:pt x="739" y="1971"/>
                  </a:lnTo>
                  <a:lnTo>
                    <a:pt x="739" y="1973"/>
                  </a:lnTo>
                  <a:lnTo>
                    <a:pt x="740" y="1978"/>
                  </a:lnTo>
                  <a:lnTo>
                    <a:pt x="741" y="1984"/>
                  </a:lnTo>
                  <a:lnTo>
                    <a:pt x="742" y="1990"/>
                  </a:lnTo>
                  <a:lnTo>
                    <a:pt x="742" y="1990"/>
                  </a:lnTo>
                  <a:lnTo>
                    <a:pt x="755" y="1988"/>
                  </a:lnTo>
                  <a:lnTo>
                    <a:pt x="772" y="1987"/>
                  </a:lnTo>
                  <a:lnTo>
                    <a:pt x="781" y="1986"/>
                  </a:lnTo>
                  <a:lnTo>
                    <a:pt x="790" y="1984"/>
                  </a:lnTo>
                  <a:lnTo>
                    <a:pt x="797" y="1980"/>
                  </a:lnTo>
                  <a:lnTo>
                    <a:pt x="805" y="1976"/>
                  </a:lnTo>
                  <a:lnTo>
                    <a:pt x="805" y="1976"/>
                  </a:lnTo>
                  <a:lnTo>
                    <a:pt x="808" y="1967"/>
                  </a:lnTo>
                  <a:lnTo>
                    <a:pt x="810" y="1955"/>
                  </a:lnTo>
                  <a:lnTo>
                    <a:pt x="812" y="1943"/>
                  </a:lnTo>
                  <a:lnTo>
                    <a:pt x="813" y="1931"/>
                  </a:lnTo>
                  <a:lnTo>
                    <a:pt x="812" y="1918"/>
                  </a:lnTo>
                  <a:lnTo>
                    <a:pt x="812" y="1906"/>
                  </a:lnTo>
                  <a:lnTo>
                    <a:pt x="809" y="1879"/>
                  </a:lnTo>
                  <a:lnTo>
                    <a:pt x="803" y="1852"/>
                  </a:lnTo>
                  <a:lnTo>
                    <a:pt x="799" y="1826"/>
                  </a:lnTo>
                  <a:lnTo>
                    <a:pt x="794" y="1802"/>
                  </a:lnTo>
                  <a:lnTo>
                    <a:pt x="791" y="1779"/>
                  </a:lnTo>
                  <a:lnTo>
                    <a:pt x="791" y="1779"/>
                  </a:lnTo>
                  <a:close/>
                  <a:moveTo>
                    <a:pt x="1837" y="1901"/>
                  </a:moveTo>
                  <a:lnTo>
                    <a:pt x="1837" y="1901"/>
                  </a:lnTo>
                  <a:lnTo>
                    <a:pt x="1839" y="1901"/>
                  </a:lnTo>
                  <a:lnTo>
                    <a:pt x="1841" y="1901"/>
                  </a:lnTo>
                  <a:lnTo>
                    <a:pt x="1844" y="1898"/>
                  </a:lnTo>
                  <a:lnTo>
                    <a:pt x="1845" y="1896"/>
                  </a:lnTo>
                  <a:lnTo>
                    <a:pt x="1845" y="1895"/>
                  </a:lnTo>
                  <a:lnTo>
                    <a:pt x="1844" y="1894"/>
                  </a:lnTo>
                  <a:lnTo>
                    <a:pt x="1844" y="1894"/>
                  </a:lnTo>
                  <a:lnTo>
                    <a:pt x="1846" y="1889"/>
                  </a:lnTo>
                  <a:lnTo>
                    <a:pt x="1848" y="1885"/>
                  </a:lnTo>
                  <a:lnTo>
                    <a:pt x="1851" y="1873"/>
                  </a:lnTo>
                  <a:lnTo>
                    <a:pt x="1852" y="1860"/>
                  </a:lnTo>
                  <a:lnTo>
                    <a:pt x="1852" y="1843"/>
                  </a:lnTo>
                  <a:lnTo>
                    <a:pt x="1851" y="1827"/>
                  </a:lnTo>
                  <a:lnTo>
                    <a:pt x="1848" y="1811"/>
                  </a:lnTo>
                  <a:lnTo>
                    <a:pt x="1845" y="1795"/>
                  </a:lnTo>
                  <a:lnTo>
                    <a:pt x="1842" y="1781"/>
                  </a:lnTo>
                  <a:lnTo>
                    <a:pt x="1842" y="1781"/>
                  </a:lnTo>
                  <a:lnTo>
                    <a:pt x="1836" y="1781"/>
                  </a:lnTo>
                  <a:lnTo>
                    <a:pt x="1827" y="1781"/>
                  </a:lnTo>
                  <a:lnTo>
                    <a:pt x="1821" y="1782"/>
                  </a:lnTo>
                  <a:lnTo>
                    <a:pt x="1817" y="1783"/>
                  </a:lnTo>
                  <a:lnTo>
                    <a:pt x="1816" y="1785"/>
                  </a:lnTo>
                  <a:lnTo>
                    <a:pt x="1816" y="1785"/>
                  </a:lnTo>
                  <a:lnTo>
                    <a:pt x="1820" y="1793"/>
                  </a:lnTo>
                  <a:lnTo>
                    <a:pt x="1821" y="1801"/>
                  </a:lnTo>
                  <a:lnTo>
                    <a:pt x="1821" y="1809"/>
                  </a:lnTo>
                  <a:lnTo>
                    <a:pt x="1820" y="1817"/>
                  </a:lnTo>
                  <a:lnTo>
                    <a:pt x="1817" y="1823"/>
                  </a:lnTo>
                  <a:lnTo>
                    <a:pt x="1814" y="1831"/>
                  </a:lnTo>
                  <a:lnTo>
                    <a:pt x="1811" y="1836"/>
                  </a:lnTo>
                  <a:lnTo>
                    <a:pt x="1806" y="1841"/>
                  </a:lnTo>
                  <a:lnTo>
                    <a:pt x="1800" y="1847"/>
                  </a:lnTo>
                  <a:lnTo>
                    <a:pt x="1795" y="1850"/>
                  </a:lnTo>
                  <a:lnTo>
                    <a:pt x="1789" y="1853"/>
                  </a:lnTo>
                  <a:lnTo>
                    <a:pt x="1783" y="1855"/>
                  </a:lnTo>
                  <a:lnTo>
                    <a:pt x="1777" y="1855"/>
                  </a:lnTo>
                  <a:lnTo>
                    <a:pt x="1770" y="1854"/>
                  </a:lnTo>
                  <a:lnTo>
                    <a:pt x="1765" y="1852"/>
                  </a:lnTo>
                  <a:lnTo>
                    <a:pt x="1760" y="1849"/>
                  </a:lnTo>
                  <a:lnTo>
                    <a:pt x="1760" y="1849"/>
                  </a:lnTo>
                  <a:lnTo>
                    <a:pt x="1755" y="1843"/>
                  </a:lnTo>
                  <a:lnTo>
                    <a:pt x="1752" y="1836"/>
                  </a:lnTo>
                  <a:lnTo>
                    <a:pt x="1747" y="1822"/>
                  </a:lnTo>
                  <a:lnTo>
                    <a:pt x="1747" y="1822"/>
                  </a:lnTo>
                  <a:lnTo>
                    <a:pt x="1744" y="1813"/>
                  </a:lnTo>
                  <a:lnTo>
                    <a:pt x="1742" y="1804"/>
                  </a:lnTo>
                  <a:lnTo>
                    <a:pt x="1740" y="1794"/>
                  </a:lnTo>
                  <a:lnTo>
                    <a:pt x="1737" y="1785"/>
                  </a:lnTo>
                  <a:lnTo>
                    <a:pt x="1737" y="1785"/>
                  </a:lnTo>
                  <a:lnTo>
                    <a:pt x="1722" y="1786"/>
                  </a:lnTo>
                  <a:lnTo>
                    <a:pt x="1709" y="1787"/>
                  </a:lnTo>
                  <a:lnTo>
                    <a:pt x="1698" y="1788"/>
                  </a:lnTo>
                  <a:lnTo>
                    <a:pt x="1685" y="1789"/>
                  </a:lnTo>
                  <a:lnTo>
                    <a:pt x="1685" y="1789"/>
                  </a:lnTo>
                  <a:lnTo>
                    <a:pt x="1685" y="1805"/>
                  </a:lnTo>
                  <a:lnTo>
                    <a:pt x="1685" y="1822"/>
                  </a:lnTo>
                  <a:lnTo>
                    <a:pt x="1685" y="1830"/>
                  </a:lnTo>
                  <a:lnTo>
                    <a:pt x="1686" y="1837"/>
                  </a:lnTo>
                  <a:lnTo>
                    <a:pt x="1688" y="1842"/>
                  </a:lnTo>
                  <a:lnTo>
                    <a:pt x="1690" y="1847"/>
                  </a:lnTo>
                  <a:lnTo>
                    <a:pt x="1690" y="1847"/>
                  </a:lnTo>
                  <a:lnTo>
                    <a:pt x="1700" y="1854"/>
                  </a:lnTo>
                  <a:lnTo>
                    <a:pt x="1709" y="1862"/>
                  </a:lnTo>
                  <a:lnTo>
                    <a:pt x="1719" y="1869"/>
                  </a:lnTo>
                  <a:lnTo>
                    <a:pt x="1727" y="1877"/>
                  </a:lnTo>
                  <a:lnTo>
                    <a:pt x="1727" y="1877"/>
                  </a:lnTo>
                  <a:lnTo>
                    <a:pt x="1747" y="1897"/>
                  </a:lnTo>
                  <a:lnTo>
                    <a:pt x="1766" y="1916"/>
                  </a:lnTo>
                  <a:lnTo>
                    <a:pt x="1785" y="1933"/>
                  </a:lnTo>
                  <a:lnTo>
                    <a:pt x="1795" y="1942"/>
                  </a:lnTo>
                  <a:lnTo>
                    <a:pt x="1805" y="1948"/>
                  </a:lnTo>
                  <a:lnTo>
                    <a:pt x="1805" y="1948"/>
                  </a:lnTo>
                  <a:lnTo>
                    <a:pt x="1814" y="1938"/>
                  </a:lnTo>
                  <a:lnTo>
                    <a:pt x="1825" y="1926"/>
                  </a:lnTo>
                  <a:lnTo>
                    <a:pt x="1829" y="1921"/>
                  </a:lnTo>
                  <a:lnTo>
                    <a:pt x="1832" y="1914"/>
                  </a:lnTo>
                  <a:lnTo>
                    <a:pt x="1836" y="1908"/>
                  </a:lnTo>
                  <a:lnTo>
                    <a:pt x="1837" y="1901"/>
                  </a:lnTo>
                  <a:lnTo>
                    <a:pt x="1837" y="1901"/>
                  </a:lnTo>
                  <a:close/>
                  <a:moveTo>
                    <a:pt x="630" y="1813"/>
                  </a:moveTo>
                  <a:lnTo>
                    <a:pt x="630" y="1813"/>
                  </a:lnTo>
                  <a:lnTo>
                    <a:pt x="619" y="1815"/>
                  </a:lnTo>
                  <a:lnTo>
                    <a:pt x="613" y="1817"/>
                  </a:lnTo>
                  <a:lnTo>
                    <a:pt x="606" y="1820"/>
                  </a:lnTo>
                  <a:lnTo>
                    <a:pt x="601" y="1824"/>
                  </a:lnTo>
                  <a:lnTo>
                    <a:pt x="601" y="1824"/>
                  </a:lnTo>
                  <a:lnTo>
                    <a:pt x="601" y="1858"/>
                  </a:lnTo>
                  <a:lnTo>
                    <a:pt x="601" y="1877"/>
                  </a:lnTo>
                  <a:lnTo>
                    <a:pt x="602" y="1895"/>
                  </a:lnTo>
                  <a:lnTo>
                    <a:pt x="604" y="1913"/>
                  </a:lnTo>
                  <a:lnTo>
                    <a:pt x="608" y="1930"/>
                  </a:lnTo>
                  <a:lnTo>
                    <a:pt x="613" y="1946"/>
                  </a:lnTo>
                  <a:lnTo>
                    <a:pt x="616" y="1953"/>
                  </a:lnTo>
                  <a:lnTo>
                    <a:pt x="620" y="1959"/>
                  </a:lnTo>
                  <a:lnTo>
                    <a:pt x="620" y="1959"/>
                  </a:lnTo>
                  <a:lnTo>
                    <a:pt x="628" y="1960"/>
                  </a:lnTo>
                  <a:lnTo>
                    <a:pt x="636" y="1961"/>
                  </a:lnTo>
                  <a:lnTo>
                    <a:pt x="645" y="1961"/>
                  </a:lnTo>
                  <a:lnTo>
                    <a:pt x="649" y="1961"/>
                  </a:lnTo>
                  <a:lnTo>
                    <a:pt x="654" y="1959"/>
                  </a:lnTo>
                  <a:lnTo>
                    <a:pt x="654" y="1959"/>
                  </a:lnTo>
                  <a:lnTo>
                    <a:pt x="656" y="1927"/>
                  </a:lnTo>
                  <a:lnTo>
                    <a:pt x="657" y="1912"/>
                  </a:lnTo>
                  <a:lnTo>
                    <a:pt x="660" y="1899"/>
                  </a:lnTo>
                  <a:lnTo>
                    <a:pt x="660" y="1899"/>
                  </a:lnTo>
                  <a:lnTo>
                    <a:pt x="664" y="1895"/>
                  </a:lnTo>
                  <a:lnTo>
                    <a:pt x="671" y="1893"/>
                  </a:lnTo>
                  <a:lnTo>
                    <a:pt x="677" y="1891"/>
                  </a:lnTo>
                  <a:lnTo>
                    <a:pt x="684" y="1891"/>
                  </a:lnTo>
                  <a:lnTo>
                    <a:pt x="699" y="1893"/>
                  </a:lnTo>
                  <a:lnTo>
                    <a:pt x="714" y="1896"/>
                  </a:lnTo>
                  <a:lnTo>
                    <a:pt x="714" y="1896"/>
                  </a:lnTo>
                  <a:lnTo>
                    <a:pt x="718" y="1901"/>
                  </a:lnTo>
                  <a:lnTo>
                    <a:pt x="721" y="1908"/>
                  </a:lnTo>
                  <a:lnTo>
                    <a:pt x="726" y="1921"/>
                  </a:lnTo>
                  <a:lnTo>
                    <a:pt x="732" y="1933"/>
                  </a:lnTo>
                  <a:lnTo>
                    <a:pt x="735" y="1939"/>
                  </a:lnTo>
                  <a:lnTo>
                    <a:pt x="738" y="1944"/>
                  </a:lnTo>
                  <a:lnTo>
                    <a:pt x="738" y="1944"/>
                  </a:lnTo>
                  <a:lnTo>
                    <a:pt x="745" y="1945"/>
                  </a:lnTo>
                  <a:lnTo>
                    <a:pt x="751" y="1945"/>
                  </a:lnTo>
                  <a:lnTo>
                    <a:pt x="756" y="1944"/>
                  </a:lnTo>
                  <a:lnTo>
                    <a:pt x="761" y="1941"/>
                  </a:lnTo>
                  <a:lnTo>
                    <a:pt x="761" y="1941"/>
                  </a:lnTo>
                  <a:lnTo>
                    <a:pt x="763" y="1924"/>
                  </a:lnTo>
                  <a:lnTo>
                    <a:pt x="764" y="1906"/>
                  </a:lnTo>
                  <a:lnTo>
                    <a:pt x="764" y="1886"/>
                  </a:lnTo>
                  <a:lnTo>
                    <a:pt x="763" y="1867"/>
                  </a:lnTo>
                  <a:lnTo>
                    <a:pt x="760" y="1848"/>
                  </a:lnTo>
                  <a:lnTo>
                    <a:pt x="757" y="1839"/>
                  </a:lnTo>
                  <a:lnTo>
                    <a:pt x="754" y="1831"/>
                  </a:lnTo>
                  <a:lnTo>
                    <a:pt x="751" y="1822"/>
                  </a:lnTo>
                  <a:lnTo>
                    <a:pt x="747" y="1815"/>
                  </a:lnTo>
                  <a:lnTo>
                    <a:pt x="742" y="1808"/>
                  </a:lnTo>
                  <a:lnTo>
                    <a:pt x="736" y="1802"/>
                  </a:lnTo>
                  <a:lnTo>
                    <a:pt x="736" y="1802"/>
                  </a:lnTo>
                  <a:lnTo>
                    <a:pt x="721" y="1802"/>
                  </a:lnTo>
                  <a:lnTo>
                    <a:pt x="706" y="1802"/>
                  </a:lnTo>
                  <a:lnTo>
                    <a:pt x="692" y="1803"/>
                  </a:lnTo>
                  <a:lnTo>
                    <a:pt x="679" y="1805"/>
                  </a:lnTo>
                  <a:lnTo>
                    <a:pt x="654" y="1809"/>
                  </a:lnTo>
                  <a:lnTo>
                    <a:pt x="630" y="1813"/>
                  </a:lnTo>
                  <a:lnTo>
                    <a:pt x="630" y="1813"/>
                  </a:lnTo>
                  <a:close/>
                  <a:moveTo>
                    <a:pt x="718" y="1952"/>
                  </a:moveTo>
                  <a:lnTo>
                    <a:pt x="718" y="1952"/>
                  </a:lnTo>
                  <a:lnTo>
                    <a:pt x="719" y="1953"/>
                  </a:lnTo>
                  <a:lnTo>
                    <a:pt x="720" y="1953"/>
                  </a:lnTo>
                  <a:lnTo>
                    <a:pt x="721" y="1954"/>
                  </a:lnTo>
                  <a:lnTo>
                    <a:pt x="721" y="1952"/>
                  </a:lnTo>
                  <a:lnTo>
                    <a:pt x="721" y="1952"/>
                  </a:lnTo>
                  <a:lnTo>
                    <a:pt x="718" y="1943"/>
                  </a:lnTo>
                  <a:lnTo>
                    <a:pt x="716" y="1933"/>
                  </a:lnTo>
                  <a:lnTo>
                    <a:pt x="711" y="1923"/>
                  </a:lnTo>
                  <a:lnTo>
                    <a:pt x="706" y="1913"/>
                  </a:lnTo>
                  <a:lnTo>
                    <a:pt x="706" y="1913"/>
                  </a:lnTo>
                  <a:lnTo>
                    <a:pt x="701" y="1911"/>
                  </a:lnTo>
                  <a:lnTo>
                    <a:pt x="693" y="1911"/>
                  </a:lnTo>
                  <a:lnTo>
                    <a:pt x="687" y="1911"/>
                  </a:lnTo>
                  <a:lnTo>
                    <a:pt x="682" y="1911"/>
                  </a:lnTo>
                  <a:lnTo>
                    <a:pt x="682" y="1911"/>
                  </a:lnTo>
                  <a:lnTo>
                    <a:pt x="677" y="1917"/>
                  </a:lnTo>
                  <a:lnTo>
                    <a:pt x="674" y="1927"/>
                  </a:lnTo>
                  <a:lnTo>
                    <a:pt x="672" y="1938"/>
                  </a:lnTo>
                  <a:lnTo>
                    <a:pt x="671" y="1949"/>
                  </a:lnTo>
                  <a:lnTo>
                    <a:pt x="670" y="1962"/>
                  </a:lnTo>
                  <a:lnTo>
                    <a:pt x="670" y="1974"/>
                  </a:lnTo>
                  <a:lnTo>
                    <a:pt x="671" y="1998"/>
                  </a:lnTo>
                  <a:lnTo>
                    <a:pt x="671" y="1998"/>
                  </a:lnTo>
                  <a:lnTo>
                    <a:pt x="673" y="2006"/>
                  </a:lnTo>
                  <a:lnTo>
                    <a:pt x="675" y="2016"/>
                  </a:lnTo>
                  <a:lnTo>
                    <a:pt x="680" y="2033"/>
                  </a:lnTo>
                  <a:lnTo>
                    <a:pt x="687" y="2049"/>
                  </a:lnTo>
                  <a:lnTo>
                    <a:pt x="693" y="2063"/>
                  </a:lnTo>
                  <a:lnTo>
                    <a:pt x="693" y="2063"/>
                  </a:lnTo>
                  <a:lnTo>
                    <a:pt x="703" y="2064"/>
                  </a:lnTo>
                  <a:lnTo>
                    <a:pt x="711" y="2064"/>
                  </a:lnTo>
                  <a:lnTo>
                    <a:pt x="721" y="2062"/>
                  </a:lnTo>
                  <a:lnTo>
                    <a:pt x="729" y="2059"/>
                  </a:lnTo>
                  <a:lnTo>
                    <a:pt x="729" y="2059"/>
                  </a:lnTo>
                  <a:lnTo>
                    <a:pt x="731" y="2047"/>
                  </a:lnTo>
                  <a:lnTo>
                    <a:pt x="732" y="2033"/>
                  </a:lnTo>
                  <a:lnTo>
                    <a:pt x="731" y="2019"/>
                  </a:lnTo>
                  <a:lnTo>
                    <a:pt x="730" y="2005"/>
                  </a:lnTo>
                  <a:lnTo>
                    <a:pt x="727" y="1991"/>
                  </a:lnTo>
                  <a:lnTo>
                    <a:pt x="724" y="1977"/>
                  </a:lnTo>
                  <a:lnTo>
                    <a:pt x="718" y="1952"/>
                  </a:lnTo>
                  <a:lnTo>
                    <a:pt x="718" y="1952"/>
                  </a:lnTo>
                  <a:close/>
                  <a:moveTo>
                    <a:pt x="798" y="2098"/>
                  </a:moveTo>
                  <a:lnTo>
                    <a:pt x="798" y="2098"/>
                  </a:lnTo>
                  <a:lnTo>
                    <a:pt x="799" y="2088"/>
                  </a:lnTo>
                  <a:lnTo>
                    <a:pt x="799" y="2075"/>
                  </a:lnTo>
                  <a:lnTo>
                    <a:pt x="797" y="2046"/>
                  </a:lnTo>
                  <a:lnTo>
                    <a:pt x="795" y="2032"/>
                  </a:lnTo>
                  <a:lnTo>
                    <a:pt x="793" y="2019"/>
                  </a:lnTo>
                  <a:lnTo>
                    <a:pt x="791" y="2008"/>
                  </a:lnTo>
                  <a:lnTo>
                    <a:pt x="787" y="2001"/>
                  </a:lnTo>
                  <a:lnTo>
                    <a:pt x="787" y="2001"/>
                  </a:lnTo>
                  <a:lnTo>
                    <a:pt x="777" y="2005"/>
                  </a:lnTo>
                  <a:lnTo>
                    <a:pt x="767" y="2010"/>
                  </a:lnTo>
                  <a:lnTo>
                    <a:pt x="758" y="2015"/>
                  </a:lnTo>
                  <a:lnTo>
                    <a:pt x="750" y="2018"/>
                  </a:lnTo>
                  <a:lnTo>
                    <a:pt x="750" y="2018"/>
                  </a:lnTo>
                  <a:lnTo>
                    <a:pt x="751" y="2031"/>
                  </a:lnTo>
                  <a:lnTo>
                    <a:pt x="750" y="2045"/>
                  </a:lnTo>
                  <a:lnTo>
                    <a:pt x="749" y="2051"/>
                  </a:lnTo>
                  <a:lnTo>
                    <a:pt x="748" y="2058"/>
                  </a:lnTo>
                  <a:lnTo>
                    <a:pt x="746" y="2063"/>
                  </a:lnTo>
                  <a:lnTo>
                    <a:pt x="742" y="2069"/>
                  </a:lnTo>
                  <a:lnTo>
                    <a:pt x="738" y="2074"/>
                  </a:lnTo>
                  <a:lnTo>
                    <a:pt x="734" y="2078"/>
                  </a:lnTo>
                  <a:lnTo>
                    <a:pt x="729" y="2081"/>
                  </a:lnTo>
                  <a:lnTo>
                    <a:pt x="723" y="2084"/>
                  </a:lnTo>
                  <a:lnTo>
                    <a:pt x="716" y="2085"/>
                  </a:lnTo>
                  <a:lnTo>
                    <a:pt x="708" y="2086"/>
                  </a:lnTo>
                  <a:lnTo>
                    <a:pt x="700" y="2085"/>
                  </a:lnTo>
                  <a:lnTo>
                    <a:pt x="690" y="2083"/>
                  </a:lnTo>
                  <a:lnTo>
                    <a:pt x="690" y="2083"/>
                  </a:lnTo>
                  <a:lnTo>
                    <a:pt x="684" y="2078"/>
                  </a:lnTo>
                  <a:lnTo>
                    <a:pt x="679" y="2072"/>
                  </a:lnTo>
                  <a:lnTo>
                    <a:pt x="676" y="2064"/>
                  </a:lnTo>
                  <a:lnTo>
                    <a:pt x="673" y="2057"/>
                  </a:lnTo>
                  <a:lnTo>
                    <a:pt x="667" y="2039"/>
                  </a:lnTo>
                  <a:lnTo>
                    <a:pt x="661" y="2023"/>
                  </a:lnTo>
                  <a:lnTo>
                    <a:pt x="661" y="2023"/>
                  </a:lnTo>
                  <a:lnTo>
                    <a:pt x="660" y="2027"/>
                  </a:lnTo>
                  <a:lnTo>
                    <a:pt x="658" y="2030"/>
                  </a:lnTo>
                  <a:lnTo>
                    <a:pt x="655" y="2031"/>
                  </a:lnTo>
                  <a:lnTo>
                    <a:pt x="650" y="2032"/>
                  </a:lnTo>
                  <a:lnTo>
                    <a:pt x="643" y="2032"/>
                  </a:lnTo>
                  <a:lnTo>
                    <a:pt x="640" y="2032"/>
                  </a:lnTo>
                  <a:lnTo>
                    <a:pt x="638" y="2033"/>
                  </a:lnTo>
                  <a:lnTo>
                    <a:pt x="638" y="2033"/>
                  </a:lnTo>
                  <a:lnTo>
                    <a:pt x="642" y="2044"/>
                  </a:lnTo>
                  <a:lnTo>
                    <a:pt x="645" y="2057"/>
                  </a:lnTo>
                  <a:lnTo>
                    <a:pt x="647" y="2069"/>
                  </a:lnTo>
                  <a:lnTo>
                    <a:pt x="649" y="2084"/>
                  </a:lnTo>
                  <a:lnTo>
                    <a:pt x="652" y="2112"/>
                  </a:lnTo>
                  <a:lnTo>
                    <a:pt x="655" y="2126"/>
                  </a:lnTo>
                  <a:lnTo>
                    <a:pt x="658" y="2138"/>
                  </a:lnTo>
                  <a:lnTo>
                    <a:pt x="658" y="2138"/>
                  </a:lnTo>
                  <a:lnTo>
                    <a:pt x="679" y="2151"/>
                  </a:lnTo>
                  <a:lnTo>
                    <a:pt x="700" y="2165"/>
                  </a:lnTo>
                  <a:lnTo>
                    <a:pt x="721" y="2179"/>
                  </a:lnTo>
                  <a:lnTo>
                    <a:pt x="733" y="2185"/>
                  </a:lnTo>
                  <a:lnTo>
                    <a:pt x="745" y="2190"/>
                  </a:lnTo>
                  <a:lnTo>
                    <a:pt x="745" y="2190"/>
                  </a:lnTo>
                  <a:lnTo>
                    <a:pt x="755" y="2185"/>
                  </a:lnTo>
                  <a:lnTo>
                    <a:pt x="765" y="2178"/>
                  </a:lnTo>
                  <a:lnTo>
                    <a:pt x="773" y="2168"/>
                  </a:lnTo>
                  <a:lnTo>
                    <a:pt x="781" y="2156"/>
                  </a:lnTo>
                  <a:lnTo>
                    <a:pt x="787" y="2144"/>
                  </a:lnTo>
                  <a:lnTo>
                    <a:pt x="793" y="2130"/>
                  </a:lnTo>
                  <a:lnTo>
                    <a:pt x="796" y="2114"/>
                  </a:lnTo>
                  <a:lnTo>
                    <a:pt x="798" y="2098"/>
                  </a:lnTo>
                  <a:lnTo>
                    <a:pt x="798" y="209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9" name="Freeform 254"/>
            <p:cNvSpPr>
              <a:spLocks noEditPoints="1"/>
            </p:cNvSpPr>
            <p:nvPr/>
          </p:nvSpPr>
          <p:spPr bwMode="auto">
            <a:xfrm>
              <a:off x="6045201" y="3317875"/>
              <a:ext cx="190500" cy="322263"/>
            </a:xfrm>
            <a:custGeom>
              <a:avLst/>
              <a:gdLst/>
              <a:ahLst/>
              <a:cxnLst>
                <a:cxn ang="0">
                  <a:pos x="8" y="233"/>
                </a:cxn>
                <a:cxn ang="0">
                  <a:pos x="2" y="148"/>
                </a:cxn>
                <a:cxn ang="0">
                  <a:pos x="24" y="51"/>
                </a:cxn>
                <a:cxn ang="0">
                  <a:pos x="68" y="20"/>
                </a:cxn>
                <a:cxn ang="0">
                  <a:pos x="180" y="1"/>
                </a:cxn>
                <a:cxn ang="0">
                  <a:pos x="192" y="5"/>
                </a:cxn>
                <a:cxn ang="0">
                  <a:pos x="235" y="16"/>
                </a:cxn>
                <a:cxn ang="0">
                  <a:pos x="258" y="136"/>
                </a:cxn>
                <a:cxn ang="0">
                  <a:pos x="327" y="405"/>
                </a:cxn>
                <a:cxn ang="0">
                  <a:pos x="355" y="486"/>
                </a:cxn>
                <a:cxn ang="0">
                  <a:pos x="351" y="558"/>
                </a:cxn>
                <a:cxn ang="0">
                  <a:pos x="282" y="599"/>
                </a:cxn>
                <a:cxn ang="0">
                  <a:pos x="219" y="606"/>
                </a:cxn>
                <a:cxn ang="0">
                  <a:pos x="180" y="610"/>
                </a:cxn>
                <a:cxn ang="0">
                  <a:pos x="135" y="566"/>
                </a:cxn>
                <a:cxn ang="0">
                  <a:pos x="71" y="438"/>
                </a:cxn>
                <a:cxn ang="0">
                  <a:pos x="32" y="232"/>
                </a:cxn>
                <a:cxn ang="0">
                  <a:pos x="15" y="157"/>
                </a:cxn>
                <a:cxn ang="0">
                  <a:pos x="66" y="209"/>
                </a:cxn>
                <a:cxn ang="0">
                  <a:pos x="184" y="146"/>
                </a:cxn>
                <a:cxn ang="0">
                  <a:pos x="133" y="26"/>
                </a:cxn>
                <a:cxn ang="0">
                  <a:pos x="38" y="56"/>
                </a:cxn>
                <a:cxn ang="0">
                  <a:pos x="307" y="396"/>
                </a:cxn>
                <a:cxn ang="0">
                  <a:pos x="263" y="220"/>
                </a:cxn>
                <a:cxn ang="0">
                  <a:pos x="229" y="68"/>
                </a:cxn>
                <a:cxn ang="0">
                  <a:pos x="203" y="28"/>
                </a:cxn>
                <a:cxn ang="0">
                  <a:pos x="192" y="30"/>
                </a:cxn>
                <a:cxn ang="0">
                  <a:pos x="190" y="46"/>
                </a:cxn>
                <a:cxn ang="0">
                  <a:pos x="201" y="151"/>
                </a:cxn>
                <a:cxn ang="0">
                  <a:pos x="217" y="245"/>
                </a:cxn>
                <a:cxn ang="0">
                  <a:pos x="284" y="458"/>
                </a:cxn>
                <a:cxn ang="0">
                  <a:pos x="311" y="571"/>
                </a:cxn>
                <a:cxn ang="0">
                  <a:pos x="312" y="526"/>
                </a:cxn>
                <a:cxn ang="0">
                  <a:pos x="297" y="471"/>
                </a:cxn>
                <a:cxn ang="0">
                  <a:pos x="328" y="545"/>
                </a:cxn>
                <a:cxn ang="0">
                  <a:pos x="341" y="519"/>
                </a:cxn>
                <a:cxn ang="0">
                  <a:pos x="158" y="298"/>
                </a:cxn>
                <a:cxn ang="0">
                  <a:pos x="116" y="315"/>
                </a:cxn>
                <a:cxn ang="0">
                  <a:pos x="76" y="262"/>
                </a:cxn>
                <a:cxn ang="0">
                  <a:pos x="45" y="230"/>
                </a:cxn>
                <a:cxn ang="0">
                  <a:pos x="81" y="419"/>
                </a:cxn>
                <a:cxn ang="0">
                  <a:pos x="148" y="555"/>
                </a:cxn>
                <a:cxn ang="0">
                  <a:pos x="190" y="589"/>
                </a:cxn>
                <a:cxn ang="0">
                  <a:pos x="278" y="583"/>
                </a:cxn>
                <a:cxn ang="0">
                  <a:pos x="285" y="527"/>
                </a:cxn>
                <a:cxn ang="0">
                  <a:pos x="245" y="407"/>
                </a:cxn>
                <a:cxn ang="0">
                  <a:pos x="195" y="222"/>
                </a:cxn>
                <a:cxn ang="0">
                  <a:pos x="154" y="214"/>
                </a:cxn>
                <a:cxn ang="0">
                  <a:pos x="87" y="251"/>
                </a:cxn>
                <a:cxn ang="0">
                  <a:pos x="135" y="250"/>
                </a:cxn>
                <a:cxn ang="0">
                  <a:pos x="123" y="222"/>
                </a:cxn>
                <a:cxn ang="0">
                  <a:pos x="92" y="272"/>
                </a:cxn>
                <a:cxn ang="0">
                  <a:pos x="108" y="302"/>
                </a:cxn>
                <a:cxn ang="0">
                  <a:pos x="141" y="278"/>
                </a:cxn>
                <a:cxn ang="0">
                  <a:pos x="92" y="272"/>
                </a:cxn>
              </a:cxnLst>
              <a:rect l="0" t="0" r="r" b="b"/>
              <a:pathLst>
                <a:path w="361" h="611">
                  <a:moveTo>
                    <a:pt x="32" y="232"/>
                  </a:moveTo>
                  <a:lnTo>
                    <a:pt x="32" y="232"/>
                  </a:lnTo>
                  <a:lnTo>
                    <a:pt x="28" y="231"/>
                  </a:lnTo>
                  <a:lnTo>
                    <a:pt x="25" y="230"/>
                  </a:lnTo>
                  <a:lnTo>
                    <a:pt x="18" y="232"/>
                  </a:lnTo>
                  <a:lnTo>
                    <a:pt x="12" y="233"/>
                  </a:lnTo>
                  <a:lnTo>
                    <a:pt x="8" y="233"/>
                  </a:lnTo>
                  <a:lnTo>
                    <a:pt x="4" y="232"/>
                  </a:lnTo>
                  <a:lnTo>
                    <a:pt x="4" y="232"/>
                  </a:lnTo>
                  <a:lnTo>
                    <a:pt x="2" y="224"/>
                  </a:lnTo>
                  <a:lnTo>
                    <a:pt x="1" y="214"/>
                  </a:lnTo>
                  <a:lnTo>
                    <a:pt x="0" y="194"/>
                  </a:lnTo>
                  <a:lnTo>
                    <a:pt x="2" y="148"/>
                  </a:lnTo>
                  <a:lnTo>
                    <a:pt x="2" y="148"/>
                  </a:lnTo>
                  <a:lnTo>
                    <a:pt x="4" y="124"/>
                  </a:lnTo>
                  <a:lnTo>
                    <a:pt x="6" y="103"/>
                  </a:lnTo>
                  <a:lnTo>
                    <a:pt x="10" y="84"/>
                  </a:lnTo>
                  <a:lnTo>
                    <a:pt x="12" y="75"/>
                  </a:lnTo>
                  <a:lnTo>
                    <a:pt x="15" y="66"/>
                  </a:lnTo>
                  <a:lnTo>
                    <a:pt x="20" y="59"/>
                  </a:lnTo>
                  <a:lnTo>
                    <a:pt x="24" y="51"/>
                  </a:lnTo>
                  <a:lnTo>
                    <a:pt x="29" y="45"/>
                  </a:lnTo>
                  <a:lnTo>
                    <a:pt x="35" y="39"/>
                  </a:lnTo>
                  <a:lnTo>
                    <a:pt x="42" y="33"/>
                  </a:lnTo>
                  <a:lnTo>
                    <a:pt x="50" y="28"/>
                  </a:lnTo>
                  <a:lnTo>
                    <a:pt x="58" y="24"/>
                  </a:lnTo>
                  <a:lnTo>
                    <a:pt x="68" y="20"/>
                  </a:lnTo>
                  <a:lnTo>
                    <a:pt x="68" y="20"/>
                  </a:lnTo>
                  <a:lnTo>
                    <a:pt x="81" y="16"/>
                  </a:lnTo>
                  <a:lnTo>
                    <a:pt x="95" y="14"/>
                  </a:lnTo>
                  <a:lnTo>
                    <a:pt x="122" y="10"/>
                  </a:lnTo>
                  <a:lnTo>
                    <a:pt x="152" y="6"/>
                  </a:lnTo>
                  <a:lnTo>
                    <a:pt x="166" y="4"/>
                  </a:lnTo>
                  <a:lnTo>
                    <a:pt x="180" y="1"/>
                  </a:lnTo>
                  <a:lnTo>
                    <a:pt x="180" y="1"/>
                  </a:lnTo>
                  <a:lnTo>
                    <a:pt x="182" y="1"/>
                  </a:lnTo>
                  <a:lnTo>
                    <a:pt x="183" y="1"/>
                  </a:lnTo>
                  <a:lnTo>
                    <a:pt x="187" y="2"/>
                  </a:lnTo>
                  <a:lnTo>
                    <a:pt x="189" y="4"/>
                  </a:lnTo>
                  <a:lnTo>
                    <a:pt x="190" y="5"/>
                  </a:lnTo>
                  <a:lnTo>
                    <a:pt x="192" y="5"/>
                  </a:lnTo>
                  <a:lnTo>
                    <a:pt x="192" y="5"/>
                  </a:lnTo>
                  <a:lnTo>
                    <a:pt x="199" y="2"/>
                  </a:lnTo>
                  <a:lnTo>
                    <a:pt x="206" y="0"/>
                  </a:lnTo>
                  <a:lnTo>
                    <a:pt x="211" y="0"/>
                  </a:lnTo>
                  <a:lnTo>
                    <a:pt x="217" y="1"/>
                  </a:lnTo>
                  <a:lnTo>
                    <a:pt x="222" y="4"/>
                  </a:lnTo>
                  <a:lnTo>
                    <a:pt x="226" y="8"/>
                  </a:lnTo>
                  <a:lnTo>
                    <a:pt x="235" y="16"/>
                  </a:lnTo>
                  <a:lnTo>
                    <a:pt x="235" y="16"/>
                  </a:lnTo>
                  <a:lnTo>
                    <a:pt x="236" y="34"/>
                  </a:lnTo>
                  <a:lnTo>
                    <a:pt x="238" y="51"/>
                  </a:lnTo>
                  <a:lnTo>
                    <a:pt x="242" y="70"/>
                  </a:lnTo>
                  <a:lnTo>
                    <a:pt x="247" y="87"/>
                  </a:lnTo>
                  <a:lnTo>
                    <a:pt x="255" y="120"/>
                  </a:lnTo>
                  <a:lnTo>
                    <a:pt x="258" y="136"/>
                  </a:lnTo>
                  <a:lnTo>
                    <a:pt x="262" y="152"/>
                  </a:lnTo>
                  <a:lnTo>
                    <a:pt x="262" y="152"/>
                  </a:lnTo>
                  <a:lnTo>
                    <a:pt x="268" y="183"/>
                  </a:lnTo>
                  <a:lnTo>
                    <a:pt x="274" y="215"/>
                  </a:lnTo>
                  <a:lnTo>
                    <a:pt x="290" y="277"/>
                  </a:lnTo>
                  <a:lnTo>
                    <a:pt x="309" y="342"/>
                  </a:lnTo>
                  <a:lnTo>
                    <a:pt x="327" y="405"/>
                  </a:lnTo>
                  <a:lnTo>
                    <a:pt x="327" y="405"/>
                  </a:lnTo>
                  <a:lnTo>
                    <a:pt x="334" y="426"/>
                  </a:lnTo>
                  <a:lnTo>
                    <a:pt x="342" y="447"/>
                  </a:lnTo>
                  <a:lnTo>
                    <a:pt x="349" y="466"/>
                  </a:lnTo>
                  <a:lnTo>
                    <a:pt x="353" y="475"/>
                  </a:lnTo>
                  <a:lnTo>
                    <a:pt x="355" y="486"/>
                  </a:lnTo>
                  <a:lnTo>
                    <a:pt x="355" y="486"/>
                  </a:lnTo>
                  <a:lnTo>
                    <a:pt x="358" y="508"/>
                  </a:lnTo>
                  <a:lnTo>
                    <a:pt x="361" y="529"/>
                  </a:lnTo>
                  <a:lnTo>
                    <a:pt x="361" y="529"/>
                  </a:lnTo>
                  <a:lnTo>
                    <a:pt x="360" y="538"/>
                  </a:lnTo>
                  <a:lnTo>
                    <a:pt x="358" y="545"/>
                  </a:lnTo>
                  <a:lnTo>
                    <a:pt x="355" y="551"/>
                  </a:lnTo>
                  <a:lnTo>
                    <a:pt x="351" y="558"/>
                  </a:lnTo>
                  <a:lnTo>
                    <a:pt x="342" y="571"/>
                  </a:lnTo>
                  <a:lnTo>
                    <a:pt x="332" y="584"/>
                  </a:lnTo>
                  <a:lnTo>
                    <a:pt x="332" y="584"/>
                  </a:lnTo>
                  <a:lnTo>
                    <a:pt x="320" y="589"/>
                  </a:lnTo>
                  <a:lnTo>
                    <a:pt x="308" y="592"/>
                  </a:lnTo>
                  <a:lnTo>
                    <a:pt x="282" y="599"/>
                  </a:lnTo>
                  <a:lnTo>
                    <a:pt x="282" y="599"/>
                  </a:lnTo>
                  <a:lnTo>
                    <a:pt x="257" y="605"/>
                  </a:lnTo>
                  <a:lnTo>
                    <a:pt x="244" y="608"/>
                  </a:lnTo>
                  <a:lnTo>
                    <a:pt x="233" y="609"/>
                  </a:lnTo>
                  <a:lnTo>
                    <a:pt x="233" y="609"/>
                  </a:lnTo>
                  <a:lnTo>
                    <a:pt x="228" y="609"/>
                  </a:lnTo>
                  <a:lnTo>
                    <a:pt x="224" y="608"/>
                  </a:lnTo>
                  <a:lnTo>
                    <a:pt x="219" y="606"/>
                  </a:lnTo>
                  <a:lnTo>
                    <a:pt x="214" y="606"/>
                  </a:lnTo>
                  <a:lnTo>
                    <a:pt x="214" y="606"/>
                  </a:lnTo>
                  <a:lnTo>
                    <a:pt x="205" y="608"/>
                  </a:lnTo>
                  <a:lnTo>
                    <a:pt x="196" y="610"/>
                  </a:lnTo>
                  <a:lnTo>
                    <a:pt x="191" y="611"/>
                  </a:lnTo>
                  <a:lnTo>
                    <a:pt x="186" y="611"/>
                  </a:lnTo>
                  <a:lnTo>
                    <a:pt x="180" y="610"/>
                  </a:lnTo>
                  <a:lnTo>
                    <a:pt x="175" y="608"/>
                  </a:lnTo>
                  <a:lnTo>
                    <a:pt x="175" y="608"/>
                  </a:lnTo>
                  <a:lnTo>
                    <a:pt x="165" y="601"/>
                  </a:lnTo>
                  <a:lnTo>
                    <a:pt x="154" y="591"/>
                  </a:lnTo>
                  <a:lnTo>
                    <a:pt x="154" y="591"/>
                  </a:lnTo>
                  <a:lnTo>
                    <a:pt x="144" y="579"/>
                  </a:lnTo>
                  <a:lnTo>
                    <a:pt x="135" y="566"/>
                  </a:lnTo>
                  <a:lnTo>
                    <a:pt x="117" y="536"/>
                  </a:lnTo>
                  <a:lnTo>
                    <a:pt x="117" y="536"/>
                  </a:lnTo>
                  <a:lnTo>
                    <a:pt x="105" y="518"/>
                  </a:lnTo>
                  <a:lnTo>
                    <a:pt x="96" y="502"/>
                  </a:lnTo>
                  <a:lnTo>
                    <a:pt x="96" y="502"/>
                  </a:lnTo>
                  <a:lnTo>
                    <a:pt x="83" y="471"/>
                  </a:lnTo>
                  <a:lnTo>
                    <a:pt x="71" y="438"/>
                  </a:lnTo>
                  <a:lnTo>
                    <a:pt x="61" y="405"/>
                  </a:lnTo>
                  <a:lnTo>
                    <a:pt x="53" y="371"/>
                  </a:lnTo>
                  <a:lnTo>
                    <a:pt x="46" y="336"/>
                  </a:lnTo>
                  <a:lnTo>
                    <a:pt x="41" y="302"/>
                  </a:lnTo>
                  <a:lnTo>
                    <a:pt x="36" y="268"/>
                  </a:lnTo>
                  <a:lnTo>
                    <a:pt x="32" y="232"/>
                  </a:lnTo>
                  <a:lnTo>
                    <a:pt x="32" y="232"/>
                  </a:lnTo>
                  <a:close/>
                  <a:moveTo>
                    <a:pt x="38" y="56"/>
                  </a:moveTo>
                  <a:lnTo>
                    <a:pt x="38" y="56"/>
                  </a:lnTo>
                  <a:lnTo>
                    <a:pt x="30" y="74"/>
                  </a:lnTo>
                  <a:lnTo>
                    <a:pt x="25" y="94"/>
                  </a:lnTo>
                  <a:lnTo>
                    <a:pt x="20" y="115"/>
                  </a:lnTo>
                  <a:lnTo>
                    <a:pt x="16" y="136"/>
                  </a:lnTo>
                  <a:lnTo>
                    <a:pt x="15" y="157"/>
                  </a:lnTo>
                  <a:lnTo>
                    <a:pt x="15" y="177"/>
                  </a:lnTo>
                  <a:lnTo>
                    <a:pt x="16" y="195"/>
                  </a:lnTo>
                  <a:lnTo>
                    <a:pt x="18" y="204"/>
                  </a:lnTo>
                  <a:lnTo>
                    <a:pt x="21" y="212"/>
                  </a:lnTo>
                  <a:lnTo>
                    <a:pt x="21" y="212"/>
                  </a:lnTo>
                  <a:lnTo>
                    <a:pt x="43" y="211"/>
                  </a:lnTo>
                  <a:lnTo>
                    <a:pt x="66" y="209"/>
                  </a:lnTo>
                  <a:lnTo>
                    <a:pt x="88" y="206"/>
                  </a:lnTo>
                  <a:lnTo>
                    <a:pt x="111" y="201"/>
                  </a:lnTo>
                  <a:lnTo>
                    <a:pt x="152" y="193"/>
                  </a:lnTo>
                  <a:lnTo>
                    <a:pt x="190" y="185"/>
                  </a:lnTo>
                  <a:lnTo>
                    <a:pt x="190" y="185"/>
                  </a:lnTo>
                  <a:lnTo>
                    <a:pt x="187" y="166"/>
                  </a:lnTo>
                  <a:lnTo>
                    <a:pt x="184" y="146"/>
                  </a:lnTo>
                  <a:lnTo>
                    <a:pt x="180" y="103"/>
                  </a:lnTo>
                  <a:lnTo>
                    <a:pt x="177" y="61"/>
                  </a:lnTo>
                  <a:lnTo>
                    <a:pt x="174" y="42"/>
                  </a:lnTo>
                  <a:lnTo>
                    <a:pt x="171" y="26"/>
                  </a:lnTo>
                  <a:lnTo>
                    <a:pt x="171" y="26"/>
                  </a:lnTo>
                  <a:lnTo>
                    <a:pt x="151" y="25"/>
                  </a:lnTo>
                  <a:lnTo>
                    <a:pt x="133" y="26"/>
                  </a:lnTo>
                  <a:lnTo>
                    <a:pt x="116" y="28"/>
                  </a:lnTo>
                  <a:lnTo>
                    <a:pt x="99" y="32"/>
                  </a:lnTo>
                  <a:lnTo>
                    <a:pt x="83" y="36"/>
                  </a:lnTo>
                  <a:lnTo>
                    <a:pt x="68" y="42"/>
                  </a:lnTo>
                  <a:lnTo>
                    <a:pt x="53" y="48"/>
                  </a:lnTo>
                  <a:lnTo>
                    <a:pt x="38" y="56"/>
                  </a:lnTo>
                  <a:lnTo>
                    <a:pt x="38" y="56"/>
                  </a:lnTo>
                  <a:close/>
                  <a:moveTo>
                    <a:pt x="340" y="507"/>
                  </a:moveTo>
                  <a:lnTo>
                    <a:pt x="340" y="507"/>
                  </a:lnTo>
                  <a:lnTo>
                    <a:pt x="338" y="492"/>
                  </a:lnTo>
                  <a:lnTo>
                    <a:pt x="334" y="478"/>
                  </a:lnTo>
                  <a:lnTo>
                    <a:pt x="325" y="450"/>
                  </a:lnTo>
                  <a:lnTo>
                    <a:pt x="315" y="423"/>
                  </a:lnTo>
                  <a:lnTo>
                    <a:pt x="307" y="396"/>
                  </a:lnTo>
                  <a:lnTo>
                    <a:pt x="307" y="396"/>
                  </a:lnTo>
                  <a:lnTo>
                    <a:pt x="294" y="354"/>
                  </a:lnTo>
                  <a:lnTo>
                    <a:pt x="282" y="313"/>
                  </a:lnTo>
                  <a:lnTo>
                    <a:pt x="277" y="290"/>
                  </a:lnTo>
                  <a:lnTo>
                    <a:pt x="271" y="268"/>
                  </a:lnTo>
                  <a:lnTo>
                    <a:pt x="267" y="244"/>
                  </a:lnTo>
                  <a:lnTo>
                    <a:pt x="263" y="220"/>
                  </a:lnTo>
                  <a:lnTo>
                    <a:pt x="263" y="220"/>
                  </a:lnTo>
                  <a:lnTo>
                    <a:pt x="259" y="209"/>
                  </a:lnTo>
                  <a:lnTo>
                    <a:pt x="256" y="197"/>
                  </a:lnTo>
                  <a:lnTo>
                    <a:pt x="251" y="172"/>
                  </a:lnTo>
                  <a:lnTo>
                    <a:pt x="241" y="119"/>
                  </a:lnTo>
                  <a:lnTo>
                    <a:pt x="236" y="92"/>
                  </a:lnTo>
                  <a:lnTo>
                    <a:pt x="229" y="68"/>
                  </a:lnTo>
                  <a:lnTo>
                    <a:pt x="225" y="57"/>
                  </a:lnTo>
                  <a:lnTo>
                    <a:pt x="221" y="46"/>
                  </a:lnTo>
                  <a:lnTo>
                    <a:pt x="217" y="36"/>
                  </a:lnTo>
                  <a:lnTo>
                    <a:pt x="210" y="28"/>
                  </a:lnTo>
                  <a:lnTo>
                    <a:pt x="210" y="28"/>
                  </a:lnTo>
                  <a:lnTo>
                    <a:pt x="206" y="29"/>
                  </a:lnTo>
                  <a:lnTo>
                    <a:pt x="203" y="28"/>
                  </a:lnTo>
                  <a:lnTo>
                    <a:pt x="201" y="27"/>
                  </a:lnTo>
                  <a:lnTo>
                    <a:pt x="197" y="26"/>
                  </a:lnTo>
                  <a:lnTo>
                    <a:pt x="197" y="26"/>
                  </a:lnTo>
                  <a:lnTo>
                    <a:pt x="197" y="28"/>
                  </a:lnTo>
                  <a:lnTo>
                    <a:pt x="196" y="29"/>
                  </a:lnTo>
                  <a:lnTo>
                    <a:pt x="194" y="30"/>
                  </a:lnTo>
                  <a:lnTo>
                    <a:pt x="192" y="30"/>
                  </a:lnTo>
                  <a:lnTo>
                    <a:pt x="192" y="30"/>
                  </a:lnTo>
                  <a:lnTo>
                    <a:pt x="193" y="32"/>
                  </a:lnTo>
                  <a:lnTo>
                    <a:pt x="194" y="34"/>
                  </a:lnTo>
                  <a:lnTo>
                    <a:pt x="193" y="38"/>
                  </a:lnTo>
                  <a:lnTo>
                    <a:pt x="191" y="42"/>
                  </a:lnTo>
                  <a:lnTo>
                    <a:pt x="190" y="46"/>
                  </a:lnTo>
                  <a:lnTo>
                    <a:pt x="190" y="46"/>
                  </a:lnTo>
                  <a:lnTo>
                    <a:pt x="190" y="57"/>
                  </a:lnTo>
                  <a:lnTo>
                    <a:pt x="191" y="68"/>
                  </a:lnTo>
                  <a:lnTo>
                    <a:pt x="193" y="88"/>
                  </a:lnTo>
                  <a:lnTo>
                    <a:pt x="196" y="109"/>
                  </a:lnTo>
                  <a:lnTo>
                    <a:pt x="199" y="131"/>
                  </a:lnTo>
                  <a:lnTo>
                    <a:pt x="199" y="131"/>
                  </a:lnTo>
                  <a:lnTo>
                    <a:pt x="201" y="151"/>
                  </a:lnTo>
                  <a:lnTo>
                    <a:pt x="203" y="175"/>
                  </a:lnTo>
                  <a:lnTo>
                    <a:pt x="205" y="187"/>
                  </a:lnTo>
                  <a:lnTo>
                    <a:pt x="207" y="199"/>
                  </a:lnTo>
                  <a:lnTo>
                    <a:pt x="210" y="211"/>
                  </a:lnTo>
                  <a:lnTo>
                    <a:pt x="214" y="223"/>
                  </a:lnTo>
                  <a:lnTo>
                    <a:pt x="214" y="223"/>
                  </a:lnTo>
                  <a:lnTo>
                    <a:pt x="217" y="245"/>
                  </a:lnTo>
                  <a:lnTo>
                    <a:pt x="221" y="267"/>
                  </a:lnTo>
                  <a:lnTo>
                    <a:pt x="226" y="288"/>
                  </a:lnTo>
                  <a:lnTo>
                    <a:pt x="232" y="310"/>
                  </a:lnTo>
                  <a:lnTo>
                    <a:pt x="245" y="351"/>
                  </a:lnTo>
                  <a:lnTo>
                    <a:pt x="262" y="394"/>
                  </a:lnTo>
                  <a:lnTo>
                    <a:pt x="277" y="437"/>
                  </a:lnTo>
                  <a:lnTo>
                    <a:pt x="284" y="458"/>
                  </a:lnTo>
                  <a:lnTo>
                    <a:pt x="290" y="481"/>
                  </a:lnTo>
                  <a:lnTo>
                    <a:pt x="296" y="503"/>
                  </a:lnTo>
                  <a:lnTo>
                    <a:pt x="301" y="526"/>
                  </a:lnTo>
                  <a:lnTo>
                    <a:pt x="304" y="549"/>
                  </a:lnTo>
                  <a:lnTo>
                    <a:pt x="307" y="574"/>
                  </a:lnTo>
                  <a:lnTo>
                    <a:pt x="307" y="574"/>
                  </a:lnTo>
                  <a:lnTo>
                    <a:pt x="311" y="571"/>
                  </a:lnTo>
                  <a:lnTo>
                    <a:pt x="315" y="566"/>
                  </a:lnTo>
                  <a:lnTo>
                    <a:pt x="316" y="561"/>
                  </a:lnTo>
                  <a:lnTo>
                    <a:pt x="317" y="555"/>
                  </a:lnTo>
                  <a:lnTo>
                    <a:pt x="316" y="547"/>
                  </a:lnTo>
                  <a:lnTo>
                    <a:pt x="315" y="540"/>
                  </a:lnTo>
                  <a:lnTo>
                    <a:pt x="312" y="526"/>
                  </a:lnTo>
                  <a:lnTo>
                    <a:pt x="312" y="526"/>
                  </a:lnTo>
                  <a:lnTo>
                    <a:pt x="310" y="518"/>
                  </a:lnTo>
                  <a:lnTo>
                    <a:pt x="307" y="512"/>
                  </a:lnTo>
                  <a:lnTo>
                    <a:pt x="300" y="498"/>
                  </a:lnTo>
                  <a:lnTo>
                    <a:pt x="297" y="490"/>
                  </a:lnTo>
                  <a:lnTo>
                    <a:pt x="296" y="484"/>
                  </a:lnTo>
                  <a:lnTo>
                    <a:pt x="295" y="478"/>
                  </a:lnTo>
                  <a:lnTo>
                    <a:pt x="297" y="471"/>
                  </a:lnTo>
                  <a:lnTo>
                    <a:pt x="297" y="471"/>
                  </a:lnTo>
                  <a:lnTo>
                    <a:pt x="303" y="480"/>
                  </a:lnTo>
                  <a:lnTo>
                    <a:pt x="309" y="489"/>
                  </a:lnTo>
                  <a:lnTo>
                    <a:pt x="313" y="500"/>
                  </a:lnTo>
                  <a:lnTo>
                    <a:pt x="316" y="511"/>
                  </a:lnTo>
                  <a:lnTo>
                    <a:pt x="324" y="534"/>
                  </a:lnTo>
                  <a:lnTo>
                    <a:pt x="328" y="545"/>
                  </a:lnTo>
                  <a:lnTo>
                    <a:pt x="332" y="556"/>
                  </a:lnTo>
                  <a:lnTo>
                    <a:pt x="332" y="556"/>
                  </a:lnTo>
                  <a:lnTo>
                    <a:pt x="335" y="550"/>
                  </a:lnTo>
                  <a:lnTo>
                    <a:pt x="339" y="545"/>
                  </a:lnTo>
                  <a:lnTo>
                    <a:pt x="340" y="539"/>
                  </a:lnTo>
                  <a:lnTo>
                    <a:pt x="341" y="532"/>
                  </a:lnTo>
                  <a:lnTo>
                    <a:pt x="341" y="519"/>
                  </a:lnTo>
                  <a:lnTo>
                    <a:pt x="340" y="507"/>
                  </a:lnTo>
                  <a:lnTo>
                    <a:pt x="340" y="507"/>
                  </a:lnTo>
                  <a:close/>
                  <a:moveTo>
                    <a:pt x="141" y="220"/>
                  </a:moveTo>
                  <a:lnTo>
                    <a:pt x="141" y="220"/>
                  </a:lnTo>
                  <a:lnTo>
                    <a:pt x="150" y="257"/>
                  </a:lnTo>
                  <a:lnTo>
                    <a:pt x="154" y="275"/>
                  </a:lnTo>
                  <a:lnTo>
                    <a:pt x="158" y="298"/>
                  </a:lnTo>
                  <a:lnTo>
                    <a:pt x="158" y="298"/>
                  </a:lnTo>
                  <a:lnTo>
                    <a:pt x="152" y="303"/>
                  </a:lnTo>
                  <a:lnTo>
                    <a:pt x="146" y="307"/>
                  </a:lnTo>
                  <a:lnTo>
                    <a:pt x="139" y="311"/>
                  </a:lnTo>
                  <a:lnTo>
                    <a:pt x="132" y="313"/>
                  </a:lnTo>
                  <a:lnTo>
                    <a:pt x="124" y="314"/>
                  </a:lnTo>
                  <a:lnTo>
                    <a:pt x="116" y="315"/>
                  </a:lnTo>
                  <a:lnTo>
                    <a:pt x="96" y="315"/>
                  </a:lnTo>
                  <a:lnTo>
                    <a:pt x="96" y="315"/>
                  </a:lnTo>
                  <a:lnTo>
                    <a:pt x="90" y="304"/>
                  </a:lnTo>
                  <a:lnTo>
                    <a:pt x="86" y="295"/>
                  </a:lnTo>
                  <a:lnTo>
                    <a:pt x="82" y="284"/>
                  </a:lnTo>
                  <a:lnTo>
                    <a:pt x="78" y="274"/>
                  </a:lnTo>
                  <a:lnTo>
                    <a:pt x="76" y="262"/>
                  </a:lnTo>
                  <a:lnTo>
                    <a:pt x="75" y="252"/>
                  </a:lnTo>
                  <a:lnTo>
                    <a:pt x="73" y="225"/>
                  </a:lnTo>
                  <a:lnTo>
                    <a:pt x="73" y="225"/>
                  </a:lnTo>
                  <a:lnTo>
                    <a:pt x="67" y="225"/>
                  </a:lnTo>
                  <a:lnTo>
                    <a:pt x="60" y="226"/>
                  </a:lnTo>
                  <a:lnTo>
                    <a:pt x="45" y="230"/>
                  </a:lnTo>
                  <a:lnTo>
                    <a:pt x="45" y="230"/>
                  </a:lnTo>
                  <a:lnTo>
                    <a:pt x="51" y="278"/>
                  </a:lnTo>
                  <a:lnTo>
                    <a:pt x="54" y="303"/>
                  </a:lnTo>
                  <a:lnTo>
                    <a:pt x="58" y="327"/>
                  </a:lnTo>
                  <a:lnTo>
                    <a:pt x="62" y="350"/>
                  </a:lnTo>
                  <a:lnTo>
                    <a:pt x="68" y="374"/>
                  </a:lnTo>
                  <a:lnTo>
                    <a:pt x="74" y="396"/>
                  </a:lnTo>
                  <a:lnTo>
                    <a:pt x="81" y="419"/>
                  </a:lnTo>
                  <a:lnTo>
                    <a:pt x="88" y="440"/>
                  </a:lnTo>
                  <a:lnTo>
                    <a:pt x="96" y="462"/>
                  </a:lnTo>
                  <a:lnTo>
                    <a:pt x="105" y="482"/>
                  </a:lnTo>
                  <a:lnTo>
                    <a:pt x="115" y="501"/>
                  </a:lnTo>
                  <a:lnTo>
                    <a:pt x="124" y="519"/>
                  </a:lnTo>
                  <a:lnTo>
                    <a:pt x="136" y="538"/>
                  </a:lnTo>
                  <a:lnTo>
                    <a:pt x="148" y="555"/>
                  </a:lnTo>
                  <a:lnTo>
                    <a:pt x="162" y="571"/>
                  </a:lnTo>
                  <a:lnTo>
                    <a:pt x="162" y="571"/>
                  </a:lnTo>
                  <a:lnTo>
                    <a:pt x="167" y="576"/>
                  </a:lnTo>
                  <a:lnTo>
                    <a:pt x="173" y="580"/>
                  </a:lnTo>
                  <a:lnTo>
                    <a:pt x="178" y="584"/>
                  </a:lnTo>
                  <a:lnTo>
                    <a:pt x="183" y="587"/>
                  </a:lnTo>
                  <a:lnTo>
                    <a:pt x="190" y="589"/>
                  </a:lnTo>
                  <a:lnTo>
                    <a:pt x="195" y="590"/>
                  </a:lnTo>
                  <a:lnTo>
                    <a:pt x="207" y="591"/>
                  </a:lnTo>
                  <a:lnTo>
                    <a:pt x="220" y="591"/>
                  </a:lnTo>
                  <a:lnTo>
                    <a:pt x="234" y="589"/>
                  </a:lnTo>
                  <a:lnTo>
                    <a:pt x="263" y="584"/>
                  </a:lnTo>
                  <a:lnTo>
                    <a:pt x="263" y="584"/>
                  </a:lnTo>
                  <a:lnTo>
                    <a:pt x="278" y="583"/>
                  </a:lnTo>
                  <a:lnTo>
                    <a:pt x="284" y="580"/>
                  </a:lnTo>
                  <a:lnTo>
                    <a:pt x="286" y="578"/>
                  </a:lnTo>
                  <a:lnTo>
                    <a:pt x="289" y="576"/>
                  </a:lnTo>
                  <a:lnTo>
                    <a:pt x="289" y="576"/>
                  </a:lnTo>
                  <a:lnTo>
                    <a:pt x="289" y="559"/>
                  </a:lnTo>
                  <a:lnTo>
                    <a:pt x="287" y="543"/>
                  </a:lnTo>
                  <a:lnTo>
                    <a:pt x="285" y="527"/>
                  </a:lnTo>
                  <a:lnTo>
                    <a:pt x="283" y="513"/>
                  </a:lnTo>
                  <a:lnTo>
                    <a:pt x="275" y="485"/>
                  </a:lnTo>
                  <a:lnTo>
                    <a:pt x="267" y="457"/>
                  </a:lnTo>
                  <a:lnTo>
                    <a:pt x="267" y="457"/>
                  </a:lnTo>
                  <a:lnTo>
                    <a:pt x="260" y="440"/>
                  </a:lnTo>
                  <a:lnTo>
                    <a:pt x="253" y="424"/>
                  </a:lnTo>
                  <a:lnTo>
                    <a:pt x="245" y="407"/>
                  </a:lnTo>
                  <a:lnTo>
                    <a:pt x="239" y="390"/>
                  </a:lnTo>
                  <a:lnTo>
                    <a:pt x="239" y="390"/>
                  </a:lnTo>
                  <a:lnTo>
                    <a:pt x="224" y="343"/>
                  </a:lnTo>
                  <a:lnTo>
                    <a:pt x="211" y="293"/>
                  </a:lnTo>
                  <a:lnTo>
                    <a:pt x="205" y="269"/>
                  </a:lnTo>
                  <a:lnTo>
                    <a:pt x="199" y="245"/>
                  </a:lnTo>
                  <a:lnTo>
                    <a:pt x="195" y="222"/>
                  </a:lnTo>
                  <a:lnTo>
                    <a:pt x="192" y="198"/>
                  </a:lnTo>
                  <a:lnTo>
                    <a:pt x="192" y="198"/>
                  </a:lnTo>
                  <a:lnTo>
                    <a:pt x="187" y="204"/>
                  </a:lnTo>
                  <a:lnTo>
                    <a:pt x="180" y="207"/>
                  </a:lnTo>
                  <a:lnTo>
                    <a:pt x="174" y="209"/>
                  </a:lnTo>
                  <a:lnTo>
                    <a:pt x="167" y="210"/>
                  </a:lnTo>
                  <a:lnTo>
                    <a:pt x="154" y="214"/>
                  </a:lnTo>
                  <a:lnTo>
                    <a:pt x="147" y="216"/>
                  </a:lnTo>
                  <a:lnTo>
                    <a:pt x="141" y="220"/>
                  </a:lnTo>
                  <a:lnTo>
                    <a:pt x="141" y="220"/>
                  </a:lnTo>
                  <a:close/>
                  <a:moveTo>
                    <a:pt x="85" y="223"/>
                  </a:moveTo>
                  <a:lnTo>
                    <a:pt x="85" y="223"/>
                  </a:lnTo>
                  <a:lnTo>
                    <a:pt x="85" y="242"/>
                  </a:lnTo>
                  <a:lnTo>
                    <a:pt x="87" y="251"/>
                  </a:lnTo>
                  <a:lnTo>
                    <a:pt x="88" y="259"/>
                  </a:lnTo>
                  <a:lnTo>
                    <a:pt x="88" y="259"/>
                  </a:lnTo>
                  <a:lnTo>
                    <a:pt x="100" y="258"/>
                  </a:lnTo>
                  <a:lnTo>
                    <a:pt x="113" y="256"/>
                  </a:lnTo>
                  <a:lnTo>
                    <a:pt x="124" y="253"/>
                  </a:lnTo>
                  <a:lnTo>
                    <a:pt x="135" y="250"/>
                  </a:lnTo>
                  <a:lnTo>
                    <a:pt x="135" y="250"/>
                  </a:lnTo>
                  <a:lnTo>
                    <a:pt x="135" y="243"/>
                  </a:lnTo>
                  <a:lnTo>
                    <a:pt x="134" y="238"/>
                  </a:lnTo>
                  <a:lnTo>
                    <a:pt x="133" y="233"/>
                  </a:lnTo>
                  <a:lnTo>
                    <a:pt x="132" y="229"/>
                  </a:lnTo>
                  <a:lnTo>
                    <a:pt x="130" y="226"/>
                  </a:lnTo>
                  <a:lnTo>
                    <a:pt x="127" y="224"/>
                  </a:lnTo>
                  <a:lnTo>
                    <a:pt x="123" y="222"/>
                  </a:lnTo>
                  <a:lnTo>
                    <a:pt x="120" y="221"/>
                  </a:lnTo>
                  <a:lnTo>
                    <a:pt x="113" y="218"/>
                  </a:lnTo>
                  <a:lnTo>
                    <a:pt x="104" y="220"/>
                  </a:lnTo>
                  <a:lnTo>
                    <a:pt x="95" y="221"/>
                  </a:lnTo>
                  <a:lnTo>
                    <a:pt x="85" y="223"/>
                  </a:lnTo>
                  <a:lnTo>
                    <a:pt x="85" y="223"/>
                  </a:lnTo>
                  <a:close/>
                  <a:moveTo>
                    <a:pt x="92" y="272"/>
                  </a:moveTo>
                  <a:lnTo>
                    <a:pt x="92" y="272"/>
                  </a:lnTo>
                  <a:lnTo>
                    <a:pt x="93" y="281"/>
                  </a:lnTo>
                  <a:lnTo>
                    <a:pt x="97" y="288"/>
                  </a:lnTo>
                  <a:lnTo>
                    <a:pt x="101" y="295"/>
                  </a:lnTo>
                  <a:lnTo>
                    <a:pt x="103" y="302"/>
                  </a:lnTo>
                  <a:lnTo>
                    <a:pt x="103" y="302"/>
                  </a:lnTo>
                  <a:lnTo>
                    <a:pt x="108" y="302"/>
                  </a:lnTo>
                  <a:lnTo>
                    <a:pt x="113" y="301"/>
                  </a:lnTo>
                  <a:lnTo>
                    <a:pt x="120" y="298"/>
                  </a:lnTo>
                  <a:lnTo>
                    <a:pt x="129" y="295"/>
                  </a:lnTo>
                  <a:lnTo>
                    <a:pt x="134" y="293"/>
                  </a:lnTo>
                  <a:lnTo>
                    <a:pt x="141" y="292"/>
                  </a:lnTo>
                  <a:lnTo>
                    <a:pt x="141" y="292"/>
                  </a:lnTo>
                  <a:lnTo>
                    <a:pt x="141" y="278"/>
                  </a:lnTo>
                  <a:lnTo>
                    <a:pt x="139" y="272"/>
                  </a:lnTo>
                  <a:lnTo>
                    <a:pt x="137" y="267"/>
                  </a:lnTo>
                  <a:lnTo>
                    <a:pt x="137" y="267"/>
                  </a:lnTo>
                  <a:lnTo>
                    <a:pt x="127" y="271"/>
                  </a:lnTo>
                  <a:lnTo>
                    <a:pt x="117" y="272"/>
                  </a:lnTo>
                  <a:lnTo>
                    <a:pt x="106" y="272"/>
                  </a:lnTo>
                  <a:lnTo>
                    <a:pt x="92" y="272"/>
                  </a:lnTo>
                  <a:lnTo>
                    <a:pt x="92" y="272"/>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grpSp>
      <p:sp>
        <p:nvSpPr>
          <p:cNvPr id="145" name="文本框 7"/>
          <p:cNvSpPr txBox="1">
            <a:spLocks noChangeArrowheads="1"/>
          </p:cNvSpPr>
          <p:nvPr/>
        </p:nvSpPr>
        <p:spPr bwMode="auto">
          <a:xfrm>
            <a:off x="1249985" y="3343300"/>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46" name="文本框 7"/>
          <p:cNvSpPr txBox="1">
            <a:spLocks noChangeArrowheads="1"/>
          </p:cNvSpPr>
          <p:nvPr/>
        </p:nvSpPr>
        <p:spPr bwMode="auto">
          <a:xfrm>
            <a:off x="3815666" y="3343299"/>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47" name="文本框 7"/>
          <p:cNvSpPr txBox="1">
            <a:spLocks noChangeArrowheads="1"/>
          </p:cNvSpPr>
          <p:nvPr/>
        </p:nvSpPr>
        <p:spPr bwMode="auto">
          <a:xfrm>
            <a:off x="6179319" y="3343299"/>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48" name="文本框 147"/>
          <p:cNvSpPr txBox="1"/>
          <p:nvPr/>
        </p:nvSpPr>
        <p:spPr>
          <a:xfrm>
            <a:off x="1316245" y="2950885"/>
            <a:ext cx="1590562" cy="392304"/>
          </a:xfrm>
          <a:prstGeom prst="rect">
            <a:avLst/>
          </a:prstGeom>
          <a:noFill/>
        </p:spPr>
        <p:txBody>
          <a:bodyPr wrap="none" lIns="68568" tIns="34285" rIns="68568" bIns="34285" rtlCol="0">
            <a:spAutoFit/>
          </a:bodyPr>
          <a:lstStyle/>
          <a:p>
            <a:r>
              <a:rPr lang="zh-CN" altLang="en-US" sz="2100" b="1" spc="-225" dirty="0">
                <a:solidFill>
                  <a:schemeClr val="accent2"/>
                </a:solidFill>
                <a:cs typeface="+mn-ea"/>
                <a:sym typeface="+mn-lt"/>
              </a:rPr>
              <a:t>文字标题内容</a:t>
            </a:r>
            <a:endParaRPr lang="zh-CN" altLang="en-US" sz="2100" b="1" spc="-225" dirty="0">
              <a:solidFill>
                <a:schemeClr val="accent2"/>
              </a:solidFill>
              <a:cs typeface="+mn-ea"/>
              <a:sym typeface="+mn-lt"/>
            </a:endParaRPr>
          </a:p>
        </p:txBody>
      </p:sp>
      <p:sp>
        <p:nvSpPr>
          <p:cNvPr id="149" name="文本框 148"/>
          <p:cNvSpPr txBox="1"/>
          <p:nvPr/>
        </p:nvSpPr>
        <p:spPr>
          <a:xfrm>
            <a:off x="3831367" y="2937060"/>
            <a:ext cx="1590562" cy="392304"/>
          </a:xfrm>
          <a:prstGeom prst="rect">
            <a:avLst/>
          </a:prstGeom>
          <a:noFill/>
        </p:spPr>
        <p:txBody>
          <a:bodyPr wrap="none" lIns="68568" tIns="34285" rIns="68568" bIns="34285" rtlCol="0">
            <a:spAutoFit/>
          </a:bodyPr>
          <a:lstStyle/>
          <a:p>
            <a:r>
              <a:rPr lang="zh-CN" altLang="en-US" sz="2100" b="1" spc="-225" dirty="0">
                <a:solidFill>
                  <a:schemeClr val="accent1"/>
                </a:solidFill>
                <a:cs typeface="+mn-ea"/>
                <a:sym typeface="+mn-lt"/>
              </a:rPr>
              <a:t>文字标题内容</a:t>
            </a:r>
            <a:endParaRPr lang="zh-CN" altLang="en-US" sz="2100" b="1" spc="-225" dirty="0">
              <a:solidFill>
                <a:schemeClr val="accent1"/>
              </a:solidFill>
              <a:cs typeface="+mn-ea"/>
              <a:sym typeface="+mn-lt"/>
            </a:endParaRPr>
          </a:p>
        </p:txBody>
      </p:sp>
      <p:sp>
        <p:nvSpPr>
          <p:cNvPr id="150" name="文本框 149"/>
          <p:cNvSpPr txBox="1"/>
          <p:nvPr/>
        </p:nvSpPr>
        <p:spPr>
          <a:xfrm>
            <a:off x="6231432" y="2937060"/>
            <a:ext cx="1590562" cy="392304"/>
          </a:xfrm>
          <a:prstGeom prst="rect">
            <a:avLst/>
          </a:prstGeom>
          <a:noFill/>
        </p:spPr>
        <p:txBody>
          <a:bodyPr wrap="none" lIns="68568" tIns="34285" rIns="68568" bIns="34285" rtlCol="0">
            <a:spAutoFit/>
          </a:bodyPr>
          <a:lstStyle/>
          <a:p>
            <a:r>
              <a:rPr lang="zh-CN" altLang="en-US" sz="2100" b="1" spc="-225" dirty="0">
                <a:solidFill>
                  <a:srgbClr val="78B832"/>
                </a:solidFill>
                <a:cs typeface="+mn-ea"/>
                <a:sym typeface="+mn-lt"/>
              </a:rPr>
              <a:t>文字标题内容</a:t>
            </a:r>
            <a:endParaRPr lang="zh-CN" altLang="en-US" sz="2100" b="1" spc="-225" dirty="0">
              <a:solidFill>
                <a:srgbClr val="78B832"/>
              </a:solidFill>
              <a:cs typeface="+mn-ea"/>
              <a:sym typeface="+mn-lt"/>
            </a:endParaRPr>
          </a:p>
        </p:txBody>
      </p:sp>
      <p:sp>
        <p:nvSpPr>
          <p:cNvPr id="69"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73"/>
                                        </p:tgtEl>
                                        <p:attrNameLst>
                                          <p:attrName>style.visibility</p:attrName>
                                        </p:attrNameLst>
                                      </p:cBhvr>
                                      <p:to>
                                        <p:strVal val="visible"/>
                                      </p:to>
                                    </p:set>
                                    <p:anim calcmode="lin" valueType="num">
                                      <p:cBhvr>
                                        <p:cTn id="11" dur="1000" fill="hold"/>
                                        <p:tgtEl>
                                          <p:spTgt spid="373"/>
                                        </p:tgtEl>
                                        <p:attrNameLst>
                                          <p:attrName>ppt_w</p:attrName>
                                        </p:attrNameLst>
                                      </p:cBhvr>
                                      <p:tavLst>
                                        <p:tav tm="0">
                                          <p:val>
                                            <p:fltVal val="0"/>
                                          </p:val>
                                        </p:tav>
                                        <p:tav tm="100000">
                                          <p:val>
                                            <p:strVal val="#ppt_w"/>
                                          </p:val>
                                        </p:tav>
                                      </p:tavLst>
                                    </p:anim>
                                    <p:anim calcmode="lin" valueType="num">
                                      <p:cBhvr>
                                        <p:cTn id="12" dur="1000" fill="hold"/>
                                        <p:tgtEl>
                                          <p:spTgt spid="373"/>
                                        </p:tgtEl>
                                        <p:attrNameLst>
                                          <p:attrName>ppt_h</p:attrName>
                                        </p:attrNameLst>
                                      </p:cBhvr>
                                      <p:tavLst>
                                        <p:tav tm="0">
                                          <p:val>
                                            <p:fltVal val="0"/>
                                          </p:val>
                                        </p:tav>
                                        <p:tav tm="100000">
                                          <p:val>
                                            <p:strVal val="#ppt_h"/>
                                          </p:val>
                                        </p:tav>
                                      </p:tavLst>
                                    </p:anim>
                                    <p:anim calcmode="lin" valueType="num">
                                      <p:cBhvr>
                                        <p:cTn id="13" dur="1000" fill="hold"/>
                                        <p:tgtEl>
                                          <p:spTgt spid="373"/>
                                        </p:tgtEl>
                                        <p:attrNameLst>
                                          <p:attrName>style.rotation</p:attrName>
                                        </p:attrNameLst>
                                      </p:cBhvr>
                                      <p:tavLst>
                                        <p:tav tm="0">
                                          <p:val>
                                            <p:fltVal val="90"/>
                                          </p:val>
                                        </p:tav>
                                        <p:tav tm="100000">
                                          <p:val>
                                            <p:fltVal val="0"/>
                                          </p:val>
                                        </p:tav>
                                      </p:tavLst>
                                    </p:anim>
                                    <p:animEffect transition="in" filter="fade">
                                      <p:cBhvr>
                                        <p:cTn id="14" dur="1000"/>
                                        <p:tgtEl>
                                          <p:spTgt spid="373"/>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88"/>
                                        </p:tgtEl>
                                        <p:attrNameLst>
                                          <p:attrName>style.visibility</p:attrName>
                                        </p:attrNameLst>
                                      </p:cBhvr>
                                      <p:to>
                                        <p:strVal val="visible"/>
                                      </p:to>
                                    </p:set>
                                    <p:anim calcmode="lin" valueType="num">
                                      <p:cBhvr>
                                        <p:cTn id="17" dur="1000" fill="hold"/>
                                        <p:tgtEl>
                                          <p:spTgt spid="388"/>
                                        </p:tgtEl>
                                        <p:attrNameLst>
                                          <p:attrName>ppt_w</p:attrName>
                                        </p:attrNameLst>
                                      </p:cBhvr>
                                      <p:tavLst>
                                        <p:tav tm="0">
                                          <p:val>
                                            <p:fltVal val="0"/>
                                          </p:val>
                                        </p:tav>
                                        <p:tav tm="100000">
                                          <p:val>
                                            <p:strVal val="#ppt_w"/>
                                          </p:val>
                                        </p:tav>
                                      </p:tavLst>
                                    </p:anim>
                                    <p:anim calcmode="lin" valueType="num">
                                      <p:cBhvr>
                                        <p:cTn id="18" dur="1000" fill="hold"/>
                                        <p:tgtEl>
                                          <p:spTgt spid="388"/>
                                        </p:tgtEl>
                                        <p:attrNameLst>
                                          <p:attrName>ppt_h</p:attrName>
                                        </p:attrNameLst>
                                      </p:cBhvr>
                                      <p:tavLst>
                                        <p:tav tm="0">
                                          <p:val>
                                            <p:fltVal val="0"/>
                                          </p:val>
                                        </p:tav>
                                        <p:tav tm="100000">
                                          <p:val>
                                            <p:strVal val="#ppt_h"/>
                                          </p:val>
                                        </p:tav>
                                      </p:tavLst>
                                    </p:anim>
                                    <p:anim calcmode="lin" valueType="num">
                                      <p:cBhvr>
                                        <p:cTn id="19" dur="1000" fill="hold"/>
                                        <p:tgtEl>
                                          <p:spTgt spid="388"/>
                                        </p:tgtEl>
                                        <p:attrNameLst>
                                          <p:attrName>style.rotation</p:attrName>
                                        </p:attrNameLst>
                                      </p:cBhvr>
                                      <p:tavLst>
                                        <p:tav tm="0">
                                          <p:val>
                                            <p:fltVal val="90"/>
                                          </p:val>
                                        </p:tav>
                                        <p:tav tm="100000">
                                          <p:val>
                                            <p:fltVal val="0"/>
                                          </p:val>
                                        </p:tav>
                                      </p:tavLst>
                                    </p:anim>
                                    <p:animEffect transition="in" filter="fade">
                                      <p:cBhvr>
                                        <p:cTn id="20" dur="1000"/>
                                        <p:tgtEl>
                                          <p:spTgt spid="38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barn(inVertical)">
                                      <p:cBhvr>
                                        <p:cTn id="23" dur="500"/>
                                        <p:tgtEl>
                                          <p:spTgt spid="148"/>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barn(inVertical)">
                                      <p:cBhvr>
                                        <p:cTn id="27" dur="500"/>
                                        <p:tgtEl>
                                          <p:spTgt spid="145"/>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382"/>
                                        </p:tgtEl>
                                        <p:attrNameLst>
                                          <p:attrName>style.visibility</p:attrName>
                                        </p:attrNameLst>
                                      </p:cBhvr>
                                      <p:to>
                                        <p:strVal val="visible"/>
                                      </p:to>
                                    </p:set>
                                    <p:animEffect transition="in" filter="wipe(left)">
                                      <p:cBhvr>
                                        <p:cTn id="31" dur="500"/>
                                        <p:tgtEl>
                                          <p:spTgt spid="382"/>
                                        </p:tgtEl>
                                      </p:cBhvr>
                                    </p:animEffect>
                                  </p:childTnLst>
                                </p:cTn>
                              </p:par>
                            </p:childTnLst>
                          </p:cTn>
                        </p:par>
                        <p:par>
                          <p:cTn id="32" fill="hold">
                            <p:stCondLst>
                              <p:cond delay="2500"/>
                            </p:stCondLst>
                            <p:childTnLst>
                              <p:par>
                                <p:cTn id="33" presetID="31" presetClass="entr" presetSubtype="0" fill="hold" grpId="0" nodeType="afterEffect">
                                  <p:stCondLst>
                                    <p:cond delay="0"/>
                                  </p:stCondLst>
                                  <p:childTnLst>
                                    <p:set>
                                      <p:cBhvr>
                                        <p:cTn id="34" dur="1" fill="hold">
                                          <p:stCondLst>
                                            <p:cond delay="0"/>
                                          </p:stCondLst>
                                        </p:cTn>
                                        <p:tgtEl>
                                          <p:spTgt spid="380"/>
                                        </p:tgtEl>
                                        <p:attrNameLst>
                                          <p:attrName>style.visibility</p:attrName>
                                        </p:attrNameLst>
                                      </p:cBhvr>
                                      <p:to>
                                        <p:strVal val="visible"/>
                                      </p:to>
                                    </p:set>
                                    <p:anim calcmode="lin" valueType="num">
                                      <p:cBhvr>
                                        <p:cTn id="35" dur="1000" fill="hold"/>
                                        <p:tgtEl>
                                          <p:spTgt spid="380"/>
                                        </p:tgtEl>
                                        <p:attrNameLst>
                                          <p:attrName>ppt_w</p:attrName>
                                        </p:attrNameLst>
                                      </p:cBhvr>
                                      <p:tavLst>
                                        <p:tav tm="0">
                                          <p:val>
                                            <p:fltVal val="0"/>
                                          </p:val>
                                        </p:tav>
                                        <p:tav tm="100000">
                                          <p:val>
                                            <p:strVal val="#ppt_w"/>
                                          </p:val>
                                        </p:tav>
                                      </p:tavLst>
                                    </p:anim>
                                    <p:anim calcmode="lin" valueType="num">
                                      <p:cBhvr>
                                        <p:cTn id="36" dur="1000" fill="hold"/>
                                        <p:tgtEl>
                                          <p:spTgt spid="380"/>
                                        </p:tgtEl>
                                        <p:attrNameLst>
                                          <p:attrName>ppt_h</p:attrName>
                                        </p:attrNameLst>
                                      </p:cBhvr>
                                      <p:tavLst>
                                        <p:tav tm="0">
                                          <p:val>
                                            <p:fltVal val="0"/>
                                          </p:val>
                                        </p:tav>
                                        <p:tav tm="100000">
                                          <p:val>
                                            <p:strVal val="#ppt_h"/>
                                          </p:val>
                                        </p:tav>
                                      </p:tavLst>
                                    </p:anim>
                                    <p:anim calcmode="lin" valueType="num">
                                      <p:cBhvr>
                                        <p:cTn id="37" dur="1000" fill="hold"/>
                                        <p:tgtEl>
                                          <p:spTgt spid="380"/>
                                        </p:tgtEl>
                                        <p:attrNameLst>
                                          <p:attrName>style.rotation</p:attrName>
                                        </p:attrNameLst>
                                      </p:cBhvr>
                                      <p:tavLst>
                                        <p:tav tm="0">
                                          <p:val>
                                            <p:fltVal val="90"/>
                                          </p:val>
                                        </p:tav>
                                        <p:tav tm="100000">
                                          <p:val>
                                            <p:fltVal val="0"/>
                                          </p:val>
                                        </p:tav>
                                      </p:tavLst>
                                    </p:anim>
                                    <p:animEffect transition="in" filter="fade">
                                      <p:cBhvr>
                                        <p:cTn id="38" dur="1000"/>
                                        <p:tgtEl>
                                          <p:spTgt spid="380"/>
                                        </p:tgtEl>
                                      </p:cBhvr>
                                    </p:animEffect>
                                  </p:childTnLst>
                                </p:cTn>
                              </p:par>
                              <p:par>
                                <p:cTn id="39" presetID="31" presetClass="entr" presetSubtype="0" fill="hold" nodeType="withEffect">
                                  <p:stCondLst>
                                    <p:cond delay="0"/>
                                  </p:stCondLst>
                                  <p:childTnLst>
                                    <p:set>
                                      <p:cBhvr>
                                        <p:cTn id="40" dur="1" fill="hold">
                                          <p:stCondLst>
                                            <p:cond delay="0"/>
                                          </p:stCondLst>
                                        </p:cTn>
                                        <p:tgtEl>
                                          <p:spTgt spid="389"/>
                                        </p:tgtEl>
                                        <p:attrNameLst>
                                          <p:attrName>style.visibility</p:attrName>
                                        </p:attrNameLst>
                                      </p:cBhvr>
                                      <p:to>
                                        <p:strVal val="visible"/>
                                      </p:to>
                                    </p:set>
                                    <p:anim calcmode="lin" valueType="num">
                                      <p:cBhvr>
                                        <p:cTn id="41" dur="1000" fill="hold"/>
                                        <p:tgtEl>
                                          <p:spTgt spid="389"/>
                                        </p:tgtEl>
                                        <p:attrNameLst>
                                          <p:attrName>ppt_w</p:attrName>
                                        </p:attrNameLst>
                                      </p:cBhvr>
                                      <p:tavLst>
                                        <p:tav tm="0">
                                          <p:val>
                                            <p:fltVal val="0"/>
                                          </p:val>
                                        </p:tav>
                                        <p:tav tm="100000">
                                          <p:val>
                                            <p:strVal val="#ppt_w"/>
                                          </p:val>
                                        </p:tav>
                                      </p:tavLst>
                                    </p:anim>
                                    <p:anim calcmode="lin" valueType="num">
                                      <p:cBhvr>
                                        <p:cTn id="42" dur="1000" fill="hold"/>
                                        <p:tgtEl>
                                          <p:spTgt spid="389"/>
                                        </p:tgtEl>
                                        <p:attrNameLst>
                                          <p:attrName>ppt_h</p:attrName>
                                        </p:attrNameLst>
                                      </p:cBhvr>
                                      <p:tavLst>
                                        <p:tav tm="0">
                                          <p:val>
                                            <p:fltVal val="0"/>
                                          </p:val>
                                        </p:tav>
                                        <p:tav tm="100000">
                                          <p:val>
                                            <p:strVal val="#ppt_h"/>
                                          </p:val>
                                        </p:tav>
                                      </p:tavLst>
                                    </p:anim>
                                    <p:anim calcmode="lin" valueType="num">
                                      <p:cBhvr>
                                        <p:cTn id="43" dur="1000" fill="hold"/>
                                        <p:tgtEl>
                                          <p:spTgt spid="389"/>
                                        </p:tgtEl>
                                        <p:attrNameLst>
                                          <p:attrName>style.rotation</p:attrName>
                                        </p:attrNameLst>
                                      </p:cBhvr>
                                      <p:tavLst>
                                        <p:tav tm="0">
                                          <p:val>
                                            <p:fltVal val="90"/>
                                          </p:val>
                                        </p:tav>
                                        <p:tav tm="100000">
                                          <p:val>
                                            <p:fltVal val="0"/>
                                          </p:val>
                                        </p:tav>
                                      </p:tavLst>
                                    </p:anim>
                                    <p:animEffect transition="in" filter="fade">
                                      <p:cBhvr>
                                        <p:cTn id="44" dur="1000"/>
                                        <p:tgtEl>
                                          <p:spTgt spid="38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barn(inVertical)">
                                      <p:cBhvr>
                                        <p:cTn id="47" dur="500"/>
                                        <p:tgtEl>
                                          <p:spTgt spid="14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6"/>
                                        </p:tgtEl>
                                        <p:attrNameLst>
                                          <p:attrName>style.visibility</p:attrName>
                                        </p:attrNameLst>
                                      </p:cBhvr>
                                      <p:to>
                                        <p:strVal val="visible"/>
                                      </p:to>
                                    </p:set>
                                    <p:animEffect transition="in" filter="barn(inVertical)">
                                      <p:cBhvr>
                                        <p:cTn id="50" dur="500"/>
                                        <p:tgtEl>
                                          <p:spTgt spid="146"/>
                                        </p:tgtEl>
                                      </p:cBhvr>
                                    </p:animEffect>
                                  </p:childTnLst>
                                </p:cTn>
                              </p:par>
                            </p:childTnLst>
                          </p:cTn>
                        </p:par>
                        <p:par>
                          <p:cTn id="51" fill="hold">
                            <p:stCondLst>
                              <p:cond delay="3500"/>
                            </p:stCondLst>
                            <p:childTnLst>
                              <p:par>
                                <p:cTn id="52" presetID="22" presetClass="entr" presetSubtype="8" fill="hold" nodeType="afterEffect">
                                  <p:stCondLst>
                                    <p:cond delay="0"/>
                                  </p:stCondLst>
                                  <p:childTnLst>
                                    <p:set>
                                      <p:cBhvr>
                                        <p:cTn id="53" dur="1" fill="hold">
                                          <p:stCondLst>
                                            <p:cond delay="0"/>
                                          </p:stCondLst>
                                        </p:cTn>
                                        <p:tgtEl>
                                          <p:spTgt spid="385"/>
                                        </p:tgtEl>
                                        <p:attrNameLst>
                                          <p:attrName>style.visibility</p:attrName>
                                        </p:attrNameLst>
                                      </p:cBhvr>
                                      <p:to>
                                        <p:strVal val="visible"/>
                                      </p:to>
                                    </p:set>
                                    <p:animEffect transition="in" filter="wipe(left)">
                                      <p:cBhvr>
                                        <p:cTn id="54" dur="500"/>
                                        <p:tgtEl>
                                          <p:spTgt spid="385"/>
                                        </p:tgtEl>
                                      </p:cBhvr>
                                    </p:animEffect>
                                  </p:childTnLst>
                                </p:cTn>
                              </p:par>
                            </p:childTnLst>
                          </p:cTn>
                        </p:par>
                        <p:par>
                          <p:cTn id="55" fill="hold">
                            <p:stCondLst>
                              <p:cond delay="4000"/>
                            </p:stCondLst>
                            <p:childTnLst>
                              <p:par>
                                <p:cTn id="56" presetID="31" presetClass="entr" presetSubtype="0" fill="hold" grpId="0" nodeType="afterEffect">
                                  <p:stCondLst>
                                    <p:cond delay="0"/>
                                  </p:stCondLst>
                                  <p:childTnLst>
                                    <p:set>
                                      <p:cBhvr>
                                        <p:cTn id="57" dur="1" fill="hold">
                                          <p:stCondLst>
                                            <p:cond delay="0"/>
                                          </p:stCondLst>
                                        </p:cTn>
                                        <p:tgtEl>
                                          <p:spTgt spid="381"/>
                                        </p:tgtEl>
                                        <p:attrNameLst>
                                          <p:attrName>style.visibility</p:attrName>
                                        </p:attrNameLst>
                                      </p:cBhvr>
                                      <p:to>
                                        <p:strVal val="visible"/>
                                      </p:to>
                                    </p:set>
                                    <p:anim calcmode="lin" valueType="num">
                                      <p:cBhvr>
                                        <p:cTn id="58" dur="1000" fill="hold"/>
                                        <p:tgtEl>
                                          <p:spTgt spid="381"/>
                                        </p:tgtEl>
                                        <p:attrNameLst>
                                          <p:attrName>ppt_w</p:attrName>
                                        </p:attrNameLst>
                                      </p:cBhvr>
                                      <p:tavLst>
                                        <p:tav tm="0">
                                          <p:val>
                                            <p:fltVal val="0"/>
                                          </p:val>
                                        </p:tav>
                                        <p:tav tm="100000">
                                          <p:val>
                                            <p:strVal val="#ppt_w"/>
                                          </p:val>
                                        </p:tav>
                                      </p:tavLst>
                                    </p:anim>
                                    <p:anim calcmode="lin" valueType="num">
                                      <p:cBhvr>
                                        <p:cTn id="59" dur="1000" fill="hold"/>
                                        <p:tgtEl>
                                          <p:spTgt spid="381"/>
                                        </p:tgtEl>
                                        <p:attrNameLst>
                                          <p:attrName>ppt_h</p:attrName>
                                        </p:attrNameLst>
                                      </p:cBhvr>
                                      <p:tavLst>
                                        <p:tav tm="0">
                                          <p:val>
                                            <p:fltVal val="0"/>
                                          </p:val>
                                        </p:tav>
                                        <p:tav tm="100000">
                                          <p:val>
                                            <p:strVal val="#ppt_h"/>
                                          </p:val>
                                        </p:tav>
                                      </p:tavLst>
                                    </p:anim>
                                    <p:anim calcmode="lin" valueType="num">
                                      <p:cBhvr>
                                        <p:cTn id="60" dur="1000" fill="hold"/>
                                        <p:tgtEl>
                                          <p:spTgt spid="381"/>
                                        </p:tgtEl>
                                        <p:attrNameLst>
                                          <p:attrName>style.rotation</p:attrName>
                                        </p:attrNameLst>
                                      </p:cBhvr>
                                      <p:tavLst>
                                        <p:tav tm="0">
                                          <p:val>
                                            <p:fltVal val="90"/>
                                          </p:val>
                                        </p:tav>
                                        <p:tav tm="100000">
                                          <p:val>
                                            <p:fltVal val="0"/>
                                          </p:val>
                                        </p:tav>
                                      </p:tavLst>
                                    </p:anim>
                                    <p:animEffect transition="in" filter="fade">
                                      <p:cBhvr>
                                        <p:cTn id="61" dur="1000"/>
                                        <p:tgtEl>
                                          <p:spTgt spid="381"/>
                                        </p:tgtEl>
                                      </p:cBhvr>
                                    </p:animEffect>
                                  </p:childTnLst>
                                </p:cTn>
                              </p:par>
                              <p:par>
                                <p:cTn id="62" presetID="31" presetClass="entr" presetSubtype="0" fill="hold" nodeType="withEffect">
                                  <p:stCondLst>
                                    <p:cond delay="0"/>
                                  </p:stCondLst>
                                  <p:childTnLst>
                                    <p:set>
                                      <p:cBhvr>
                                        <p:cTn id="63" dur="1" fill="hold">
                                          <p:stCondLst>
                                            <p:cond delay="0"/>
                                          </p:stCondLst>
                                        </p:cTn>
                                        <p:tgtEl>
                                          <p:spTgt spid="414"/>
                                        </p:tgtEl>
                                        <p:attrNameLst>
                                          <p:attrName>style.visibility</p:attrName>
                                        </p:attrNameLst>
                                      </p:cBhvr>
                                      <p:to>
                                        <p:strVal val="visible"/>
                                      </p:to>
                                    </p:set>
                                    <p:anim calcmode="lin" valueType="num">
                                      <p:cBhvr>
                                        <p:cTn id="64" dur="1000" fill="hold"/>
                                        <p:tgtEl>
                                          <p:spTgt spid="414"/>
                                        </p:tgtEl>
                                        <p:attrNameLst>
                                          <p:attrName>ppt_w</p:attrName>
                                        </p:attrNameLst>
                                      </p:cBhvr>
                                      <p:tavLst>
                                        <p:tav tm="0">
                                          <p:val>
                                            <p:fltVal val="0"/>
                                          </p:val>
                                        </p:tav>
                                        <p:tav tm="100000">
                                          <p:val>
                                            <p:strVal val="#ppt_w"/>
                                          </p:val>
                                        </p:tav>
                                      </p:tavLst>
                                    </p:anim>
                                    <p:anim calcmode="lin" valueType="num">
                                      <p:cBhvr>
                                        <p:cTn id="65" dur="1000" fill="hold"/>
                                        <p:tgtEl>
                                          <p:spTgt spid="414"/>
                                        </p:tgtEl>
                                        <p:attrNameLst>
                                          <p:attrName>ppt_h</p:attrName>
                                        </p:attrNameLst>
                                      </p:cBhvr>
                                      <p:tavLst>
                                        <p:tav tm="0">
                                          <p:val>
                                            <p:fltVal val="0"/>
                                          </p:val>
                                        </p:tav>
                                        <p:tav tm="100000">
                                          <p:val>
                                            <p:strVal val="#ppt_h"/>
                                          </p:val>
                                        </p:tav>
                                      </p:tavLst>
                                    </p:anim>
                                    <p:anim calcmode="lin" valueType="num">
                                      <p:cBhvr>
                                        <p:cTn id="66" dur="1000" fill="hold"/>
                                        <p:tgtEl>
                                          <p:spTgt spid="414"/>
                                        </p:tgtEl>
                                        <p:attrNameLst>
                                          <p:attrName>style.rotation</p:attrName>
                                        </p:attrNameLst>
                                      </p:cBhvr>
                                      <p:tavLst>
                                        <p:tav tm="0">
                                          <p:val>
                                            <p:fltVal val="90"/>
                                          </p:val>
                                        </p:tav>
                                        <p:tav tm="100000">
                                          <p:val>
                                            <p:fltVal val="0"/>
                                          </p:val>
                                        </p:tav>
                                      </p:tavLst>
                                    </p:anim>
                                    <p:animEffect transition="in" filter="fade">
                                      <p:cBhvr>
                                        <p:cTn id="67" dur="1000"/>
                                        <p:tgtEl>
                                          <p:spTgt spid="4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barn(inVertical)">
                                      <p:cBhvr>
                                        <p:cTn id="70" dur="500"/>
                                        <p:tgtEl>
                                          <p:spTgt spid="15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7"/>
                                        </p:tgtEl>
                                        <p:attrNameLst>
                                          <p:attrName>style.visibility</p:attrName>
                                        </p:attrNameLst>
                                      </p:cBhvr>
                                      <p:to>
                                        <p:strVal val="visible"/>
                                      </p:to>
                                    </p:set>
                                    <p:animEffect transition="in" filter="barn(inVertical)">
                                      <p:cBhvr>
                                        <p:cTn id="73"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P spid="380" grpId="0" animBg="1"/>
      <p:bldP spid="381" grpId="0" animBg="1"/>
      <p:bldP spid="388" grpId="0" animBg="1"/>
      <p:bldP spid="145" grpId="0"/>
      <p:bldP spid="146" grpId="0"/>
      <p:bldP spid="147" grpId="0"/>
      <p:bldP spid="148" grpId="0"/>
      <p:bldP spid="149" grpId="0"/>
      <p:bldP spid="150"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34"/>
          <p:cNvSpPr>
            <a:spLocks noEditPoints="1"/>
          </p:cNvSpPr>
          <p:nvPr/>
        </p:nvSpPr>
        <p:spPr bwMode="auto">
          <a:xfrm rot="8869549" flipH="1">
            <a:off x="6730216" y="2403492"/>
            <a:ext cx="786299" cy="50981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78B832"/>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3" name="Freeform 34"/>
          <p:cNvSpPr>
            <a:spLocks noEditPoints="1"/>
          </p:cNvSpPr>
          <p:nvPr/>
        </p:nvSpPr>
        <p:spPr bwMode="auto">
          <a:xfrm rot="8869549" flipH="1">
            <a:off x="1581630" y="3261290"/>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4" name="Freeform 34"/>
          <p:cNvSpPr>
            <a:spLocks noEditPoints="1"/>
          </p:cNvSpPr>
          <p:nvPr/>
        </p:nvSpPr>
        <p:spPr bwMode="auto">
          <a:xfrm rot="8869549" flipH="1">
            <a:off x="4221933" y="2711224"/>
            <a:ext cx="1179138" cy="76452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5" name="Rectangle 47"/>
          <p:cNvSpPr/>
          <p:nvPr/>
        </p:nvSpPr>
        <p:spPr>
          <a:xfrm>
            <a:off x="1329868" y="2033188"/>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116" name="文本框 7"/>
          <p:cNvSpPr txBox="1">
            <a:spLocks noChangeArrowheads="1"/>
          </p:cNvSpPr>
          <p:nvPr/>
        </p:nvSpPr>
        <p:spPr bwMode="auto">
          <a:xfrm>
            <a:off x="1202797" y="2439145"/>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17" name="Rectangle 47"/>
          <p:cNvSpPr/>
          <p:nvPr/>
        </p:nvSpPr>
        <p:spPr>
          <a:xfrm>
            <a:off x="3702144" y="1562784"/>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118" name="文本框 7"/>
          <p:cNvSpPr txBox="1">
            <a:spLocks noChangeArrowheads="1"/>
          </p:cNvSpPr>
          <p:nvPr/>
        </p:nvSpPr>
        <p:spPr bwMode="auto">
          <a:xfrm>
            <a:off x="3631973" y="1956186"/>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19" name="Rectangle 47"/>
          <p:cNvSpPr/>
          <p:nvPr/>
        </p:nvSpPr>
        <p:spPr>
          <a:xfrm>
            <a:off x="6148740" y="1218844"/>
            <a:ext cx="1682861" cy="369218"/>
          </a:xfrm>
          <a:prstGeom prst="rect">
            <a:avLst/>
          </a:prstGeom>
        </p:spPr>
        <p:txBody>
          <a:bodyPr wrap="none" lIns="0" tIns="0" rIns="0" bIns="0">
            <a:spAutoFit/>
          </a:bodyPr>
          <a:lstStyle/>
          <a:p>
            <a:r>
              <a:rPr lang="zh-CN" altLang="en-US" sz="2400" b="1" spc="-225" dirty="0">
                <a:solidFill>
                  <a:srgbClr val="78B832"/>
                </a:solidFill>
                <a:cs typeface="+mn-ea"/>
                <a:sym typeface="+mn-lt"/>
              </a:rPr>
              <a:t>文字标题内容</a:t>
            </a:r>
            <a:endParaRPr lang="zh-CN" altLang="en-US" sz="2400" b="1" spc="-225" dirty="0">
              <a:solidFill>
                <a:srgbClr val="78B832"/>
              </a:solidFill>
              <a:cs typeface="+mn-ea"/>
              <a:sym typeface="+mn-lt"/>
            </a:endParaRPr>
          </a:p>
        </p:txBody>
      </p:sp>
      <p:sp>
        <p:nvSpPr>
          <p:cNvPr id="120" name="文本框 7"/>
          <p:cNvSpPr txBox="1">
            <a:spLocks noChangeArrowheads="1"/>
          </p:cNvSpPr>
          <p:nvPr/>
        </p:nvSpPr>
        <p:spPr bwMode="auto">
          <a:xfrm>
            <a:off x="6063794" y="1612245"/>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0-#ppt_w/2"/>
                                          </p:val>
                                        </p:tav>
                                        <p:tav tm="100000">
                                          <p:val>
                                            <p:strVal val="#ppt_x"/>
                                          </p:val>
                                        </p:tav>
                                      </p:tavLst>
                                    </p:anim>
                                    <p:anim calcmode="lin" valueType="num">
                                      <p:cBhvr additive="base">
                                        <p:cTn id="12" dur="500" fill="hold"/>
                                        <p:tgtEl>
                                          <p:spTgt spid="1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1000"/>
                                        <p:tgtEl>
                                          <p:spTgt spid="115"/>
                                        </p:tgtEl>
                                      </p:cBhvr>
                                    </p:animEffect>
                                    <p:anim calcmode="lin" valueType="num">
                                      <p:cBhvr>
                                        <p:cTn id="17" dur="1000" fill="hold"/>
                                        <p:tgtEl>
                                          <p:spTgt spid="115"/>
                                        </p:tgtEl>
                                        <p:attrNameLst>
                                          <p:attrName>ppt_x</p:attrName>
                                        </p:attrNameLst>
                                      </p:cBhvr>
                                      <p:tavLst>
                                        <p:tav tm="0">
                                          <p:val>
                                            <p:strVal val="#ppt_x"/>
                                          </p:val>
                                        </p:tav>
                                        <p:tav tm="100000">
                                          <p:val>
                                            <p:strVal val="#ppt_x"/>
                                          </p:val>
                                        </p:tav>
                                      </p:tavLst>
                                    </p:anim>
                                    <p:anim calcmode="lin" valueType="num">
                                      <p:cBhvr>
                                        <p:cTn id="18" dur="1000" fill="hold"/>
                                        <p:tgtEl>
                                          <p:spTgt spid="1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1000"/>
                                        <p:tgtEl>
                                          <p:spTgt spid="116"/>
                                        </p:tgtEl>
                                      </p:cBhvr>
                                    </p:animEffect>
                                    <p:anim calcmode="lin" valueType="num">
                                      <p:cBhvr>
                                        <p:cTn id="22" dur="1000" fill="hold"/>
                                        <p:tgtEl>
                                          <p:spTgt spid="116"/>
                                        </p:tgtEl>
                                        <p:attrNameLst>
                                          <p:attrName>ppt_x</p:attrName>
                                        </p:attrNameLst>
                                      </p:cBhvr>
                                      <p:tavLst>
                                        <p:tav tm="0">
                                          <p:val>
                                            <p:strVal val="#ppt_x"/>
                                          </p:val>
                                        </p:tav>
                                        <p:tav tm="100000">
                                          <p:val>
                                            <p:strVal val="#ppt_x"/>
                                          </p:val>
                                        </p:tav>
                                      </p:tavLst>
                                    </p:anim>
                                    <p:anim calcmode="lin" valueType="num">
                                      <p:cBhvr>
                                        <p:cTn id="23" dur="1000" fill="hold"/>
                                        <p:tgtEl>
                                          <p:spTgt spid="1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additive="base">
                                        <p:cTn id="27" dur="500" fill="hold"/>
                                        <p:tgtEl>
                                          <p:spTgt spid="114"/>
                                        </p:tgtEl>
                                        <p:attrNameLst>
                                          <p:attrName>ppt_x</p:attrName>
                                        </p:attrNameLst>
                                      </p:cBhvr>
                                      <p:tavLst>
                                        <p:tav tm="0">
                                          <p:val>
                                            <p:strVal val="0-#ppt_w/2"/>
                                          </p:val>
                                        </p:tav>
                                        <p:tav tm="100000">
                                          <p:val>
                                            <p:strVal val="#ppt_x"/>
                                          </p:val>
                                        </p:tav>
                                      </p:tavLst>
                                    </p:anim>
                                    <p:anim calcmode="lin" valueType="num">
                                      <p:cBhvr additive="base">
                                        <p:cTn id="28" dur="500" fill="hold"/>
                                        <p:tgtEl>
                                          <p:spTgt spid="1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1000"/>
                                        <p:tgtEl>
                                          <p:spTgt spid="117"/>
                                        </p:tgtEl>
                                      </p:cBhvr>
                                    </p:animEffect>
                                    <p:anim calcmode="lin" valueType="num">
                                      <p:cBhvr>
                                        <p:cTn id="33" dur="1000" fill="hold"/>
                                        <p:tgtEl>
                                          <p:spTgt spid="117"/>
                                        </p:tgtEl>
                                        <p:attrNameLst>
                                          <p:attrName>ppt_x</p:attrName>
                                        </p:attrNameLst>
                                      </p:cBhvr>
                                      <p:tavLst>
                                        <p:tav tm="0">
                                          <p:val>
                                            <p:strVal val="#ppt_x"/>
                                          </p:val>
                                        </p:tav>
                                        <p:tav tm="100000">
                                          <p:val>
                                            <p:strVal val="#ppt_x"/>
                                          </p:val>
                                        </p:tav>
                                      </p:tavLst>
                                    </p:anim>
                                    <p:anim calcmode="lin" valueType="num">
                                      <p:cBhvr>
                                        <p:cTn id="34" dur="1000" fill="hold"/>
                                        <p:tgtEl>
                                          <p:spTgt spid="1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1000"/>
                                        <p:tgtEl>
                                          <p:spTgt spid="118"/>
                                        </p:tgtEl>
                                      </p:cBhvr>
                                    </p:animEffect>
                                    <p:anim calcmode="lin" valueType="num">
                                      <p:cBhvr>
                                        <p:cTn id="38" dur="1000" fill="hold"/>
                                        <p:tgtEl>
                                          <p:spTgt spid="118"/>
                                        </p:tgtEl>
                                        <p:attrNameLst>
                                          <p:attrName>ppt_x</p:attrName>
                                        </p:attrNameLst>
                                      </p:cBhvr>
                                      <p:tavLst>
                                        <p:tav tm="0">
                                          <p:val>
                                            <p:strVal val="#ppt_x"/>
                                          </p:val>
                                        </p:tav>
                                        <p:tav tm="100000">
                                          <p:val>
                                            <p:strVal val="#ppt_x"/>
                                          </p:val>
                                        </p:tav>
                                      </p:tavLst>
                                    </p:anim>
                                    <p:anim calcmode="lin" valueType="num">
                                      <p:cBhvr>
                                        <p:cTn id="39" dur="1000" fill="hold"/>
                                        <p:tgtEl>
                                          <p:spTgt spid="1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08"/>
                                        </p:tgtEl>
                                        <p:attrNameLst>
                                          <p:attrName>style.visibility</p:attrName>
                                        </p:attrNameLst>
                                      </p:cBhvr>
                                      <p:to>
                                        <p:strVal val="visible"/>
                                      </p:to>
                                    </p:set>
                                    <p:anim calcmode="lin" valueType="num">
                                      <p:cBhvr additive="base">
                                        <p:cTn id="43" dur="500" fill="hold"/>
                                        <p:tgtEl>
                                          <p:spTgt spid="108"/>
                                        </p:tgtEl>
                                        <p:attrNameLst>
                                          <p:attrName>ppt_x</p:attrName>
                                        </p:attrNameLst>
                                      </p:cBhvr>
                                      <p:tavLst>
                                        <p:tav tm="0">
                                          <p:val>
                                            <p:strVal val="0-#ppt_w/2"/>
                                          </p:val>
                                        </p:tav>
                                        <p:tav tm="100000">
                                          <p:val>
                                            <p:strVal val="#ppt_x"/>
                                          </p:val>
                                        </p:tav>
                                      </p:tavLst>
                                    </p:anim>
                                    <p:anim calcmode="lin" valueType="num">
                                      <p:cBhvr additive="base">
                                        <p:cTn id="44" dur="500" fill="hold"/>
                                        <p:tgtEl>
                                          <p:spTgt spid="108"/>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fade">
                                      <p:cBhvr>
                                        <p:cTn id="48" dur="1000"/>
                                        <p:tgtEl>
                                          <p:spTgt spid="119"/>
                                        </p:tgtEl>
                                      </p:cBhvr>
                                    </p:animEffect>
                                    <p:anim calcmode="lin" valueType="num">
                                      <p:cBhvr>
                                        <p:cTn id="49" dur="1000" fill="hold"/>
                                        <p:tgtEl>
                                          <p:spTgt spid="119"/>
                                        </p:tgtEl>
                                        <p:attrNameLst>
                                          <p:attrName>ppt_x</p:attrName>
                                        </p:attrNameLst>
                                      </p:cBhvr>
                                      <p:tavLst>
                                        <p:tav tm="0">
                                          <p:val>
                                            <p:strVal val="#ppt_x"/>
                                          </p:val>
                                        </p:tav>
                                        <p:tav tm="100000">
                                          <p:val>
                                            <p:strVal val="#ppt_x"/>
                                          </p:val>
                                        </p:tav>
                                      </p:tavLst>
                                    </p:anim>
                                    <p:anim calcmode="lin" valueType="num">
                                      <p:cBhvr>
                                        <p:cTn id="50" dur="1000" fill="hold"/>
                                        <p:tgtEl>
                                          <p:spTgt spid="1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1000"/>
                                        <p:tgtEl>
                                          <p:spTgt spid="120"/>
                                        </p:tgtEl>
                                      </p:cBhvr>
                                    </p:animEffect>
                                    <p:anim calcmode="lin" valueType="num">
                                      <p:cBhvr>
                                        <p:cTn id="54" dur="1000" fill="hold"/>
                                        <p:tgtEl>
                                          <p:spTgt spid="120"/>
                                        </p:tgtEl>
                                        <p:attrNameLst>
                                          <p:attrName>ppt_x</p:attrName>
                                        </p:attrNameLst>
                                      </p:cBhvr>
                                      <p:tavLst>
                                        <p:tav tm="0">
                                          <p:val>
                                            <p:strVal val="#ppt_x"/>
                                          </p:val>
                                        </p:tav>
                                        <p:tav tm="100000">
                                          <p:val>
                                            <p:strVal val="#ppt_x"/>
                                          </p:val>
                                        </p:tav>
                                      </p:tavLst>
                                    </p:anim>
                                    <p:anim calcmode="lin" valueType="num">
                                      <p:cBhvr>
                                        <p:cTn id="55"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3" grpId="0" animBg="1"/>
      <p:bldP spid="114" grpId="0" animBg="1"/>
      <p:bldP spid="115" grpId="0"/>
      <p:bldP spid="116" grpId="0"/>
      <p:bldP spid="117" grpId="0"/>
      <p:bldP spid="118" grpId="0"/>
      <p:bldP spid="119" grpId="0"/>
      <p:bldP spid="12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文本框 95"/>
          <p:cNvSpPr txBox="1"/>
          <p:nvPr/>
        </p:nvSpPr>
        <p:spPr>
          <a:xfrm>
            <a:off x="1566133" y="1851922"/>
            <a:ext cx="1573669" cy="530761"/>
          </a:xfrm>
          <a:prstGeom prst="rect">
            <a:avLst/>
          </a:prstGeom>
          <a:noFill/>
        </p:spPr>
        <p:txBody>
          <a:bodyPr wrap="square" lIns="68568" tIns="34285" rIns="68568" bIns="34285" rtlCol="0">
            <a:spAutoFit/>
          </a:bodyPr>
          <a:lstStyle/>
          <a:p>
            <a:pPr algn="r" defTabSz="913765">
              <a:defRPr/>
            </a:pPr>
            <a:r>
              <a:rPr lang="en-US" altLang="zh-CN" sz="3000" kern="0" dirty="0">
                <a:solidFill>
                  <a:schemeClr val="accent2"/>
                </a:solidFill>
                <a:cs typeface="+mn-ea"/>
                <a:sym typeface="+mn-lt"/>
              </a:rPr>
              <a:t>CONTENTS</a:t>
            </a:r>
            <a:endParaRPr lang="zh-CN" altLang="en-US" sz="3000" kern="0" dirty="0">
              <a:solidFill>
                <a:schemeClr val="accent2"/>
              </a:solidFill>
              <a:cs typeface="+mn-ea"/>
              <a:sym typeface="+mn-lt"/>
            </a:endParaRPr>
          </a:p>
        </p:txBody>
      </p:sp>
      <p:sp>
        <p:nvSpPr>
          <p:cNvPr id="277" name="文本框 17"/>
          <p:cNvSpPr txBox="1"/>
          <p:nvPr/>
        </p:nvSpPr>
        <p:spPr>
          <a:xfrm>
            <a:off x="1876050" y="1323355"/>
            <a:ext cx="1432778" cy="761522"/>
          </a:xfrm>
          <a:prstGeom prst="rect">
            <a:avLst/>
          </a:prstGeom>
          <a:noFill/>
        </p:spPr>
        <p:txBody>
          <a:bodyPr wrap="square" lIns="68568" tIns="34285" rIns="68568" bIns="34285" rtlCol="0">
            <a:spAutoFit/>
          </a:bodyPr>
          <a:lstStyle/>
          <a:p>
            <a:r>
              <a:rPr lang="zh-CN" altLang="en-US" sz="4500" b="1" dirty="0">
                <a:solidFill>
                  <a:schemeClr val="accent2"/>
                </a:solidFill>
                <a:cs typeface="+mn-ea"/>
                <a:sym typeface="+mn-lt"/>
              </a:rPr>
              <a:t>目录</a:t>
            </a:r>
            <a:endParaRPr lang="zh-CN" altLang="en-US" sz="4500" b="1" dirty="0">
              <a:solidFill>
                <a:schemeClr val="accent2"/>
              </a:solidFill>
              <a:cs typeface="+mn-ea"/>
              <a:sym typeface="+mn-lt"/>
            </a:endParaRPr>
          </a:p>
        </p:txBody>
      </p:sp>
      <p:pic>
        <p:nvPicPr>
          <p:cNvPr id="631"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632"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633"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634"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508"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635" name="Picture 7" descr="E:\PPT素材\卡通b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473" y="3406249"/>
            <a:ext cx="2107406" cy="1654969"/>
          </a:xfrm>
          <a:prstGeom prst="rect">
            <a:avLst/>
          </a:prstGeom>
          <a:noFill/>
          <a:extLst>
            <a:ext uri="{909E8E84-426E-40DD-AFC4-6F175D3DCCD1}">
              <a14:hiddenFill xmlns:a14="http://schemas.microsoft.com/office/drawing/2010/main">
                <a:solidFill>
                  <a:srgbClr val="FFFFFF"/>
                </a:solidFill>
              </a14:hiddenFill>
            </a:ext>
          </a:extLst>
        </p:spPr>
      </p:pic>
      <p:pic>
        <p:nvPicPr>
          <p:cNvPr id="636" name="Picture 11" descr="E:\PPT素材\卡通b0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5843" y="283242"/>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637"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638" name="Picture 13" descr="E:\PPT素材\卡通b1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4753" y="3821777"/>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639" name="Picture 14" descr="E:\PPT素材\卡通b1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2464" y="589353"/>
            <a:ext cx="1246747" cy="195802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47"/>
          <p:cNvSpPr/>
          <p:nvPr/>
        </p:nvSpPr>
        <p:spPr>
          <a:xfrm>
            <a:off x="4274746" y="1256179"/>
            <a:ext cx="2580835" cy="307777"/>
          </a:xfrm>
          <a:prstGeom prst="rect">
            <a:avLst/>
          </a:prstGeom>
        </p:spPr>
        <p:txBody>
          <a:bodyPr wrap="none" lIns="0" tIns="0" rIns="0" bIns="0">
            <a:spAutoFit/>
          </a:bodyPr>
          <a:lstStyle/>
          <a:p>
            <a:r>
              <a:rPr lang="zh-CN" altLang="en-US" sz="2000" b="1" dirty="0">
                <a:solidFill>
                  <a:schemeClr val="accent2"/>
                </a:solidFill>
                <a:cs typeface="+mn-ea"/>
                <a:sym typeface="+mn-lt"/>
              </a:rPr>
              <a:t>添加相关文字目录内容</a:t>
            </a:r>
            <a:endParaRPr lang="en-US" sz="2000" b="1" dirty="0">
              <a:solidFill>
                <a:schemeClr val="accent2"/>
              </a:solidFill>
              <a:cs typeface="+mn-ea"/>
              <a:sym typeface="+mn-lt"/>
            </a:endParaRPr>
          </a:p>
        </p:txBody>
      </p:sp>
      <p:grpSp>
        <p:nvGrpSpPr>
          <p:cNvPr id="187" name="组合 186"/>
          <p:cNvGrpSpPr/>
          <p:nvPr/>
        </p:nvGrpSpPr>
        <p:grpSpPr>
          <a:xfrm>
            <a:off x="3897376" y="1179952"/>
            <a:ext cx="324632" cy="352474"/>
            <a:chOff x="5038628" y="2357164"/>
            <a:chExt cx="2114744" cy="2296116"/>
          </a:xfrm>
        </p:grpSpPr>
        <p:grpSp>
          <p:nvGrpSpPr>
            <p:cNvPr id="188" name="组合 187"/>
            <p:cNvGrpSpPr/>
            <p:nvPr/>
          </p:nvGrpSpPr>
          <p:grpSpPr>
            <a:xfrm>
              <a:off x="5174686" y="3043148"/>
              <a:ext cx="1479164" cy="1610132"/>
              <a:chOff x="5174686" y="3043148"/>
              <a:chExt cx="1479164" cy="1610132"/>
            </a:xfrm>
          </p:grpSpPr>
          <p:sp>
            <p:nvSpPr>
              <p:cNvPr id="197"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8"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189" name="组合 188"/>
            <p:cNvGrpSpPr/>
            <p:nvPr/>
          </p:nvGrpSpPr>
          <p:grpSpPr>
            <a:xfrm>
              <a:off x="5038628" y="2357164"/>
              <a:ext cx="2114744" cy="1949107"/>
              <a:chOff x="7192390" y="914444"/>
              <a:chExt cx="2114744" cy="1949107"/>
            </a:xfrm>
          </p:grpSpPr>
          <p:sp>
            <p:nvSpPr>
              <p:cNvPr id="190"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1"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2"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3"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4"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5"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6"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sp>
        <p:nvSpPr>
          <p:cNvPr id="640" name="Rectangle 47"/>
          <p:cNvSpPr/>
          <p:nvPr/>
        </p:nvSpPr>
        <p:spPr>
          <a:xfrm>
            <a:off x="4274746" y="1904069"/>
            <a:ext cx="2580835" cy="307777"/>
          </a:xfrm>
          <a:prstGeom prst="rect">
            <a:avLst/>
          </a:prstGeom>
        </p:spPr>
        <p:txBody>
          <a:bodyPr wrap="none" lIns="0" tIns="0" rIns="0" bIns="0">
            <a:spAutoFit/>
          </a:bodyPr>
          <a:lstStyle/>
          <a:p>
            <a:r>
              <a:rPr lang="zh-CN" altLang="en-US" sz="2000" b="1" dirty="0">
                <a:solidFill>
                  <a:schemeClr val="accent2"/>
                </a:solidFill>
                <a:cs typeface="+mn-ea"/>
                <a:sym typeface="+mn-lt"/>
              </a:rPr>
              <a:t>添加相关文字目录内容</a:t>
            </a:r>
            <a:endParaRPr lang="en-US" sz="2000" b="1" dirty="0">
              <a:solidFill>
                <a:schemeClr val="accent2"/>
              </a:solidFill>
              <a:cs typeface="+mn-ea"/>
              <a:sym typeface="+mn-lt"/>
            </a:endParaRPr>
          </a:p>
        </p:txBody>
      </p:sp>
      <p:grpSp>
        <p:nvGrpSpPr>
          <p:cNvPr id="641" name="组合 640"/>
          <p:cNvGrpSpPr/>
          <p:nvPr/>
        </p:nvGrpSpPr>
        <p:grpSpPr>
          <a:xfrm>
            <a:off x="3897376" y="1827842"/>
            <a:ext cx="324632" cy="352474"/>
            <a:chOff x="5038628" y="2357164"/>
            <a:chExt cx="2114744" cy="2296116"/>
          </a:xfrm>
        </p:grpSpPr>
        <p:grpSp>
          <p:nvGrpSpPr>
            <p:cNvPr id="642" name="组合 641"/>
            <p:cNvGrpSpPr/>
            <p:nvPr/>
          </p:nvGrpSpPr>
          <p:grpSpPr>
            <a:xfrm>
              <a:off x="5174686" y="3043148"/>
              <a:ext cx="1479164" cy="1610132"/>
              <a:chOff x="5174686" y="3043148"/>
              <a:chExt cx="1479164" cy="1610132"/>
            </a:xfrm>
          </p:grpSpPr>
          <p:sp>
            <p:nvSpPr>
              <p:cNvPr id="651"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2"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43" name="组合 642"/>
            <p:cNvGrpSpPr/>
            <p:nvPr/>
          </p:nvGrpSpPr>
          <p:grpSpPr>
            <a:xfrm>
              <a:off x="5038628" y="2357164"/>
              <a:ext cx="2114744" cy="1949107"/>
              <a:chOff x="7192390" y="914444"/>
              <a:chExt cx="2114744" cy="1949107"/>
            </a:xfrm>
          </p:grpSpPr>
          <p:sp>
            <p:nvSpPr>
              <p:cNvPr id="644"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5"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6"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7"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8"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9"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0"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sp>
        <p:nvSpPr>
          <p:cNvPr id="653" name="Rectangle 47"/>
          <p:cNvSpPr/>
          <p:nvPr/>
        </p:nvSpPr>
        <p:spPr>
          <a:xfrm>
            <a:off x="4274746" y="2533091"/>
            <a:ext cx="2580835" cy="307777"/>
          </a:xfrm>
          <a:prstGeom prst="rect">
            <a:avLst/>
          </a:prstGeom>
        </p:spPr>
        <p:txBody>
          <a:bodyPr wrap="none" lIns="0" tIns="0" rIns="0" bIns="0">
            <a:spAutoFit/>
          </a:bodyPr>
          <a:lstStyle/>
          <a:p>
            <a:r>
              <a:rPr lang="zh-CN" altLang="en-US" sz="2000" b="1" dirty="0">
                <a:solidFill>
                  <a:schemeClr val="accent2"/>
                </a:solidFill>
                <a:cs typeface="+mn-ea"/>
                <a:sym typeface="+mn-lt"/>
              </a:rPr>
              <a:t>添加相关文字目录内容</a:t>
            </a:r>
            <a:endParaRPr lang="en-US" sz="2000" b="1" dirty="0">
              <a:solidFill>
                <a:schemeClr val="accent2"/>
              </a:solidFill>
              <a:cs typeface="+mn-ea"/>
              <a:sym typeface="+mn-lt"/>
            </a:endParaRPr>
          </a:p>
        </p:txBody>
      </p:sp>
      <p:grpSp>
        <p:nvGrpSpPr>
          <p:cNvPr id="654" name="组合 653"/>
          <p:cNvGrpSpPr/>
          <p:nvPr/>
        </p:nvGrpSpPr>
        <p:grpSpPr>
          <a:xfrm>
            <a:off x="3897376" y="2456864"/>
            <a:ext cx="324632" cy="352474"/>
            <a:chOff x="5038628" y="2357164"/>
            <a:chExt cx="2114744" cy="2296116"/>
          </a:xfrm>
        </p:grpSpPr>
        <p:grpSp>
          <p:nvGrpSpPr>
            <p:cNvPr id="655" name="组合 654"/>
            <p:cNvGrpSpPr/>
            <p:nvPr/>
          </p:nvGrpSpPr>
          <p:grpSpPr>
            <a:xfrm>
              <a:off x="5174686" y="3043148"/>
              <a:ext cx="1479164" cy="1610132"/>
              <a:chOff x="5174686" y="3043148"/>
              <a:chExt cx="1479164" cy="1610132"/>
            </a:xfrm>
          </p:grpSpPr>
          <p:sp>
            <p:nvSpPr>
              <p:cNvPr id="664"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5"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56" name="组合 655"/>
            <p:cNvGrpSpPr/>
            <p:nvPr/>
          </p:nvGrpSpPr>
          <p:grpSpPr>
            <a:xfrm>
              <a:off x="5038628" y="2357164"/>
              <a:ext cx="2114744" cy="1949107"/>
              <a:chOff x="7192390" y="914444"/>
              <a:chExt cx="2114744" cy="1949107"/>
            </a:xfrm>
          </p:grpSpPr>
          <p:sp>
            <p:nvSpPr>
              <p:cNvPr id="657"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8"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9"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0"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1"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2"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3"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sp>
        <p:nvSpPr>
          <p:cNvPr id="666" name="Rectangle 47"/>
          <p:cNvSpPr/>
          <p:nvPr/>
        </p:nvSpPr>
        <p:spPr>
          <a:xfrm>
            <a:off x="4274746" y="3180981"/>
            <a:ext cx="2580835" cy="307777"/>
          </a:xfrm>
          <a:prstGeom prst="rect">
            <a:avLst/>
          </a:prstGeom>
        </p:spPr>
        <p:txBody>
          <a:bodyPr wrap="none" lIns="0" tIns="0" rIns="0" bIns="0">
            <a:spAutoFit/>
          </a:bodyPr>
          <a:lstStyle/>
          <a:p>
            <a:r>
              <a:rPr lang="zh-CN" altLang="en-US" sz="2000" b="1" dirty="0">
                <a:solidFill>
                  <a:schemeClr val="accent2"/>
                </a:solidFill>
                <a:cs typeface="+mn-ea"/>
                <a:sym typeface="+mn-lt"/>
              </a:rPr>
              <a:t>添加相关文字目录内容</a:t>
            </a:r>
            <a:endParaRPr lang="en-US" sz="2000" b="1" dirty="0">
              <a:solidFill>
                <a:schemeClr val="accent2"/>
              </a:solidFill>
              <a:cs typeface="+mn-ea"/>
              <a:sym typeface="+mn-lt"/>
            </a:endParaRPr>
          </a:p>
        </p:txBody>
      </p:sp>
      <p:grpSp>
        <p:nvGrpSpPr>
          <p:cNvPr id="667" name="组合 666"/>
          <p:cNvGrpSpPr/>
          <p:nvPr/>
        </p:nvGrpSpPr>
        <p:grpSpPr>
          <a:xfrm>
            <a:off x="3897376" y="3104754"/>
            <a:ext cx="324632" cy="352474"/>
            <a:chOff x="5038628" y="2357164"/>
            <a:chExt cx="2114744" cy="2296116"/>
          </a:xfrm>
        </p:grpSpPr>
        <p:grpSp>
          <p:nvGrpSpPr>
            <p:cNvPr id="668" name="组合 667"/>
            <p:cNvGrpSpPr/>
            <p:nvPr/>
          </p:nvGrpSpPr>
          <p:grpSpPr>
            <a:xfrm>
              <a:off x="5174686" y="3043148"/>
              <a:ext cx="1479164" cy="1610132"/>
              <a:chOff x="5174686" y="3043148"/>
              <a:chExt cx="1479164" cy="1610132"/>
            </a:xfrm>
          </p:grpSpPr>
          <p:sp>
            <p:nvSpPr>
              <p:cNvPr id="677"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8"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69" name="组合 668"/>
            <p:cNvGrpSpPr/>
            <p:nvPr/>
          </p:nvGrpSpPr>
          <p:grpSpPr>
            <a:xfrm>
              <a:off x="5038628" y="2357164"/>
              <a:ext cx="2114744" cy="1949107"/>
              <a:chOff x="7192390" y="914444"/>
              <a:chExt cx="2114744" cy="1949107"/>
            </a:xfrm>
          </p:grpSpPr>
          <p:sp>
            <p:nvSpPr>
              <p:cNvPr id="670"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1"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2"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3"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4"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5"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6"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94" name="Group 4"/>
          <p:cNvGrpSpPr>
            <a:grpSpLocks noChangeAspect="1"/>
          </p:cNvGrpSpPr>
          <p:nvPr/>
        </p:nvGrpSpPr>
        <p:grpSpPr bwMode="auto">
          <a:xfrm rot="19793052">
            <a:off x="1381009" y="1272010"/>
            <a:ext cx="557482" cy="651255"/>
            <a:chOff x="3082" y="1214"/>
            <a:chExt cx="1623" cy="1896"/>
          </a:xfrm>
          <a:solidFill>
            <a:schemeClr val="tx1">
              <a:lumMod val="65000"/>
              <a:lumOff val="35000"/>
            </a:schemeClr>
          </a:solidFill>
        </p:grpSpPr>
        <p:grpSp>
          <p:nvGrpSpPr>
            <p:cNvPr id="95" name="Group 205"/>
            <p:cNvGrpSpPr/>
            <p:nvPr/>
          </p:nvGrpSpPr>
          <p:grpSpPr bwMode="auto">
            <a:xfrm>
              <a:off x="3082" y="1214"/>
              <a:ext cx="1623" cy="1603"/>
              <a:chOff x="3082" y="1214"/>
              <a:chExt cx="1623" cy="1603"/>
            </a:xfrm>
            <a:grpFill/>
          </p:grpSpPr>
          <p:sp>
            <p:nvSpPr>
              <p:cNvPr id="430" name="Freeform 5"/>
              <p:cNvSpPr/>
              <p:nvPr/>
            </p:nvSpPr>
            <p:spPr bwMode="auto">
              <a:xfrm>
                <a:off x="3608" y="2103"/>
                <a:ext cx="13"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1" y="0"/>
                      <a:pt x="3" y="0"/>
                      <a:pt x="6"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1" name="Freeform 6"/>
              <p:cNvSpPr/>
              <p:nvPr/>
            </p:nvSpPr>
            <p:spPr bwMode="auto">
              <a:xfrm>
                <a:off x="3576" y="1893"/>
                <a:ext cx="5" cy="0"/>
              </a:xfrm>
              <a:custGeom>
                <a:avLst/>
                <a:gdLst>
                  <a:gd name="T0" fmla="*/ 0 w 2"/>
                  <a:gd name="T1" fmla="*/ 0 w 2"/>
                  <a:gd name="T2" fmla="*/ 0 w 2"/>
                  <a:gd name="T3" fmla="*/ 0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2" name="Freeform 7"/>
              <p:cNvSpPr/>
              <p:nvPr/>
            </p:nvSpPr>
            <p:spPr bwMode="auto">
              <a:xfrm>
                <a:off x="3615" y="190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3" name="Freeform 8"/>
              <p:cNvSpPr/>
              <p:nvPr/>
            </p:nvSpPr>
            <p:spPr bwMode="auto">
              <a:xfrm>
                <a:off x="3566" y="1893"/>
                <a:ext cx="6" cy="0"/>
              </a:xfrm>
              <a:custGeom>
                <a:avLst/>
                <a:gdLst>
                  <a:gd name="T0" fmla="*/ 3 w 3"/>
                  <a:gd name="T1" fmla="*/ 3 w 3"/>
                </a:gdLst>
                <a:ahLst/>
                <a:cxnLst>
                  <a:cxn ang="0">
                    <a:pos x="T0" y="0"/>
                  </a:cxn>
                  <a:cxn ang="0">
                    <a:pos x="T1" y="0"/>
                  </a:cxn>
                </a:cxnLst>
                <a:rect l="0" t="0" r="r" b="b"/>
                <a:pathLst>
                  <a:path w="3">
                    <a:moveTo>
                      <a:pt x="3" y="0"/>
                    </a:moveTo>
                    <a:cubicBezTo>
                      <a:pt x="0"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4" name="Freeform 9"/>
              <p:cNvSpPr/>
              <p:nvPr/>
            </p:nvSpPr>
            <p:spPr bwMode="auto">
              <a:xfrm>
                <a:off x="3820" y="2304"/>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5" name="Freeform 10"/>
              <p:cNvSpPr/>
              <p:nvPr/>
            </p:nvSpPr>
            <p:spPr bwMode="auto">
              <a:xfrm>
                <a:off x="3642" y="2209"/>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6" name="Freeform 11"/>
              <p:cNvSpPr/>
              <p:nvPr/>
            </p:nvSpPr>
            <p:spPr bwMode="auto">
              <a:xfrm>
                <a:off x="3549" y="2154"/>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7" name="Freeform 12"/>
              <p:cNvSpPr/>
              <p:nvPr/>
            </p:nvSpPr>
            <p:spPr bwMode="auto">
              <a:xfrm>
                <a:off x="3610" y="1895"/>
                <a:ext cx="9" cy="8"/>
              </a:xfrm>
              <a:custGeom>
                <a:avLst/>
                <a:gdLst>
                  <a:gd name="T0" fmla="*/ 1 w 4"/>
                  <a:gd name="T1" fmla="*/ 1 h 4"/>
                  <a:gd name="T2" fmla="*/ 1 w 4"/>
                  <a:gd name="T3" fmla="*/ 2 h 4"/>
                  <a:gd name="T4" fmla="*/ 0 w 4"/>
                  <a:gd name="T5" fmla="*/ 2 h 4"/>
                  <a:gd name="T6" fmla="*/ 2 w 4"/>
                  <a:gd name="T7" fmla="*/ 4 h 4"/>
                  <a:gd name="T8" fmla="*/ 2 w 4"/>
                  <a:gd name="T9" fmla="*/ 2 h 4"/>
                  <a:gd name="T10" fmla="*/ 3 w 4"/>
                  <a:gd name="T11" fmla="*/ 1 h 4"/>
                  <a:gd name="T12" fmla="*/ 4 w 4"/>
                  <a:gd name="T13" fmla="*/ 0 h 4"/>
                  <a:gd name="T14" fmla="*/ 4 w 4"/>
                  <a:gd name="T15" fmla="*/ 0 h 4"/>
                  <a:gd name="T16" fmla="*/ 4 w 4"/>
                  <a:gd name="T17" fmla="*/ 0 h 4"/>
                  <a:gd name="T18" fmla="*/ 2 w 4"/>
                  <a:gd name="T19" fmla="*/ 0 h 4"/>
                  <a:gd name="T20" fmla="*/ 2 w 4"/>
                  <a:gd name="T21" fmla="*/ 0 h 4"/>
                  <a:gd name="T22" fmla="*/ 1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1"/>
                    </a:moveTo>
                    <a:cubicBezTo>
                      <a:pt x="1" y="2"/>
                      <a:pt x="1" y="2"/>
                      <a:pt x="1" y="2"/>
                    </a:cubicBezTo>
                    <a:cubicBezTo>
                      <a:pt x="1" y="2"/>
                      <a:pt x="0" y="2"/>
                      <a:pt x="0" y="2"/>
                    </a:cubicBezTo>
                    <a:cubicBezTo>
                      <a:pt x="1" y="2"/>
                      <a:pt x="2" y="3"/>
                      <a:pt x="2" y="4"/>
                    </a:cubicBezTo>
                    <a:cubicBezTo>
                      <a:pt x="2" y="3"/>
                      <a:pt x="2" y="3"/>
                      <a:pt x="2" y="2"/>
                    </a:cubicBezTo>
                    <a:cubicBezTo>
                      <a:pt x="3" y="1"/>
                      <a:pt x="3" y="1"/>
                      <a:pt x="3" y="1"/>
                    </a:cubicBezTo>
                    <a:cubicBezTo>
                      <a:pt x="4" y="0"/>
                      <a:pt x="4" y="0"/>
                      <a:pt x="4" y="0"/>
                    </a:cubicBezTo>
                    <a:cubicBezTo>
                      <a:pt x="4" y="0"/>
                      <a:pt x="4" y="0"/>
                      <a:pt x="4" y="0"/>
                    </a:cubicBezTo>
                    <a:cubicBezTo>
                      <a:pt x="4" y="0"/>
                      <a:pt x="4" y="0"/>
                      <a:pt x="4" y="0"/>
                    </a:cubicBezTo>
                    <a:cubicBezTo>
                      <a:pt x="3" y="0"/>
                      <a:pt x="2" y="0"/>
                      <a:pt x="2" y="0"/>
                    </a:cubicBezTo>
                    <a:cubicBezTo>
                      <a:pt x="2" y="0"/>
                      <a:pt x="2" y="0"/>
                      <a:pt x="2"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8" name="Freeform 13"/>
              <p:cNvSpPr/>
              <p:nvPr/>
            </p:nvSpPr>
            <p:spPr bwMode="auto">
              <a:xfrm>
                <a:off x="3926" y="191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9" name="Freeform 14"/>
              <p:cNvSpPr/>
              <p:nvPr/>
            </p:nvSpPr>
            <p:spPr bwMode="auto">
              <a:xfrm>
                <a:off x="3810" y="1774"/>
                <a:ext cx="2" cy="4"/>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0" name="Freeform 15"/>
              <p:cNvSpPr/>
              <p:nvPr/>
            </p:nvSpPr>
            <p:spPr bwMode="auto">
              <a:xfrm>
                <a:off x="3846" y="2474"/>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1" name="Freeform 16"/>
              <p:cNvSpPr/>
              <p:nvPr/>
            </p:nvSpPr>
            <p:spPr bwMode="auto">
              <a:xfrm>
                <a:off x="3943" y="25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2" name="Freeform 17"/>
              <p:cNvSpPr/>
              <p:nvPr/>
            </p:nvSpPr>
            <p:spPr bwMode="auto">
              <a:xfrm>
                <a:off x="3846" y="2474"/>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3" name="Freeform 18"/>
              <p:cNvSpPr/>
              <p:nvPr/>
            </p:nvSpPr>
            <p:spPr bwMode="auto">
              <a:xfrm>
                <a:off x="4156" y="22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4" name="Freeform 19"/>
              <p:cNvSpPr/>
              <p:nvPr/>
            </p:nvSpPr>
            <p:spPr bwMode="auto">
              <a:xfrm>
                <a:off x="4056" y="2213"/>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5" name="Freeform 20"/>
              <p:cNvSpPr/>
              <p:nvPr/>
            </p:nvSpPr>
            <p:spPr bwMode="auto">
              <a:xfrm>
                <a:off x="3837" y="247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6" name="Freeform 21"/>
              <p:cNvSpPr/>
              <p:nvPr/>
            </p:nvSpPr>
            <p:spPr bwMode="auto">
              <a:xfrm>
                <a:off x="3954" y="231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7" name="Freeform 22"/>
              <p:cNvSpPr/>
              <p:nvPr/>
            </p:nvSpPr>
            <p:spPr bwMode="auto">
              <a:xfrm>
                <a:off x="3576" y="18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8" name="Freeform 23"/>
              <p:cNvSpPr/>
              <p:nvPr/>
            </p:nvSpPr>
            <p:spPr bwMode="auto">
              <a:xfrm>
                <a:off x="3281" y="2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9" name="Freeform 24"/>
              <p:cNvSpPr/>
              <p:nvPr/>
            </p:nvSpPr>
            <p:spPr bwMode="auto">
              <a:xfrm>
                <a:off x="3364" y="2470"/>
                <a:ext cx="2" cy="4"/>
              </a:xfrm>
              <a:custGeom>
                <a:avLst/>
                <a:gdLst>
                  <a:gd name="T0" fmla="*/ 1 w 1"/>
                  <a:gd name="T1" fmla="*/ 2 h 2"/>
                  <a:gd name="T2" fmla="*/ 1 w 1"/>
                  <a:gd name="T3" fmla="*/ 1 h 2"/>
                  <a:gd name="T4" fmla="*/ 1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1"/>
                    </a:cubicBezTo>
                    <a:cubicBezTo>
                      <a:pt x="0" y="0"/>
                      <a:pt x="1" y="1"/>
                      <a:pt x="1"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0" name="Freeform 25"/>
              <p:cNvSpPr/>
              <p:nvPr/>
            </p:nvSpPr>
            <p:spPr bwMode="auto">
              <a:xfrm>
                <a:off x="3360" y="247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1" name="Freeform 26"/>
              <p:cNvSpPr/>
              <p:nvPr/>
            </p:nvSpPr>
            <p:spPr bwMode="auto">
              <a:xfrm>
                <a:off x="3353" y="2470"/>
                <a:ext cx="3"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0"/>
                      <a:pt x="1" y="1"/>
                      <a:pt x="0"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2" name="Freeform 27"/>
              <p:cNvSpPr/>
              <p:nvPr/>
            </p:nvSpPr>
            <p:spPr bwMode="auto">
              <a:xfrm>
                <a:off x="3392" y="2482"/>
                <a:ext cx="2" cy="5"/>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3" name="Freeform 28"/>
              <p:cNvSpPr/>
              <p:nvPr/>
            </p:nvSpPr>
            <p:spPr bwMode="auto">
              <a:xfrm>
                <a:off x="3390" y="2480"/>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4" name="Freeform 29"/>
              <p:cNvSpPr/>
              <p:nvPr/>
            </p:nvSpPr>
            <p:spPr bwMode="auto">
              <a:xfrm>
                <a:off x="3341" y="2474"/>
                <a:ext cx="2" cy="4"/>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1" y="1"/>
                      <a:pt x="1"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5" name="Freeform 30"/>
              <p:cNvSpPr/>
              <p:nvPr/>
            </p:nvSpPr>
            <p:spPr bwMode="auto">
              <a:xfrm>
                <a:off x="3822" y="2279"/>
                <a:ext cx="5" cy="4"/>
              </a:xfrm>
              <a:custGeom>
                <a:avLst/>
                <a:gdLst>
                  <a:gd name="T0" fmla="*/ 1 w 2"/>
                  <a:gd name="T1" fmla="*/ 0 h 2"/>
                  <a:gd name="T2" fmla="*/ 0 w 2"/>
                  <a:gd name="T3" fmla="*/ 1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0" y="2"/>
                      <a:pt x="0" y="2"/>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6" name="Freeform 31"/>
              <p:cNvSpPr/>
              <p:nvPr/>
            </p:nvSpPr>
            <p:spPr bwMode="auto">
              <a:xfrm>
                <a:off x="3292" y="2529"/>
                <a:ext cx="2" cy="2"/>
              </a:xfrm>
              <a:custGeom>
                <a:avLst/>
                <a:gdLst>
                  <a:gd name="T0" fmla="*/ 2 w 2"/>
                  <a:gd name="T1" fmla="*/ 2 h 2"/>
                  <a:gd name="T2" fmla="*/ 0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7" name="Freeform 32"/>
              <p:cNvSpPr/>
              <p:nvPr/>
            </p:nvSpPr>
            <p:spPr bwMode="auto">
              <a:xfrm>
                <a:off x="3699" y="2796"/>
                <a:ext cx="7" cy="5"/>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2" y="0"/>
                    </a:cubicBezTo>
                    <a:cubicBezTo>
                      <a:pt x="0" y="0"/>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8" name="Freeform 33"/>
              <p:cNvSpPr/>
              <p:nvPr/>
            </p:nvSpPr>
            <p:spPr bwMode="auto">
              <a:xfrm>
                <a:off x="4616" y="1870"/>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9" name="Freeform 34"/>
              <p:cNvSpPr/>
              <p:nvPr/>
            </p:nvSpPr>
            <p:spPr bwMode="auto">
              <a:xfrm>
                <a:off x="3262" y="2567"/>
                <a:ext cx="4" cy="4"/>
              </a:xfrm>
              <a:custGeom>
                <a:avLst/>
                <a:gdLst>
                  <a:gd name="T0" fmla="*/ 0 w 4"/>
                  <a:gd name="T1" fmla="*/ 2 h 4"/>
                  <a:gd name="T2" fmla="*/ 4 w 4"/>
                  <a:gd name="T3" fmla="*/ 4 h 4"/>
                  <a:gd name="T4" fmla="*/ 0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4" y="4"/>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0" name="Freeform 35"/>
              <p:cNvSpPr/>
              <p:nvPr/>
            </p:nvSpPr>
            <p:spPr bwMode="auto">
              <a:xfrm>
                <a:off x="3570" y="1893"/>
                <a:ext cx="6" cy="6"/>
              </a:xfrm>
              <a:custGeom>
                <a:avLst/>
                <a:gdLst>
                  <a:gd name="T0" fmla="*/ 1 w 3"/>
                  <a:gd name="T1" fmla="*/ 0 h 3"/>
                  <a:gd name="T2" fmla="*/ 1 w 3"/>
                  <a:gd name="T3" fmla="*/ 0 h 3"/>
                  <a:gd name="T4" fmla="*/ 1 w 3"/>
                  <a:gd name="T5" fmla="*/ 0 h 3"/>
                  <a:gd name="T6" fmla="*/ 1 w 3"/>
                  <a:gd name="T7" fmla="*/ 0 h 3"/>
                  <a:gd name="T8" fmla="*/ 1 w 3"/>
                  <a:gd name="T9" fmla="*/ 0 h 3"/>
                  <a:gd name="T10" fmla="*/ 2 w 3"/>
                  <a:gd name="T11" fmla="*/ 1 h 3"/>
                  <a:gd name="T12" fmla="*/ 0 w 3"/>
                  <a:gd name="T13" fmla="*/ 2 h 3"/>
                  <a:gd name="T14" fmla="*/ 2 w 3"/>
                  <a:gd name="T15" fmla="*/ 2 h 3"/>
                  <a:gd name="T16" fmla="*/ 3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0"/>
                      <a:pt x="1" y="0"/>
                      <a:pt x="1" y="0"/>
                    </a:cubicBezTo>
                    <a:cubicBezTo>
                      <a:pt x="1" y="0"/>
                      <a:pt x="1" y="0"/>
                      <a:pt x="1" y="0"/>
                    </a:cubicBezTo>
                    <a:cubicBezTo>
                      <a:pt x="2" y="1"/>
                      <a:pt x="2" y="1"/>
                      <a:pt x="2" y="1"/>
                    </a:cubicBezTo>
                    <a:cubicBezTo>
                      <a:pt x="1" y="2"/>
                      <a:pt x="0" y="0"/>
                      <a:pt x="0" y="2"/>
                    </a:cubicBezTo>
                    <a:cubicBezTo>
                      <a:pt x="0" y="3"/>
                      <a:pt x="1" y="3"/>
                      <a:pt x="2" y="2"/>
                    </a:cubicBezTo>
                    <a:cubicBezTo>
                      <a:pt x="3" y="0"/>
                      <a:pt x="3" y="0"/>
                      <a:pt x="3" y="0"/>
                    </a:cubicBezTo>
                    <a:cubicBezTo>
                      <a:pt x="3"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1" name="Freeform 36"/>
              <p:cNvSpPr/>
              <p:nvPr/>
            </p:nvSpPr>
            <p:spPr bwMode="auto">
              <a:xfrm>
                <a:off x="3207" y="2465"/>
                <a:ext cx="183" cy="174"/>
              </a:xfrm>
              <a:custGeom>
                <a:avLst/>
                <a:gdLst>
                  <a:gd name="T0" fmla="*/ 83 w 86"/>
                  <a:gd name="T1" fmla="*/ 5 h 82"/>
                  <a:gd name="T2" fmla="*/ 80 w 86"/>
                  <a:gd name="T3" fmla="*/ 4 h 82"/>
                  <a:gd name="T4" fmla="*/ 77 w 86"/>
                  <a:gd name="T5" fmla="*/ 8 h 82"/>
                  <a:gd name="T6" fmla="*/ 76 w 86"/>
                  <a:gd name="T7" fmla="*/ 6 h 82"/>
                  <a:gd name="T8" fmla="*/ 72 w 86"/>
                  <a:gd name="T9" fmla="*/ 7 h 82"/>
                  <a:gd name="T10" fmla="*/ 70 w 86"/>
                  <a:gd name="T11" fmla="*/ 4 h 82"/>
                  <a:gd name="T12" fmla="*/ 67 w 86"/>
                  <a:gd name="T13" fmla="*/ 1 h 82"/>
                  <a:gd name="T14" fmla="*/ 68 w 86"/>
                  <a:gd name="T15" fmla="*/ 6 h 82"/>
                  <a:gd name="T16" fmla="*/ 70 w 86"/>
                  <a:gd name="T17" fmla="*/ 10 h 82"/>
                  <a:gd name="T18" fmla="*/ 65 w 86"/>
                  <a:gd name="T19" fmla="*/ 6 h 82"/>
                  <a:gd name="T20" fmla="*/ 65 w 86"/>
                  <a:gd name="T21" fmla="*/ 8 h 82"/>
                  <a:gd name="T22" fmla="*/ 62 w 86"/>
                  <a:gd name="T23" fmla="*/ 6 h 82"/>
                  <a:gd name="T24" fmla="*/ 61 w 86"/>
                  <a:gd name="T25" fmla="*/ 8 h 82"/>
                  <a:gd name="T26" fmla="*/ 59 w 86"/>
                  <a:gd name="T27" fmla="*/ 9 h 82"/>
                  <a:gd name="T28" fmla="*/ 62 w 86"/>
                  <a:gd name="T29" fmla="*/ 15 h 82"/>
                  <a:gd name="T30" fmla="*/ 58 w 86"/>
                  <a:gd name="T31" fmla="*/ 10 h 82"/>
                  <a:gd name="T32" fmla="*/ 57 w 86"/>
                  <a:gd name="T33" fmla="*/ 12 h 82"/>
                  <a:gd name="T34" fmla="*/ 53 w 86"/>
                  <a:gd name="T35" fmla="*/ 17 h 82"/>
                  <a:gd name="T36" fmla="*/ 51 w 86"/>
                  <a:gd name="T37" fmla="*/ 19 h 82"/>
                  <a:gd name="T38" fmla="*/ 48 w 86"/>
                  <a:gd name="T39" fmla="*/ 22 h 82"/>
                  <a:gd name="T40" fmla="*/ 48 w 86"/>
                  <a:gd name="T41" fmla="*/ 24 h 82"/>
                  <a:gd name="T42" fmla="*/ 46 w 86"/>
                  <a:gd name="T43" fmla="*/ 24 h 82"/>
                  <a:gd name="T44" fmla="*/ 45 w 86"/>
                  <a:gd name="T45" fmla="*/ 25 h 82"/>
                  <a:gd name="T46" fmla="*/ 46 w 86"/>
                  <a:gd name="T47" fmla="*/ 27 h 82"/>
                  <a:gd name="T48" fmla="*/ 43 w 86"/>
                  <a:gd name="T49" fmla="*/ 28 h 82"/>
                  <a:gd name="T50" fmla="*/ 40 w 86"/>
                  <a:gd name="T51" fmla="*/ 30 h 82"/>
                  <a:gd name="T52" fmla="*/ 38 w 86"/>
                  <a:gd name="T53" fmla="*/ 32 h 82"/>
                  <a:gd name="T54" fmla="*/ 36 w 86"/>
                  <a:gd name="T55" fmla="*/ 34 h 82"/>
                  <a:gd name="T56" fmla="*/ 36 w 86"/>
                  <a:gd name="T57" fmla="*/ 37 h 82"/>
                  <a:gd name="T58" fmla="*/ 34 w 86"/>
                  <a:gd name="T59" fmla="*/ 36 h 82"/>
                  <a:gd name="T60" fmla="*/ 34 w 86"/>
                  <a:gd name="T61" fmla="*/ 37 h 82"/>
                  <a:gd name="T62" fmla="*/ 31 w 86"/>
                  <a:gd name="T63" fmla="*/ 41 h 82"/>
                  <a:gd name="T64" fmla="*/ 32 w 86"/>
                  <a:gd name="T65" fmla="*/ 45 h 82"/>
                  <a:gd name="T66" fmla="*/ 31 w 86"/>
                  <a:gd name="T67" fmla="*/ 48 h 82"/>
                  <a:gd name="T68" fmla="*/ 28 w 86"/>
                  <a:gd name="T69" fmla="*/ 47 h 82"/>
                  <a:gd name="T70" fmla="*/ 25 w 86"/>
                  <a:gd name="T71" fmla="*/ 53 h 82"/>
                  <a:gd name="T72" fmla="*/ 24 w 86"/>
                  <a:gd name="T73" fmla="*/ 55 h 82"/>
                  <a:gd name="T74" fmla="*/ 18 w 86"/>
                  <a:gd name="T75" fmla="*/ 59 h 82"/>
                  <a:gd name="T76" fmla="*/ 15 w 86"/>
                  <a:gd name="T77" fmla="*/ 59 h 82"/>
                  <a:gd name="T78" fmla="*/ 14 w 86"/>
                  <a:gd name="T79" fmla="*/ 60 h 82"/>
                  <a:gd name="T80" fmla="*/ 11 w 86"/>
                  <a:gd name="T81" fmla="*/ 69 h 82"/>
                  <a:gd name="T82" fmla="*/ 2 w 86"/>
                  <a:gd name="T83" fmla="*/ 75 h 82"/>
                  <a:gd name="T84" fmla="*/ 23 w 86"/>
                  <a:gd name="T85" fmla="*/ 72 h 82"/>
                  <a:gd name="T86" fmla="*/ 28 w 86"/>
                  <a:gd name="T87" fmla="*/ 68 h 82"/>
                  <a:gd name="T88" fmla="*/ 42 w 86"/>
                  <a:gd name="T89" fmla="*/ 48 h 82"/>
                  <a:gd name="T90" fmla="*/ 49 w 86"/>
                  <a:gd name="T91" fmla="*/ 45 h 82"/>
                  <a:gd name="T92" fmla="*/ 55 w 86"/>
                  <a:gd name="T93" fmla="*/ 43 h 82"/>
                  <a:gd name="T94" fmla="*/ 63 w 86"/>
                  <a:gd name="T95" fmla="*/ 35 h 82"/>
                  <a:gd name="T96" fmla="*/ 68 w 86"/>
                  <a:gd name="T97" fmla="*/ 31 h 82"/>
                  <a:gd name="T98" fmla="*/ 74 w 86"/>
                  <a:gd name="T99" fmla="*/ 23 h 82"/>
                  <a:gd name="T100" fmla="*/ 75 w 86"/>
                  <a:gd name="T101" fmla="*/ 16 h 82"/>
                  <a:gd name="T102" fmla="*/ 82 w 86"/>
                  <a:gd name="T103" fmla="*/ 14 h 82"/>
                  <a:gd name="T104" fmla="*/ 84 w 86"/>
                  <a:gd name="T105" fmla="*/ 13 h 82"/>
                  <a:gd name="T106" fmla="*/ 84 w 86"/>
                  <a:gd name="T10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2">
                    <a:moveTo>
                      <a:pt x="84" y="7"/>
                    </a:moveTo>
                    <a:cubicBezTo>
                      <a:pt x="85" y="8"/>
                      <a:pt x="85" y="9"/>
                      <a:pt x="86" y="10"/>
                    </a:cubicBezTo>
                    <a:cubicBezTo>
                      <a:pt x="85" y="6"/>
                      <a:pt x="85" y="6"/>
                      <a:pt x="85" y="6"/>
                    </a:cubicBezTo>
                    <a:cubicBezTo>
                      <a:pt x="85" y="7"/>
                      <a:pt x="85" y="6"/>
                      <a:pt x="84" y="5"/>
                    </a:cubicBezTo>
                    <a:cubicBezTo>
                      <a:pt x="84" y="6"/>
                      <a:pt x="84" y="6"/>
                      <a:pt x="84" y="6"/>
                    </a:cubicBezTo>
                    <a:cubicBezTo>
                      <a:pt x="83" y="5"/>
                      <a:pt x="83" y="5"/>
                      <a:pt x="83" y="5"/>
                    </a:cubicBezTo>
                    <a:cubicBezTo>
                      <a:pt x="83" y="5"/>
                      <a:pt x="82" y="4"/>
                      <a:pt x="82" y="6"/>
                    </a:cubicBezTo>
                    <a:cubicBezTo>
                      <a:pt x="83" y="7"/>
                      <a:pt x="83" y="7"/>
                      <a:pt x="83" y="7"/>
                    </a:cubicBezTo>
                    <a:cubicBezTo>
                      <a:pt x="83" y="7"/>
                      <a:pt x="84" y="9"/>
                      <a:pt x="83" y="8"/>
                    </a:cubicBezTo>
                    <a:cubicBezTo>
                      <a:pt x="82" y="6"/>
                      <a:pt x="82" y="6"/>
                      <a:pt x="82" y="6"/>
                    </a:cubicBezTo>
                    <a:cubicBezTo>
                      <a:pt x="82" y="6"/>
                      <a:pt x="82" y="6"/>
                      <a:pt x="82" y="6"/>
                    </a:cubicBezTo>
                    <a:cubicBezTo>
                      <a:pt x="80" y="4"/>
                      <a:pt x="80" y="4"/>
                      <a:pt x="80" y="4"/>
                    </a:cubicBezTo>
                    <a:cubicBezTo>
                      <a:pt x="82" y="7"/>
                      <a:pt x="80" y="5"/>
                      <a:pt x="81" y="6"/>
                    </a:cubicBezTo>
                    <a:cubicBezTo>
                      <a:pt x="80" y="6"/>
                      <a:pt x="80" y="6"/>
                      <a:pt x="80" y="6"/>
                    </a:cubicBezTo>
                    <a:cubicBezTo>
                      <a:pt x="79" y="5"/>
                      <a:pt x="81" y="7"/>
                      <a:pt x="81" y="7"/>
                    </a:cubicBezTo>
                    <a:cubicBezTo>
                      <a:pt x="80" y="7"/>
                      <a:pt x="79" y="5"/>
                      <a:pt x="79" y="4"/>
                    </a:cubicBezTo>
                    <a:cubicBezTo>
                      <a:pt x="78" y="4"/>
                      <a:pt x="79" y="6"/>
                      <a:pt x="77" y="5"/>
                    </a:cubicBezTo>
                    <a:cubicBezTo>
                      <a:pt x="77" y="5"/>
                      <a:pt x="77" y="6"/>
                      <a:pt x="77" y="8"/>
                    </a:cubicBezTo>
                    <a:cubicBezTo>
                      <a:pt x="77" y="8"/>
                      <a:pt x="76" y="5"/>
                      <a:pt x="76" y="6"/>
                    </a:cubicBezTo>
                    <a:cubicBezTo>
                      <a:pt x="75" y="5"/>
                      <a:pt x="74" y="3"/>
                      <a:pt x="74" y="2"/>
                    </a:cubicBezTo>
                    <a:cubicBezTo>
                      <a:pt x="74" y="2"/>
                      <a:pt x="73" y="1"/>
                      <a:pt x="73" y="2"/>
                    </a:cubicBezTo>
                    <a:cubicBezTo>
                      <a:pt x="73" y="1"/>
                      <a:pt x="72" y="0"/>
                      <a:pt x="72" y="0"/>
                    </a:cubicBezTo>
                    <a:cubicBezTo>
                      <a:pt x="73" y="1"/>
                      <a:pt x="74" y="3"/>
                      <a:pt x="74" y="3"/>
                    </a:cubicBezTo>
                    <a:cubicBezTo>
                      <a:pt x="76" y="5"/>
                      <a:pt x="74" y="4"/>
                      <a:pt x="76" y="6"/>
                    </a:cubicBezTo>
                    <a:cubicBezTo>
                      <a:pt x="75" y="6"/>
                      <a:pt x="74" y="6"/>
                      <a:pt x="74" y="7"/>
                    </a:cubicBezTo>
                    <a:cubicBezTo>
                      <a:pt x="74" y="7"/>
                      <a:pt x="73" y="5"/>
                      <a:pt x="73" y="4"/>
                    </a:cubicBezTo>
                    <a:cubicBezTo>
                      <a:pt x="73" y="6"/>
                      <a:pt x="73" y="7"/>
                      <a:pt x="73" y="7"/>
                    </a:cubicBezTo>
                    <a:cubicBezTo>
                      <a:pt x="74" y="8"/>
                      <a:pt x="74" y="8"/>
                      <a:pt x="75" y="10"/>
                    </a:cubicBezTo>
                    <a:cubicBezTo>
                      <a:pt x="75" y="10"/>
                      <a:pt x="75" y="11"/>
                      <a:pt x="75" y="11"/>
                    </a:cubicBezTo>
                    <a:cubicBezTo>
                      <a:pt x="74" y="9"/>
                      <a:pt x="72" y="7"/>
                      <a:pt x="72" y="7"/>
                    </a:cubicBezTo>
                    <a:cubicBezTo>
                      <a:pt x="71" y="5"/>
                      <a:pt x="73" y="7"/>
                      <a:pt x="71" y="5"/>
                    </a:cubicBezTo>
                    <a:cubicBezTo>
                      <a:pt x="70" y="3"/>
                      <a:pt x="71" y="2"/>
                      <a:pt x="72" y="3"/>
                    </a:cubicBezTo>
                    <a:cubicBezTo>
                      <a:pt x="71" y="1"/>
                      <a:pt x="71" y="3"/>
                      <a:pt x="70" y="1"/>
                    </a:cubicBezTo>
                    <a:cubicBezTo>
                      <a:pt x="70" y="1"/>
                      <a:pt x="70" y="3"/>
                      <a:pt x="70" y="3"/>
                    </a:cubicBezTo>
                    <a:cubicBezTo>
                      <a:pt x="71" y="4"/>
                      <a:pt x="71" y="4"/>
                      <a:pt x="71" y="5"/>
                    </a:cubicBezTo>
                    <a:cubicBezTo>
                      <a:pt x="72" y="8"/>
                      <a:pt x="70" y="4"/>
                      <a:pt x="70" y="4"/>
                    </a:cubicBezTo>
                    <a:cubicBezTo>
                      <a:pt x="69" y="3"/>
                      <a:pt x="69" y="3"/>
                      <a:pt x="69" y="3"/>
                    </a:cubicBezTo>
                    <a:cubicBezTo>
                      <a:pt x="69" y="3"/>
                      <a:pt x="69" y="4"/>
                      <a:pt x="69" y="4"/>
                    </a:cubicBezTo>
                    <a:cubicBezTo>
                      <a:pt x="67" y="2"/>
                      <a:pt x="69" y="4"/>
                      <a:pt x="68" y="2"/>
                    </a:cubicBezTo>
                    <a:cubicBezTo>
                      <a:pt x="67" y="0"/>
                      <a:pt x="67" y="0"/>
                      <a:pt x="67" y="0"/>
                    </a:cubicBezTo>
                    <a:cubicBezTo>
                      <a:pt x="66" y="0"/>
                      <a:pt x="68" y="2"/>
                      <a:pt x="67" y="2"/>
                    </a:cubicBezTo>
                    <a:cubicBezTo>
                      <a:pt x="67" y="1"/>
                      <a:pt x="67" y="1"/>
                      <a:pt x="67" y="1"/>
                    </a:cubicBezTo>
                    <a:cubicBezTo>
                      <a:pt x="67" y="2"/>
                      <a:pt x="67" y="2"/>
                      <a:pt x="67" y="2"/>
                    </a:cubicBezTo>
                    <a:cubicBezTo>
                      <a:pt x="68" y="3"/>
                      <a:pt x="69" y="4"/>
                      <a:pt x="69" y="4"/>
                    </a:cubicBezTo>
                    <a:cubicBezTo>
                      <a:pt x="70" y="7"/>
                      <a:pt x="69" y="4"/>
                      <a:pt x="69" y="5"/>
                    </a:cubicBezTo>
                    <a:cubicBezTo>
                      <a:pt x="69" y="7"/>
                      <a:pt x="69" y="5"/>
                      <a:pt x="70" y="6"/>
                    </a:cubicBezTo>
                    <a:cubicBezTo>
                      <a:pt x="71" y="8"/>
                      <a:pt x="70" y="8"/>
                      <a:pt x="70" y="8"/>
                    </a:cubicBezTo>
                    <a:cubicBezTo>
                      <a:pt x="70" y="9"/>
                      <a:pt x="69" y="7"/>
                      <a:pt x="68" y="6"/>
                    </a:cubicBezTo>
                    <a:cubicBezTo>
                      <a:pt x="68" y="6"/>
                      <a:pt x="68" y="5"/>
                      <a:pt x="69" y="6"/>
                    </a:cubicBezTo>
                    <a:cubicBezTo>
                      <a:pt x="68" y="4"/>
                      <a:pt x="67" y="3"/>
                      <a:pt x="66" y="2"/>
                    </a:cubicBezTo>
                    <a:cubicBezTo>
                      <a:pt x="65" y="1"/>
                      <a:pt x="67" y="4"/>
                      <a:pt x="67" y="4"/>
                    </a:cubicBezTo>
                    <a:cubicBezTo>
                      <a:pt x="67" y="3"/>
                      <a:pt x="68" y="5"/>
                      <a:pt x="68" y="6"/>
                    </a:cubicBezTo>
                    <a:cubicBezTo>
                      <a:pt x="70" y="10"/>
                      <a:pt x="66" y="3"/>
                      <a:pt x="66" y="4"/>
                    </a:cubicBezTo>
                    <a:cubicBezTo>
                      <a:pt x="68" y="6"/>
                      <a:pt x="67" y="8"/>
                      <a:pt x="70" y="10"/>
                    </a:cubicBezTo>
                    <a:cubicBezTo>
                      <a:pt x="70" y="11"/>
                      <a:pt x="70" y="12"/>
                      <a:pt x="70" y="12"/>
                    </a:cubicBezTo>
                    <a:cubicBezTo>
                      <a:pt x="69" y="10"/>
                      <a:pt x="69" y="10"/>
                      <a:pt x="68" y="8"/>
                    </a:cubicBezTo>
                    <a:cubicBezTo>
                      <a:pt x="68" y="9"/>
                      <a:pt x="68" y="9"/>
                      <a:pt x="68" y="9"/>
                    </a:cubicBezTo>
                    <a:cubicBezTo>
                      <a:pt x="66" y="6"/>
                      <a:pt x="66" y="6"/>
                      <a:pt x="66" y="6"/>
                    </a:cubicBezTo>
                    <a:cubicBezTo>
                      <a:pt x="64" y="3"/>
                      <a:pt x="64" y="3"/>
                      <a:pt x="64" y="3"/>
                    </a:cubicBezTo>
                    <a:cubicBezTo>
                      <a:pt x="64" y="4"/>
                      <a:pt x="65" y="5"/>
                      <a:pt x="65" y="6"/>
                    </a:cubicBezTo>
                    <a:cubicBezTo>
                      <a:pt x="64" y="5"/>
                      <a:pt x="64" y="4"/>
                      <a:pt x="64" y="4"/>
                    </a:cubicBezTo>
                    <a:cubicBezTo>
                      <a:pt x="64" y="5"/>
                      <a:pt x="65" y="7"/>
                      <a:pt x="65" y="7"/>
                    </a:cubicBezTo>
                    <a:cubicBezTo>
                      <a:pt x="65" y="7"/>
                      <a:pt x="64" y="6"/>
                      <a:pt x="63" y="5"/>
                    </a:cubicBezTo>
                    <a:cubicBezTo>
                      <a:pt x="63" y="4"/>
                      <a:pt x="63" y="4"/>
                      <a:pt x="63" y="4"/>
                    </a:cubicBezTo>
                    <a:cubicBezTo>
                      <a:pt x="63" y="5"/>
                      <a:pt x="62" y="3"/>
                      <a:pt x="62" y="4"/>
                    </a:cubicBezTo>
                    <a:cubicBezTo>
                      <a:pt x="63" y="5"/>
                      <a:pt x="64" y="6"/>
                      <a:pt x="65" y="8"/>
                    </a:cubicBezTo>
                    <a:cubicBezTo>
                      <a:pt x="65" y="8"/>
                      <a:pt x="64" y="7"/>
                      <a:pt x="64" y="7"/>
                    </a:cubicBezTo>
                    <a:cubicBezTo>
                      <a:pt x="63" y="6"/>
                      <a:pt x="63" y="6"/>
                      <a:pt x="63" y="6"/>
                    </a:cubicBezTo>
                    <a:cubicBezTo>
                      <a:pt x="63" y="7"/>
                      <a:pt x="62" y="4"/>
                      <a:pt x="62" y="5"/>
                    </a:cubicBezTo>
                    <a:cubicBezTo>
                      <a:pt x="62" y="6"/>
                      <a:pt x="62" y="6"/>
                      <a:pt x="62" y="6"/>
                    </a:cubicBezTo>
                    <a:cubicBezTo>
                      <a:pt x="62" y="6"/>
                      <a:pt x="62" y="5"/>
                      <a:pt x="61" y="5"/>
                    </a:cubicBezTo>
                    <a:cubicBezTo>
                      <a:pt x="62" y="6"/>
                      <a:pt x="62" y="6"/>
                      <a:pt x="62" y="6"/>
                    </a:cubicBezTo>
                    <a:cubicBezTo>
                      <a:pt x="61" y="5"/>
                      <a:pt x="61" y="5"/>
                      <a:pt x="61" y="5"/>
                    </a:cubicBezTo>
                    <a:cubicBezTo>
                      <a:pt x="62" y="6"/>
                      <a:pt x="63" y="8"/>
                      <a:pt x="61" y="6"/>
                    </a:cubicBezTo>
                    <a:cubicBezTo>
                      <a:pt x="63" y="8"/>
                      <a:pt x="61" y="6"/>
                      <a:pt x="62" y="7"/>
                    </a:cubicBezTo>
                    <a:cubicBezTo>
                      <a:pt x="64" y="9"/>
                      <a:pt x="63" y="9"/>
                      <a:pt x="63" y="9"/>
                    </a:cubicBezTo>
                    <a:cubicBezTo>
                      <a:pt x="62" y="7"/>
                      <a:pt x="63" y="9"/>
                      <a:pt x="63" y="9"/>
                    </a:cubicBezTo>
                    <a:cubicBezTo>
                      <a:pt x="61" y="8"/>
                      <a:pt x="61" y="8"/>
                      <a:pt x="61" y="8"/>
                    </a:cubicBezTo>
                    <a:cubicBezTo>
                      <a:pt x="62" y="9"/>
                      <a:pt x="62" y="9"/>
                      <a:pt x="62" y="9"/>
                    </a:cubicBezTo>
                    <a:cubicBezTo>
                      <a:pt x="60" y="6"/>
                      <a:pt x="62" y="10"/>
                      <a:pt x="61" y="10"/>
                    </a:cubicBezTo>
                    <a:cubicBezTo>
                      <a:pt x="61" y="9"/>
                      <a:pt x="60" y="7"/>
                      <a:pt x="60" y="7"/>
                    </a:cubicBezTo>
                    <a:cubicBezTo>
                      <a:pt x="61" y="9"/>
                      <a:pt x="61" y="10"/>
                      <a:pt x="62" y="11"/>
                    </a:cubicBezTo>
                    <a:cubicBezTo>
                      <a:pt x="61" y="11"/>
                      <a:pt x="60" y="9"/>
                      <a:pt x="59" y="7"/>
                    </a:cubicBezTo>
                    <a:cubicBezTo>
                      <a:pt x="60" y="9"/>
                      <a:pt x="58" y="7"/>
                      <a:pt x="59" y="9"/>
                    </a:cubicBezTo>
                    <a:cubicBezTo>
                      <a:pt x="60" y="9"/>
                      <a:pt x="60" y="10"/>
                      <a:pt x="61" y="11"/>
                    </a:cubicBezTo>
                    <a:cubicBezTo>
                      <a:pt x="61" y="11"/>
                      <a:pt x="60" y="10"/>
                      <a:pt x="60" y="10"/>
                    </a:cubicBezTo>
                    <a:cubicBezTo>
                      <a:pt x="60" y="10"/>
                      <a:pt x="61" y="12"/>
                      <a:pt x="61" y="12"/>
                    </a:cubicBezTo>
                    <a:cubicBezTo>
                      <a:pt x="61" y="12"/>
                      <a:pt x="62" y="14"/>
                      <a:pt x="61" y="13"/>
                    </a:cubicBezTo>
                    <a:cubicBezTo>
                      <a:pt x="60" y="12"/>
                      <a:pt x="61" y="12"/>
                      <a:pt x="60" y="11"/>
                    </a:cubicBezTo>
                    <a:cubicBezTo>
                      <a:pt x="60" y="11"/>
                      <a:pt x="62" y="15"/>
                      <a:pt x="62" y="15"/>
                    </a:cubicBezTo>
                    <a:cubicBezTo>
                      <a:pt x="63" y="16"/>
                      <a:pt x="65" y="18"/>
                      <a:pt x="65" y="19"/>
                    </a:cubicBezTo>
                    <a:cubicBezTo>
                      <a:pt x="64" y="19"/>
                      <a:pt x="65" y="18"/>
                      <a:pt x="63" y="17"/>
                    </a:cubicBezTo>
                    <a:cubicBezTo>
                      <a:pt x="63" y="17"/>
                      <a:pt x="63" y="17"/>
                      <a:pt x="63" y="17"/>
                    </a:cubicBezTo>
                    <a:cubicBezTo>
                      <a:pt x="61" y="15"/>
                      <a:pt x="61" y="13"/>
                      <a:pt x="59" y="11"/>
                    </a:cubicBezTo>
                    <a:cubicBezTo>
                      <a:pt x="60" y="12"/>
                      <a:pt x="60" y="12"/>
                      <a:pt x="60" y="12"/>
                    </a:cubicBezTo>
                    <a:cubicBezTo>
                      <a:pt x="59" y="12"/>
                      <a:pt x="58" y="10"/>
                      <a:pt x="58" y="10"/>
                    </a:cubicBezTo>
                    <a:cubicBezTo>
                      <a:pt x="59" y="12"/>
                      <a:pt x="57" y="11"/>
                      <a:pt x="58" y="11"/>
                    </a:cubicBezTo>
                    <a:cubicBezTo>
                      <a:pt x="59" y="12"/>
                      <a:pt x="58" y="11"/>
                      <a:pt x="58" y="12"/>
                    </a:cubicBezTo>
                    <a:cubicBezTo>
                      <a:pt x="58" y="12"/>
                      <a:pt x="60" y="14"/>
                      <a:pt x="59" y="14"/>
                    </a:cubicBezTo>
                    <a:cubicBezTo>
                      <a:pt x="57" y="11"/>
                      <a:pt x="57" y="11"/>
                      <a:pt x="57" y="11"/>
                    </a:cubicBezTo>
                    <a:cubicBezTo>
                      <a:pt x="56" y="11"/>
                      <a:pt x="58" y="13"/>
                      <a:pt x="57" y="12"/>
                    </a:cubicBezTo>
                    <a:cubicBezTo>
                      <a:pt x="57" y="12"/>
                      <a:pt x="57" y="12"/>
                      <a:pt x="57" y="12"/>
                    </a:cubicBezTo>
                    <a:cubicBezTo>
                      <a:pt x="56" y="12"/>
                      <a:pt x="55" y="13"/>
                      <a:pt x="57" y="17"/>
                    </a:cubicBezTo>
                    <a:cubicBezTo>
                      <a:pt x="56" y="16"/>
                      <a:pt x="55" y="16"/>
                      <a:pt x="54" y="15"/>
                    </a:cubicBezTo>
                    <a:cubicBezTo>
                      <a:pt x="55" y="16"/>
                      <a:pt x="55" y="17"/>
                      <a:pt x="55" y="17"/>
                    </a:cubicBezTo>
                    <a:cubicBezTo>
                      <a:pt x="54" y="16"/>
                      <a:pt x="54" y="16"/>
                      <a:pt x="54" y="16"/>
                    </a:cubicBezTo>
                    <a:cubicBezTo>
                      <a:pt x="53" y="15"/>
                      <a:pt x="54" y="17"/>
                      <a:pt x="54" y="18"/>
                    </a:cubicBezTo>
                    <a:cubicBezTo>
                      <a:pt x="53" y="17"/>
                      <a:pt x="53" y="17"/>
                      <a:pt x="53" y="17"/>
                    </a:cubicBezTo>
                    <a:cubicBezTo>
                      <a:pt x="52" y="16"/>
                      <a:pt x="54" y="18"/>
                      <a:pt x="54" y="18"/>
                    </a:cubicBezTo>
                    <a:cubicBezTo>
                      <a:pt x="53" y="17"/>
                      <a:pt x="53" y="17"/>
                      <a:pt x="53" y="17"/>
                    </a:cubicBezTo>
                    <a:cubicBezTo>
                      <a:pt x="54" y="18"/>
                      <a:pt x="54" y="18"/>
                      <a:pt x="54" y="18"/>
                    </a:cubicBezTo>
                    <a:cubicBezTo>
                      <a:pt x="54" y="19"/>
                      <a:pt x="53" y="19"/>
                      <a:pt x="52" y="17"/>
                    </a:cubicBezTo>
                    <a:cubicBezTo>
                      <a:pt x="53" y="18"/>
                      <a:pt x="53" y="18"/>
                      <a:pt x="53" y="18"/>
                    </a:cubicBezTo>
                    <a:cubicBezTo>
                      <a:pt x="52" y="18"/>
                      <a:pt x="51" y="18"/>
                      <a:pt x="51" y="19"/>
                    </a:cubicBezTo>
                    <a:cubicBezTo>
                      <a:pt x="52" y="19"/>
                      <a:pt x="52" y="20"/>
                      <a:pt x="53" y="21"/>
                    </a:cubicBezTo>
                    <a:cubicBezTo>
                      <a:pt x="55" y="22"/>
                      <a:pt x="53" y="20"/>
                      <a:pt x="54" y="22"/>
                    </a:cubicBezTo>
                    <a:cubicBezTo>
                      <a:pt x="53" y="21"/>
                      <a:pt x="52" y="20"/>
                      <a:pt x="52" y="20"/>
                    </a:cubicBezTo>
                    <a:cubicBezTo>
                      <a:pt x="49" y="18"/>
                      <a:pt x="50" y="21"/>
                      <a:pt x="50" y="20"/>
                    </a:cubicBezTo>
                    <a:cubicBezTo>
                      <a:pt x="50" y="21"/>
                      <a:pt x="50" y="21"/>
                      <a:pt x="50" y="21"/>
                    </a:cubicBezTo>
                    <a:cubicBezTo>
                      <a:pt x="48" y="20"/>
                      <a:pt x="50" y="22"/>
                      <a:pt x="48" y="22"/>
                    </a:cubicBezTo>
                    <a:cubicBezTo>
                      <a:pt x="49" y="22"/>
                      <a:pt x="51" y="25"/>
                      <a:pt x="51" y="25"/>
                    </a:cubicBezTo>
                    <a:cubicBezTo>
                      <a:pt x="52" y="26"/>
                      <a:pt x="49" y="23"/>
                      <a:pt x="48" y="22"/>
                    </a:cubicBezTo>
                    <a:cubicBezTo>
                      <a:pt x="48" y="23"/>
                      <a:pt x="48" y="23"/>
                      <a:pt x="48" y="23"/>
                    </a:cubicBezTo>
                    <a:cubicBezTo>
                      <a:pt x="48" y="23"/>
                      <a:pt x="48" y="23"/>
                      <a:pt x="48" y="23"/>
                    </a:cubicBezTo>
                    <a:cubicBezTo>
                      <a:pt x="48" y="24"/>
                      <a:pt x="49" y="25"/>
                      <a:pt x="48" y="24"/>
                    </a:cubicBezTo>
                    <a:cubicBezTo>
                      <a:pt x="48" y="24"/>
                      <a:pt x="48" y="24"/>
                      <a:pt x="48" y="24"/>
                    </a:cubicBezTo>
                    <a:cubicBezTo>
                      <a:pt x="48" y="24"/>
                      <a:pt x="47" y="23"/>
                      <a:pt x="47" y="23"/>
                    </a:cubicBezTo>
                    <a:cubicBezTo>
                      <a:pt x="48" y="25"/>
                      <a:pt x="47" y="24"/>
                      <a:pt x="48" y="25"/>
                    </a:cubicBezTo>
                    <a:cubicBezTo>
                      <a:pt x="47" y="25"/>
                      <a:pt x="47" y="25"/>
                      <a:pt x="47" y="25"/>
                    </a:cubicBezTo>
                    <a:cubicBezTo>
                      <a:pt x="48" y="26"/>
                      <a:pt x="48" y="26"/>
                      <a:pt x="48" y="26"/>
                    </a:cubicBezTo>
                    <a:cubicBezTo>
                      <a:pt x="47" y="26"/>
                      <a:pt x="47" y="26"/>
                      <a:pt x="47" y="26"/>
                    </a:cubicBezTo>
                    <a:cubicBezTo>
                      <a:pt x="46" y="24"/>
                      <a:pt x="46" y="24"/>
                      <a:pt x="46" y="24"/>
                    </a:cubicBezTo>
                    <a:cubicBezTo>
                      <a:pt x="45" y="24"/>
                      <a:pt x="47" y="25"/>
                      <a:pt x="47" y="26"/>
                    </a:cubicBezTo>
                    <a:cubicBezTo>
                      <a:pt x="48" y="27"/>
                      <a:pt x="47" y="26"/>
                      <a:pt x="46" y="26"/>
                    </a:cubicBezTo>
                    <a:cubicBezTo>
                      <a:pt x="46" y="25"/>
                      <a:pt x="47" y="26"/>
                      <a:pt x="47" y="25"/>
                    </a:cubicBezTo>
                    <a:cubicBezTo>
                      <a:pt x="46" y="24"/>
                      <a:pt x="46" y="25"/>
                      <a:pt x="46" y="25"/>
                    </a:cubicBezTo>
                    <a:cubicBezTo>
                      <a:pt x="46" y="25"/>
                      <a:pt x="47" y="26"/>
                      <a:pt x="46" y="26"/>
                    </a:cubicBezTo>
                    <a:cubicBezTo>
                      <a:pt x="46" y="26"/>
                      <a:pt x="46" y="26"/>
                      <a:pt x="45" y="25"/>
                    </a:cubicBezTo>
                    <a:cubicBezTo>
                      <a:pt x="46" y="26"/>
                      <a:pt x="45" y="26"/>
                      <a:pt x="46" y="27"/>
                    </a:cubicBezTo>
                    <a:cubicBezTo>
                      <a:pt x="46" y="27"/>
                      <a:pt x="47" y="27"/>
                      <a:pt x="47" y="28"/>
                    </a:cubicBezTo>
                    <a:cubicBezTo>
                      <a:pt x="47" y="28"/>
                      <a:pt x="47" y="28"/>
                      <a:pt x="47" y="28"/>
                    </a:cubicBezTo>
                    <a:cubicBezTo>
                      <a:pt x="47" y="27"/>
                      <a:pt x="47" y="27"/>
                      <a:pt x="47" y="27"/>
                    </a:cubicBezTo>
                    <a:cubicBezTo>
                      <a:pt x="47" y="28"/>
                      <a:pt x="46" y="28"/>
                      <a:pt x="47" y="29"/>
                    </a:cubicBezTo>
                    <a:cubicBezTo>
                      <a:pt x="46" y="27"/>
                      <a:pt x="46" y="27"/>
                      <a:pt x="46" y="27"/>
                    </a:cubicBezTo>
                    <a:cubicBezTo>
                      <a:pt x="47" y="28"/>
                      <a:pt x="46" y="28"/>
                      <a:pt x="46" y="29"/>
                    </a:cubicBezTo>
                    <a:cubicBezTo>
                      <a:pt x="45" y="27"/>
                      <a:pt x="44" y="26"/>
                      <a:pt x="44" y="26"/>
                    </a:cubicBezTo>
                    <a:cubicBezTo>
                      <a:pt x="44" y="27"/>
                      <a:pt x="44" y="27"/>
                      <a:pt x="44" y="27"/>
                    </a:cubicBezTo>
                    <a:cubicBezTo>
                      <a:pt x="44" y="28"/>
                      <a:pt x="44" y="27"/>
                      <a:pt x="43" y="27"/>
                    </a:cubicBezTo>
                    <a:cubicBezTo>
                      <a:pt x="42" y="26"/>
                      <a:pt x="46" y="31"/>
                      <a:pt x="45" y="30"/>
                    </a:cubicBezTo>
                    <a:cubicBezTo>
                      <a:pt x="44" y="28"/>
                      <a:pt x="43" y="28"/>
                      <a:pt x="43" y="28"/>
                    </a:cubicBezTo>
                    <a:cubicBezTo>
                      <a:pt x="43" y="29"/>
                      <a:pt x="43" y="29"/>
                      <a:pt x="43" y="29"/>
                    </a:cubicBezTo>
                    <a:cubicBezTo>
                      <a:pt x="44" y="29"/>
                      <a:pt x="42" y="28"/>
                      <a:pt x="44" y="28"/>
                    </a:cubicBezTo>
                    <a:cubicBezTo>
                      <a:pt x="44" y="29"/>
                      <a:pt x="44" y="29"/>
                      <a:pt x="44" y="30"/>
                    </a:cubicBezTo>
                    <a:cubicBezTo>
                      <a:pt x="41" y="27"/>
                      <a:pt x="42" y="30"/>
                      <a:pt x="40" y="29"/>
                    </a:cubicBezTo>
                    <a:cubicBezTo>
                      <a:pt x="42" y="30"/>
                      <a:pt x="41" y="29"/>
                      <a:pt x="41" y="30"/>
                    </a:cubicBezTo>
                    <a:cubicBezTo>
                      <a:pt x="39" y="28"/>
                      <a:pt x="41" y="31"/>
                      <a:pt x="40" y="30"/>
                    </a:cubicBezTo>
                    <a:cubicBezTo>
                      <a:pt x="42" y="32"/>
                      <a:pt x="42" y="32"/>
                      <a:pt x="42" y="32"/>
                    </a:cubicBezTo>
                    <a:cubicBezTo>
                      <a:pt x="40" y="31"/>
                      <a:pt x="44" y="35"/>
                      <a:pt x="41" y="33"/>
                    </a:cubicBezTo>
                    <a:cubicBezTo>
                      <a:pt x="40" y="31"/>
                      <a:pt x="40" y="31"/>
                      <a:pt x="40" y="31"/>
                    </a:cubicBezTo>
                    <a:cubicBezTo>
                      <a:pt x="38" y="29"/>
                      <a:pt x="41" y="33"/>
                      <a:pt x="39" y="31"/>
                    </a:cubicBezTo>
                    <a:cubicBezTo>
                      <a:pt x="39" y="32"/>
                      <a:pt x="40" y="33"/>
                      <a:pt x="41" y="34"/>
                    </a:cubicBezTo>
                    <a:cubicBezTo>
                      <a:pt x="40" y="33"/>
                      <a:pt x="39" y="33"/>
                      <a:pt x="38" y="32"/>
                    </a:cubicBezTo>
                    <a:cubicBezTo>
                      <a:pt x="39" y="33"/>
                      <a:pt x="39" y="33"/>
                      <a:pt x="38" y="33"/>
                    </a:cubicBezTo>
                    <a:cubicBezTo>
                      <a:pt x="38" y="32"/>
                      <a:pt x="38" y="32"/>
                      <a:pt x="38" y="32"/>
                    </a:cubicBezTo>
                    <a:cubicBezTo>
                      <a:pt x="37" y="32"/>
                      <a:pt x="38" y="33"/>
                      <a:pt x="38" y="33"/>
                    </a:cubicBezTo>
                    <a:cubicBezTo>
                      <a:pt x="37" y="32"/>
                      <a:pt x="37" y="33"/>
                      <a:pt x="36" y="33"/>
                    </a:cubicBezTo>
                    <a:cubicBezTo>
                      <a:pt x="37" y="35"/>
                      <a:pt x="35" y="32"/>
                      <a:pt x="37" y="35"/>
                    </a:cubicBezTo>
                    <a:cubicBezTo>
                      <a:pt x="36" y="34"/>
                      <a:pt x="36" y="34"/>
                      <a:pt x="36" y="34"/>
                    </a:cubicBezTo>
                    <a:cubicBezTo>
                      <a:pt x="37" y="35"/>
                      <a:pt x="38" y="36"/>
                      <a:pt x="38" y="37"/>
                    </a:cubicBezTo>
                    <a:cubicBezTo>
                      <a:pt x="36" y="35"/>
                      <a:pt x="36" y="35"/>
                      <a:pt x="36" y="35"/>
                    </a:cubicBezTo>
                    <a:cubicBezTo>
                      <a:pt x="35" y="33"/>
                      <a:pt x="36" y="35"/>
                      <a:pt x="35" y="34"/>
                    </a:cubicBezTo>
                    <a:cubicBezTo>
                      <a:pt x="36" y="35"/>
                      <a:pt x="35" y="34"/>
                      <a:pt x="36" y="35"/>
                    </a:cubicBezTo>
                    <a:cubicBezTo>
                      <a:pt x="36" y="36"/>
                      <a:pt x="36" y="36"/>
                      <a:pt x="36" y="36"/>
                    </a:cubicBezTo>
                    <a:cubicBezTo>
                      <a:pt x="36" y="37"/>
                      <a:pt x="36" y="37"/>
                      <a:pt x="36" y="37"/>
                    </a:cubicBezTo>
                    <a:cubicBezTo>
                      <a:pt x="36" y="38"/>
                      <a:pt x="35" y="36"/>
                      <a:pt x="35" y="36"/>
                    </a:cubicBezTo>
                    <a:cubicBezTo>
                      <a:pt x="34" y="35"/>
                      <a:pt x="34" y="36"/>
                      <a:pt x="35" y="36"/>
                    </a:cubicBezTo>
                    <a:cubicBezTo>
                      <a:pt x="35" y="36"/>
                      <a:pt x="35" y="36"/>
                      <a:pt x="35" y="37"/>
                    </a:cubicBezTo>
                    <a:cubicBezTo>
                      <a:pt x="35" y="36"/>
                      <a:pt x="35" y="36"/>
                      <a:pt x="35" y="36"/>
                    </a:cubicBezTo>
                    <a:cubicBezTo>
                      <a:pt x="35" y="36"/>
                      <a:pt x="35" y="36"/>
                      <a:pt x="35" y="37"/>
                    </a:cubicBezTo>
                    <a:cubicBezTo>
                      <a:pt x="35" y="36"/>
                      <a:pt x="35" y="36"/>
                      <a:pt x="34" y="36"/>
                    </a:cubicBezTo>
                    <a:cubicBezTo>
                      <a:pt x="34" y="36"/>
                      <a:pt x="34" y="36"/>
                      <a:pt x="35" y="36"/>
                    </a:cubicBezTo>
                    <a:cubicBezTo>
                      <a:pt x="34" y="36"/>
                      <a:pt x="34" y="36"/>
                      <a:pt x="34" y="36"/>
                    </a:cubicBezTo>
                    <a:cubicBezTo>
                      <a:pt x="34" y="36"/>
                      <a:pt x="34" y="36"/>
                      <a:pt x="34" y="36"/>
                    </a:cubicBezTo>
                    <a:cubicBezTo>
                      <a:pt x="34" y="36"/>
                      <a:pt x="34" y="36"/>
                      <a:pt x="34" y="36"/>
                    </a:cubicBezTo>
                    <a:cubicBezTo>
                      <a:pt x="33" y="35"/>
                      <a:pt x="33" y="35"/>
                      <a:pt x="33" y="35"/>
                    </a:cubicBezTo>
                    <a:cubicBezTo>
                      <a:pt x="33" y="35"/>
                      <a:pt x="33" y="36"/>
                      <a:pt x="34" y="37"/>
                    </a:cubicBezTo>
                    <a:cubicBezTo>
                      <a:pt x="32" y="36"/>
                      <a:pt x="33" y="38"/>
                      <a:pt x="33" y="39"/>
                    </a:cubicBezTo>
                    <a:cubicBezTo>
                      <a:pt x="33" y="39"/>
                      <a:pt x="32" y="38"/>
                      <a:pt x="33" y="38"/>
                    </a:cubicBezTo>
                    <a:cubicBezTo>
                      <a:pt x="33" y="39"/>
                      <a:pt x="33" y="40"/>
                      <a:pt x="33" y="39"/>
                    </a:cubicBezTo>
                    <a:cubicBezTo>
                      <a:pt x="33" y="40"/>
                      <a:pt x="32" y="38"/>
                      <a:pt x="32" y="38"/>
                    </a:cubicBezTo>
                    <a:cubicBezTo>
                      <a:pt x="31" y="38"/>
                      <a:pt x="33" y="40"/>
                      <a:pt x="32" y="40"/>
                    </a:cubicBezTo>
                    <a:cubicBezTo>
                      <a:pt x="30" y="38"/>
                      <a:pt x="33" y="42"/>
                      <a:pt x="31" y="41"/>
                    </a:cubicBezTo>
                    <a:cubicBezTo>
                      <a:pt x="31" y="41"/>
                      <a:pt x="31" y="40"/>
                      <a:pt x="30" y="39"/>
                    </a:cubicBezTo>
                    <a:cubicBezTo>
                      <a:pt x="30" y="40"/>
                      <a:pt x="30" y="41"/>
                      <a:pt x="31" y="43"/>
                    </a:cubicBezTo>
                    <a:cubicBezTo>
                      <a:pt x="30" y="41"/>
                      <a:pt x="30" y="41"/>
                      <a:pt x="30" y="41"/>
                    </a:cubicBezTo>
                    <a:cubicBezTo>
                      <a:pt x="30" y="41"/>
                      <a:pt x="30" y="42"/>
                      <a:pt x="31" y="43"/>
                    </a:cubicBezTo>
                    <a:cubicBezTo>
                      <a:pt x="32" y="44"/>
                      <a:pt x="32" y="45"/>
                      <a:pt x="32" y="45"/>
                    </a:cubicBezTo>
                    <a:cubicBezTo>
                      <a:pt x="32" y="45"/>
                      <a:pt x="32" y="45"/>
                      <a:pt x="32" y="45"/>
                    </a:cubicBezTo>
                    <a:cubicBezTo>
                      <a:pt x="32" y="46"/>
                      <a:pt x="32" y="46"/>
                      <a:pt x="32" y="46"/>
                    </a:cubicBezTo>
                    <a:cubicBezTo>
                      <a:pt x="31" y="45"/>
                      <a:pt x="31" y="45"/>
                      <a:pt x="31" y="45"/>
                    </a:cubicBezTo>
                    <a:cubicBezTo>
                      <a:pt x="29" y="43"/>
                      <a:pt x="29" y="44"/>
                      <a:pt x="29" y="44"/>
                    </a:cubicBezTo>
                    <a:cubicBezTo>
                      <a:pt x="30" y="45"/>
                      <a:pt x="30" y="45"/>
                      <a:pt x="30" y="45"/>
                    </a:cubicBezTo>
                    <a:cubicBezTo>
                      <a:pt x="30" y="46"/>
                      <a:pt x="29" y="44"/>
                      <a:pt x="29" y="44"/>
                    </a:cubicBezTo>
                    <a:cubicBezTo>
                      <a:pt x="31" y="48"/>
                      <a:pt x="31" y="48"/>
                      <a:pt x="31" y="48"/>
                    </a:cubicBezTo>
                    <a:cubicBezTo>
                      <a:pt x="31" y="48"/>
                      <a:pt x="30" y="47"/>
                      <a:pt x="29" y="46"/>
                    </a:cubicBezTo>
                    <a:cubicBezTo>
                      <a:pt x="29" y="46"/>
                      <a:pt x="31" y="49"/>
                      <a:pt x="31" y="50"/>
                    </a:cubicBezTo>
                    <a:cubicBezTo>
                      <a:pt x="31" y="50"/>
                      <a:pt x="31" y="51"/>
                      <a:pt x="31" y="51"/>
                    </a:cubicBezTo>
                    <a:cubicBezTo>
                      <a:pt x="30" y="50"/>
                      <a:pt x="31" y="51"/>
                      <a:pt x="31" y="51"/>
                    </a:cubicBezTo>
                    <a:cubicBezTo>
                      <a:pt x="30" y="50"/>
                      <a:pt x="30" y="50"/>
                      <a:pt x="30" y="50"/>
                    </a:cubicBezTo>
                    <a:cubicBezTo>
                      <a:pt x="30" y="49"/>
                      <a:pt x="28" y="48"/>
                      <a:pt x="28" y="47"/>
                    </a:cubicBezTo>
                    <a:cubicBezTo>
                      <a:pt x="28" y="48"/>
                      <a:pt x="27" y="47"/>
                      <a:pt x="26" y="47"/>
                    </a:cubicBezTo>
                    <a:cubicBezTo>
                      <a:pt x="28" y="49"/>
                      <a:pt x="27" y="49"/>
                      <a:pt x="28" y="51"/>
                    </a:cubicBezTo>
                    <a:cubicBezTo>
                      <a:pt x="28" y="51"/>
                      <a:pt x="27" y="49"/>
                      <a:pt x="26" y="49"/>
                    </a:cubicBezTo>
                    <a:cubicBezTo>
                      <a:pt x="27" y="50"/>
                      <a:pt x="26" y="50"/>
                      <a:pt x="25" y="50"/>
                    </a:cubicBezTo>
                    <a:cubicBezTo>
                      <a:pt x="25" y="50"/>
                      <a:pt x="25" y="50"/>
                      <a:pt x="25" y="50"/>
                    </a:cubicBezTo>
                    <a:cubicBezTo>
                      <a:pt x="25" y="51"/>
                      <a:pt x="24" y="51"/>
                      <a:pt x="25" y="53"/>
                    </a:cubicBezTo>
                    <a:cubicBezTo>
                      <a:pt x="25" y="52"/>
                      <a:pt x="25" y="52"/>
                      <a:pt x="25" y="52"/>
                    </a:cubicBezTo>
                    <a:cubicBezTo>
                      <a:pt x="24" y="51"/>
                      <a:pt x="27" y="54"/>
                      <a:pt x="25" y="53"/>
                    </a:cubicBezTo>
                    <a:cubicBezTo>
                      <a:pt x="25" y="52"/>
                      <a:pt x="25" y="52"/>
                      <a:pt x="25" y="52"/>
                    </a:cubicBezTo>
                    <a:cubicBezTo>
                      <a:pt x="25" y="53"/>
                      <a:pt x="23" y="52"/>
                      <a:pt x="24" y="54"/>
                    </a:cubicBezTo>
                    <a:cubicBezTo>
                      <a:pt x="24" y="53"/>
                      <a:pt x="24" y="53"/>
                      <a:pt x="24" y="53"/>
                    </a:cubicBezTo>
                    <a:cubicBezTo>
                      <a:pt x="24" y="53"/>
                      <a:pt x="23" y="53"/>
                      <a:pt x="24" y="55"/>
                    </a:cubicBezTo>
                    <a:cubicBezTo>
                      <a:pt x="23" y="53"/>
                      <a:pt x="23" y="53"/>
                      <a:pt x="23" y="53"/>
                    </a:cubicBezTo>
                    <a:cubicBezTo>
                      <a:pt x="22" y="52"/>
                      <a:pt x="24" y="55"/>
                      <a:pt x="23" y="55"/>
                    </a:cubicBezTo>
                    <a:cubicBezTo>
                      <a:pt x="23" y="55"/>
                      <a:pt x="22" y="54"/>
                      <a:pt x="22" y="54"/>
                    </a:cubicBezTo>
                    <a:cubicBezTo>
                      <a:pt x="23" y="55"/>
                      <a:pt x="22" y="55"/>
                      <a:pt x="23" y="55"/>
                    </a:cubicBezTo>
                    <a:cubicBezTo>
                      <a:pt x="21" y="54"/>
                      <a:pt x="21" y="54"/>
                      <a:pt x="21" y="54"/>
                    </a:cubicBezTo>
                    <a:cubicBezTo>
                      <a:pt x="20" y="55"/>
                      <a:pt x="18" y="56"/>
                      <a:pt x="18" y="59"/>
                    </a:cubicBezTo>
                    <a:cubicBezTo>
                      <a:pt x="16" y="57"/>
                      <a:pt x="17" y="57"/>
                      <a:pt x="16" y="56"/>
                    </a:cubicBezTo>
                    <a:cubicBezTo>
                      <a:pt x="18" y="58"/>
                      <a:pt x="16" y="57"/>
                      <a:pt x="16" y="58"/>
                    </a:cubicBezTo>
                    <a:cubicBezTo>
                      <a:pt x="16" y="57"/>
                      <a:pt x="16" y="57"/>
                      <a:pt x="16" y="57"/>
                    </a:cubicBezTo>
                    <a:cubicBezTo>
                      <a:pt x="16" y="58"/>
                      <a:pt x="15" y="57"/>
                      <a:pt x="16" y="58"/>
                    </a:cubicBezTo>
                    <a:cubicBezTo>
                      <a:pt x="16" y="58"/>
                      <a:pt x="16" y="58"/>
                      <a:pt x="16" y="58"/>
                    </a:cubicBezTo>
                    <a:cubicBezTo>
                      <a:pt x="17" y="59"/>
                      <a:pt x="14" y="56"/>
                      <a:pt x="15" y="59"/>
                    </a:cubicBezTo>
                    <a:cubicBezTo>
                      <a:pt x="14" y="57"/>
                      <a:pt x="14" y="57"/>
                      <a:pt x="14" y="57"/>
                    </a:cubicBezTo>
                    <a:cubicBezTo>
                      <a:pt x="16" y="60"/>
                      <a:pt x="13" y="57"/>
                      <a:pt x="15" y="59"/>
                    </a:cubicBezTo>
                    <a:cubicBezTo>
                      <a:pt x="14" y="59"/>
                      <a:pt x="14" y="59"/>
                      <a:pt x="14" y="59"/>
                    </a:cubicBezTo>
                    <a:cubicBezTo>
                      <a:pt x="13" y="58"/>
                      <a:pt x="15" y="61"/>
                      <a:pt x="14" y="60"/>
                    </a:cubicBezTo>
                    <a:cubicBezTo>
                      <a:pt x="14" y="60"/>
                      <a:pt x="14" y="61"/>
                      <a:pt x="15" y="63"/>
                    </a:cubicBezTo>
                    <a:cubicBezTo>
                      <a:pt x="14" y="60"/>
                      <a:pt x="14" y="60"/>
                      <a:pt x="14" y="60"/>
                    </a:cubicBezTo>
                    <a:cubicBezTo>
                      <a:pt x="13" y="62"/>
                      <a:pt x="12" y="63"/>
                      <a:pt x="13" y="65"/>
                    </a:cubicBezTo>
                    <a:cubicBezTo>
                      <a:pt x="12" y="65"/>
                      <a:pt x="12" y="65"/>
                      <a:pt x="12" y="65"/>
                    </a:cubicBezTo>
                    <a:cubicBezTo>
                      <a:pt x="13" y="67"/>
                      <a:pt x="9" y="64"/>
                      <a:pt x="12" y="67"/>
                    </a:cubicBezTo>
                    <a:cubicBezTo>
                      <a:pt x="13" y="69"/>
                      <a:pt x="13" y="69"/>
                      <a:pt x="13" y="69"/>
                    </a:cubicBezTo>
                    <a:cubicBezTo>
                      <a:pt x="11" y="67"/>
                      <a:pt x="11" y="67"/>
                      <a:pt x="11" y="67"/>
                    </a:cubicBezTo>
                    <a:cubicBezTo>
                      <a:pt x="11" y="68"/>
                      <a:pt x="10" y="68"/>
                      <a:pt x="11" y="69"/>
                    </a:cubicBezTo>
                    <a:cubicBezTo>
                      <a:pt x="10" y="68"/>
                      <a:pt x="10" y="68"/>
                      <a:pt x="10" y="68"/>
                    </a:cubicBezTo>
                    <a:cubicBezTo>
                      <a:pt x="10" y="68"/>
                      <a:pt x="11" y="70"/>
                      <a:pt x="11" y="70"/>
                    </a:cubicBezTo>
                    <a:cubicBezTo>
                      <a:pt x="10" y="69"/>
                      <a:pt x="10" y="69"/>
                      <a:pt x="10" y="69"/>
                    </a:cubicBezTo>
                    <a:cubicBezTo>
                      <a:pt x="7" y="68"/>
                      <a:pt x="4" y="67"/>
                      <a:pt x="5" y="71"/>
                    </a:cubicBezTo>
                    <a:cubicBezTo>
                      <a:pt x="5" y="72"/>
                      <a:pt x="3" y="70"/>
                      <a:pt x="3" y="70"/>
                    </a:cubicBezTo>
                    <a:cubicBezTo>
                      <a:pt x="5" y="73"/>
                      <a:pt x="0" y="70"/>
                      <a:pt x="2" y="75"/>
                    </a:cubicBezTo>
                    <a:cubicBezTo>
                      <a:pt x="2" y="77"/>
                      <a:pt x="6" y="82"/>
                      <a:pt x="6" y="82"/>
                    </a:cubicBezTo>
                    <a:cubicBezTo>
                      <a:pt x="7" y="78"/>
                      <a:pt x="10" y="79"/>
                      <a:pt x="14" y="80"/>
                    </a:cubicBezTo>
                    <a:cubicBezTo>
                      <a:pt x="14" y="79"/>
                      <a:pt x="14" y="77"/>
                      <a:pt x="15" y="78"/>
                    </a:cubicBezTo>
                    <a:cubicBezTo>
                      <a:pt x="18" y="75"/>
                      <a:pt x="23" y="77"/>
                      <a:pt x="24" y="73"/>
                    </a:cubicBezTo>
                    <a:cubicBezTo>
                      <a:pt x="23" y="73"/>
                      <a:pt x="23" y="72"/>
                      <a:pt x="23" y="71"/>
                    </a:cubicBezTo>
                    <a:cubicBezTo>
                      <a:pt x="23" y="72"/>
                      <a:pt x="23" y="72"/>
                      <a:pt x="23" y="72"/>
                    </a:cubicBezTo>
                    <a:cubicBezTo>
                      <a:pt x="22" y="71"/>
                      <a:pt x="22" y="71"/>
                      <a:pt x="22" y="71"/>
                    </a:cubicBezTo>
                    <a:cubicBezTo>
                      <a:pt x="23" y="70"/>
                      <a:pt x="24" y="72"/>
                      <a:pt x="24" y="72"/>
                    </a:cubicBezTo>
                    <a:cubicBezTo>
                      <a:pt x="25" y="71"/>
                      <a:pt x="25" y="70"/>
                      <a:pt x="26" y="70"/>
                    </a:cubicBezTo>
                    <a:cubicBezTo>
                      <a:pt x="25" y="68"/>
                      <a:pt x="27" y="69"/>
                      <a:pt x="25" y="67"/>
                    </a:cubicBezTo>
                    <a:cubicBezTo>
                      <a:pt x="26" y="68"/>
                      <a:pt x="26" y="68"/>
                      <a:pt x="26" y="68"/>
                    </a:cubicBezTo>
                    <a:cubicBezTo>
                      <a:pt x="26" y="67"/>
                      <a:pt x="26" y="67"/>
                      <a:pt x="28" y="68"/>
                    </a:cubicBezTo>
                    <a:cubicBezTo>
                      <a:pt x="32" y="68"/>
                      <a:pt x="33" y="64"/>
                      <a:pt x="36" y="63"/>
                    </a:cubicBezTo>
                    <a:cubicBezTo>
                      <a:pt x="39" y="60"/>
                      <a:pt x="40" y="57"/>
                      <a:pt x="43" y="54"/>
                    </a:cubicBezTo>
                    <a:cubicBezTo>
                      <a:pt x="41" y="51"/>
                      <a:pt x="42" y="52"/>
                      <a:pt x="41" y="49"/>
                    </a:cubicBezTo>
                    <a:cubicBezTo>
                      <a:pt x="42" y="50"/>
                      <a:pt x="42" y="50"/>
                      <a:pt x="42" y="50"/>
                    </a:cubicBezTo>
                    <a:cubicBezTo>
                      <a:pt x="41" y="48"/>
                      <a:pt x="42" y="49"/>
                      <a:pt x="44" y="50"/>
                    </a:cubicBezTo>
                    <a:cubicBezTo>
                      <a:pt x="43" y="49"/>
                      <a:pt x="44" y="50"/>
                      <a:pt x="42" y="48"/>
                    </a:cubicBezTo>
                    <a:cubicBezTo>
                      <a:pt x="41" y="47"/>
                      <a:pt x="44" y="50"/>
                      <a:pt x="44" y="49"/>
                    </a:cubicBezTo>
                    <a:cubicBezTo>
                      <a:pt x="45" y="50"/>
                      <a:pt x="43" y="48"/>
                      <a:pt x="44" y="49"/>
                    </a:cubicBezTo>
                    <a:cubicBezTo>
                      <a:pt x="43" y="46"/>
                      <a:pt x="44" y="50"/>
                      <a:pt x="47" y="50"/>
                    </a:cubicBezTo>
                    <a:cubicBezTo>
                      <a:pt x="47" y="49"/>
                      <a:pt x="47" y="46"/>
                      <a:pt x="49" y="46"/>
                    </a:cubicBezTo>
                    <a:cubicBezTo>
                      <a:pt x="49" y="46"/>
                      <a:pt x="48" y="45"/>
                      <a:pt x="48" y="45"/>
                    </a:cubicBezTo>
                    <a:cubicBezTo>
                      <a:pt x="50" y="47"/>
                      <a:pt x="48" y="44"/>
                      <a:pt x="49" y="45"/>
                    </a:cubicBezTo>
                    <a:cubicBezTo>
                      <a:pt x="50" y="46"/>
                      <a:pt x="50" y="46"/>
                      <a:pt x="50" y="46"/>
                    </a:cubicBezTo>
                    <a:cubicBezTo>
                      <a:pt x="51" y="46"/>
                      <a:pt x="50" y="45"/>
                      <a:pt x="52" y="45"/>
                    </a:cubicBezTo>
                    <a:cubicBezTo>
                      <a:pt x="51" y="44"/>
                      <a:pt x="54" y="45"/>
                      <a:pt x="53" y="44"/>
                    </a:cubicBezTo>
                    <a:cubicBezTo>
                      <a:pt x="54" y="45"/>
                      <a:pt x="54" y="44"/>
                      <a:pt x="54" y="45"/>
                    </a:cubicBezTo>
                    <a:cubicBezTo>
                      <a:pt x="52" y="42"/>
                      <a:pt x="56" y="45"/>
                      <a:pt x="55" y="43"/>
                    </a:cubicBezTo>
                    <a:cubicBezTo>
                      <a:pt x="55" y="43"/>
                      <a:pt x="55" y="43"/>
                      <a:pt x="55" y="43"/>
                    </a:cubicBezTo>
                    <a:cubicBezTo>
                      <a:pt x="56" y="42"/>
                      <a:pt x="58" y="42"/>
                      <a:pt x="58" y="39"/>
                    </a:cubicBezTo>
                    <a:cubicBezTo>
                      <a:pt x="59" y="38"/>
                      <a:pt x="62" y="40"/>
                      <a:pt x="62" y="38"/>
                    </a:cubicBezTo>
                    <a:cubicBezTo>
                      <a:pt x="61" y="37"/>
                      <a:pt x="61" y="37"/>
                      <a:pt x="61" y="37"/>
                    </a:cubicBezTo>
                    <a:cubicBezTo>
                      <a:pt x="61" y="36"/>
                      <a:pt x="62" y="37"/>
                      <a:pt x="62" y="38"/>
                    </a:cubicBezTo>
                    <a:cubicBezTo>
                      <a:pt x="61" y="36"/>
                      <a:pt x="63" y="37"/>
                      <a:pt x="64" y="37"/>
                    </a:cubicBezTo>
                    <a:cubicBezTo>
                      <a:pt x="63" y="36"/>
                      <a:pt x="63" y="36"/>
                      <a:pt x="63" y="35"/>
                    </a:cubicBezTo>
                    <a:cubicBezTo>
                      <a:pt x="66" y="36"/>
                      <a:pt x="63" y="33"/>
                      <a:pt x="66" y="34"/>
                    </a:cubicBezTo>
                    <a:cubicBezTo>
                      <a:pt x="63" y="32"/>
                      <a:pt x="65" y="33"/>
                      <a:pt x="64" y="32"/>
                    </a:cubicBezTo>
                    <a:cubicBezTo>
                      <a:pt x="64" y="32"/>
                      <a:pt x="65" y="33"/>
                      <a:pt x="65" y="33"/>
                    </a:cubicBezTo>
                    <a:cubicBezTo>
                      <a:pt x="66" y="33"/>
                      <a:pt x="66" y="32"/>
                      <a:pt x="67" y="33"/>
                    </a:cubicBezTo>
                    <a:cubicBezTo>
                      <a:pt x="67" y="32"/>
                      <a:pt x="66" y="31"/>
                      <a:pt x="66" y="31"/>
                    </a:cubicBezTo>
                    <a:cubicBezTo>
                      <a:pt x="68" y="33"/>
                      <a:pt x="67" y="31"/>
                      <a:pt x="68" y="31"/>
                    </a:cubicBezTo>
                    <a:cubicBezTo>
                      <a:pt x="66" y="29"/>
                      <a:pt x="66" y="28"/>
                      <a:pt x="66" y="28"/>
                    </a:cubicBezTo>
                    <a:cubicBezTo>
                      <a:pt x="68" y="31"/>
                      <a:pt x="68" y="31"/>
                      <a:pt x="68" y="31"/>
                    </a:cubicBezTo>
                    <a:cubicBezTo>
                      <a:pt x="68" y="29"/>
                      <a:pt x="71" y="30"/>
                      <a:pt x="70" y="27"/>
                    </a:cubicBezTo>
                    <a:cubicBezTo>
                      <a:pt x="71" y="28"/>
                      <a:pt x="71" y="28"/>
                      <a:pt x="71" y="28"/>
                    </a:cubicBezTo>
                    <a:cubicBezTo>
                      <a:pt x="71" y="25"/>
                      <a:pt x="73" y="26"/>
                      <a:pt x="72" y="23"/>
                    </a:cubicBezTo>
                    <a:cubicBezTo>
                      <a:pt x="73" y="23"/>
                      <a:pt x="73" y="24"/>
                      <a:pt x="74" y="23"/>
                    </a:cubicBezTo>
                    <a:cubicBezTo>
                      <a:pt x="73" y="22"/>
                      <a:pt x="73" y="22"/>
                      <a:pt x="72" y="20"/>
                    </a:cubicBezTo>
                    <a:cubicBezTo>
                      <a:pt x="72" y="20"/>
                      <a:pt x="73" y="21"/>
                      <a:pt x="74" y="21"/>
                    </a:cubicBezTo>
                    <a:cubicBezTo>
                      <a:pt x="74" y="21"/>
                      <a:pt x="76" y="23"/>
                      <a:pt x="75" y="20"/>
                    </a:cubicBezTo>
                    <a:cubicBezTo>
                      <a:pt x="76" y="21"/>
                      <a:pt x="76" y="21"/>
                      <a:pt x="76" y="21"/>
                    </a:cubicBezTo>
                    <a:cubicBezTo>
                      <a:pt x="76" y="20"/>
                      <a:pt x="75" y="18"/>
                      <a:pt x="76" y="19"/>
                    </a:cubicBezTo>
                    <a:cubicBezTo>
                      <a:pt x="76" y="18"/>
                      <a:pt x="76" y="17"/>
                      <a:pt x="75" y="16"/>
                    </a:cubicBezTo>
                    <a:cubicBezTo>
                      <a:pt x="75" y="16"/>
                      <a:pt x="76" y="18"/>
                      <a:pt x="76" y="17"/>
                    </a:cubicBezTo>
                    <a:cubicBezTo>
                      <a:pt x="77" y="19"/>
                      <a:pt x="77" y="19"/>
                      <a:pt x="77" y="19"/>
                    </a:cubicBezTo>
                    <a:cubicBezTo>
                      <a:pt x="78" y="18"/>
                      <a:pt x="78" y="17"/>
                      <a:pt x="79" y="15"/>
                    </a:cubicBezTo>
                    <a:cubicBezTo>
                      <a:pt x="80" y="17"/>
                      <a:pt x="80" y="15"/>
                      <a:pt x="81" y="15"/>
                    </a:cubicBezTo>
                    <a:cubicBezTo>
                      <a:pt x="81" y="14"/>
                      <a:pt x="82" y="15"/>
                      <a:pt x="81" y="13"/>
                    </a:cubicBezTo>
                    <a:cubicBezTo>
                      <a:pt x="82" y="14"/>
                      <a:pt x="82" y="14"/>
                      <a:pt x="82" y="14"/>
                    </a:cubicBezTo>
                    <a:cubicBezTo>
                      <a:pt x="82" y="14"/>
                      <a:pt x="83" y="13"/>
                      <a:pt x="84" y="14"/>
                    </a:cubicBezTo>
                    <a:cubicBezTo>
                      <a:pt x="84" y="14"/>
                      <a:pt x="83" y="12"/>
                      <a:pt x="83" y="11"/>
                    </a:cubicBezTo>
                    <a:cubicBezTo>
                      <a:pt x="84" y="12"/>
                      <a:pt x="84" y="12"/>
                      <a:pt x="84" y="12"/>
                    </a:cubicBezTo>
                    <a:cubicBezTo>
                      <a:pt x="84" y="11"/>
                      <a:pt x="83" y="10"/>
                      <a:pt x="82" y="8"/>
                    </a:cubicBezTo>
                    <a:cubicBezTo>
                      <a:pt x="83" y="9"/>
                      <a:pt x="82" y="8"/>
                      <a:pt x="83" y="9"/>
                    </a:cubicBezTo>
                    <a:cubicBezTo>
                      <a:pt x="83" y="10"/>
                      <a:pt x="84" y="11"/>
                      <a:pt x="84" y="13"/>
                    </a:cubicBezTo>
                    <a:cubicBezTo>
                      <a:pt x="85" y="13"/>
                      <a:pt x="84" y="10"/>
                      <a:pt x="85" y="11"/>
                    </a:cubicBezTo>
                    <a:cubicBezTo>
                      <a:pt x="86" y="12"/>
                      <a:pt x="86" y="11"/>
                      <a:pt x="85" y="9"/>
                    </a:cubicBezTo>
                    <a:cubicBezTo>
                      <a:pt x="85" y="10"/>
                      <a:pt x="85" y="10"/>
                      <a:pt x="86" y="11"/>
                    </a:cubicBezTo>
                    <a:cubicBezTo>
                      <a:pt x="86" y="11"/>
                      <a:pt x="86" y="11"/>
                      <a:pt x="86" y="10"/>
                    </a:cubicBezTo>
                    <a:cubicBezTo>
                      <a:pt x="86" y="10"/>
                      <a:pt x="85" y="10"/>
                      <a:pt x="85" y="10"/>
                    </a:cubicBezTo>
                    <a:cubicBezTo>
                      <a:pt x="85" y="9"/>
                      <a:pt x="85" y="8"/>
                      <a:pt x="84" y="7"/>
                    </a:cubicBezTo>
                    <a:cubicBezTo>
                      <a:pt x="84" y="7"/>
                      <a:pt x="84" y="7"/>
                      <a:pt x="84" y="7"/>
                    </a:cubicBezTo>
                    <a:cubicBezTo>
                      <a:pt x="83" y="6"/>
                      <a:pt x="84" y="5"/>
                      <a:pt x="8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2" name="Freeform 37"/>
              <p:cNvSpPr/>
              <p:nvPr/>
            </p:nvSpPr>
            <p:spPr bwMode="auto">
              <a:xfrm>
                <a:off x="3725" y="22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3" name="Freeform 38"/>
              <p:cNvSpPr/>
              <p:nvPr/>
            </p:nvSpPr>
            <p:spPr bwMode="auto">
              <a:xfrm>
                <a:off x="3474"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4" name="Freeform 39"/>
              <p:cNvSpPr/>
              <p:nvPr/>
            </p:nvSpPr>
            <p:spPr bwMode="auto">
              <a:xfrm>
                <a:off x="3799" y="260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5" name="Freeform 40"/>
              <p:cNvSpPr/>
              <p:nvPr/>
            </p:nvSpPr>
            <p:spPr bwMode="auto">
              <a:xfrm>
                <a:off x="3470" y="2079"/>
                <a:ext cx="2"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6" name="Freeform 41"/>
              <p:cNvSpPr/>
              <p:nvPr/>
            </p:nvSpPr>
            <p:spPr bwMode="auto">
              <a:xfrm>
                <a:off x="3825" y="27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7" name="Freeform 42"/>
              <p:cNvSpPr/>
              <p:nvPr/>
            </p:nvSpPr>
            <p:spPr bwMode="auto">
              <a:xfrm>
                <a:off x="3466" y="215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8" name="Freeform 43"/>
              <p:cNvSpPr/>
              <p:nvPr/>
            </p:nvSpPr>
            <p:spPr bwMode="auto">
              <a:xfrm>
                <a:off x="3916" y="25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9" name="Freeform 44"/>
              <p:cNvSpPr/>
              <p:nvPr/>
            </p:nvSpPr>
            <p:spPr bwMode="auto">
              <a:xfrm>
                <a:off x="3899" y="27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0" name="Freeform 45"/>
              <p:cNvSpPr/>
              <p:nvPr/>
            </p:nvSpPr>
            <p:spPr bwMode="auto">
              <a:xfrm>
                <a:off x="3926" y="2582"/>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1" name="Freeform 46"/>
              <p:cNvSpPr/>
              <p:nvPr/>
            </p:nvSpPr>
            <p:spPr bwMode="auto">
              <a:xfrm>
                <a:off x="3850" y="2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2" name="Freeform 47"/>
              <p:cNvSpPr/>
              <p:nvPr/>
            </p:nvSpPr>
            <p:spPr bwMode="auto">
              <a:xfrm>
                <a:off x="3926" y="2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3" name="Freeform 48"/>
              <p:cNvSpPr/>
              <p:nvPr/>
            </p:nvSpPr>
            <p:spPr bwMode="auto">
              <a:xfrm>
                <a:off x="3810" y="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4" name="Freeform 49"/>
              <p:cNvSpPr/>
              <p:nvPr/>
            </p:nvSpPr>
            <p:spPr bwMode="auto">
              <a:xfrm>
                <a:off x="3827" y="227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5" name="Freeform 50"/>
              <p:cNvSpPr/>
              <p:nvPr/>
            </p:nvSpPr>
            <p:spPr bwMode="auto">
              <a:xfrm>
                <a:off x="3470" y="20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6" name="Freeform 51"/>
              <p:cNvSpPr/>
              <p:nvPr/>
            </p:nvSpPr>
            <p:spPr bwMode="auto">
              <a:xfrm>
                <a:off x="4497" y="2332"/>
                <a:ext cx="2" cy="4"/>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0"/>
                      <a:pt x="0" y="1"/>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7" name="Freeform 52"/>
              <p:cNvSpPr/>
              <p:nvPr/>
            </p:nvSpPr>
            <p:spPr bwMode="auto">
              <a:xfrm>
                <a:off x="4468" y="2319"/>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8" name="Freeform 53"/>
              <p:cNvSpPr/>
              <p:nvPr/>
            </p:nvSpPr>
            <p:spPr bwMode="auto">
              <a:xfrm>
                <a:off x="4451" y="22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9" name="Freeform 54"/>
              <p:cNvSpPr/>
              <p:nvPr/>
            </p:nvSpPr>
            <p:spPr bwMode="auto">
              <a:xfrm>
                <a:off x="4385" y="228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0" name="Freeform 55"/>
              <p:cNvSpPr/>
              <p:nvPr/>
            </p:nvSpPr>
            <p:spPr bwMode="auto">
              <a:xfrm>
                <a:off x="4381" y="2277"/>
                <a:ext cx="4" cy="2"/>
              </a:xfrm>
              <a:custGeom>
                <a:avLst/>
                <a:gdLst>
                  <a:gd name="T0" fmla="*/ 1 w 2"/>
                  <a:gd name="T1" fmla="*/ 1 h 1"/>
                  <a:gd name="T2" fmla="*/ 1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1" y="0"/>
                      <a:pt x="2" y="0"/>
                      <a:pt x="1"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1" name="Freeform 56"/>
              <p:cNvSpPr/>
              <p:nvPr/>
            </p:nvSpPr>
            <p:spPr bwMode="auto">
              <a:xfrm>
                <a:off x="4383" y="2281"/>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2" name="Freeform 57"/>
              <p:cNvSpPr/>
              <p:nvPr/>
            </p:nvSpPr>
            <p:spPr bwMode="auto">
              <a:xfrm>
                <a:off x="4504" y="2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3" name="Freeform 58"/>
              <p:cNvSpPr/>
              <p:nvPr/>
            </p:nvSpPr>
            <p:spPr bwMode="auto">
              <a:xfrm>
                <a:off x="3602" y="1893"/>
                <a:ext cx="27" cy="2"/>
              </a:xfrm>
              <a:custGeom>
                <a:avLst/>
                <a:gdLst>
                  <a:gd name="T0" fmla="*/ 4 w 13"/>
                  <a:gd name="T1" fmla="*/ 1 h 1"/>
                  <a:gd name="T2" fmla="*/ 6 w 13"/>
                  <a:gd name="T3" fmla="*/ 1 h 1"/>
                  <a:gd name="T4" fmla="*/ 6 w 13"/>
                  <a:gd name="T5" fmla="*/ 1 h 1"/>
                  <a:gd name="T6" fmla="*/ 6 w 13"/>
                  <a:gd name="T7" fmla="*/ 1 h 1"/>
                  <a:gd name="T8" fmla="*/ 6 w 13"/>
                  <a:gd name="T9" fmla="*/ 1 h 1"/>
                  <a:gd name="T10" fmla="*/ 6 w 13"/>
                  <a:gd name="T11" fmla="*/ 1 h 1"/>
                  <a:gd name="T12" fmla="*/ 6 w 13"/>
                  <a:gd name="T13" fmla="*/ 1 h 1"/>
                  <a:gd name="T14" fmla="*/ 6 w 13"/>
                  <a:gd name="T15" fmla="*/ 1 h 1"/>
                  <a:gd name="T16" fmla="*/ 4 w 13"/>
                  <a:gd name="T17" fmla="*/ 1 h 1"/>
                  <a:gd name="T18" fmla="*/ 4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4" y="1"/>
                    </a:moveTo>
                    <a:cubicBezTo>
                      <a:pt x="4" y="1"/>
                      <a:pt x="5"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0"/>
                      <a:pt x="13" y="1"/>
                      <a:pt x="4" y="1"/>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4" name="Freeform 59"/>
              <p:cNvSpPr/>
              <p:nvPr/>
            </p:nvSpPr>
            <p:spPr bwMode="auto">
              <a:xfrm>
                <a:off x="4495" y="23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5" name="Freeform 60"/>
              <p:cNvSpPr/>
              <p:nvPr/>
            </p:nvSpPr>
            <p:spPr bwMode="auto">
              <a:xfrm>
                <a:off x="4381" y="2277"/>
                <a:ext cx="4" cy="8"/>
              </a:xfrm>
              <a:custGeom>
                <a:avLst/>
                <a:gdLst>
                  <a:gd name="T0" fmla="*/ 2 w 2"/>
                  <a:gd name="T1" fmla="*/ 1 h 4"/>
                  <a:gd name="T2" fmla="*/ 2 w 2"/>
                  <a:gd name="T3" fmla="*/ 0 h 4"/>
                  <a:gd name="T4" fmla="*/ 1 w 2"/>
                  <a:gd name="T5" fmla="*/ 2 h 4"/>
                  <a:gd name="T6" fmla="*/ 1 w 2"/>
                  <a:gd name="T7" fmla="*/ 2 h 4"/>
                  <a:gd name="T8" fmla="*/ 0 w 2"/>
                  <a:gd name="T9" fmla="*/ 4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1"/>
                      <a:pt x="1" y="1"/>
                      <a:pt x="1" y="2"/>
                    </a:cubicBezTo>
                    <a:cubicBezTo>
                      <a:pt x="1" y="2"/>
                      <a:pt x="0" y="3"/>
                      <a:pt x="1" y="2"/>
                    </a:cubicBezTo>
                    <a:cubicBezTo>
                      <a:pt x="0" y="3"/>
                      <a:pt x="0" y="4"/>
                      <a:pt x="0" y="4"/>
                    </a:cubicBezTo>
                    <a:cubicBezTo>
                      <a:pt x="1" y="3"/>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6" name="Freeform 61"/>
              <p:cNvSpPr/>
              <p:nvPr/>
            </p:nvSpPr>
            <p:spPr bwMode="auto">
              <a:xfrm>
                <a:off x="4519" y="2328"/>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7" name="Freeform 62"/>
              <p:cNvSpPr/>
              <p:nvPr/>
            </p:nvSpPr>
            <p:spPr bwMode="auto">
              <a:xfrm>
                <a:off x="4504" y="23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8" name="Freeform 63"/>
              <p:cNvSpPr/>
              <p:nvPr/>
            </p:nvSpPr>
            <p:spPr bwMode="auto">
              <a:xfrm>
                <a:off x="4391" y="2294"/>
                <a:ext cx="4" cy="4"/>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1" y="1"/>
                      <a:pt x="1" y="1"/>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9" name="Freeform 64"/>
              <p:cNvSpPr/>
              <p:nvPr/>
            </p:nvSpPr>
            <p:spPr bwMode="auto">
              <a:xfrm>
                <a:off x="4381" y="228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0" name="Freeform 65"/>
              <p:cNvSpPr/>
              <p:nvPr/>
            </p:nvSpPr>
            <p:spPr bwMode="auto">
              <a:xfrm>
                <a:off x="3332" y="1903"/>
                <a:ext cx="2" cy="7"/>
              </a:xfrm>
              <a:custGeom>
                <a:avLst/>
                <a:gdLst>
                  <a:gd name="T0" fmla="*/ 0 w 1"/>
                  <a:gd name="T1" fmla="*/ 3 h 3"/>
                  <a:gd name="T2" fmla="*/ 1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1" y="3"/>
                    </a:cubicBezTo>
                    <a:cubicBezTo>
                      <a:pt x="1" y="2"/>
                      <a:pt x="1" y="1"/>
                      <a:pt x="1"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1" name="Freeform 66"/>
              <p:cNvSpPr/>
              <p:nvPr/>
            </p:nvSpPr>
            <p:spPr bwMode="auto">
              <a:xfrm>
                <a:off x="3566" y="237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2" name="Freeform 67"/>
              <p:cNvSpPr/>
              <p:nvPr/>
            </p:nvSpPr>
            <p:spPr bwMode="auto">
              <a:xfrm>
                <a:off x="3474" y="207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3" name="Freeform 68"/>
              <p:cNvSpPr/>
              <p:nvPr/>
            </p:nvSpPr>
            <p:spPr bwMode="auto">
              <a:xfrm>
                <a:off x="4060" y="156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4" name="Freeform 69"/>
              <p:cNvSpPr/>
              <p:nvPr/>
            </p:nvSpPr>
            <p:spPr bwMode="auto">
              <a:xfrm>
                <a:off x="3472" y="2073"/>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5" name="Freeform 70"/>
              <p:cNvSpPr/>
              <p:nvPr/>
            </p:nvSpPr>
            <p:spPr bwMode="auto">
              <a:xfrm>
                <a:off x="3474" y="2073"/>
                <a:ext cx="0" cy="2"/>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6" name="Freeform 71"/>
              <p:cNvSpPr/>
              <p:nvPr/>
            </p:nvSpPr>
            <p:spPr bwMode="auto">
              <a:xfrm>
                <a:off x="3702" y="1530"/>
                <a:ext cx="4" cy="2"/>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7" name="Freeform 72"/>
              <p:cNvSpPr/>
              <p:nvPr/>
            </p:nvSpPr>
            <p:spPr bwMode="auto">
              <a:xfrm>
                <a:off x="3421" y="2084"/>
                <a:ext cx="17" cy="15"/>
              </a:xfrm>
              <a:custGeom>
                <a:avLst/>
                <a:gdLst>
                  <a:gd name="T0" fmla="*/ 2 w 8"/>
                  <a:gd name="T1" fmla="*/ 5 h 7"/>
                  <a:gd name="T2" fmla="*/ 4 w 8"/>
                  <a:gd name="T3" fmla="*/ 2 h 7"/>
                  <a:gd name="T4" fmla="*/ 2 w 8"/>
                  <a:gd name="T5" fmla="*/ 5 h 7"/>
                </a:gdLst>
                <a:ahLst/>
                <a:cxnLst>
                  <a:cxn ang="0">
                    <a:pos x="T0" y="T1"/>
                  </a:cxn>
                  <a:cxn ang="0">
                    <a:pos x="T2" y="T3"/>
                  </a:cxn>
                  <a:cxn ang="0">
                    <a:pos x="T4" y="T5"/>
                  </a:cxn>
                </a:cxnLst>
                <a:rect l="0" t="0" r="r" b="b"/>
                <a:pathLst>
                  <a:path w="8" h="7">
                    <a:moveTo>
                      <a:pt x="2" y="5"/>
                    </a:moveTo>
                    <a:cubicBezTo>
                      <a:pt x="8" y="0"/>
                      <a:pt x="0" y="7"/>
                      <a:pt x="4" y="2"/>
                    </a:cubicBezTo>
                    <a:cubicBezTo>
                      <a:pt x="2"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8" name="Freeform 73"/>
              <p:cNvSpPr/>
              <p:nvPr/>
            </p:nvSpPr>
            <p:spPr bwMode="auto">
              <a:xfrm>
                <a:off x="4381" y="2247"/>
                <a:ext cx="2" cy="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0"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9" name="Freeform 74"/>
              <p:cNvSpPr/>
              <p:nvPr/>
            </p:nvSpPr>
            <p:spPr bwMode="auto">
              <a:xfrm>
                <a:off x="4381" y="2247"/>
                <a:ext cx="2" cy="6"/>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0" name="Freeform 75"/>
              <p:cNvSpPr/>
              <p:nvPr/>
            </p:nvSpPr>
            <p:spPr bwMode="auto">
              <a:xfrm>
                <a:off x="3914" y="15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1" name="Freeform 76"/>
              <p:cNvSpPr/>
              <p:nvPr/>
            </p:nvSpPr>
            <p:spPr bwMode="auto">
              <a:xfrm>
                <a:off x="3317" y="1492"/>
                <a:ext cx="1064" cy="1219"/>
              </a:xfrm>
              <a:custGeom>
                <a:avLst/>
                <a:gdLst>
                  <a:gd name="T0" fmla="*/ 307 w 501"/>
                  <a:gd name="T1" fmla="*/ 7 h 575"/>
                  <a:gd name="T2" fmla="*/ 204 w 501"/>
                  <a:gd name="T3" fmla="*/ 13 h 575"/>
                  <a:gd name="T4" fmla="*/ 130 w 501"/>
                  <a:gd name="T5" fmla="*/ 42 h 575"/>
                  <a:gd name="T6" fmla="*/ 23 w 501"/>
                  <a:gd name="T7" fmla="*/ 152 h 575"/>
                  <a:gd name="T8" fmla="*/ 0 w 501"/>
                  <a:gd name="T9" fmla="*/ 247 h 575"/>
                  <a:gd name="T10" fmla="*/ 50 w 501"/>
                  <a:gd name="T11" fmla="*/ 385 h 575"/>
                  <a:gd name="T12" fmla="*/ 111 w 501"/>
                  <a:gd name="T13" fmla="*/ 430 h 575"/>
                  <a:gd name="T14" fmla="*/ 184 w 501"/>
                  <a:gd name="T15" fmla="*/ 490 h 575"/>
                  <a:gd name="T16" fmla="*/ 202 w 501"/>
                  <a:gd name="T17" fmla="*/ 528 h 575"/>
                  <a:gd name="T18" fmla="*/ 213 w 501"/>
                  <a:gd name="T19" fmla="*/ 562 h 575"/>
                  <a:gd name="T20" fmla="*/ 214 w 501"/>
                  <a:gd name="T21" fmla="*/ 567 h 575"/>
                  <a:gd name="T22" fmla="*/ 211 w 501"/>
                  <a:gd name="T23" fmla="*/ 536 h 575"/>
                  <a:gd name="T24" fmla="*/ 199 w 501"/>
                  <a:gd name="T25" fmla="*/ 494 h 575"/>
                  <a:gd name="T26" fmla="*/ 165 w 501"/>
                  <a:gd name="T27" fmla="*/ 454 h 575"/>
                  <a:gd name="T28" fmla="*/ 164 w 501"/>
                  <a:gd name="T29" fmla="*/ 451 h 575"/>
                  <a:gd name="T30" fmla="*/ 135 w 501"/>
                  <a:gd name="T31" fmla="*/ 430 h 575"/>
                  <a:gd name="T32" fmla="*/ 134 w 501"/>
                  <a:gd name="T33" fmla="*/ 428 h 575"/>
                  <a:gd name="T34" fmla="*/ 125 w 501"/>
                  <a:gd name="T35" fmla="*/ 419 h 575"/>
                  <a:gd name="T36" fmla="*/ 97 w 501"/>
                  <a:gd name="T37" fmla="*/ 407 h 575"/>
                  <a:gd name="T38" fmla="*/ 85 w 501"/>
                  <a:gd name="T39" fmla="*/ 394 h 575"/>
                  <a:gd name="T40" fmla="*/ 77 w 501"/>
                  <a:gd name="T41" fmla="*/ 384 h 575"/>
                  <a:gd name="T42" fmla="*/ 63 w 501"/>
                  <a:gd name="T43" fmla="*/ 368 h 575"/>
                  <a:gd name="T44" fmla="*/ 49 w 501"/>
                  <a:gd name="T45" fmla="*/ 353 h 575"/>
                  <a:gd name="T46" fmla="*/ 40 w 501"/>
                  <a:gd name="T47" fmla="*/ 338 h 575"/>
                  <a:gd name="T48" fmla="*/ 25 w 501"/>
                  <a:gd name="T49" fmla="*/ 323 h 575"/>
                  <a:gd name="T50" fmla="*/ 29 w 501"/>
                  <a:gd name="T51" fmla="*/ 315 h 575"/>
                  <a:gd name="T52" fmla="*/ 21 w 501"/>
                  <a:gd name="T53" fmla="*/ 247 h 575"/>
                  <a:gd name="T54" fmla="*/ 23 w 501"/>
                  <a:gd name="T55" fmla="*/ 221 h 575"/>
                  <a:gd name="T56" fmla="*/ 26 w 501"/>
                  <a:gd name="T57" fmla="*/ 191 h 575"/>
                  <a:gd name="T58" fmla="*/ 56 w 501"/>
                  <a:gd name="T59" fmla="*/ 133 h 575"/>
                  <a:gd name="T60" fmla="*/ 74 w 501"/>
                  <a:gd name="T61" fmla="*/ 107 h 575"/>
                  <a:gd name="T62" fmla="*/ 84 w 501"/>
                  <a:gd name="T63" fmla="*/ 99 h 575"/>
                  <a:gd name="T64" fmla="*/ 90 w 501"/>
                  <a:gd name="T65" fmla="*/ 91 h 575"/>
                  <a:gd name="T66" fmla="*/ 110 w 501"/>
                  <a:gd name="T67" fmla="*/ 80 h 575"/>
                  <a:gd name="T68" fmla="*/ 129 w 501"/>
                  <a:gd name="T69" fmla="*/ 65 h 575"/>
                  <a:gd name="T70" fmla="*/ 182 w 501"/>
                  <a:gd name="T71" fmla="*/ 36 h 575"/>
                  <a:gd name="T72" fmla="*/ 211 w 501"/>
                  <a:gd name="T73" fmla="*/ 29 h 575"/>
                  <a:gd name="T74" fmla="*/ 253 w 501"/>
                  <a:gd name="T75" fmla="*/ 19 h 575"/>
                  <a:gd name="T76" fmla="*/ 281 w 501"/>
                  <a:gd name="T77" fmla="*/ 19 h 575"/>
                  <a:gd name="T78" fmla="*/ 284 w 501"/>
                  <a:gd name="T79" fmla="*/ 19 h 575"/>
                  <a:gd name="T80" fmla="*/ 320 w 501"/>
                  <a:gd name="T81" fmla="*/ 24 h 575"/>
                  <a:gd name="T82" fmla="*/ 369 w 501"/>
                  <a:gd name="T83" fmla="*/ 42 h 575"/>
                  <a:gd name="T84" fmla="*/ 388 w 501"/>
                  <a:gd name="T85" fmla="*/ 53 h 575"/>
                  <a:gd name="T86" fmla="*/ 407 w 501"/>
                  <a:gd name="T87" fmla="*/ 71 h 575"/>
                  <a:gd name="T88" fmla="*/ 435 w 501"/>
                  <a:gd name="T89" fmla="*/ 107 h 575"/>
                  <a:gd name="T90" fmla="*/ 462 w 501"/>
                  <a:gd name="T91" fmla="*/ 154 h 575"/>
                  <a:gd name="T92" fmla="*/ 471 w 501"/>
                  <a:gd name="T93" fmla="*/ 184 h 575"/>
                  <a:gd name="T94" fmla="*/ 464 w 501"/>
                  <a:gd name="T95" fmla="*/ 279 h 575"/>
                  <a:gd name="T96" fmla="*/ 451 w 501"/>
                  <a:gd name="T97" fmla="*/ 307 h 575"/>
                  <a:gd name="T98" fmla="*/ 395 w 501"/>
                  <a:gd name="T99" fmla="*/ 377 h 575"/>
                  <a:gd name="T100" fmla="*/ 368 w 501"/>
                  <a:gd name="T101" fmla="*/ 412 h 575"/>
                  <a:gd name="T102" fmla="*/ 363 w 501"/>
                  <a:gd name="T103" fmla="*/ 573 h 575"/>
                  <a:gd name="T104" fmla="*/ 446 w 501"/>
                  <a:gd name="T105" fmla="*/ 342 h 575"/>
                  <a:gd name="T106" fmla="*/ 463 w 501"/>
                  <a:gd name="T107" fmla="*/ 11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575">
                    <a:moveTo>
                      <a:pt x="463" y="118"/>
                    </a:moveTo>
                    <a:cubicBezTo>
                      <a:pt x="439" y="74"/>
                      <a:pt x="402" y="38"/>
                      <a:pt x="355" y="17"/>
                    </a:cubicBezTo>
                    <a:cubicBezTo>
                      <a:pt x="347" y="17"/>
                      <a:pt x="337" y="12"/>
                      <a:pt x="328" y="12"/>
                    </a:cubicBezTo>
                    <a:cubicBezTo>
                      <a:pt x="328" y="11"/>
                      <a:pt x="328" y="11"/>
                      <a:pt x="328" y="11"/>
                    </a:cubicBezTo>
                    <a:cubicBezTo>
                      <a:pt x="320" y="11"/>
                      <a:pt x="319" y="8"/>
                      <a:pt x="310" y="5"/>
                    </a:cubicBezTo>
                    <a:cubicBezTo>
                      <a:pt x="309" y="7"/>
                      <a:pt x="306" y="5"/>
                      <a:pt x="307" y="7"/>
                    </a:cubicBezTo>
                    <a:cubicBezTo>
                      <a:pt x="303" y="8"/>
                      <a:pt x="301" y="3"/>
                      <a:pt x="296" y="4"/>
                    </a:cubicBezTo>
                    <a:cubicBezTo>
                      <a:pt x="296" y="3"/>
                      <a:pt x="296" y="5"/>
                      <a:pt x="295" y="4"/>
                    </a:cubicBezTo>
                    <a:cubicBezTo>
                      <a:pt x="282" y="5"/>
                      <a:pt x="298" y="3"/>
                      <a:pt x="282" y="0"/>
                    </a:cubicBezTo>
                    <a:cubicBezTo>
                      <a:pt x="259" y="0"/>
                      <a:pt x="236" y="5"/>
                      <a:pt x="215" y="9"/>
                    </a:cubicBezTo>
                    <a:cubicBezTo>
                      <a:pt x="216" y="9"/>
                      <a:pt x="217" y="10"/>
                      <a:pt x="215" y="11"/>
                    </a:cubicBezTo>
                    <a:cubicBezTo>
                      <a:pt x="212" y="8"/>
                      <a:pt x="208" y="13"/>
                      <a:pt x="204" y="13"/>
                    </a:cubicBezTo>
                    <a:cubicBezTo>
                      <a:pt x="204" y="12"/>
                      <a:pt x="206" y="12"/>
                      <a:pt x="207" y="11"/>
                    </a:cubicBezTo>
                    <a:cubicBezTo>
                      <a:pt x="197" y="13"/>
                      <a:pt x="190" y="17"/>
                      <a:pt x="181" y="19"/>
                    </a:cubicBezTo>
                    <a:cubicBezTo>
                      <a:pt x="173" y="24"/>
                      <a:pt x="163" y="25"/>
                      <a:pt x="158" y="29"/>
                    </a:cubicBezTo>
                    <a:cubicBezTo>
                      <a:pt x="159" y="27"/>
                      <a:pt x="154" y="30"/>
                      <a:pt x="152" y="30"/>
                    </a:cubicBezTo>
                    <a:cubicBezTo>
                      <a:pt x="148" y="37"/>
                      <a:pt x="136" y="37"/>
                      <a:pt x="131" y="43"/>
                    </a:cubicBezTo>
                    <a:cubicBezTo>
                      <a:pt x="130" y="42"/>
                      <a:pt x="130" y="42"/>
                      <a:pt x="130" y="42"/>
                    </a:cubicBezTo>
                    <a:cubicBezTo>
                      <a:pt x="110" y="54"/>
                      <a:pt x="88" y="68"/>
                      <a:pt x="70" y="87"/>
                    </a:cubicBezTo>
                    <a:cubicBezTo>
                      <a:pt x="59" y="96"/>
                      <a:pt x="48" y="108"/>
                      <a:pt x="39" y="121"/>
                    </a:cubicBezTo>
                    <a:cubicBezTo>
                      <a:pt x="38" y="123"/>
                      <a:pt x="40" y="122"/>
                      <a:pt x="39" y="124"/>
                    </a:cubicBezTo>
                    <a:cubicBezTo>
                      <a:pt x="37" y="127"/>
                      <a:pt x="38" y="123"/>
                      <a:pt x="37" y="124"/>
                    </a:cubicBezTo>
                    <a:cubicBezTo>
                      <a:pt x="34" y="132"/>
                      <a:pt x="28" y="140"/>
                      <a:pt x="23" y="148"/>
                    </a:cubicBezTo>
                    <a:cubicBezTo>
                      <a:pt x="23" y="150"/>
                      <a:pt x="22" y="152"/>
                      <a:pt x="23" y="152"/>
                    </a:cubicBezTo>
                    <a:cubicBezTo>
                      <a:pt x="17" y="161"/>
                      <a:pt x="14" y="176"/>
                      <a:pt x="9" y="185"/>
                    </a:cubicBezTo>
                    <a:cubicBezTo>
                      <a:pt x="14" y="183"/>
                      <a:pt x="10" y="192"/>
                      <a:pt x="10" y="196"/>
                    </a:cubicBezTo>
                    <a:cubicBezTo>
                      <a:pt x="9" y="198"/>
                      <a:pt x="8" y="198"/>
                      <a:pt x="8" y="197"/>
                    </a:cubicBezTo>
                    <a:cubicBezTo>
                      <a:pt x="6" y="205"/>
                      <a:pt x="5" y="209"/>
                      <a:pt x="3" y="219"/>
                    </a:cubicBezTo>
                    <a:cubicBezTo>
                      <a:pt x="2" y="223"/>
                      <a:pt x="4" y="225"/>
                      <a:pt x="3" y="230"/>
                    </a:cubicBezTo>
                    <a:cubicBezTo>
                      <a:pt x="0" y="233"/>
                      <a:pt x="1" y="241"/>
                      <a:pt x="0" y="247"/>
                    </a:cubicBezTo>
                    <a:cubicBezTo>
                      <a:pt x="2" y="245"/>
                      <a:pt x="4" y="252"/>
                      <a:pt x="3" y="257"/>
                    </a:cubicBezTo>
                    <a:cubicBezTo>
                      <a:pt x="0" y="256"/>
                      <a:pt x="0" y="256"/>
                      <a:pt x="0" y="256"/>
                    </a:cubicBezTo>
                    <a:cubicBezTo>
                      <a:pt x="1" y="272"/>
                      <a:pt x="0" y="297"/>
                      <a:pt x="9" y="316"/>
                    </a:cubicBezTo>
                    <a:cubicBezTo>
                      <a:pt x="8" y="318"/>
                      <a:pt x="8" y="318"/>
                      <a:pt x="8" y="318"/>
                    </a:cubicBezTo>
                    <a:cubicBezTo>
                      <a:pt x="17" y="337"/>
                      <a:pt x="25" y="356"/>
                      <a:pt x="39" y="370"/>
                    </a:cubicBezTo>
                    <a:cubicBezTo>
                      <a:pt x="42" y="375"/>
                      <a:pt x="47" y="381"/>
                      <a:pt x="50" y="385"/>
                    </a:cubicBezTo>
                    <a:cubicBezTo>
                      <a:pt x="56" y="390"/>
                      <a:pt x="58" y="391"/>
                      <a:pt x="63" y="393"/>
                    </a:cubicBezTo>
                    <a:cubicBezTo>
                      <a:pt x="65" y="395"/>
                      <a:pt x="65" y="397"/>
                      <a:pt x="65" y="398"/>
                    </a:cubicBezTo>
                    <a:cubicBezTo>
                      <a:pt x="71" y="405"/>
                      <a:pt x="76" y="411"/>
                      <a:pt x="83" y="414"/>
                    </a:cubicBezTo>
                    <a:cubicBezTo>
                      <a:pt x="83" y="415"/>
                      <a:pt x="83" y="415"/>
                      <a:pt x="83" y="415"/>
                    </a:cubicBezTo>
                    <a:cubicBezTo>
                      <a:pt x="89" y="419"/>
                      <a:pt x="98" y="423"/>
                      <a:pt x="104" y="429"/>
                    </a:cubicBezTo>
                    <a:cubicBezTo>
                      <a:pt x="106" y="429"/>
                      <a:pt x="113" y="433"/>
                      <a:pt x="111" y="430"/>
                    </a:cubicBezTo>
                    <a:cubicBezTo>
                      <a:pt x="114" y="431"/>
                      <a:pt x="111" y="433"/>
                      <a:pt x="115" y="433"/>
                    </a:cubicBezTo>
                    <a:cubicBezTo>
                      <a:pt x="111" y="433"/>
                      <a:pt x="111" y="433"/>
                      <a:pt x="111" y="433"/>
                    </a:cubicBezTo>
                    <a:cubicBezTo>
                      <a:pt x="125" y="443"/>
                      <a:pt x="138" y="450"/>
                      <a:pt x="152" y="459"/>
                    </a:cubicBezTo>
                    <a:cubicBezTo>
                      <a:pt x="154" y="464"/>
                      <a:pt x="165" y="469"/>
                      <a:pt x="170" y="476"/>
                    </a:cubicBezTo>
                    <a:cubicBezTo>
                      <a:pt x="175" y="479"/>
                      <a:pt x="180" y="487"/>
                      <a:pt x="185" y="489"/>
                    </a:cubicBezTo>
                    <a:cubicBezTo>
                      <a:pt x="184" y="490"/>
                      <a:pt x="184" y="490"/>
                      <a:pt x="184" y="490"/>
                    </a:cubicBezTo>
                    <a:cubicBezTo>
                      <a:pt x="188" y="495"/>
                      <a:pt x="194" y="503"/>
                      <a:pt x="196" y="512"/>
                    </a:cubicBezTo>
                    <a:cubicBezTo>
                      <a:pt x="198" y="518"/>
                      <a:pt x="200" y="517"/>
                      <a:pt x="202" y="521"/>
                    </a:cubicBezTo>
                    <a:cubicBezTo>
                      <a:pt x="201" y="521"/>
                      <a:pt x="201" y="521"/>
                      <a:pt x="201" y="521"/>
                    </a:cubicBezTo>
                    <a:cubicBezTo>
                      <a:pt x="203" y="525"/>
                      <a:pt x="206" y="526"/>
                      <a:pt x="207" y="528"/>
                    </a:cubicBezTo>
                    <a:cubicBezTo>
                      <a:pt x="207" y="532"/>
                      <a:pt x="208" y="532"/>
                      <a:pt x="208" y="536"/>
                    </a:cubicBezTo>
                    <a:cubicBezTo>
                      <a:pt x="207" y="532"/>
                      <a:pt x="205" y="530"/>
                      <a:pt x="202" y="528"/>
                    </a:cubicBezTo>
                    <a:cubicBezTo>
                      <a:pt x="203" y="534"/>
                      <a:pt x="207" y="539"/>
                      <a:pt x="206" y="543"/>
                    </a:cubicBezTo>
                    <a:cubicBezTo>
                      <a:pt x="207" y="547"/>
                      <a:pt x="207" y="551"/>
                      <a:pt x="209" y="551"/>
                    </a:cubicBezTo>
                    <a:cubicBezTo>
                      <a:pt x="209" y="552"/>
                      <a:pt x="208" y="555"/>
                      <a:pt x="207" y="552"/>
                    </a:cubicBezTo>
                    <a:cubicBezTo>
                      <a:pt x="208" y="556"/>
                      <a:pt x="208" y="558"/>
                      <a:pt x="209" y="560"/>
                    </a:cubicBezTo>
                    <a:cubicBezTo>
                      <a:pt x="209" y="560"/>
                      <a:pt x="209" y="559"/>
                      <a:pt x="209" y="558"/>
                    </a:cubicBezTo>
                    <a:cubicBezTo>
                      <a:pt x="211" y="560"/>
                      <a:pt x="211" y="563"/>
                      <a:pt x="213" y="562"/>
                    </a:cubicBezTo>
                    <a:cubicBezTo>
                      <a:pt x="212" y="561"/>
                      <a:pt x="212" y="560"/>
                      <a:pt x="212" y="558"/>
                    </a:cubicBezTo>
                    <a:cubicBezTo>
                      <a:pt x="213" y="559"/>
                      <a:pt x="214" y="565"/>
                      <a:pt x="213" y="567"/>
                    </a:cubicBezTo>
                    <a:cubicBezTo>
                      <a:pt x="212" y="569"/>
                      <a:pt x="210" y="563"/>
                      <a:pt x="210" y="566"/>
                    </a:cubicBezTo>
                    <a:cubicBezTo>
                      <a:pt x="213" y="575"/>
                      <a:pt x="213" y="575"/>
                      <a:pt x="213" y="575"/>
                    </a:cubicBezTo>
                    <a:cubicBezTo>
                      <a:pt x="213" y="573"/>
                      <a:pt x="214" y="570"/>
                      <a:pt x="215" y="571"/>
                    </a:cubicBezTo>
                    <a:cubicBezTo>
                      <a:pt x="214" y="567"/>
                      <a:pt x="214" y="567"/>
                      <a:pt x="214" y="567"/>
                    </a:cubicBezTo>
                    <a:cubicBezTo>
                      <a:pt x="215" y="567"/>
                      <a:pt x="215" y="567"/>
                      <a:pt x="215" y="567"/>
                    </a:cubicBezTo>
                    <a:cubicBezTo>
                      <a:pt x="214" y="560"/>
                      <a:pt x="215" y="555"/>
                      <a:pt x="214" y="548"/>
                    </a:cubicBezTo>
                    <a:cubicBezTo>
                      <a:pt x="212" y="551"/>
                      <a:pt x="212" y="551"/>
                      <a:pt x="212" y="551"/>
                    </a:cubicBezTo>
                    <a:cubicBezTo>
                      <a:pt x="212" y="547"/>
                      <a:pt x="209" y="543"/>
                      <a:pt x="210" y="539"/>
                    </a:cubicBezTo>
                    <a:cubicBezTo>
                      <a:pt x="211" y="541"/>
                      <a:pt x="211" y="539"/>
                      <a:pt x="212" y="539"/>
                    </a:cubicBezTo>
                    <a:cubicBezTo>
                      <a:pt x="212" y="538"/>
                      <a:pt x="211" y="537"/>
                      <a:pt x="211" y="536"/>
                    </a:cubicBezTo>
                    <a:cubicBezTo>
                      <a:pt x="214" y="538"/>
                      <a:pt x="214" y="538"/>
                      <a:pt x="214" y="538"/>
                    </a:cubicBezTo>
                    <a:cubicBezTo>
                      <a:pt x="210" y="536"/>
                      <a:pt x="210" y="526"/>
                      <a:pt x="210" y="525"/>
                    </a:cubicBezTo>
                    <a:cubicBezTo>
                      <a:pt x="210" y="525"/>
                      <a:pt x="210" y="525"/>
                      <a:pt x="210" y="525"/>
                    </a:cubicBezTo>
                    <a:cubicBezTo>
                      <a:pt x="209" y="519"/>
                      <a:pt x="209" y="527"/>
                      <a:pt x="208" y="523"/>
                    </a:cubicBezTo>
                    <a:cubicBezTo>
                      <a:pt x="207" y="519"/>
                      <a:pt x="210" y="520"/>
                      <a:pt x="210" y="517"/>
                    </a:cubicBezTo>
                    <a:cubicBezTo>
                      <a:pt x="207" y="511"/>
                      <a:pt x="202" y="501"/>
                      <a:pt x="199" y="494"/>
                    </a:cubicBezTo>
                    <a:cubicBezTo>
                      <a:pt x="196" y="489"/>
                      <a:pt x="191" y="484"/>
                      <a:pt x="186" y="481"/>
                    </a:cubicBezTo>
                    <a:cubicBezTo>
                      <a:pt x="183" y="477"/>
                      <a:pt x="189" y="480"/>
                      <a:pt x="184" y="476"/>
                    </a:cubicBezTo>
                    <a:cubicBezTo>
                      <a:pt x="186" y="476"/>
                      <a:pt x="186" y="475"/>
                      <a:pt x="186" y="474"/>
                    </a:cubicBezTo>
                    <a:cubicBezTo>
                      <a:pt x="185" y="474"/>
                      <a:pt x="179" y="467"/>
                      <a:pt x="181" y="471"/>
                    </a:cubicBezTo>
                    <a:cubicBezTo>
                      <a:pt x="176" y="466"/>
                      <a:pt x="169" y="460"/>
                      <a:pt x="163" y="455"/>
                    </a:cubicBezTo>
                    <a:cubicBezTo>
                      <a:pt x="165" y="457"/>
                      <a:pt x="167" y="456"/>
                      <a:pt x="165" y="454"/>
                    </a:cubicBezTo>
                    <a:cubicBezTo>
                      <a:pt x="162" y="453"/>
                      <a:pt x="156" y="450"/>
                      <a:pt x="151" y="445"/>
                    </a:cubicBezTo>
                    <a:cubicBezTo>
                      <a:pt x="150" y="447"/>
                      <a:pt x="152" y="448"/>
                      <a:pt x="150" y="449"/>
                    </a:cubicBezTo>
                    <a:cubicBezTo>
                      <a:pt x="149" y="449"/>
                      <a:pt x="147" y="449"/>
                      <a:pt x="146" y="447"/>
                    </a:cubicBezTo>
                    <a:cubicBezTo>
                      <a:pt x="147" y="445"/>
                      <a:pt x="148" y="443"/>
                      <a:pt x="144" y="440"/>
                    </a:cubicBezTo>
                    <a:cubicBezTo>
                      <a:pt x="146" y="438"/>
                      <a:pt x="152" y="446"/>
                      <a:pt x="151" y="442"/>
                    </a:cubicBezTo>
                    <a:cubicBezTo>
                      <a:pt x="154" y="442"/>
                      <a:pt x="163" y="448"/>
                      <a:pt x="164" y="451"/>
                    </a:cubicBezTo>
                    <a:cubicBezTo>
                      <a:pt x="170" y="452"/>
                      <a:pt x="161" y="448"/>
                      <a:pt x="163" y="447"/>
                    </a:cubicBezTo>
                    <a:cubicBezTo>
                      <a:pt x="159" y="444"/>
                      <a:pt x="157" y="444"/>
                      <a:pt x="151" y="440"/>
                    </a:cubicBezTo>
                    <a:cubicBezTo>
                      <a:pt x="150" y="440"/>
                      <a:pt x="152" y="442"/>
                      <a:pt x="148" y="441"/>
                    </a:cubicBezTo>
                    <a:cubicBezTo>
                      <a:pt x="142" y="439"/>
                      <a:pt x="143" y="435"/>
                      <a:pt x="141" y="434"/>
                    </a:cubicBezTo>
                    <a:cubicBezTo>
                      <a:pt x="144" y="435"/>
                      <a:pt x="144" y="435"/>
                      <a:pt x="144" y="435"/>
                    </a:cubicBezTo>
                    <a:cubicBezTo>
                      <a:pt x="141" y="432"/>
                      <a:pt x="139" y="432"/>
                      <a:pt x="135" y="430"/>
                    </a:cubicBezTo>
                    <a:cubicBezTo>
                      <a:pt x="136" y="426"/>
                      <a:pt x="142" y="434"/>
                      <a:pt x="144" y="433"/>
                    </a:cubicBezTo>
                    <a:cubicBezTo>
                      <a:pt x="143" y="429"/>
                      <a:pt x="143" y="429"/>
                      <a:pt x="143" y="429"/>
                    </a:cubicBezTo>
                    <a:cubicBezTo>
                      <a:pt x="137" y="425"/>
                      <a:pt x="140" y="430"/>
                      <a:pt x="134" y="425"/>
                    </a:cubicBezTo>
                    <a:cubicBezTo>
                      <a:pt x="135" y="425"/>
                      <a:pt x="135" y="425"/>
                      <a:pt x="135" y="425"/>
                    </a:cubicBezTo>
                    <a:cubicBezTo>
                      <a:pt x="131" y="423"/>
                      <a:pt x="131" y="423"/>
                      <a:pt x="131" y="423"/>
                    </a:cubicBezTo>
                    <a:cubicBezTo>
                      <a:pt x="131" y="424"/>
                      <a:pt x="130" y="426"/>
                      <a:pt x="134" y="428"/>
                    </a:cubicBezTo>
                    <a:cubicBezTo>
                      <a:pt x="130" y="429"/>
                      <a:pt x="131" y="427"/>
                      <a:pt x="125" y="424"/>
                    </a:cubicBezTo>
                    <a:cubicBezTo>
                      <a:pt x="122" y="424"/>
                      <a:pt x="127" y="425"/>
                      <a:pt x="126" y="427"/>
                    </a:cubicBezTo>
                    <a:cubicBezTo>
                      <a:pt x="126" y="428"/>
                      <a:pt x="123" y="426"/>
                      <a:pt x="120" y="425"/>
                    </a:cubicBezTo>
                    <a:cubicBezTo>
                      <a:pt x="116" y="422"/>
                      <a:pt x="119" y="421"/>
                      <a:pt x="118" y="419"/>
                    </a:cubicBezTo>
                    <a:cubicBezTo>
                      <a:pt x="119" y="420"/>
                      <a:pt x="122" y="422"/>
                      <a:pt x="121" y="422"/>
                    </a:cubicBezTo>
                    <a:cubicBezTo>
                      <a:pt x="127" y="424"/>
                      <a:pt x="121" y="418"/>
                      <a:pt x="125" y="419"/>
                    </a:cubicBezTo>
                    <a:cubicBezTo>
                      <a:pt x="122" y="415"/>
                      <a:pt x="121" y="417"/>
                      <a:pt x="118" y="416"/>
                    </a:cubicBezTo>
                    <a:cubicBezTo>
                      <a:pt x="119" y="417"/>
                      <a:pt x="117" y="418"/>
                      <a:pt x="117" y="419"/>
                    </a:cubicBezTo>
                    <a:cubicBezTo>
                      <a:pt x="108" y="418"/>
                      <a:pt x="115" y="413"/>
                      <a:pt x="108" y="409"/>
                    </a:cubicBezTo>
                    <a:cubicBezTo>
                      <a:pt x="108" y="413"/>
                      <a:pt x="98" y="407"/>
                      <a:pt x="100" y="413"/>
                    </a:cubicBezTo>
                    <a:cubicBezTo>
                      <a:pt x="98" y="412"/>
                      <a:pt x="96" y="411"/>
                      <a:pt x="95" y="410"/>
                    </a:cubicBezTo>
                    <a:cubicBezTo>
                      <a:pt x="98" y="409"/>
                      <a:pt x="93" y="407"/>
                      <a:pt x="97" y="407"/>
                    </a:cubicBezTo>
                    <a:cubicBezTo>
                      <a:pt x="95" y="405"/>
                      <a:pt x="95" y="405"/>
                      <a:pt x="95" y="405"/>
                    </a:cubicBezTo>
                    <a:cubicBezTo>
                      <a:pt x="100" y="406"/>
                      <a:pt x="100" y="406"/>
                      <a:pt x="100" y="406"/>
                    </a:cubicBezTo>
                    <a:cubicBezTo>
                      <a:pt x="98" y="403"/>
                      <a:pt x="95" y="399"/>
                      <a:pt x="94" y="397"/>
                    </a:cubicBezTo>
                    <a:cubicBezTo>
                      <a:pt x="91" y="395"/>
                      <a:pt x="94" y="399"/>
                      <a:pt x="90" y="397"/>
                    </a:cubicBezTo>
                    <a:cubicBezTo>
                      <a:pt x="92" y="397"/>
                      <a:pt x="91" y="394"/>
                      <a:pt x="89" y="393"/>
                    </a:cubicBezTo>
                    <a:cubicBezTo>
                      <a:pt x="92" y="396"/>
                      <a:pt x="87" y="395"/>
                      <a:pt x="85" y="394"/>
                    </a:cubicBezTo>
                    <a:cubicBezTo>
                      <a:pt x="82" y="392"/>
                      <a:pt x="81" y="388"/>
                      <a:pt x="81" y="388"/>
                    </a:cubicBezTo>
                    <a:cubicBezTo>
                      <a:pt x="86" y="389"/>
                      <a:pt x="86" y="389"/>
                      <a:pt x="86" y="389"/>
                    </a:cubicBezTo>
                    <a:cubicBezTo>
                      <a:pt x="82" y="388"/>
                      <a:pt x="85" y="388"/>
                      <a:pt x="82" y="386"/>
                    </a:cubicBezTo>
                    <a:cubicBezTo>
                      <a:pt x="81" y="386"/>
                      <a:pt x="78" y="386"/>
                      <a:pt x="77" y="387"/>
                    </a:cubicBezTo>
                    <a:cubicBezTo>
                      <a:pt x="75" y="385"/>
                      <a:pt x="74" y="383"/>
                      <a:pt x="73" y="383"/>
                    </a:cubicBezTo>
                    <a:cubicBezTo>
                      <a:pt x="77" y="384"/>
                      <a:pt x="77" y="384"/>
                      <a:pt x="77" y="384"/>
                    </a:cubicBezTo>
                    <a:cubicBezTo>
                      <a:pt x="73" y="381"/>
                      <a:pt x="79" y="381"/>
                      <a:pt x="74" y="378"/>
                    </a:cubicBezTo>
                    <a:cubicBezTo>
                      <a:pt x="72" y="378"/>
                      <a:pt x="72" y="378"/>
                      <a:pt x="72" y="378"/>
                    </a:cubicBezTo>
                    <a:cubicBezTo>
                      <a:pt x="72" y="377"/>
                      <a:pt x="72" y="376"/>
                      <a:pt x="73" y="377"/>
                    </a:cubicBezTo>
                    <a:cubicBezTo>
                      <a:pt x="71" y="377"/>
                      <a:pt x="69" y="375"/>
                      <a:pt x="68" y="374"/>
                    </a:cubicBezTo>
                    <a:cubicBezTo>
                      <a:pt x="69" y="373"/>
                      <a:pt x="69" y="373"/>
                      <a:pt x="69" y="373"/>
                    </a:cubicBezTo>
                    <a:cubicBezTo>
                      <a:pt x="67" y="372"/>
                      <a:pt x="63" y="371"/>
                      <a:pt x="63" y="368"/>
                    </a:cubicBezTo>
                    <a:cubicBezTo>
                      <a:pt x="62" y="371"/>
                      <a:pt x="65" y="370"/>
                      <a:pt x="66" y="373"/>
                    </a:cubicBezTo>
                    <a:cubicBezTo>
                      <a:pt x="66" y="377"/>
                      <a:pt x="62" y="372"/>
                      <a:pt x="62" y="371"/>
                    </a:cubicBezTo>
                    <a:cubicBezTo>
                      <a:pt x="64" y="370"/>
                      <a:pt x="58" y="367"/>
                      <a:pt x="56" y="364"/>
                    </a:cubicBezTo>
                    <a:cubicBezTo>
                      <a:pt x="56" y="363"/>
                      <a:pt x="55" y="361"/>
                      <a:pt x="55" y="360"/>
                    </a:cubicBezTo>
                    <a:cubicBezTo>
                      <a:pt x="53" y="360"/>
                      <a:pt x="53" y="360"/>
                      <a:pt x="53" y="360"/>
                    </a:cubicBezTo>
                    <a:cubicBezTo>
                      <a:pt x="56" y="357"/>
                      <a:pt x="49" y="356"/>
                      <a:pt x="49" y="353"/>
                    </a:cubicBezTo>
                    <a:cubicBezTo>
                      <a:pt x="50" y="354"/>
                      <a:pt x="51" y="353"/>
                      <a:pt x="51" y="351"/>
                    </a:cubicBezTo>
                    <a:cubicBezTo>
                      <a:pt x="50" y="355"/>
                      <a:pt x="45" y="349"/>
                      <a:pt x="44" y="350"/>
                    </a:cubicBezTo>
                    <a:cubicBezTo>
                      <a:pt x="42" y="345"/>
                      <a:pt x="48" y="349"/>
                      <a:pt x="48" y="347"/>
                    </a:cubicBezTo>
                    <a:cubicBezTo>
                      <a:pt x="45" y="346"/>
                      <a:pt x="46" y="341"/>
                      <a:pt x="43" y="341"/>
                    </a:cubicBezTo>
                    <a:cubicBezTo>
                      <a:pt x="44" y="345"/>
                      <a:pt x="41" y="341"/>
                      <a:pt x="40" y="341"/>
                    </a:cubicBezTo>
                    <a:cubicBezTo>
                      <a:pt x="38" y="337"/>
                      <a:pt x="41" y="341"/>
                      <a:pt x="40" y="338"/>
                    </a:cubicBezTo>
                    <a:cubicBezTo>
                      <a:pt x="39" y="336"/>
                      <a:pt x="36" y="335"/>
                      <a:pt x="37" y="338"/>
                    </a:cubicBezTo>
                    <a:cubicBezTo>
                      <a:pt x="36" y="335"/>
                      <a:pt x="32" y="333"/>
                      <a:pt x="32" y="330"/>
                    </a:cubicBezTo>
                    <a:cubicBezTo>
                      <a:pt x="33" y="328"/>
                      <a:pt x="36" y="335"/>
                      <a:pt x="36" y="333"/>
                    </a:cubicBezTo>
                    <a:cubicBezTo>
                      <a:pt x="32" y="326"/>
                      <a:pt x="30" y="331"/>
                      <a:pt x="27" y="325"/>
                    </a:cubicBezTo>
                    <a:cubicBezTo>
                      <a:pt x="27" y="328"/>
                      <a:pt x="24" y="327"/>
                      <a:pt x="22" y="324"/>
                    </a:cubicBezTo>
                    <a:cubicBezTo>
                      <a:pt x="19" y="317"/>
                      <a:pt x="24" y="327"/>
                      <a:pt x="25" y="323"/>
                    </a:cubicBezTo>
                    <a:cubicBezTo>
                      <a:pt x="23" y="321"/>
                      <a:pt x="23" y="321"/>
                      <a:pt x="23" y="321"/>
                    </a:cubicBezTo>
                    <a:cubicBezTo>
                      <a:pt x="25" y="316"/>
                      <a:pt x="31" y="327"/>
                      <a:pt x="32" y="322"/>
                    </a:cubicBezTo>
                    <a:cubicBezTo>
                      <a:pt x="30" y="320"/>
                      <a:pt x="30" y="320"/>
                      <a:pt x="30" y="320"/>
                    </a:cubicBezTo>
                    <a:cubicBezTo>
                      <a:pt x="31" y="320"/>
                      <a:pt x="32" y="321"/>
                      <a:pt x="33" y="319"/>
                    </a:cubicBezTo>
                    <a:cubicBezTo>
                      <a:pt x="30" y="319"/>
                      <a:pt x="30" y="313"/>
                      <a:pt x="29" y="312"/>
                    </a:cubicBezTo>
                    <a:cubicBezTo>
                      <a:pt x="27" y="312"/>
                      <a:pt x="30" y="315"/>
                      <a:pt x="29" y="315"/>
                    </a:cubicBezTo>
                    <a:cubicBezTo>
                      <a:pt x="27" y="312"/>
                      <a:pt x="24" y="311"/>
                      <a:pt x="24" y="306"/>
                    </a:cubicBezTo>
                    <a:cubicBezTo>
                      <a:pt x="26" y="308"/>
                      <a:pt x="26" y="304"/>
                      <a:pt x="27" y="305"/>
                    </a:cubicBezTo>
                    <a:cubicBezTo>
                      <a:pt x="27" y="303"/>
                      <a:pt x="25" y="305"/>
                      <a:pt x="25" y="301"/>
                    </a:cubicBezTo>
                    <a:cubicBezTo>
                      <a:pt x="26" y="301"/>
                      <a:pt x="26" y="301"/>
                      <a:pt x="26" y="301"/>
                    </a:cubicBezTo>
                    <a:cubicBezTo>
                      <a:pt x="23" y="289"/>
                      <a:pt x="22" y="272"/>
                      <a:pt x="18" y="260"/>
                    </a:cubicBezTo>
                    <a:cubicBezTo>
                      <a:pt x="20" y="258"/>
                      <a:pt x="20" y="254"/>
                      <a:pt x="21" y="247"/>
                    </a:cubicBezTo>
                    <a:cubicBezTo>
                      <a:pt x="21" y="250"/>
                      <a:pt x="19" y="247"/>
                      <a:pt x="19" y="246"/>
                    </a:cubicBezTo>
                    <a:cubicBezTo>
                      <a:pt x="21" y="242"/>
                      <a:pt x="21" y="242"/>
                      <a:pt x="21" y="242"/>
                    </a:cubicBezTo>
                    <a:cubicBezTo>
                      <a:pt x="23" y="239"/>
                      <a:pt x="22" y="233"/>
                      <a:pt x="21" y="230"/>
                    </a:cubicBezTo>
                    <a:cubicBezTo>
                      <a:pt x="22" y="229"/>
                      <a:pt x="22" y="229"/>
                      <a:pt x="23" y="229"/>
                    </a:cubicBezTo>
                    <a:cubicBezTo>
                      <a:pt x="24" y="225"/>
                      <a:pt x="22" y="225"/>
                      <a:pt x="22" y="224"/>
                    </a:cubicBezTo>
                    <a:cubicBezTo>
                      <a:pt x="23" y="221"/>
                      <a:pt x="23" y="221"/>
                      <a:pt x="23" y="221"/>
                    </a:cubicBezTo>
                    <a:cubicBezTo>
                      <a:pt x="22" y="221"/>
                      <a:pt x="22" y="221"/>
                      <a:pt x="22" y="221"/>
                    </a:cubicBezTo>
                    <a:cubicBezTo>
                      <a:pt x="22" y="217"/>
                      <a:pt x="23" y="213"/>
                      <a:pt x="25" y="213"/>
                    </a:cubicBezTo>
                    <a:cubicBezTo>
                      <a:pt x="25" y="212"/>
                      <a:pt x="25" y="211"/>
                      <a:pt x="24" y="212"/>
                    </a:cubicBezTo>
                    <a:cubicBezTo>
                      <a:pt x="26" y="209"/>
                      <a:pt x="28" y="200"/>
                      <a:pt x="29" y="193"/>
                    </a:cubicBezTo>
                    <a:cubicBezTo>
                      <a:pt x="28" y="196"/>
                      <a:pt x="27" y="196"/>
                      <a:pt x="26" y="196"/>
                    </a:cubicBezTo>
                    <a:cubicBezTo>
                      <a:pt x="24" y="194"/>
                      <a:pt x="27" y="194"/>
                      <a:pt x="26" y="191"/>
                    </a:cubicBezTo>
                    <a:cubicBezTo>
                      <a:pt x="27" y="192"/>
                      <a:pt x="28" y="189"/>
                      <a:pt x="28" y="192"/>
                    </a:cubicBezTo>
                    <a:cubicBezTo>
                      <a:pt x="33" y="185"/>
                      <a:pt x="36" y="173"/>
                      <a:pt x="40" y="164"/>
                    </a:cubicBezTo>
                    <a:cubicBezTo>
                      <a:pt x="40" y="162"/>
                      <a:pt x="40" y="162"/>
                      <a:pt x="39" y="161"/>
                    </a:cubicBezTo>
                    <a:cubicBezTo>
                      <a:pt x="45" y="156"/>
                      <a:pt x="47" y="148"/>
                      <a:pt x="51" y="142"/>
                    </a:cubicBezTo>
                    <a:cubicBezTo>
                      <a:pt x="49" y="143"/>
                      <a:pt x="48" y="139"/>
                      <a:pt x="50" y="136"/>
                    </a:cubicBezTo>
                    <a:cubicBezTo>
                      <a:pt x="51" y="131"/>
                      <a:pt x="53" y="136"/>
                      <a:pt x="56" y="133"/>
                    </a:cubicBezTo>
                    <a:cubicBezTo>
                      <a:pt x="57" y="131"/>
                      <a:pt x="59" y="128"/>
                      <a:pt x="60" y="127"/>
                    </a:cubicBezTo>
                    <a:cubicBezTo>
                      <a:pt x="60" y="127"/>
                      <a:pt x="60" y="127"/>
                      <a:pt x="60" y="127"/>
                    </a:cubicBezTo>
                    <a:cubicBezTo>
                      <a:pt x="61" y="125"/>
                      <a:pt x="63" y="121"/>
                      <a:pt x="65" y="120"/>
                    </a:cubicBezTo>
                    <a:cubicBezTo>
                      <a:pt x="65" y="120"/>
                      <a:pt x="65" y="120"/>
                      <a:pt x="65" y="120"/>
                    </a:cubicBezTo>
                    <a:cubicBezTo>
                      <a:pt x="67" y="118"/>
                      <a:pt x="69" y="117"/>
                      <a:pt x="71" y="115"/>
                    </a:cubicBezTo>
                    <a:cubicBezTo>
                      <a:pt x="70" y="113"/>
                      <a:pt x="75" y="109"/>
                      <a:pt x="74" y="107"/>
                    </a:cubicBezTo>
                    <a:cubicBezTo>
                      <a:pt x="75" y="107"/>
                      <a:pt x="74" y="107"/>
                      <a:pt x="75" y="107"/>
                    </a:cubicBezTo>
                    <a:cubicBezTo>
                      <a:pt x="74" y="106"/>
                      <a:pt x="74" y="106"/>
                      <a:pt x="74" y="106"/>
                    </a:cubicBezTo>
                    <a:cubicBezTo>
                      <a:pt x="78" y="103"/>
                      <a:pt x="78" y="103"/>
                      <a:pt x="78" y="103"/>
                    </a:cubicBezTo>
                    <a:cubicBezTo>
                      <a:pt x="78" y="104"/>
                      <a:pt x="78" y="105"/>
                      <a:pt x="78" y="106"/>
                    </a:cubicBezTo>
                    <a:cubicBezTo>
                      <a:pt x="82" y="103"/>
                      <a:pt x="78" y="104"/>
                      <a:pt x="79" y="101"/>
                    </a:cubicBezTo>
                    <a:cubicBezTo>
                      <a:pt x="81" y="98"/>
                      <a:pt x="82" y="99"/>
                      <a:pt x="84" y="99"/>
                    </a:cubicBezTo>
                    <a:cubicBezTo>
                      <a:pt x="84" y="100"/>
                      <a:pt x="82" y="100"/>
                      <a:pt x="81" y="101"/>
                    </a:cubicBezTo>
                    <a:cubicBezTo>
                      <a:pt x="81" y="103"/>
                      <a:pt x="83" y="100"/>
                      <a:pt x="84" y="101"/>
                    </a:cubicBezTo>
                    <a:cubicBezTo>
                      <a:pt x="85" y="100"/>
                      <a:pt x="84" y="98"/>
                      <a:pt x="86" y="97"/>
                    </a:cubicBezTo>
                    <a:cubicBezTo>
                      <a:pt x="88" y="96"/>
                      <a:pt x="92" y="92"/>
                      <a:pt x="92" y="93"/>
                    </a:cubicBezTo>
                    <a:cubicBezTo>
                      <a:pt x="93" y="91"/>
                      <a:pt x="95" y="90"/>
                      <a:pt x="96" y="88"/>
                    </a:cubicBezTo>
                    <a:cubicBezTo>
                      <a:pt x="94" y="89"/>
                      <a:pt x="91" y="91"/>
                      <a:pt x="90" y="91"/>
                    </a:cubicBezTo>
                    <a:cubicBezTo>
                      <a:pt x="91" y="90"/>
                      <a:pt x="94" y="87"/>
                      <a:pt x="94" y="87"/>
                    </a:cubicBezTo>
                    <a:cubicBezTo>
                      <a:pt x="94" y="88"/>
                      <a:pt x="94" y="88"/>
                      <a:pt x="94" y="88"/>
                    </a:cubicBezTo>
                    <a:cubicBezTo>
                      <a:pt x="94" y="87"/>
                      <a:pt x="99" y="84"/>
                      <a:pt x="96" y="85"/>
                    </a:cubicBezTo>
                    <a:cubicBezTo>
                      <a:pt x="100" y="84"/>
                      <a:pt x="100" y="84"/>
                      <a:pt x="100" y="84"/>
                    </a:cubicBezTo>
                    <a:cubicBezTo>
                      <a:pt x="100" y="82"/>
                      <a:pt x="103" y="80"/>
                      <a:pt x="105" y="78"/>
                    </a:cubicBezTo>
                    <a:cubicBezTo>
                      <a:pt x="106" y="80"/>
                      <a:pt x="106" y="82"/>
                      <a:pt x="110" y="80"/>
                    </a:cubicBezTo>
                    <a:cubicBezTo>
                      <a:pt x="113" y="76"/>
                      <a:pt x="113" y="76"/>
                      <a:pt x="113" y="76"/>
                    </a:cubicBezTo>
                    <a:cubicBezTo>
                      <a:pt x="115" y="74"/>
                      <a:pt x="116" y="74"/>
                      <a:pt x="116" y="75"/>
                    </a:cubicBezTo>
                    <a:cubicBezTo>
                      <a:pt x="124" y="71"/>
                      <a:pt x="121" y="66"/>
                      <a:pt x="128" y="64"/>
                    </a:cubicBezTo>
                    <a:cubicBezTo>
                      <a:pt x="126" y="67"/>
                      <a:pt x="129" y="66"/>
                      <a:pt x="132" y="65"/>
                    </a:cubicBezTo>
                    <a:cubicBezTo>
                      <a:pt x="131" y="65"/>
                      <a:pt x="131" y="64"/>
                      <a:pt x="132" y="63"/>
                    </a:cubicBezTo>
                    <a:cubicBezTo>
                      <a:pt x="131" y="63"/>
                      <a:pt x="132" y="65"/>
                      <a:pt x="129" y="65"/>
                    </a:cubicBezTo>
                    <a:cubicBezTo>
                      <a:pt x="128" y="65"/>
                      <a:pt x="131" y="63"/>
                      <a:pt x="132" y="62"/>
                    </a:cubicBezTo>
                    <a:cubicBezTo>
                      <a:pt x="139" y="63"/>
                      <a:pt x="150" y="53"/>
                      <a:pt x="160" y="50"/>
                    </a:cubicBezTo>
                    <a:cubicBezTo>
                      <a:pt x="158" y="48"/>
                      <a:pt x="163" y="48"/>
                      <a:pt x="164" y="46"/>
                    </a:cubicBezTo>
                    <a:cubicBezTo>
                      <a:pt x="165" y="49"/>
                      <a:pt x="169" y="43"/>
                      <a:pt x="172" y="44"/>
                    </a:cubicBezTo>
                    <a:cubicBezTo>
                      <a:pt x="170" y="42"/>
                      <a:pt x="170" y="42"/>
                      <a:pt x="170" y="42"/>
                    </a:cubicBezTo>
                    <a:cubicBezTo>
                      <a:pt x="176" y="41"/>
                      <a:pt x="177" y="34"/>
                      <a:pt x="182" y="36"/>
                    </a:cubicBezTo>
                    <a:cubicBezTo>
                      <a:pt x="185" y="35"/>
                      <a:pt x="182" y="38"/>
                      <a:pt x="181" y="39"/>
                    </a:cubicBezTo>
                    <a:cubicBezTo>
                      <a:pt x="186" y="40"/>
                      <a:pt x="191" y="32"/>
                      <a:pt x="196" y="34"/>
                    </a:cubicBezTo>
                    <a:cubicBezTo>
                      <a:pt x="196" y="33"/>
                      <a:pt x="194" y="32"/>
                      <a:pt x="197" y="30"/>
                    </a:cubicBezTo>
                    <a:cubicBezTo>
                      <a:pt x="201" y="30"/>
                      <a:pt x="207" y="29"/>
                      <a:pt x="207" y="29"/>
                    </a:cubicBezTo>
                    <a:cubicBezTo>
                      <a:pt x="209" y="28"/>
                      <a:pt x="210" y="27"/>
                      <a:pt x="213" y="27"/>
                    </a:cubicBezTo>
                    <a:cubicBezTo>
                      <a:pt x="213" y="28"/>
                      <a:pt x="212" y="28"/>
                      <a:pt x="211" y="29"/>
                    </a:cubicBezTo>
                    <a:cubicBezTo>
                      <a:pt x="215" y="28"/>
                      <a:pt x="219" y="26"/>
                      <a:pt x="222" y="24"/>
                    </a:cubicBezTo>
                    <a:cubicBezTo>
                      <a:pt x="225" y="26"/>
                      <a:pt x="233" y="23"/>
                      <a:pt x="238" y="23"/>
                    </a:cubicBezTo>
                    <a:cubicBezTo>
                      <a:pt x="241" y="20"/>
                      <a:pt x="247" y="23"/>
                      <a:pt x="247" y="20"/>
                    </a:cubicBezTo>
                    <a:cubicBezTo>
                      <a:pt x="247" y="20"/>
                      <a:pt x="247" y="20"/>
                      <a:pt x="248" y="21"/>
                    </a:cubicBezTo>
                    <a:cubicBezTo>
                      <a:pt x="249" y="19"/>
                      <a:pt x="251" y="17"/>
                      <a:pt x="253" y="17"/>
                    </a:cubicBezTo>
                    <a:cubicBezTo>
                      <a:pt x="253" y="19"/>
                      <a:pt x="253" y="19"/>
                      <a:pt x="253" y="19"/>
                    </a:cubicBezTo>
                    <a:cubicBezTo>
                      <a:pt x="252" y="22"/>
                      <a:pt x="260" y="19"/>
                      <a:pt x="261" y="20"/>
                    </a:cubicBezTo>
                    <a:cubicBezTo>
                      <a:pt x="258" y="19"/>
                      <a:pt x="263" y="20"/>
                      <a:pt x="263" y="18"/>
                    </a:cubicBezTo>
                    <a:cubicBezTo>
                      <a:pt x="266" y="18"/>
                      <a:pt x="266" y="18"/>
                      <a:pt x="266" y="18"/>
                    </a:cubicBezTo>
                    <a:cubicBezTo>
                      <a:pt x="271" y="17"/>
                      <a:pt x="267" y="17"/>
                      <a:pt x="273" y="16"/>
                    </a:cubicBezTo>
                    <a:cubicBezTo>
                      <a:pt x="276" y="16"/>
                      <a:pt x="274" y="19"/>
                      <a:pt x="273" y="19"/>
                    </a:cubicBezTo>
                    <a:cubicBezTo>
                      <a:pt x="275" y="20"/>
                      <a:pt x="278" y="19"/>
                      <a:pt x="281" y="19"/>
                    </a:cubicBezTo>
                    <a:cubicBezTo>
                      <a:pt x="280" y="18"/>
                      <a:pt x="280" y="18"/>
                      <a:pt x="281" y="18"/>
                    </a:cubicBezTo>
                    <a:cubicBezTo>
                      <a:pt x="281" y="18"/>
                      <a:pt x="281" y="18"/>
                      <a:pt x="281" y="19"/>
                    </a:cubicBezTo>
                    <a:cubicBezTo>
                      <a:pt x="282" y="18"/>
                      <a:pt x="283" y="18"/>
                      <a:pt x="285" y="18"/>
                    </a:cubicBezTo>
                    <a:cubicBezTo>
                      <a:pt x="285" y="19"/>
                      <a:pt x="285" y="19"/>
                      <a:pt x="285" y="19"/>
                    </a:cubicBezTo>
                    <a:cubicBezTo>
                      <a:pt x="283" y="19"/>
                      <a:pt x="282" y="19"/>
                      <a:pt x="281" y="19"/>
                    </a:cubicBezTo>
                    <a:cubicBezTo>
                      <a:pt x="282" y="19"/>
                      <a:pt x="283" y="19"/>
                      <a:pt x="284" y="19"/>
                    </a:cubicBezTo>
                    <a:cubicBezTo>
                      <a:pt x="285" y="19"/>
                      <a:pt x="285" y="19"/>
                      <a:pt x="285" y="19"/>
                    </a:cubicBezTo>
                    <a:cubicBezTo>
                      <a:pt x="286" y="19"/>
                      <a:pt x="287" y="19"/>
                      <a:pt x="288" y="20"/>
                    </a:cubicBezTo>
                    <a:cubicBezTo>
                      <a:pt x="287" y="21"/>
                      <a:pt x="287" y="21"/>
                      <a:pt x="287" y="21"/>
                    </a:cubicBezTo>
                    <a:cubicBezTo>
                      <a:pt x="289" y="22"/>
                      <a:pt x="294" y="20"/>
                      <a:pt x="294" y="20"/>
                    </a:cubicBezTo>
                    <a:cubicBezTo>
                      <a:pt x="303" y="22"/>
                      <a:pt x="318" y="23"/>
                      <a:pt x="322" y="24"/>
                    </a:cubicBezTo>
                    <a:cubicBezTo>
                      <a:pt x="319" y="23"/>
                      <a:pt x="318" y="24"/>
                      <a:pt x="320" y="24"/>
                    </a:cubicBezTo>
                    <a:cubicBezTo>
                      <a:pt x="323" y="25"/>
                      <a:pt x="326" y="24"/>
                      <a:pt x="326" y="25"/>
                    </a:cubicBezTo>
                    <a:cubicBezTo>
                      <a:pt x="329" y="25"/>
                      <a:pt x="328" y="27"/>
                      <a:pt x="332" y="28"/>
                    </a:cubicBezTo>
                    <a:cubicBezTo>
                      <a:pt x="332" y="29"/>
                      <a:pt x="333" y="27"/>
                      <a:pt x="332" y="27"/>
                    </a:cubicBezTo>
                    <a:cubicBezTo>
                      <a:pt x="337" y="31"/>
                      <a:pt x="347" y="31"/>
                      <a:pt x="354" y="36"/>
                    </a:cubicBezTo>
                    <a:cubicBezTo>
                      <a:pt x="353" y="36"/>
                      <a:pt x="352" y="36"/>
                      <a:pt x="351" y="37"/>
                    </a:cubicBezTo>
                    <a:cubicBezTo>
                      <a:pt x="357" y="38"/>
                      <a:pt x="363" y="41"/>
                      <a:pt x="369" y="42"/>
                    </a:cubicBezTo>
                    <a:cubicBezTo>
                      <a:pt x="368" y="42"/>
                      <a:pt x="368" y="43"/>
                      <a:pt x="366" y="43"/>
                    </a:cubicBezTo>
                    <a:cubicBezTo>
                      <a:pt x="369" y="44"/>
                      <a:pt x="372" y="46"/>
                      <a:pt x="375" y="47"/>
                    </a:cubicBezTo>
                    <a:cubicBezTo>
                      <a:pt x="375" y="47"/>
                      <a:pt x="375" y="47"/>
                      <a:pt x="375" y="47"/>
                    </a:cubicBezTo>
                    <a:cubicBezTo>
                      <a:pt x="373" y="44"/>
                      <a:pt x="378" y="46"/>
                      <a:pt x="381" y="48"/>
                    </a:cubicBezTo>
                    <a:cubicBezTo>
                      <a:pt x="380" y="48"/>
                      <a:pt x="380" y="48"/>
                      <a:pt x="380" y="48"/>
                    </a:cubicBezTo>
                    <a:cubicBezTo>
                      <a:pt x="384" y="51"/>
                      <a:pt x="385" y="50"/>
                      <a:pt x="388" y="53"/>
                    </a:cubicBezTo>
                    <a:cubicBezTo>
                      <a:pt x="390" y="55"/>
                      <a:pt x="386" y="52"/>
                      <a:pt x="386" y="53"/>
                    </a:cubicBezTo>
                    <a:cubicBezTo>
                      <a:pt x="386" y="56"/>
                      <a:pt x="393" y="61"/>
                      <a:pt x="394" y="62"/>
                    </a:cubicBezTo>
                    <a:cubicBezTo>
                      <a:pt x="395" y="62"/>
                      <a:pt x="396" y="63"/>
                      <a:pt x="397" y="62"/>
                    </a:cubicBezTo>
                    <a:cubicBezTo>
                      <a:pt x="400" y="64"/>
                      <a:pt x="397" y="64"/>
                      <a:pt x="399" y="66"/>
                    </a:cubicBezTo>
                    <a:cubicBezTo>
                      <a:pt x="409" y="69"/>
                      <a:pt x="409" y="69"/>
                      <a:pt x="409" y="69"/>
                    </a:cubicBezTo>
                    <a:cubicBezTo>
                      <a:pt x="408" y="69"/>
                      <a:pt x="410" y="73"/>
                      <a:pt x="407" y="71"/>
                    </a:cubicBezTo>
                    <a:cubicBezTo>
                      <a:pt x="412" y="76"/>
                      <a:pt x="417" y="77"/>
                      <a:pt x="422" y="80"/>
                    </a:cubicBezTo>
                    <a:cubicBezTo>
                      <a:pt x="423" y="82"/>
                      <a:pt x="428" y="87"/>
                      <a:pt x="430" y="89"/>
                    </a:cubicBezTo>
                    <a:cubicBezTo>
                      <a:pt x="429" y="90"/>
                      <a:pt x="428" y="87"/>
                      <a:pt x="427" y="87"/>
                    </a:cubicBezTo>
                    <a:cubicBezTo>
                      <a:pt x="428" y="91"/>
                      <a:pt x="428" y="91"/>
                      <a:pt x="428" y="91"/>
                    </a:cubicBezTo>
                    <a:cubicBezTo>
                      <a:pt x="425" y="87"/>
                      <a:pt x="427" y="93"/>
                      <a:pt x="424" y="91"/>
                    </a:cubicBezTo>
                    <a:cubicBezTo>
                      <a:pt x="428" y="94"/>
                      <a:pt x="432" y="102"/>
                      <a:pt x="435" y="107"/>
                    </a:cubicBezTo>
                    <a:cubicBezTo>
                      <a:pt x="435" y="102"/>
                      <a:pt x="440" y="113"/>
                      <a:pt x="443" y="111"/>
                    </a:cubicBezTo>
                    <a:cubicBezTo>
                      <a:pt x="447" y="117"/>
                      <a:pt x="443" y="115"/>
                      <a:pt x="443" y="118"/>
                    </a:cubicBezTo>
                    <a:cubicBezTo>
                      <a:pt x="448" y="124"/>
                      <a:pt x="451" y="130"/>
                      <a:pt x="453" y="136"/>
                    </a:cubicBezTo>
                    <a:cubicBezTo>
                      <a:pt x="453" y="136"/>
                      <a:pt x="453" y="136"/>
                      <a:pt x="453" y="136"/>
                    </a:cubicBezTo>
                    <a:cubicBezTo>
                      <a:pt x="456" y="141"/>
                      <a:pt x="459" y="150"/>
                      <a:pt x="464" y="155"/>
                    </a:cubicBezTo>
                    <a:cubicBezTo>
                      <a:pt x="463" y="154"/>
                      <a:pt x="463" y="155"/>
                      <a:pt x="462" y="154"/>
                    </a:cubicBezTo>
                    <a:cubicBezTo>
                      <a:pt x="463" y="160"/>
                      <a:pt x="465" y="154"/>
                      <a:pt x="466" y="161"/>
                    </a:cubicBezTo>
                    <a:cubicBezTo>
                      <a:pt x="465" y="160"/>
                      <a:pt x="465" y="160"/>
                      <a:pt x="465" y="160"/>
                    </a:cubicBezTo>
                    <a:cubicBezTo>
                      <a:pt x="467" y="164"/>
                      <a:pt x="467" y="169"/>
                      <a:pt x="470" y="173"/>
                    </a:cubicBezTo>
                    <a:cubicBezTo>
                      <a:pt x="469" y="174"/>
                      <a:pt x="469" y="173"/>
                      <a:pt x="468" y="172"/>
                    </a:cubicBezTo>
                    <a:cubicBezTo>
                      <a:pt x="470" y="177"/>
                      <a:pt x="471" y="182"/>
                      <a:pt x="474" y="186"/>
                    </a:cubicBezTo>
                    <a:cubicBezTo>
                      <a:pt x="473" y="186"/>
                      <a:pt x="472" y="186"/>
                      <a:pt x="471" y="184"/>
                    </a:cubicBezTo>
                    <a:cubicBezTo>
                      <a:pt x="471" y="189"/>
                      <a:pt x="474" y="189"/>
                      <a:pt x="474" y="193"/>
                    </a:cubicBezTo>
                    <a:cubicBezTo>
                      <a:pt x="475" y="194"/>
                      <a:pt x="474" y="197"/>
                      <a:pt x="474" y="196"/>
                    </a:cubicBezTo>
                    <a:cubicBezTo>
                      <a:pt x="475" y="198"/>
                      <a:pt x="476" y="205"/>
                      <a:pt x="477" y="207"/>
                    </a:cubicBezTo>
                    <a:cubicBezTo>
                      <a:pt x="476" y="208"/>
                      <a:pt x="476" y="209"/>
                      <a:pt x="475" y="212"/>
                    </a:cubicBezTo>
                    <a:cubicBezTo>
                      <a:pt x="478" y="236"/>
                      <a:pt x="473" y="260"/>
                      <a:pt x="467" y="283"/>
                    </a:cubicBezTo>
                    <a:cubicBezTo>
                      <a:pt x="463" y="286"/>
                      <a:pt x="467" y="277"/>
                      <a:pt x="464" y="279"/>
                    </a:cubicBezTo>
                    <a:cubicBezTo>
                      <a:pt x="467" y="280"/>
                      <a:pt x="464" y="283"/>
                      <a:pt x="461" y="290"/>
                    </a:cubicBezTo>
                    <a:cubicBezTo>
                      <a:pt x="461" y="290"/>
                      <a:pt x="461" y="290"/>
                      <a:pt x="461" y="290"/>
                    </a:cubicBezTo>
                    <a:cubicBezTo>
                      <a:pt x="460" y="293"/>
                      <a:pt x="458" y="294"/>
                      <a:pt x="457" y="297"/>
                    </a:cubicBezTo>
                    <a:cubicBezTo>
                      <a:pt x="458" y="297"/>
                      <a:pt x="458" y="297"/>
                      <a:pt x="458" y="297"/>
                    </a:cubicBezTo>
                    <a:cubicBezTo>
                      <a:pt x="458" y="301"/>
                      <a:pt x="452" y="303"/>
                      <a:pt x="453" y="306"/>
                    </a:cubicBezTo>
                    <a:cubicBezTo>
                      <a:pt x="451" y="307"/>
                      <a:pt x="451" y="307"/>
                      <a:pt x="451" y="307"/>
                    </a:cubicBezTo>
                    <a:cubicBezTo>
                      <a:pt x="451" y="312"/>
                      <a:pt x="447" y="312"/>
                      <a:pt x="447" y="316"/>
                    </a:cubicBezTo>
                    <a:cubicBezTo>
                      <a:pt x="447" y="316"/>
                      <a:pt x="447" y="316"/>
                      <a:pt x="447" y="316"/>
                    </a:cubicBezTo>
                    <a:cubicBezTo>
                      <a:pt x="443" y="320"/>
                      <a:pt x="442" y="327"/>
                      <a:pt x="439" y="328"/>
                    </a:cubicBezTo>
                    <a:cubicBezTo>
                      <a:pt x="437" y="332"/>
                      <a:pt x="434" y="337"/>
                      <a:pt x="435" y="339"/>
                    </a:cubicBezTo>
                    <a:cubicBezTo>
                      <a:pt x="433" y="339"/>
                      <a:pt x="433" y="338"/>
                      <a:pt x="433" y="337"/>
                    </a:cubicBezTo>
                    <a:cubicBezTo>
                      <a:pt x="422" y="352"/>
                      <a:pt x="406" y="365"/>
                      <a:pt x="395" y="377"/>
                    </a:cubicBezTo>
                    <a:cubicBezTo>
                      <a:pt x="394" y="378"/>
                      <a:pt x="395" y="377"/>
                      <a:pt x="395" y="376"/>
                    </a:cubicBezTo>
                    <a:cubicBezTo>
                      <a:pt x="389" y="385"/>
                      <a:pt x="378" y="390"/>
                      <a:pt x="378" y="398"/>
                    </a:cubicBezTo>
                    <a:cubicBezTo>
                      <a:pt x="377" y="402"/>
                      <a:pt x="377" y="402"/>
                      <a:pt x="377" y="402"/>
                    </a:cubicBezTo>
                    <a:cubicBezTo>
                      <a:pt x="375" y="403"/>
                      <a:pt x="375" y="402"/>
                      <a:pt x="373" y="403"/>
                    </a:cubicBezTo>
                    <a:cubicBezTo>
                      <a:pt x="373" y="406"/>
                      <a:pt x="368" y="411"/>
                      <a:pt x="369" y="413"/>
                    </a:cubicBezTo>
                    <a:cubicBezTo>
                      <a:pt x="368" y="414"/>
                      <a:pt x="369" y="412"/>
                      <a:pt x="368" y="412"/>
                    </a:cubicBezTo>
                    <a:cubicBezTo>
                      <a:pt x="365" y="416"/>
                      <a:pt x="365" y="422"/>
                      <a:pt x="363" y="426"/>
                    </a:cubicBezTo>
                    <a:cubicBezTo>
                      <a:pt x="363" y="424"/>
                      <a:pt x="363" y="424"/>
                      <a:pt x="363" y="424"/>
                    </a:cubicBezTo>
                    <a:cubicBezTo>
                      <a:pt x="349" y="443"/>
                      <a:pt x="340" y="473"/>
                      <a:pt x="342" y="493"/>
                    </a:cubicBezTo>
                    <a:cubicBezTo>
                      <a:pt x="343" y="498"/>
                      <a:pt x="340" y="495"/>
                      <a:pt x="340" y="497"/>
                    </a:cubicBezTo>
                    <a:cubicBezTo>
                      <a:pt x="342" y="517"/>
                      <a:pt x="338" y="542"/>
                      <a:pt x="349" y="558"/>
                    </a:cubicBezTo>
                    <a:cubicBezTo>
                      <a:pt x="355" y="570"/>
                      <a:pt x="363" y="573"/>
                      <a:pt x="363" y="573"/>
                    </a:cubicBezTo>
                    <a:cubicBezTo>
                      <a:pt x="346" y="542"/>
                      <a:pt x="349" y="513"/>
                      <a:pt x="356" y="481"/>
                    </a:cubicBezTo>
                    <a:cubicBezTo>
                      <a:pt x="356" y="470"/>
                      <a:pt x="359" y="457"/>
                      <a:pt x="363" y="448"/>
                    </a:cubicBezTo>
                    <a:cubicBezTo>
                      <a:pt x="376" y="404"/>
                      <a:pt x="410" y="388"/>
                      <a:pt x="444" y="349"/>
                    </a:cubicBezTo>
                    <a:cubicBezTo>
                      <a:pt x="442" y="350"/>
                      <a:pt x="443" y="348"/>
                      <a:pt x="444" y="346"/>
                    </a:cubicBezTo>
                    <a:cubicBezTo>
                      <a:pt x="445" y="345"/>
                      <a:pt x="445" y="345"/>
                      <a:pt x="445" y="345"/>
                    </a:cubicBezTo>
                    <a:cubicBezTo>
                      <a:pt x="446" y="342"/>
                      <a:pt x="446" y="342"/>
                      <a:pt x="446" y="342"/>
                    </a:cubicBezTo>
                    <a:cubicBezTo>
                      <a:pt x="448" y="339"/>
                      <a:pt x="449" y="341"/>
                      <a:pt x="447" y="344"/>
                    </a:cubicBezTo>
                    <a:cubicBezTo>
                      <a:pt x="459" y="329"/>
                      <a:pt x="467" y="314"/>
                      <a:pt x="475" y="297"/>
                    </a:cubicBezTo>
                    <a:cubicBezTo>
                      <a:pt x="474" y="295"/>
                      <a:pt x="479" y="288"/>
                      <a:pt x="477" y="286"/>
                    </a:cubicBezTo>
                    <a:cubicBezTo>
                      <a:pt x="478" y="286"/>
                      <a:pt x="478" y="286"/>
                      <a:pt x="478" y="287"/>
                    </a:cubicBezTo>
                    <a:cubicBezTo>
                      <a:pt x="481" y="274"/>
                      <a:pt x="482" y="274"/>
                      <a:pt x="487" y="263"/>
                    </a:cubicBezTo>
                    <a:cubicBezTo>
                      <a:pt x="501" y="211"/>
                      <a:pt x="485" y="161"/>
                      <a:pt x="463"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2" name="Rectangle 77"/>
              <p:cNvSpPr>
                <a:spLocks noChangeArrowheads="1"/>
              </p:cNvSpPr>
              <p:nvPr/>
            </p:nvSpPr>
            <p:spPr bwMode="auto">
              <a:xfrm>
                <a:off x="4586" y="1893"/>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3" name="Freeform 78"/>
              <p:cNvSpPr/>
              <p:nvPr/>
            </p:nvSpPr>
            <p:spPr bwMode="auto">
              <a:xfrm>
                <a:off x="3937" y="2817"/>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4" name="Freeform 79"/>
              <p:cNvSpPr/>
              <p:nvPr/>
            </p:nvSpPr>
            <p:spPr bwMode="auto">
              <a:xfrm>
                <a:off x="4629" y="1859"/>
                <a:ext cx="2" cy="2"/>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5" name="Freeform 80"/>
              <p:cNvSpPr/>
              <p:nvPr/>
            </p:nvSpPr>
            <p:spPr bwMode="auto">
              <a:xfrm>
                <a:off x="3967" y="281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6" name="Freeform 81"/>
              <p:cNvSpPr/>
              <p:nvPr/>
            </p:nvSpPr>
            <p:spPr bwMode="auto">
              <a:xfrm>
                <a:off x="4618" y="1878"/>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1" y="2"/>
                      <a:pt x="1" y="2"/>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7" name="Freeform 82"/>
              <p:cNvSpPr/>
              <p:nvPr/>
            </p:nvSpPr>
            <p:spPr bwMode="auto">
              <a:xfrm>
                <a:off x="3814" y="22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8" name="Freeform 83"/>
              <p:cNvSpPr/>
              <p:nvPr/>
            </p:nvSpPr>
            <p:spPr bwMode="auto">
              <a:xfrm>
                <a:off x="3876" y="24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9" name="Freeform 84"/>
              <p:cNvSpPr/>
              <p:nvPr/>
            </p:nvSpPr>
            <p:spPr bwMode="auto">
              <a:xfrm>
                <a:off x="4618" y="18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0" name="Freeform 85"/>
              <p:cNvSpPr/>
              <p:nvPr/>
            </p:nvSpPr>
            <p:spPr bwMode="auto">
              <a:xfrm>
                <a:off x="3801" y="22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1" name="Freeform 86"/>
              <p:cNvSpPr/>
              <p:nvPr/>
            </p:nvSpPr>
            <p:spPr bwMode="auto">
              <a:xfrm>
                <a:off x="3808" y="2266"/>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2" name="Freeform 87"/>
              <p:cNvSpPr/>
              <p:nvPr/>
            </p:nvSpPr>
            <p:spPr bwMode="auto">
              <a:xfrm>
                <a:off x="3878" y="239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3" name="Freeform 88"/>
              <p:cNvSpPr/>
              <p:nvPr/>
            </p:nvSpPr>
            <p:spPr bwMode="auto">
              <a:xfrm>
                <a:off x="3810" y="2266"/>
                <a:ext cx="6" cy="0"/>
              </a:xfrm>
              <a:custGeom>
                <a:avLst/>
                <a:gdLst>
                  <a:gd name="T0" fmla="*/ 1 w 3"/>
                  <a:gd name="T1" fmla="*/ 0 w 3"/>
                  <a:gd name="T2" fmla="*/ 1 w 3"/>
                </a:gdLst>
                <a:ahLst/>
                <a:cxnLst>
                  <a:cxn ang="0">
                    <a:pos x="T0" y="0"/>
                  </a:cxn>
                  <a:cxn ang="0">
                    <a:pos x="T1" y="0"/>
                  </a:cxn>
                  <a:cxn ang="0">
                    <a:pos x="T2" y="0"/>
                  </a:cxn>
                </a:cxnLst>
                <a:rect l="0" t="0" r="r" b="b"/>
                <a:pathLst>
                  <a:path w="3">
                    <a:moveTo>
                      <a:pt x="1" y="0"/>
                    </a:moveTo>
                    <a:cubicBezTo>
                      <a:pt x="0" y="0"/>
                      <a:pt x="0" y="0"/>
                      <a:pt x="0" y="0"/>
                    </a:cubicBezTo>
                    <a:cubicBezTo>
                      <a:pt x="3"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4" name="Freeform 89"/>
              <p:cNvSpPr/>
              <p:nvPr/>
            </p:nvSpPr>
            <p:spPr bwMode="auto">
              <a:xfrm>
                <a:off x="3935" y="224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5" name="Freeform 90"/>
              <p:cNvSpPr/>
              <p:nvPr/>
            </p:nvSpPr>
            <p:spPr bwMode="auto">
              <a:xfrm>
                <a:off x="3876" y="2213"/>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6" name="Oval 91"/>
              <p:cNvSpPr>
                <a:spLocks noChangeArrowheads="1"/>
              </p:cNvSpPr>
              <p:nvPr/>
            </p:nvSpPr>
            <p:spPr bwMode="auto">
              <a:xfrm>
                <a:off x="3814" y="2266"/>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7" name="Freeform 92"/>
              <p:cNvSpPr/>
              <p:nvPr/>
            </p:nvSpPr>
            <p:spPr bwMode="auto">
              <a:xfrm>
                <a:off x="3801" y="2007"/>
                <a:ext cx="5" cy="7"/>
              </a:xfrm>
              <a:custGeom>
                <a:avLst/>
                <a:gdLst>
                  <a:gd name="T0" fmla="*/ 1 w 2"/>
                  <a:gd name="T1" fmla="*/ 0 h 3"/>
                  <a:gd name="T2" fmla="*/ 2 w 2"/>
                  <a:gd name="T3" fmla="*/ 3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2" y="3"/>
                    </a:cubicBezTo>
                    <a:cubicBezTo>
                      <a:pt x="1" y="2"/>
                      <a:pt x="1" y="2"/>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8" name="Freeform 93"/>
              <p:cNvSpPr/>
              <p:nvPr/>
            </p:nvSpPr>
            <p:spPr bwMode="auto">
              <a:xfrm>
                <a:off x="3837" y="24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9" name="Freeform 94"/>
              <p:cNvSpPr/>
              <p:nvPr/>
            </p:nvSpPr>
            <p:spPr bwMode="auto">
              <a:xfrm>
                <a:off x="4398" y="2296"/>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0" name="Freeform 95"/>
              <p:cNvSpPr/>
              <p:nvPr/>
            </p:nvSpPr>
            <p:spPr bwMode="auto">
              <a:xfrm>
                <a:off x="4376" y="2249"/>
                <a:ext cx="227" cy="119"/>
              </a:xfrm>
              <a:custGeom>
                <a:avLst/>
                <a:gdLst>
                  <a:gd name="T0" fmla="*/ 90 w 107"/>
                  <a:gd name="T1" fmla="*/ 34 h 56"/>
                  <a:gd name="T2" fmla="*/ 75 w 107"/>
                  <a:gd name="T3" fmla="*/ 23 h 56"/>
                  <a:gd name="T4" fmla="*/ 59 w 107"/>
                  <a:gd name="T5" fmla="*/ 22 h 56"/>
                  <a:gd name="T6" fmla="*/ 54 w 107"/>
                  <a:gd name="T7" fmla="*/ 18 h 56"/>
                  <a:gd name="T8" fmla="*/ 44 w 107"/>
                  <a:gd name="T9" fmla="*/ 13 h 56"/>
                  <a:gd name="T10" fmla="*/ 37 w 107"/>
                  <a:gd name="T11" fmla="*/ 9 h 56"/>
                  <a:gd name="T12" fmla="*/ 30 w 107"/>
                  <a:gd name="T13" fmla="*/ 11 h 56"/>
                  <a:gd name="T14" fmla="*/ 20 w 107"/>
                  <a:gd name="T15" fmla="*/ 8 h 56"/>
                  <a:gd name="T16" fmla="*/ 15 w 107"/>
                  <a:gd name="T17" fmla="*/ 6 h 56"/>
                  <a:gd name="T18" fmla="*/ 9 w 107"/>
                  <a:gd name="T19" fmla="*/ 1 h 56"/>
                  <a:gd name="T20" fmla="*/ 6 w 107"/>
                  <a:gd name="T21" fmla="*/ 1 h 56"/>
                  <a:gd name="T22" fmla="*/ 3 w 107"/>
                  <a:gd name="T23" fmla="*/ 3 h 56"/>
                  <a:gd name="T24" fmla="*/ 0 w 107"/>
                  <a:gd name="T25" fmla="*/ 5 h 56"/>
                  <a:gd name="T26" fmla="*/ 1 w 107"/>
                  <a:gd name="T27" fmla="*/ 8 h 56"/>
                  <a:gd name="T28" fmla="*/ 6 w 107"/>
                  <a:gd name="T29" fmla="*/ 9 h 56"/>
                  <a:gd name="T30" fmla="*/ 8 w 107"/>
                  <a:gd name="T31" fmla="*/ 14 h 56"/>
                  <a:gd name="T32" fmla="*/ 3 w 107"/>
                  <a:gd name="T33" fmla="*/ 19 h 56"/>
                  <a:gd name="T34" fmla="*/ 5 w 107"/>
                  <a:gd name="T35" fmla="*/ 20 h 56"/>
                  <a:gd name="T36" fmla="*/ 8 w 107"/>
                  <a:gd name="T37" fmla="*/ 18 h 56"/>
                  <a:gd name="T38" fmla="*/ 8 w 107"/>
                  <a:gd name="T39" fmla="*/ 20 h 56"/>
                  <a:gd name="T40" fmla="*/ 12 w 107"/>
                  <a:gd name="T41" fmla="*/ 17 h 56"/>
                  <a:gd name="T42" fmla="*/ 11 w 107"/>
                  <a:gd name="T43" fmla="*/ 22 h 56"/>
                  <a:gd name="T44" fmla="*/ 11 w 107"/>
                  <a:gd name="T45" fmla="*/ 25 h 56"/>
                  <a:gd name="T46" fmla="*/ 13 w 107"/>
                  <a:gd name="T47" fmla="*/ 23 h 56"/>
                  <a:gd name="T48" fmla="*/ 14 w 107"/>
                  <a:gd name="T49" fmla="*/ 25 h 56"/>
                  <a:gd name="T50" fmla="*/ 17 w 107"/>
                  <a:gd name="T51" fmla="*/ 22 h 56"/>
                  <a:gd name="T52" fmla="*/ 21 w 107"/>
                  <a:gd name="T53" fmla="*/ 18 h 56"/>
                  <a:gd name="T54" fmla="*/ 20 w 107"/>
                  <a:gd name="T55" fmla="*/ 23 h 56"/>
                  <a:gd name="T56" fmla="*/ 24 w 107"/>
                  <a:gd name="T57" fmla="*/ 26 h 56"/>
                  <a:gd name="T58" fmla="*/ 26 w 107"/>
                  <a:gd name="T59" fmla="*/ 27 h 56"/>
                  <a:gd name="T60" fmla="*/ 28 w 107"/>
                  <a:gd name="T61" fmla="*/ 27 h 56"/>
                  <a:gd name="T62" fmla="*/ 33 w 107"/>
                  <a:gd name="T63" fmla="*/ 29 h 56"/>
                  <a:gd name="T64" fmla="*/ 35 w 107"/>
                  <a:gd name="T65" fmla="*/ 30 h 56"/>
                  <a:gd name="T66" fmla="*/ 36 w 107"/>
                  <a:gd name="T67" fmla="*/ 30 h 56"/>
                  <a:gd name="T68" fmla="*/ 38 w 107"/>
                  <a:gd name="T69" fmla="*/ 28 h 56"/>
                  <a:gd name="T70" fmla="*/ 39 w 107"/>
                  <a:gd name="T71" fmla="*/ 31 h 56"/>
                  <a:gd name="T72" fmla="*/ 41 w 107"/>
                  <a:gd name="T73" fmla="*/ 30 h 56"/>
                  <a:gd name="T74" fmla="*/ 44 w 107"/>
                  <a:gd name="T75" fmla="*/ 33 h 56"/>
                  <a:gd name="T76" fmla="*/ 48 w 107"/>
                  <a:gd name="T77" fmla="*/ 34 h 56"/>
                  <a:gd name="T78" fmla="*/ 50 w 107"/>
                  <a:gd name="T79" fmla="*/ 37 h 56"/>
                  <a:gd name="T80" fmla="*/ 52 w 107"/>
                  <a:gd name="T81" fmla="*/ 36 h 56"/>
                  <a:gd name="T82" fmla="*/ 52 w 107"/>
                  <a:gd name="T83" fmla="*/ 37 h 56"/>
                  <a:gd name="T84" fmla="*/ 55 w 107"/>
                  <a:gd name="T85" fmla="*/ 37 h 56"/>
                  <a:gd name="T86" fmla="*/ 58 w 107"/>
                  <a:gd name="T87" fmla="*/ 38 h 56"/>
                  <a:gd name="T88" fmla="*/ 61 w 107"/>
                  <a:gd name="T89" fmla="*/ 38 h 56"/>
                  <a:gd name="T90" fmla="*/ 67 w 107"/>
                  <a:gd name="T91" fmla="*/ 33 h 56"/>
                  <a:gd name="T92" fmla="*/ 67 w 107"/>
                  <a:gd name="T93" fmla="*/ 38 h 56"/>
                  <a:gd name="T94" fmla="*/ 71 w 107"/>
                  <a:gd name="T95" fmla="*/ 39 h 56"/>
                  <a:gd name="T96" fmla="*/ 73 w 107"/>
                  <a:gd name="T97" fmla="*/ 40 h 56"/>
                  <a:gd name="T98" fmla="*/ 79 w 107"/>
                  <a:gd name="T99" fmla="*/ 44 h 56"/>
                  <a:gd name="T100" fmla="*/ 81 w 107"/>
                  <a:gd name="T101" fmla="*/ 46 h 56"/>
                  <a:gd name="T102" fmla="*/ 90 w 107"/>
                  <a:gd name="T103" fmla="*/ 46 h 56"/>
                  <a:gd name="T104" fmla="*/ 93 w 107"/>
                  <a:gd name="T10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56">
                    <a:moveTo>
                      <a:pt x="102" y="41"/>
                    </a:moveTo>
                    <a:cubicBezTo>
                      <a:pt x="101" y="41"/>
                      <a:pt x="100" y="41"/>
                      <a:pt x="100" y="40"/>
                    </a:cubicBezTo>
                    <a:cubicBezTo>
                      <a:pt x="96" y="38"/>
                      <a:pt x="96" y="32"/>
                      <a:pt x="92" y="32"/>
                    </a:cubicBezTo>
                    <a:cubicBezTo>
                      <a:pt x="91" y="33"/>
                      <a:pt x="91" y="34"/>
                      <a:pt x="90" y="34"/>
                    </a:cubicBezTo>
                    <a:cubicBezTo>
                      <a:pt x="91" y="33"/>
                      <a:pt x="91" y="33"/>
                      <a:pt x="91" y="33"/>
                    </a:cubicBezTo>
                    <a:cubicBezTo>
                      <a:pt x="90" y="34"/>
                      <a:pt x="90" y="34"/>
                      <a:pt x="90" y="34"/>
                    </a:cubicBezTo>
                    <a:cubicBezTo>
                      <a:pt x="89" y="34"/>
                      <a:pt x="90" y="33"/>
                      <a:pt x="91" y="33"/>
                    </a:cubicBezTo>
                    <a:cubicBezTo>
                      <a:pt x="89" y="32"/>
                      <a:pt x="88" y="32"/>
                      <a:pt x="87" y="31"/>
                    </a:cubicBezTo>
                    <a:cubicBezTo>
                      <a:pt x="86" y="32"/>
                      <a:pt x="86" y="30"/>
                      <a:pt x="85" y="32"/>
                    </a:cubicBezTo>
                    <a:cubicBezTo>
                      <a:pt x="86" y="31"/>
                      <a:pt x="86" y="31"/>
                      <a:pt x="86" y="31"/>
                    </a:cubicBezTo>
                    <a:cubicBezTo>
                      <a:pt x="84" y="32"/>
                      <a:pt x="84" y="32"/>
                      <a:pt x="85" y="29"/>
                    </a:cubicBezTo>
                    <a:cubicBezTo>
                      <a:pt x="82" y="25"/>
                      <a:pt x="78" y="26"/>
                      <a:pt x="75" y="23"/>
                    </a:cubicBezTo>
                    <a:cubicBezTo>
                      <a:pt x="72" y="22"/>
                      <a:pt x="68" y="22"/>
                      <a:pt x="64" y="21"/>
                    </a:cubicBezTo>
                    <a:cubicBezTo>
                      <a:pt x="62" y="24"/>
                      <a:pt x="62" y="23"/>
                      <a:pt x="60" y="25"/>
                    </a:cubicBezTo>
                    <a:cubicBezTo>
                      <a:pt x="61" y="24"/>
                      <a:pt x="61" y="24"/>
                      <a:pt x="61" y="24"/>
                    </a:cubicBezTo>
                    <a:cubicBezTo>
                      <a:pt x="60" y="25"/>
                      <a:pt x="60" y="24"/>
                      <a:pt x="60" y="22"/>
                    </a:cubicBezTo>
                    <a:cubicBezTo>
                      <a:pt x="60" y="23"/>
                      <a:pt x="60" y="22"/>
                      <a:pt x="59" y="24"/>
                    </a:cubicBezTo>
                    <a:cubicBezTo>
                      <a:pt x="58" y="26"/>
                      <a:pt x="60" y="21"/>
                      <a:pt x="59" y="22"/>
                    </a:cubicBezTo>
                    <a:cubicBezTo>
                      <a:pt x="60" y="21"/>
                      <a:pt x="59" y="23"/>
                      <a:pt x="59" y="22"/>
                    </a:cubicBezTo>
                    <a:cubicBezTo>
                      <a:pt x="57" y="24"/>
                      <a:pt x="60" y="22"/>
                      <a:pt x="59" y="19"/>
                    </a:cubicBezTo>
                    <a:cubicBezTo>
                      <a:pt x="57" y="19"/>
                      <a:pt x="55" y="20"/>
                      <a:pt x="54" y="19"/>
                    </a:cubicBezTo>
                    <a:cubicBezTo>
                      <a:pt x="54" y="19"/>
                      <a:pt x="54" y="20"/>
                      <a:pt x="54" y="20"/>
                    </a:cubicBezTo>
                    <a:cubicBezTo>
                      <a:pt x="55" y="17"/>
                      <a:pt x="53" y="21"/>
                      <a:pt x="53" y="19"/>
                    </a:cubicBezTo>
                    <a:cubicBezTo>
                      <a:pt x="53" y="19"/>
                      <a:pt x="53" y="19"/>
                      <a:pt x="54" y="18"/>
                    </a:cubicBezTo>
                    <a:cubicBezTo>
                      <a:pt x="54" y="17"/>
                      <a:pt x="52" y="18"/>
                      <a:pt x="52" y="17"/>
                    </a:cubicBezTo>
                    <a:cubicBezTo>
                      <a:pt x="51" y="18"/>
                      <a:pt x="52" y="15"/>
                      <a:pt x="51" y="16"/>
                    </a:cubicBezTo>
                    <a:cubicBezTo>
                      <a:pt x="51" y="15"/>
                      <a:pt x="51" y="15"/>
                      <a:pt x="51" y="15"/>
                    </a:cubicBezTo>
                    <a:cubicBezTo>
                      <a:pt x="49" y="18"/>
                      <a:pt x="50" y="13"/>
                      <a:pt x="49" y="15"/>
                    </a:cubicBezTo>
                    <a:cubicBezTo>
                      <a:pt x="49" y="14"/>
                      <a:pt x="49" y="14"/>
                      <a:pt x="49" y="14"/>
                    </a:cubicBezTo>
                    <a:cubicBezTo>
                      <a:pt x="47" y="14"/>
                      <a:pt x="46" y="12"/>
                      <a:pt x="44" y="13"/>
                    </a:cubicBezTo>
                    <a:cubicBezTo>
                      <a:pt x="43" y="13"/>
                      <a:pt x="43" y="10"/>
                      <a:pt x="41" y="11"/>
                    </a:cubicBezTo>
                    <a:cubicBezTo>
                      <a:pt x="40" y="12"/>
                      <a:pt x="40" y="12"/>
                      <a:pt x="40" y="12"/>
                    </a:cubicBezTo>
                    <a:cubicBezTo>
                      <a:pt x="40" y="12"/>
                      <a:pt x="41" y="11"/>
                      <a:pt x="41" y="11"/>
                    </a:cubicBezTo>
                    <a:cubicBezTo>
                      <a:pt x="40" y="12"/>
                      <a:pt x="40" y="10"/>
                      <a:pt x="39" y="10"/>
                    </a:cubicBezTo>
                    <a:cubicBezTo>
                      <a:pt x="39" y="10"/>
                      <a:pt x="39" y="10"/>
                      <a:pt x="39" y="11"/>
                    </a:cubicBezTo>
                    <a:cubicBezTo>
                      <a:pt x="39" y="9"/>
                      <a:pt x="37" y="11"/>
                      <a:pt x="37" y="9"/>
                    </a:cubicBezTo>
                    <a:cubicBezTo>
                      <a:pt x="35" y="12"/>
                      <a:pt x="35" y="11"/>
                      <a:pt x="35" y="11"/>
                    </a:cubicBezTo>
                    <a:cubicBezTo>
                      <a:pt x="35" y="11"/>
                      <a:pt x="35" y="10"/>
                      <a:pt x="35" y="10"/>
                    </a:cubicBezTo>
                    <a:cubicBezTo>
                      <a:pt x="35" y="10"/>
                      <a:pt x="34" y="10"/>
                      <a:pt x="34" y="9"/>
                    </a:cubicBezTo>
                    <a:cubicBezTo>
                      <a:pt x="34" y="9"/>
                      <a:pt x="33" y="11"/>
                      <a:pt x="33" y="10"/>
                    </a:cubicBezTo>
                    <a:cubicBezTo>
                      <a:pt x="34" y="8"/>
                      <a:pt x="32" y="10"/>
                      <a:pt x="32" y="9"/>
                    </a:cubicBezTo>
                    <a:cubicBezTo>
                      <a:pt x="31" y="10"/>
                      <a:pt x="30" y="12"/>
                      <a:pt x="30" y="11"/>
                    </a:cubicBezTo>
                    <a:cubicBezTo>
                      <a:pt x="32" y="8"/>
                      <a:pt x="32" y="8"/>
                      <a:pt x="32" y="8"/>
                    </a:cubicBezTo>
                    <a:cubicBezTo>
                      <a:pt x="30" y="9"/>
                      <a:pt x="30" y="6"/>
                      <a:pt x="27" y="8"/>
                    </a:cubicBezTo>
                    <a:cubicBezTo>
                      <a:pt x="28" y="7"/>
                      <a:pt x="28" y="7"/>
                      <a:pt x="28" y="7"/>
                    </a:cubicBezTo>
                    <a:cubicBezTo>
                      <a:pt x="26" y="8"/>
                      <a:pt x="25" y="5"/>
                      <a:pt x="23" y="7"/>
                    </a:cubicBezTo>
                    <a:cubicBezTo>
                      <a:pt x="23" y="6"/>
                      <a:pt x="23" y="6"/>
                      <a:pt x="22" y="5"/>
                    </a:cubicBezTo>
                    <a:cubicBezTo>
                      <a:pt x="21" y="7"/>
                      <a:pt x="21" y="6"/>
                      <a:pt x="20" y="8"/>
                    </a:cubicBezTo>
                    <a:cubicBezTo>
                      <a:pt x="19" y="8"/>
                      <a:pt x="20" y="7"/>
                      <a:pt x="20" y="6"/>
                    </a:cubicBezTo>
                    <a:cubicBezTo>
                      <a:pt x="20" y="6"/>
                      <a:pt x="21" y="3"/>
                      <a:pt x="19" y="5"/>
                    </a:cubicBezTo>
                    <a:cubicBezTo>
                      <a:pt x="20" y="4"/>
                      <a:pt x="20" y="4"/>
                      <a:pt x="20" y="4"/>
                    </a:cubicBezTo>
                    <a:cubicBezTo>
                      <a:pt x="18" y="5"/>
                      <a:pt x="17" y="6"/>
                      <a:pt x="17" y="5"/>
                    </a:cubicBezTo>
                    <a:cubicBezTo>
                      <a:pt x="16" y="6"/>
                      <a:pt x="16" y="6"/>
                      <a:pt x="15" y="7"/>
                    </a:cubicBezTo>
                    <a:cubicBezTo>
                      <a:pt x="15" y="7"/>
                      <a:pt x="16" y="5"/>
                      <a:pt x="15" y="6"/>
                    </a:cubicBezTo>
                    <a:cubicBezTo>
                      <a:pt x="16" y="5"/>
                      <a:pt x="16" y="5"/>
                      <a:pt x="16" y="5"/>
                    </a:cubicBezTo>
                    <a:cubicBezTo>
                      <a:pt x="16" y="4"/>
                      <a:pt x="14" y="4"/>
                      <a:pt x="13" y="4"/>
                    </a:cubicBezTo>
                    <a:cubicBezTo>
                      <a:pt x="14" y="2"/>
                      <a:pt x="11" y="4"/>
                      <a:pt x="12" y="2"/>
                    </a:cubicBezTo>
                    <a:cubicBezTo>
                      <a:pt x="11" y="3"/>
                      <a:pt x="11" y="1"/>
                      <a:pt x="9" y="4"/>
                    </a:cubicBezTo>
                    <a:cubicBezTo>
                      <a:pt x="10" y="3"/>
                      <a:pt x="10" y="3"/>
                      <a:pt x="10" y="3"/>
                    </a:cubicBezTo>
                    <a:cubicBezTo>
                      <a:pt x="9" y="2"/>
                      <a:pt x="9" y="2"/>
                      <a:pt x="9" y="1"/>
                    </a:cubicBezTo>
                    <a:cubicBezTo>
                      <a:pt x="8" y="0"/>
                      <a:pt x="7" y="2"/>
                      <a:pt x="7" y="3"/>
                    </a:cubicBezTo>
                    <a:cubicBezTo>
                      <a:pt x="7" y="1"/>
                      <a:pt x="7" y="1"/>
                      <a:pt x="7" y="1"/>
                    </a:cubicBezTo>
                    <a:cubicBezTo>
                      <a:pt x="7" y="2"/>
                      <a:pt x="5" y="4"/>
                      <a:pt x="4" y="5"/>
                    </a:cubicBezTo>
                    <a:cubicBezTo>
                      <a:pt x="5" y="4"/>
                      <a:pt x="4" y="5"/>
                      <a:pt x="4" y="4"/>
                    </a:cubicBezTo>
                    <a:cubicBezTo>
                      <a:pt x="5" y="3"/>
                      <a:pt x="6" y="2"/>
                      <a:pt x="7" y="1"/>
                    </a:cubicBezTo>
                    <a:cubicBezTo>
                      <a:pt x="7" y="0"/>
                      <a:pt x="5" y="3"/>
                      <a:pt x="6" y="1"/>
                    </a:cubicBezTo>
                    <a:cubicBezTo>
                      <a:pt x="6" y="0"/>
                      <a:pt x="5" y="0"/>
                      <a:pt x="4" y="2"/>
                    </a:cubicBezTo>
                    <a:cubicBezTo>
                      <a:pt x="5" y="1"/>
                      <a:pt x="5" y="1"/>
                      <a:pt x="5" y="0"/>
                    </a:cubicBezTo>
                    <a:cubicBezTo>
                      <a:pt x="5" y="0"/>
                      <a:pt x="5" y="0"/>
                      <a:pt x="4" y="1"/>
                    </a:cubicBezTo>
                    <a:cubicBezTo>
                      <a:pt x="4" y="1"/>
                      <a:pt x="4" y="1"/>
                      <a:pt x="4" y="1"/>
                    </a:cubicBezTo>
                    <a:cubicBezTo>
                      <a:pt x="3" y="2"/>
                      <a:pt x="3" y="2"/>
                      <a:pt x="2" y="4"/>
                    </a:cubicBezTo>
                    <a:cubicBezTo>
                      <a:pt x="2" y="3"/>
                      <a:pt x="3" y="3"/>
                      <a:pt x="3" y="3"/>
                    </a:cubicBezTo>
                    <a:cubicBezTo>
                      <a:pt x="2" y="4"/>
                      <a:pt x="1" y="5"/>
                      <a:pt x="2" y="3"/>
                    </a:cubicBezTo>
                    <a:cubicBezTo>
                      <a:pt x="2" y="2"/>
                      <a:pt x="3" y="2"/>
                      <a:pt x="4" y="1"/>
                    </a:cubicBezTo>
                    <a:cubicBezTo>
                      <a:pt x="1" y="3"/>
                      <a:pt x="1" y="3"/>
                      <a:pt x="1" y="3"/>
                    </a:cubicBezTo>
                    <a:cubicBezTo>
                      <a:pt x="2" y="2"/>
                      <a:pt x="1" y="3"/>
                      <a:pt x="0" y="5"/>
                    </a:cubicBezTo>
                    <a:cubicBezTo>
                      <a:pt x="1" y="4"/>
                      <a:pt x="1" y="4"/>
                      <a:pt x="1" y="4"/>
                    </a:cubicBezTo>
                    <a:cubicBezTo>
                      <a:pt x="0" y="5"/>
                      <a:pt x="0" y="5"/>
                      <a:pt x="0" y="5"/>
                    </a:cubicBezTo>
                    <a:cubicBezTo>
                      <a:pt x="1" y="5"/>
                      <a:pt x="0" y="6"/>
                      <a:pt x="2" y="6"/>
                    </a:cubicBezTo>
                    <a:cubicBezTo>
                      <a:pt x="2" y="4"/>
                      <a:pt x="2" y="4"/>
                      <a:pt x="2" y="4"/>
                    </a:cubicBezTo>
                    <a:cubicBezTo>
                      <a:pt x="3" y="4"/>
                      <a:pt x="4" y="3"/>
                      <a:pt x="3" y="4"/>
                    </a:cubicBezTo>
                    <a:cubicBezTo>
                      <a:pt x="2" y="6"/>
                      <a:pt x="2" y="6"/>
                      <a:pt x="2" y="6"/>
                    </a:cubicBezTo>
                    <a:cubicBezTo>
                      <a:pt x="2" y="6"/>
                      <a:pt x="3" y="6"/>
                      <a:pt x="3" y="6"/>
                    </a:cubicBezTo>
                    <a:cubicBezTo>
                      <a:pt x="1" y="8"/>
                      <a:pt x="1" y="8"/>
                      <a:pt x="1" y="8"/>
                    </a:cubicBezTo>
                    <a:cubicBezTo>
                      <a:pt x="3" y="5"/>
                      <a:pt x="3" y="7"/>
                      <a:pt x="3" y="7"/>
                    </a:cubicBezTo>
                    <a:cubicBezTo>
                      <a:pt x="3" y="7"/>
                      <a:pt x="3" y="7"/>
                      <a:pt x="3" y="7"/>
                    </a:cubicBezTo>
                    <a:cubicBezTo>
                      <a:pt x="2" y="9"/>
                      <a:pt x="3" y="6"/>
                      <a:pt x="4" y="6"/>
                    </a:cubicBezTo>
                    <a:cubicBezTo>
                      <a:pt x="4" y="7"/>
                      <a:pt x="2" y="9"/>
                      <a:pt x="2" y="10"/>
                    </a:cubicBezTo>
                    <a:cubicBezTo>
                      <a:pt x="2" y="10"/>
                      <a:pt x="4" y="9"/>
                      <a:pt x="3" y="11"/>
                    </a:cubicBezTo>
                    <a:cubicBezTo>
                      <a:pt x="4" y="10"/>
                      <a:pt x="5" y="10"/>
                      <a:pt x="6" y="9"/>
                    </a:cubicBezTo>
                    <a:cubicBezTo>
                      <a:pt x="6" y="9"/>
                      <a:pt x="4" y="11"/>
                      <a:pt x="5" y="11"/>
                    </a:cubicBezTo>
                    <a:cubicBezTo>
                      <a:pt x="5" y="11"/>
                      <a:pt x="4" y="12"/>
                      <a:pt x="4" y="13"/>
                    </a:cubicBezTo>
                    <a:cubicBezTo>
                      <a:pt x="5" y="12"/>
                      <a:pt x="4" y="13"/>
                      <a:pt x="5" y="11"/>
                    </a:cubicBezTo>
                    <a:cubicBezTo>
                      <a:pt x="6" y="12"/>
                      <a:pt x="6" y="13"/>
                      <a:pt x="7" y="12"/>
                    </a:cubicBezTo>
                    <a:cubicBezTo>
                      <a:pt x="7" y="12"/>
                      <a:pt x="6" y="14"/>
                      <a:pt x="5" y="15"/>
                    </a:cubicBezTo>
                    <a:cubicBezTo>
                      <a:pt x="6" y="13"/>
                      <a:pt x="7" y="13"/>
                      <a:pt x="8" y="14"/>
                    </a:cubicBezTo>
                    <a:cubicBezTo>
                      <a:pt x="9" y="12"/>
                      <a:pt x="8" y="12"/>
                      <a:pt x="9" y="11"/>
                    </a:cubicBezTo>
                    <a:cubicBezTo>
                      <a:pt x="10" y="10"/>
                      <a:pt x="10" y="10"/>
                      <a:pt x="10" y="10"/>
                    </a:cubicBezTo>
                    <a:cubicBezTo>
                      <a:pt x="9" y="11"/>
                      <a:pt x="8" y="14"/>
                      <a:pt x="8" y="14"/>
                    </a:cubicBezTo>
                    <a:cubicBezTo>
                      <a:pt x="6" y="16"/>
                      <a:pt x="8" y="13"/>
                      <a:pt x="6" y="16"/>
                    </a:cubicBezTo>
                    <a:cubicBezTo>
                      <a:pt x="5" y="18"/>
                      <a:pt x="4" y="17"/>
                      <a:pt x="5" y="16"/>
                    </a:cubicBezTo>
                    <a:cubicBezTo>
                      <a:pt x="3" y="18"/>
                      <a:pt x="5" y="17"/>
                      <a:pt x="3" y="19"/>
                    </a:cubicBezTo>
                    <a:cubicBezTo>
                      <a:pt x="4" y="19"/>
                      <a:pt x="5" y="18"/>
                      <a:pt x="5" y="18"/>
                    </a:cubicBezTo>
                    <a:cubicBezTo>
                      <a:pt x="6" y="17"/>
                      <a:pt x="6" y="16"/>
                      <a:pt x="7" y="16"/>
                    </a:cubicBezTo>
                    <a:cubicBezTo>
                      <a:pt x="8" y="14"/>
                      <a:pt x="6" y="17"/>
                      <a:pt x="6" y="18"/>
                    </a:cubicBezTo>
                    <a:cubicBezTo>
                      <a:pt x="6" y="18"/>
                      <a:pt x="6" y="18"/>
                      <a:pt x="6" y="18"/>
                    </a:cubicBezTo>
                    <a:cubicBezTo>
                      <a:pt x="6" y="19"/>
                      <a:pt x="7" y="18"/>
                      <a:pt x="7" y="18"/>
                    </a:cubicBezTo>
                    <a:cubicBezTo>
                      <a:pt x="5" y="21"/>
                      <a:pt x="6" y="18"/>
                      <a:pt x="5" y="20"/>
                    </a:cubicBezTo>
                    <a:cubicBezTo>
                      <a:pt x="4" y="22"/>
                      <a:pt x="4" y="22"/>
                      <a:pt x="4" y="22"/>
                    </a:cubicBezTo>
                    <a:cubicBezTo>
                      <a:pt x="4" y="22"/>
                      <a:pt x="6" y="19"/>
                      <a:pt x="6" y="20"/>
                    </a:cubicBezTo>
                    <a:cubicBezTo>
                      <a:pt x="5" y="21"/>
                      <a:pt x="5" y="21"/>
                      <a:pt x="5" y="21"/>
                    </a:cubicBezTo>
                    <a:cubicBezTo>
                      <a:pt x="6" y="21"/>
                      <a:pt x="6" y="21"/>
                      <a:pt x="6" y="21"/>
                    </a:cubicBezTo>
                    <a:cubicBezTo>
                      <a:pt x="6" y="20"/>
                      <a:pt x="7" y="18"/>
                      <a:pt x="7" y="18"/>
                    </a:cubicBezTo>
                    <a:cubicBezTo>
                      <a:pt x="9" y="16"/>
                      <a:pt x="7" y="18"/>
                      <a:pt x="8" y="18"/>
                    </a:cubicBezTo>
                    <a:cubicBezTo>
                      <a:pt x="9" y="16"/>
                      <a:pt x="8" y="18"/>
                      <a:pt x="9" y="16"/>
                    </a:cubicBezTo>
                    <a:cubicBezTo>
                      <a:pt x="9" y="15"/>
                      <a:pt x="10" y="15"/>
                      <a:pt x="10" y="15"/>
                    </a:cubicBezTo>
                    <a:cubicBezTo>
                      <a:pt x="10" y="15"/>
                      <a:pt x="9" y="17"/>
                      <a:pt x="9" y="18"/>
                    </a:cubicBezTo>
                    <a:cubicBezTo>
                      <a:pt x="9" y="18"/>
                      <a:pt x="8" y="18"/>
                      <a:pt x="9" y="17"/>
                    </a:cubicBezTo>
                    <a:cubicBezTo>
                      <a:pt x="7" y="19"/>
                      <a:pt x="7" y="21"/>
                      <a:pt x="6" y="21"/>
                    </a:cubicBezTo>
                    <a:cubicBezTo>
                      <a:pt x="6" y="23"/>
                      <a:pt x="7" y="20"/>
                      <a:pt x="8" y="20"/>
                    </a:cubicBezTo>
                    <a:cubicBezTo>
                      <a:pt x="7" y="21"/>
                      <a:pt x="8" y="19"/>
                      <a:pt x="9" y="18"/>
                    </a:cubicBezTo>
                    <a:cubicBezTo>
                      <a:pt x="12" y="14"/>
                      <a:pt x="7" y="21"/>
                      <a:pt x="8" y="21"/>
                    </a:cubicBezTo>
                    <a:cubicBezTo>
                      <a:pt x="10" y="18"/>
                      <a:pt x="11" y="18"/>
                      <a:pt x="12" y="15"/>
                    </a:cubicBezTo>
                    <a:cubicBezTo>
                      <a:pt x="13" y="14"/>
                      <a:pt x="13" y="14"/>
                      <a:pt x="13" y="14"/>
                    </a:cubicBezTo>
                    <a:cubicBezTo>
                      <a:pt x="12" y="16"/>
                      <a:pt x="13" y="16"/>
                      <a:pt x="11" y="17"/>
                    </a:cubicBezTo>
                    <a:cubicBezTo>
                      <a:pt x="12" y="17"/>
                      <a:pt x="12" y="17"/>
                      <a:pt x="12" y="17"/>
                    </a:cubicBezTo>
                    <a:cubicBezTo>
                      <a:pt x="10" y="19"/>
                      <a:pt x="10" y="19"/>
                      <a:pt x="10" y="19"/>
                    </a:cubicBezTo>
                    <a:cubicBezTo>
                      <a:pt x="10" y="21"/>
                      <a:pt x="9" y="22"/>
                      <a:pt x="9" y="23"/>
                    </a:cubicBezTo>
                    <a:cubicBezTo>
                      <a:pt x="10" y="22"/>
                      <a:pt x="10" y="21"/>
                      <a:pt x="10" y="21"/>
                    </a:cubicBezTo>
                    <a:cubicBezTo>
                      <a:pt x="10" y="22"/>
                      <a:pt x="9" y="23"/>
                      <a:pt x="10" y="23"/>
                    </a:cubicBezTo>
                    <a:cubicBezTo>
                      <a:pt x="10" y="22"/>
                      <a:pt x="11" y="20"/>
                      <a:pt x="11" y="20"/>
                    </a:cubicBezTo>
                    <a:cubicBezTo>
                      <a:pt x="12" y="20"/>
                      <a:pt x="11" y="22"/>
                      <a:pt x="11" y="22"/>
                    </a:cubicBezTo>
                    <a:cubicBezTo>
                      <a:pt x="10" y="24"/>
                      <a:pt x="10" y="24"/>
                      <a:pt x="10" y="24"/>
                    </a:cubicBezTo>
                    <a:cubicBezTo>
                      <a:pt x="11" y="23"/>
                      <a:pt x="9" y="24"/>
                      <a:pt x="10" y="24"/>
                    </a:cubicBezTo>
                    <a:cubicBezTo>
                      <a:pt x="12" y="20"/>
                      <a:pt x="12" y="20"/>
                      <a:pt x="12" y="20"/>
                    </a:cubicBezTo>
                    <a:cubicBezTo>
                      <a:pt x="13" y="20"/>
                      <a:pt x="12" y="21"/>
                      <a:pt x="12" y="21"/>
                    </a:cubicBezTo>
                    <a:cubicBezTo>
                      <a:pt x="11" y="22"/>
                      <a:pt x="11" y="22"/>
                      <a:pt x="11" y="22"/>
                    </a:cubicBezTo>
                    <a:cubicBezTo>
                      <a:pt x="12" y="22"/>
                      <a:pt x="10" y="25"/>
                      <a:pt x="11" y="25"/>
                    </a:cubicBezTo>
                    <a:cubicBezTo>
                      <a:pt x="12" y="23"/>
                      <a:pt x="12" y="23"/>
                      <a:pt x="12" y="23"/>
                    </a:cubicBezTo>
                    <a:cubicBezTo>
                      <a:pt x="11" y="25"/>
                      <a:pt x="11" y="25"/>
                      <a:pt x="11" y="25"/>
                    </a:cubicBezTo>
                    <a:cubicBezTo>
                      <a:pt x="11" y="24"/>
                      <a:pt x="12" y="24"/>
                      <a:pt x="12" y="24"/>
                    </a:cubicBezTo>
                    <a:cubicBezTo>
                      <a:pt x="11" y="25"/>
                      <a:pt x="11" y="25"/>
                      <a:pt x="11" y="25"/>
                    </a:cubicBezTo>
                    <a:cubicBezTo>
                      <a:pt x="12" y="24"/>
                      <a:pt x="13" y="22"/>
                      <a:pt x="12" y="24"/>
                    </a:cubicBezTo>
                    <a:cubicBezTo>
                      <a:pt x="14" y="22"/>
                      <a:pt x="12" y="24"/>
                      <a:pt x="13" y="23"/>
                    </a:cubicBezTo>
                    <a:cubicBezTo>
                      <a:pt x="13" y="21"/>
                      <a:pt x="14" y="21"/>
                      <a:pt x="14" y="21"/>
                    </a:cubicBezTo>
                    <a:cubicBezTo>
                      <a:pt x="13" y="24"/>
                      <a:pt x="14" y="22"/>
                      <a:pt x="14" y="22"/>
                    </a:cubicBezTo>
                    <a:cubicBezTo>
                      <a:pt x="14" y="23"/>
                      <a:pt x="14" y="23"/>
                      <a:pt x="14" y="24"/>
                    </a:cubicBezTo>
                    <a:cubicBezTo>
                      <a:pt x="15" y="22"/>
                      <a:pt x="15" y="22"/>
                      <a:pt x="15" y="22"/>
                    </a:cubicBezTo>
                    <a:cubicBezTo>
                      <a:pt x="13" y="25"/>
                      <a:pt x="15" y="22"/>
                      <a:pt x="15" y="23"/>
                    </a:cubicBezTo>
                    <a:cubicBezTo>
                      <a:pt x="14" y="24"/>
                      <a:pt x="14" y="25"/>
                      <a:pt x="14" y="25"/>
                    </a:cubicBezTo>
                    <a:cubicBezTo>
                      <a:pt x="15" y="23"/>
                      <a:pt x="16" y="23"/>
                      <a:pt x="16" y="21"/>
                    </a:cubicBezTo>
                    <a:cubicBezTo>
                      <a:pt x="16" y="22"/>
                      <a:pt x="15" y="24"/>
                      <a:pt x="14" y="26"/>
                    </a:cubicBezTo>
                    <a:cubicBezTo>
                      <a:pt x="15" y="24"/>
                      <a:pt x="14" y="27"/>
                      <a:pt x="15" y="25"/>
                    </a:cubicBezTo>
                    <a:cubicBezTo>
                      <a:pt x="15" y="24"/>
                      <a:pt x="16" y="23"/>
                      <a:pt x="17" y="22"/>
                    </a:cubicBezTo>
                    <a:cubicBezTo>
                      <a:pt x="17" y="23"/>
                      <a:pt x="16" y="23"/>
                      <a:pt x="16" y="24"/>
                    </a:cubicBezTo>
                    <a:cubicBezTo>
                      <a:pt x="16" y="24"/>
                      <a:pt x="17" y="23"/>
                      <a:pt x="17" y="22"/>
                    </a:cubicBezTo>
                    <a:cubicBezTo>
                      <a:pt x="17" y="22"/>
                      <a:pt x="19" y="20"/>
                      <a:pt x="18" y="22"/>
                    </a:cubicBezTo>
                    <a:cubicBezTo>
                      <a:pt x="18" y="23"/>
                      <a:pt x="17" y="22"/>
                      <a:pt x="17" y="23"/>
                    </a:cubicBezTo>
                    <a:cubicBezTo>
                      <a:pt x="17" y="24"/>
                      <a:pt x="19" y="20"/>
                      <a:pt x="20" y="20"/>
                    </a:cubicBezTo>
                    <a:cubicBezTo>
                      <a:pt x="20" y="19"/>
                      <a:pt x="22" y="16"/>
                      <a:pt x="22" y="15"/>
                    </a:cubicBezTo>
                    <a:cubicBezTo>
                      <a:pt x="23" y="16"/>
                      <a:pt x="22" y="16"/>
                      <a:pt x="21" y="18"/>
                    </a:cubicBezTo>
                    <a:cubicBezTo>
                      <a:pt x="21" y="18"/>
                      <a:pt x="21" y="18"/>
                      <a:pt x="21" y="18"/>
                    </a:cubicBezTo>
                    <a:cubicBezTo>
                      <a:pt x="20" y="21"/>
                      <a:pt x="18" y="22"/>
                      <a:pt x="18" y="24"/>
                    </a:cubicBezTo>
                    <a:cubicBezTo>
                      <a:pt x="18" y="23"/>
                      <a:pt x="18" y="23"/>
                      <a:pt x="18" y="23"/>
                    </a:cubicBezTo>
                    <a:cubicBezTo>
                      <a:pt x="17" y="26"/>
                      <a:pt x="17" y="26"/>
                      <a:pt x="17" y="26"/>
                    </a:cubicBezTo>
                    <a:cubicBezTo>
                      <a:pt x="18" y="24"/>
                      <a:pt x="18" y="26"/>
                      <a:pt x="18" y="26"/>
                    </a:cubicBezTo>
                    <a:cubicBezTo>
                      <a:pt x="19" y="24"/>
                      <a:pt x="17" y="26"/>
                      <a:pt x="18" y="25"/>
                    </a:cubicBezTo>
                    <a:cubicBezTo>
                      <a:pt x="19" y="25"/>
                      <a:pt x="20" y="22"/>
                      <a:pt x="20" y="23"/>
                    </a:cubicBezTo>
                    <a:cubicBezTo>
                      <a:pt x="18" y="26"/>
                      <a:pt x="18" y="26"/>
                      <a:pt x="18" y="26"/>
                    </a:cubicBezTo>
                    <a:cubicBezTo>
                      <a:pt x="18" y="27"/>
                      <a:pt x="19" y="24"/>
                      <a:pt x="19" y="25"/>
                    </a:cubicBezTo>
                    <a:cubicBezTo>
                      <a:pt x="19" y="26"/>
                      <a:pt x="19" y="26"/>
                      <a:pt x="19" y="26"/>
                    </a:cubicBezTo>
                    <a:cubicBezTo>
                      <a:pt x="19" y="27"/>
                      <a:pt x="21" y="28"/>
                      <a:pt x="23" y="24"/>
                    </a:cubicBezTo>
                    <a:cubicBezTo>
                      <a:pt x="23" y="26"/>
                      <a:pt x="23" y="26"/>
                      <a:pt x="23" y="27"/>
                    </a:cubicBezTo>
                    <a:cubicBezTo>
                      <a:pt x="23" y="27"/>
                      <a:pt x="24" y="26"/>
                      <a:pt x="24" y="26"/>
                    </a:cubicBezTo>
                    <a:cubicBezTo>
                      <a:pt x="23" y="28"/>
                      <a:pt x="23" y="28"/>
                      <a:pt x="23" y="28"/>
                    </a:cubicBezTo>
                    <a:cubicBezTo>
                      <a:pt x="23" y="29"/>
                      <a:pt x="24" y="27"/>
                      <a:pt x="25" y="26"/>
                    </a:cubicBezTo>
                    <a:cubicBezTo>
                      <a:pt x="25" y="28"/>
                      <a:pt x="25" y="28"/>
                      <a:pt x="25" y="28"/>
                    </a:cubicBezTo>
                    <a:cubicBezTo>
                      <a:pt x="24" y="29"/>
                      <a:pt x="25" y="27"/>
                      <a:pt x="26" y="26"/>
                    </a:cubicBezTo>
                    <a:cubicBezTo>
                      <a:pt x="25" y="28"/>
                      <a:pt x="25" y="28"/>
                      <a:pt x="25" y="28"/>
                    </a:cubicBezTo>
                    <a:cubicBezTo>
                      <a:pt x="26" y="27"/>
                      <a:pt x="26" y="27"/>
                      <a:pt x="26" y="27"/>
                    </a:cubicBezTo>
                    <a:cubicBezTo>
                      <a:pt x="26" y="26"/>
                      <a:pt x="27" y="26"/>
                      <a:pt x="26" y="28"/>
                    </a:cubicBezTo>
                    <a:cubicBezTo>
                      <a:pt x="26" y="27"/>
                      <a:pt x="26" y="27"/>
                      <a:pt x="26" y="27"/>
                    </a:cubicBezTo>
                    <a:cubicBezTo>
                      <a:pt x="26" y="28"/>
                      <a:pt x="27" y="29"/>
                      <a:pt x="27" y="28"/>
                    </a:cubicBezTo>
                    <a:cubicBezTo>
                      <a:pt x="28" y="28"/>
                      <a:pt x="28" y="27"/>
                      <a:pt x="28" y="26"/>
                    </a:cubicBezTo>
                    <a:cubicBezTo>
                      <a:pt x="29" y="24"/>
                      <a:pt x="28" y="26"/>
                      <a:pt x="29" y="25"/>
                    </a:cubicBezTo>
                    <a:cubicBezTo>
                      <a:pt x="28" y="27"/>
                      <a:pt x="28" y="27"/>
                      <a:pt x="28" y="27"/>
                    </a:cubicBezTo>
                    <a:cubicBezTo>
                      <a:pt x="27" y="30"/>
                      <a:pt x="29" y="28"/>
                      <a:pt x="30" y="29"/>
                    </a:cubicBezTo>
                    <a:cubicBezTo>
                      <a:pt x="31" y="28"/>
                      <a:pt x="31" y="28"/>
                      <a:pt x="31" y="28"/>
                    </a:cubicBezTo>
                    <a:cubicBezTo>
                      <a:pt x="30" y="30"/>
                      <a:pt x="32" y="28"/>
                      <a:pt x="32" y="30"/>
                    </a:cubicBezTo>
                    <a:cubicBezTo>
                      <a:pt x="32" y="29"/>
                      <a:pt x="33" y="26"/>
                      <a:pt x="34" y="26"/>
                    </a:cubicBezTo>
                    <a:cubicBezTo>
                      <a:pt x="35" y="25"/>
                      <a:pt x="33" y="29"/>
                      <a:pt x="32" y="30"/>
                    </a:cubicBezTo>
                    <a:cubicBezTo>
                      <a:pt x="33" y="29"/>
                      <a:pt x="33" y="29"/>
                      <a:pt x="33" y="29"/>
                    </a:cubicBezTo>
                    <a:cubicBezTo>
                      <a:pt x="33" y="30"/>
                      <a:pt x="33" y="30"/>
                      <a:pt x="33" y="30"/>
                    </a:cubicBezTo>
                    <a:cubicBezTo>
                      <a:pt x="34" y="29"/>
                      <a:pt x="34" y="28"/>
                      <a:pt x="34" y="29"/>
                    </a:cubicBezTo>
                    <a:cubicBezTo>
                      <a:pt x="34" y="29"/>
                      <a:pt x="34" y="29"/>
                      <a:pt x="34" y="29"/>
                    </a:cubicBezTo>
                    <a:cubicBezTo>
                      <a:pt x="34" y="30"/>
                      <a:pt x="34" y="31"/>
                      <a:pt x="34" y="31"/>
                    </a:cubicBezTo>
                    <a:cubicBezTo>
                      <a:pt x="35" y="29"/>
                      <a:pt x="35" y="30"/>
                      <a:pt x="36" y="29"/>
                    </a:cubicBezTo>
                    <a:cubicBezTo>
                      <a:pt x="35" y="30"/>
                      <a:pt x="35" y="30"/>
                      <a:pt x="35" y="30"/>
                    </a:cubicBezTo>
                    <a:cubicBezTo>
                      <a:pt x="36" y="28"/>
                      <a:pt x="36" y="28"/>
                      <a:pt x="36" y="28"/>
                    </a:cubicBezTo>
                    <a:cubicBezTo>
                      <a:pt x="36" y="29"/>
                      <a:pt x="36" y="29"/>
                      <a:pt x="36" y="29"/>
                    </a:cubicBezTo>
                    <a:cubicBezTo>
                      <a:pt x="35" y="31"/>
                      <a:pt x="35" y="31"/>
                      <a:pt x="35" y="31"/>
                    </a:cubicBezTo>
                    <a:cubicBezTo>
                      <a:pt x="35" y="32"/>
                      <a:pt x="36" y="29"/>
                      <a:pt x="36" y="29"/>
                    </a:cubicBezTo>
                    <a:cubicBezTo>
                      <a:pt x="37" y="28"/>
                      <a:pt x="37" y="29"/>
                      <a:pt x="36" y="30"/>
                    </a:cubicBezTo>
                    <a:cubicBezTo>
                      <a:pt x="36" y="30"/>
                      <a:pt x="36" y="29"/>
                      <a:pt x="36" y="30"/>
                    </a:cubicBezTo>
                    <a:cubicBezTo>
                      <a:pt x="35" y="31"/>
                      <a:pt x="36" y="30"/>
                      <a:pt x="36" y="31"/>
                    </a:cubicBezTo>
                    <a:cubicBezTo>
                      <a:pt x="36" y="31"/>
                      <a:pt x="37" y="29"/>
                      <a:pt x="37" y="30"/>
                    </a:cubicBezTo>
                    <a:cubicBezTo>
                      <a:pt x="37" y="30"/>
                      <a:pt x="37" y="30"/>
                      <a:pt x="37" y="31"/>
                    </a:cubicBezTo>
                    <a:cubicBezTo>
                      <a:pt x="37" y="30"/>
                      <a:pt x="37" y="31"/>
                      <a:pt x="38" y="30"/>
                    </a:cubicBezTo>
                    <a:cubicBezTo>
                      <a:pt x="38" y="30"/>
                      <a:pt x="38" y="29"/>
                      <a:pt x="38" y="28"/>
                    </a:cubicBezTo>
                    <a:cubicBezTo>
                      <a:pt x="38" y="28"/>
                      <a:pt x="39" y="28"/>
                      <a:pt x="38" y="28"/>
                    </a:cubicBezTo>
                    <a:cubicBezTo>
                      <a:pt x="38" y="29"/>
                      <a:pt x="38" y="29"/>
                      <a:pt x="38" y="29"/>
                    </a:cubicBezTo>
                    <a:cubicBezTo>
                      <a:pt x="38" y="28"/>
                      <a:pt x="38" y="29"/>
                      <a:pt x="39" y="28"/>
                    </a:cubicBezTo>
                    <a:cubicBezTo>
                      <a:pt x="38" y="30"/>
                      <a:pt x="38" y="30"/>
                      <a:pt x="38" y="30"/>
                    </a:cubicBezTo>
                    <a:cubicBezTo>
                      <a:pt x="39" y="29"/>
                      <a:pt x="39" y="29"/>
                      <a:pt x="39" y="29"/>
                    </a:cubicBezTo>
                    <a:cubicBezTo>
                      <a:pt x="39" y="30"/>
                      <a:pt x="38" y="32"/>
                      <a:pt x="38" y="32"/>
                    </a:cubicBezTo>
                    <a:cubicBezTo>
                      <a:pt x="39" y="31"/>
                      <a:pt x="39" y="31"/>
                      <a:pt x="39" y="31"/>
                    </a:cubicBezTo>
                    <a:cubicBezTo>
                      <a:pt x="39" y="31"/>
                      <a:pt x="39" y="31"/>
                      <a:pt x="39" y="32"/>
                    </a:cubicBezTo>
                    <a:cubicBezTo>
                      <a:pt x="39" y="33"/>
                      <a:pt x="41" y="28"/>
                      <a:pt x="41" y="30"/>
                    </a:cubicBezTo>
                    <a:cubicBezTo>
                      <a:pt x="40" y="31"/>
                      <a:pt x="40" y="32"/>
                      <a:pt x="40" y="32"/>
                    </a:cubicBezTo>
                    <a:cubicBezTo>
                      <a:pt x="40" y="32"/>
                      <a:pt x="41" y="31"/>
                      <a:pt x="41" y="31"/>
                    </a:cubicBezTo>
                    <a:cubicBezTo>
                      <a:pt x="41" y="31"/>
                      <a:pt x="40" y="33"/>
                      <a:pt x="40" y="31"/>
                    </a:cubicBezTo>
                    <a:cubicBezTo>
                      <a:pt x="41" y="30"/>
                      <a:pt x="41" y="31"/>
                      <a:pt x="41" y="30"/>
                    </a:cubicBezTo>
                    <a:cubicBezTo>
                      <a:pt x="40" y="35"/>
                      <a:pt x="42" y="32"/>
                      <a:pt x="42" y="34"/>
                    </a:cubicBezTo>
                    <a:cubicBezTo>
                      <a:pt x="43" y="32"/>
                      <a:pt x="43" y="34"/>
                      <a:pt x="43" y="33"/>
                    </a:cubicBezTo>
                    <a:cubicBezTo>
                      <a:pt x="42" y="35"/>
                      <a:pt x="44" y="33"/>
                      <a:pt x="43" y="34"/>
                    </a:cubicBezTo>
                    <a:cubicBezTo>
                      <a:pt x="44" y="32"/>
                      <a:pt x="44" y="32"/>
                      <a:pt x="44" y="32"/>
                    </a:cubicBezTo>
                    <a:cubicBezTo>
                      <a:pt x="44" y="33"/>
                      <a:pt x="46" y="29"/>
                      <a:pt x="45" y="31"/>
                    </a:cubicBezTo>
                    <a:cubicBezTo>
                      <a:pt x="45" y="32"/>
                      <a:pt x="45" y="33"/>
                      <a:pt x="44" y="33"/>
                    </a:cubicBezTo>
                    <a:cubicBezTo>
                      <a:pt x="44" y="36"/>
                      <a:pt x="46" y="32"/>
                      <a:pt x="45" y="35"/>
                    </a:cubicBezTo>
                    <a:cubicBezTo>
                      <a:pt x="46" y="34"/>
                      <a:pt x="46" y="32"/>
                      <a:pt x="47" y="31"/>
                    </a:cubicBezTo>
                    <a:cubicBezTo>
                      <a:pt x="47" y="33"/>
                      <a:pt x="47" y="34"/>
                      <a:pt x="46" y="34"/>
                    </a:cubicBezTo>
                    <a:cubicBezTo>
                      <a:pt x="47" y="34"/>
                      <a:pt x="47" y="33"/>
                      <a:pt x="47" y="34"/>
                    </a:cubicBezTo>
                    <a:cubicBezTo>
                      <a:pt x="47" y="35"/>
                      <a:pt x="47" y="35"/>
                      <a:pt x="46" y="35"/>
                    </a:cubicBezTo>
                    <a:cubicBezTo>
                      <a:pt x="46" y="36"/>
                      <a:pt x="47" y="35"/>
                      <a:pt x="48" y="34"/>
                    </a:cubicBezTo>
                    <a:cubicBezTo>
                      <a:pt x="47" y="36"/>
                      <a:pt x="48" y="35"/>
                      <a:pt x="48" y="37"/>
                    </a:cubicBezTo>
                    <a:cubicBezTo>
                      <a:pt x="49" y="35"/>
                      <a:pt x="48" y="38"/>
                      <a:pt x="49" y="35"/>
                    </a:cubicBezTo>
                    <a:cubicBezTo>
                      <a:pt x="49" y="36"/>
                      <a:pt x="49" y="36"/>
                      <a:pt x="49" y="36"/>
                    </a:cubicBezTo>
                    <a:cubicBezTo>
                      <a:pt x="50" y="35"/>
                      <a:pt x="51" y="33"/>
                      <a:pt x="51" y="33"/>
                    </a:cubicBezTo>
                    <a:cubicBezTo>
                      <a:pt x="50" y="35"/>
                      <a:pt x="50" y="35"/>
                      <a:pt x="50" y="35"/>
                    </a:cubicBezTo>
                    <a:cubicBezTo>
                      <a:pt x="49" y="37"/>
                      <a:pt x="50" y="36"/>
                      <a:pt x="50" y="37"/>
                    </a:cubicBezTo>
                    <a:cubicBezTo>
                      <a:pt x="50" y="35"/>
                      <a:pt x="50" y="37"/>
                      <a:pt x="51" y="36"/>
                    </a:cubicBezTo>
                    <a:cubicBezTo>
                      <a:pt x="51" y="35"/>
                      <a:pt x="51" y="35"/>
                      <a:pt x="51" y="35"/>
                    </a:cubicBezTo>
                    <a:cubicBezTo>
                      <a:pt x="52" y="35"/>
                      <a:pt x="52" y="34"/>
                      <a:pt x="52" y="34"/>
                    </a:cubicBezTo>
                    <a:cubicBezTo>
                      <a:pt x="52" y="34"/>
                      <a:pt x="51" y="36"/>
                      <a:pt x="51" y="36"/>
                    </a:cubicBezTo>
                    <a:cubicBezTo>
                      <a:pt x="51" y="37"/>
                      <a:pt x="51" y="37"/>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7"/>
                      <a:pt x="52" y="37"/>
                      <a:pt x="52" y="37"/>
                    </a:cubicBezTo>
                    <a:cubicBezTo>
                      <a:pt x="52" y="37"/>
                      <a:pt x="52" y="37"/>
                      <a:pt x="52" y="37"/>
                    </a:cubicBezTo>
                    <a:cubicBezTo>
                      <a:pt x="52" y="37"/>
                      <a:pt x="52" y="37"/>
                      <a:pt x="52" y="37"/>
                    </a:cubicBezTo>
                    <a:cubicBezTo>
                      <a:pt x="51" y="39"/>
                      <a:pt x="51" y="39"/>
                      <a:pt x="51" y="39"/>
                    </a:cubicBezTo>
                    <a:cubicBezTo>
                      <a:pt x="51" y="39"/>
                      <a:pt x="52" y="37"/>
                      <a:pt x="53" y="37"/>
                    </a:cubicBezTo>
                    <a:cubicBezTo>
                      <a:pt x="53" y="38"/>
                      <a:pt x="54" y="37"/>
                      <a:pt x="55" y="37"/>
                    </a:cubicBezTo>
                    <a:cubicBezTo>
                      <a:pt x="55" y="37"/>
                      <a:pt x="54" y="38"/>
                      <a:pt x="55" y="37"/>
                    </a:cubicBezTo>
                    <a:cubicBezTo>
                      <a:pt x="55" y="37"/>
                      <a:pt x="56" y="36"/>
                      <a:pt x="55" y="37"/>
                    </a:cubicBezTo>
                    <a:cubicBezTo>
                      <a:pt x="56" y="36"/>
                      <a:pt x="55" y="38"/>
                      <a:pt x="55" y="38"/>
                    </a:cubicBezTo>
                    <a:cubicBezTo>
                      <a:pt x="55" y="38"/>
                      <a:pt x="56" y="37"/>
                      <a:pt x="56" y="37"/>
                    </a:cubicBezTo>
                    <a:cubicBezTo>
                      <a:pt x="55" y="39"/>
                      <a:pt x="58" y="36"/>
                      <a:pt x="57" y="38"/>
                    </a:cubicBezTo>
                    <a:cubicBezTo>
                      <a:pt x="58" y="37"/>
                      <a:pt x="57" y="38"/>
                      <a:pt x="57" y="39"/>
                    </a:cubicBezTo>
                    <a:cubicBezTo>
                      <a:pt x="57" y="38"/>
                      <a:pt x="58" y="38"/>
                      <a:pt x="59" y="36"/>
                    </a:cubicBezTo>
                    <a:cubicBezTo>
                      <a:pt x="58" y="38"/>
                      <a:pt x="58" y="38"/>
                      <a:pt x="58" y="38"/>
                    </a:cubicBezTo>
                    <a:cubicBezTo>
                      <a:pt x="59" y="38"/>
                      <a:pt x="59" y="38"/>
                      <a:pt x="60" y="37"/>
                    </a:cubicBezTo>
                    <a:cubicBezTo>
                      <a:pt x="60" y="36"/>
                      <a:pt x="61" y="35"/>
                      <a:pt x="61" y="35"/>
                    </a:cubicBezTo>
                    <a:cubicBezTo>
                      <a:pt x="61" y="35"/>
                      <a:pt x="61" y="35"/>
                      <a:pt x="61" y="35"/>
                    </a:cubicBezTo>
                    <a:cubicBezTo>
                      <a:pt x="61" y="36"/>
                      <a:pt x="62" y="35"/>
                      <a:pt x="62" y="35"/>
                    </a:cubicBezTo>
                    <a:cubicBezTo>
                      <a:pt x="62" y="36"/>
                      <a:pt x="62" y="35"/>
                      <a:pt x="61" y="36"/>
                    </a:cubicBezTo>
                    <a:cubicBezTo>
                      <a:pt x="60" y="39"/>
                      <a:pt x="61" y="38"/>
                      <a:pt x="61" y="38"/>
                    </a:cubicBezTo>
                    <a:cubicBezTo>
                      <a:pt x="62" y="37"/>
                      <a:pt x="62" y="37"/>
                      <a:pt x="62" y="37"/>
                    </a:cubicBezTo>
                    <a:cubicBezTo>
                      <a:pt x="63" y="36"/>
                      <a:pt x="61" y="38"/>
                      <a:pt x="62" y="38"/>
                    </a:cubicBezTo>
                    <a:cubicBezTo>
                      <a:pt x="64" y="34"/>
                      <a:pt x="64" y="34"/>
                      <a:pt x="64" y="34"/>
                    </a:cubicBezTo>
                    <a:cubicBezTo>
                      <a:pt x="64" y="34"/>
                      <a:pt x="64" y="36"/>
                      <a:pt x="63" y="37"/>
                    </a:cubicBezTo>
                    <a:cubicBezTo>
                      <a:pt x="64" y="37"/>
                      <a:pt x="65" y="34"/>
                      <a:pt x="66" y="33"/>
                    </a:cubicBezTo>
                    <a:cubicBezTo>
                      <a:pt x="66" y="34"/>
                      <a:pt x="67" y="33"/>
                      <a:pt x="67" y="33"/>
                    </a:cubicBezTo>
                    <a:cubicBezTo>
                      <a:pt x="67" y="34"/>
                      <a:pt x="67" y="33"/>
                      <a:pt x="67" y="34"/>
                    </a:cubicBezTo>
                    <a:cubicBezTo>
                      <a:pt x="66" y="35"/>
                      <a:pt x="66" y="35"/>
                      <a:pt x="66" y="35"/>
                    </a:cubicBezTo>
                    <a:cubicBezTo>
                      <a:pt x="66" y="35"/>
                      <a:pt x="65" y="37"/>
                      <a:pt x="65" y="38"/>
                    </a:cubicBezTo>
                    <a:cubicBezTo>
                      <a:pt x="65" y="37"/>
                      <a:pt x="66" y="39"/>
                      <a:pt x="66" y="39"/>
                    </a:cubicBezTo>
                    <a:cubicBezTo>
                      <a:pt x="67" y="36"/>
                      <a:pt x="67" y="38"/>
                      <a:pt x="68" y="36"/>
                    </a:cubicBezTo>
                    <a:cubicBezTo>
                      <a:pt x="69" y="36"/>
                      <a:pt x="67" y="38"/>
                      <a:pt x="67" y="38"/>
                    </a:cubicBezTo>
                    <a:cubicBezTo>
                      <a:pt x="68" y="38"/>
                      <a:pt x="68" y="39"/>
                      <a:pt x="69" y="39"/>
                    </a:cubicBezTo>
                    <a:cubicBezTo>
                      <a:pt x="69" y="39"/>
                      <a:pt x="69" y="39"/>
                      <a:pt x="69" y="39"/>
                    </a:cubicBezTo>
                    <a:cubicBezTo>
                      <a:pt x="69" y="38"/>
                      <a:pt x="70" y="39"/>
                      <a:pt x="71" y="38"/>
                    </a:cubicBezTo>
                    <a:cubicBezTo>
                      <a:pt x="70" y="39"/>
                      <a:pt x="70" y="39"/>
                      <a:pt x="70" y="39"/>
                    </a:cubicBezTo>
                    <a:cubicBezTo>
                      <a:pt x="70" y="40"/>
                      <a:pt x="72" y="36"/>
                      <a:pt x="72" y="37"/>
                    </a:cubicBezTo>
                    <a:cubicBezTo>
                      <a:pt x="71" y="39"/>
                      <a:pt x="71" y="39"/>
                      <a:pt x="71" y="39"/>
                    </a:cubicBezTo>
                    <a:cubicBezTo>
                      <a:pt x="72" y="38"/>
                      <a:pt x="71" y="40"/>
                      <a:pt x="72" y="38"/>
                    </a:cubicBezTo>
                    <a:cubicBezTo>
                      <a:pt x="72" y="39"/>
                      <a:pt x="72" y="39"/>
                      <a:pt x="72" y="39"/>
                    </a:cubicBezTo>
                    <a:cubicBezTo>
                      <a:pt x="72" y="39"/>
                      <a:pt x="73" y="39"/>
                      <a:pt x="74" y="38"/>
                    </a:cubicBezTo>
                    <a:cubicBezTo>
                      <a:pt x="73" y="40"/>
                      <a:pt x="73" y="40"/>
                      <a:pt x="73" y="40"/>
                    </a:cubicBezTo>
                    <a:cubicBezTo>
                      <a:pt x="72" y="41"/>
                      <a:pt x="74" y="38"/>
                      <a:pt x="74" y="39"/>
                    </a:cubicBezTo>
                    <a:cubicBezTo>
                      <a:pt x="74" y="39"/>
                      <a:pt x="74" y="40"/>
                      <a:pt x="73" y="40"/>
                    </a:cubicBezTo>
                    <a:cubicBezTo>
                      <a:pt x="74" y="39"/>
                      <a:pt x="75" y="39"/>
                      <a:pt x="75" y="39"/>
                    </a:cubicBezTo>
                    <a:cubicBezTo>
                      <a:pt x="74" y="41"/>
                      <a:pt x="74" y="41"/>
                      <a:pt x="74" y="41"/>
                    </a:cubicBezTo>
                    <a:cubicBezTo>
                      <a:pt x="76" y="42"/>
                      <a:pt x="77" y="43"/>
                      <a:pt x="80" y="42"/>
                    </a:cubicBezTo>
                    <a:cubicBezTo>
                      <a:pt x="79" y="44"/>
                      <a:pt x="79" y="43"/>
                      <a:pt x="78" y="45"/>
                    </a:cubicBezTo>
                    <a:cubicBezTo>
                      <a:pt x="79" y="43"/>
                      <a:pt x="79" y="44"/>
                      <a:pt x="79" y="44"/>
                    </a:cubicBezTo>
                    <a:cubicBezTo>
                      <a:pt x="79" y="44"/>
                      <a:pt x="79" y="44"/>
                      <a:pt x="79" y="44"/>
                    </a:cubicBezTo>
                    <a:cubicBezTo>
                      <a:pt x="80" y="44"/>
                      <a:pt x="79" y="45"/>
                      <a:pt x="80" y="45"/>
                    </a:cubicBezTo>
                    <a:cubicBezTo>
                      <a:pt x="80" y="44"/>
                      <a:pt x="80" y="44"/>
                      <a:pt x="80" y="44"/>
                    </a:cubicBezTo>
                    <a:cubicBezTo>
                      <a:pt x="81" y="43"/>
                      <a:pt x="79" y="47"/>
                      <a:pt x="81" y="45"/>
                    </a:cubicBezTo>
                    <a:cubicBezTo>
                      <a:pt x="80" y="46"/>
                      <a:pt x="80" y="46"/>
                      <a:pt x="80" y="46"/>
                    </a:cubicBezTo>
                    <a:cubicBezTo>
                      <a:pt x="81" y="44"/>
                      <a:pt x="80" y="47"/>
                      <a:pt x="81" y="46"/>
                    </a:cubicBezTo>
                    <a:cubicBezTo>
                      <a:pt x="81" y="46"/>
                      <a:pt x="81" y="46"/>
                      <a:pt x="81" y="46"/>
                    </a:cubicBezTo>
                    <a:cubicBezTo>
                      <a:pt x="81" y="47"/>
                      <a:pt x="83" y="44"/>
                      <a:pt x="82" y="46"/>
                    </a:cubicBezTo>
                    <a:cubicBezTo>
                      <a:pt x="83" y="46"/>
                      <a:pt x="83" y="46"/>
                      <a:pt x="84" y="44"/>
                    </a:cubicBezTo>
                    <a:cubicBezTo>
                      <a:pt x="83" y="46"/>
                      <a:pt x="83" y="46"/>
                      <a:pt x="83" y="46"/>
                    </a:cubicBezTo>
                    <a:cubicBezTo>
                      <a:pt x="85" y="46"/>
                      <a:pt x="86" y="47"/>
                      <a:pt x="88" y="46"/>
                    </a:cubicBezTo>
                    <a:cubicBezTo>
                      <a:pt x="87" y="47"/>
                      <a:pt x="87" y="47"/>
                      <a:pt x="87" y="47"/>
                    </a:cubicBezTo>
                    <a:cubicBezTo>
                      <a:pt x="89" y="45"/>
                      <a:pt x="87" y="49"/>
                      <a:pt x="90" y="46"/>
                    </a:cubicBezTo>
                    <a:cubicBezTo>
                      <a:pt x="92" y="45"/>
                      <a:pt x="92" y="45"/>
                      <a:pt x="92" y="45"/>
                    </a:cubicBezTo>
                    <a:cubicBezTo>
                      <a:pt x="90" y="47"/>
                      <a:pt x="90" y="47"/>
                      <a:pt x="90" y="47"/>
                    </a:cubicBezTo>
                    <a:cubicBezTo>
                      <a:pt x="91" y="46"/>
                      <a:pt x="91" y="47"/>
                      <a:pt x="92" y="46"/>
                    </a:cubicBezTo>
                    <a:cubicBezTo>
                      <a:pt x="91" y="47"/>
                      <a:pt x="91" y="47"/>
                      <a:pt x="91" y="47"/>
                    </a:cubicBezTo>
                    <a:cubicBezTo>
                      <a:pt x="91" y="47"/>
                      <a:pt x="93" y="45"/>
                      <a:pt x="93" y="46"/>
                    </a:cubicBezTo>
                    <a:cubicBezTo>
                      <a:pt x="93" y="47"/>
                      <a:pt x="93" y="47"/>
                      <a:pt x="93" y="47"/>
                    </a:cubicBezTo>
                    <a:cubicBezTo>
                      <a:pt x="92" y="50"/>
                      <a:pt x="93" y="54"/>
                      <a:pt x="96" y="51"/>
                    </a:cubicBezTo>
                    <a:cubicBezTo>
                      <a:pt x="97" y="51"/>
                      <a:pt x="95" y="53"/>
                      <a:pt x="95" y="53"/>
                    </a:cubicBezTo>
                    <a:cubicBezTo>
                      <a:pt x="99" y="51"/>
                      <a:pt x="97" y="56"/>
                      <a:pt x="101" y="53"/>
                    </a:cubicBezTo>
                    <a:cubicBezTo>
                      <a:pt x="103" y="52"/>
                      <a:pt x="107" y="48"/>
                      <a:pt x="107" y="48"/>
                    </a:cubicBezTo>
                    <a:cubicBezTo>
                      <a:pt x="103" y="48"/>
                      <a:pt x="103" y="45"/>
                      <a:pt x="10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1" name="Freeform 96"/>
              <p:cNvSpPr/>
              <p:nvPr/>
            </p:nvSpPr>
            <p:spPr bwMode="auto">
              <a:xfrm>
                <a:off x="4117" y="22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2" name="Freeform 97"/>
              <p:cNvSpPr/>
              <p:nvPr/>
            </p:nvSpPr>
            <p:spPr bwMode="auto">
              <a:xfrm>
                <a:off x="4487" y="23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3" name="Freeform 98"/>
              <p:cNvSpPr/>
              <p:nvPr/>
            </p:nvSpPr>
            <p:spPr bwMode="auto">
              <a:xfrm>
                <a:off x="4387" y="2285"/>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4" name="Freeform 99"/>
              <p:cNvSpPr/>
              <p:nvPr/>
            </p:nvSpPr>
            <p:spPr bwMode="auto">
              <a:xfrm>
                <a:off x="4508" y="19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5" name="Freeform 100"/>
              <p:cNvSpPr/>
              <p:nvPr/>
            </p:nvSpPr>
            <p:spPr bwMode="auto">
              <a:xfrm>
                <a:off x="4487" y="2285"/>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6" name="Freeform 101"/>
              <p:cNvSpPr/>
              <p:nvPr/>
            </p:nvSpPr>
            <p:spPr bwMode="auto">
              <a:xfrm>
                <a:off x="4514" y="1929"/>
                <a:ext cx="0" cy="4"/>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7" name="Freeform 102"/>
              <p:cNvSpPr/>
              <p:nvPr/>
            </p:nvSpPr>
            <p:spPr bwMode="auto">
              <a:xfrm>
                <a:off x="4506" y="1927"/>
                <a:ext cx="0" cy="4"/>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1"/>
                      <a:pt x="0" y="0"/>
                      <a:pt x="0" y="0"/>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8" name="Freeform 103"/>
              <p:cNvSpPr/>
              <p:nvPr/>
            </p:nvSpPr>
            <p:spPr bwMode="auto">
              <a:xfrm>
                <a:off x="4516" y="192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9" name="Freeform 104"/>
              <p:cNvSpPr/>
              <p:nvPr/>
            </p:nvSpPr>
            <p:spPr bwMode="auto">
              <a:xfrm>
                <a:off x="4495" y="1925"/>
                <a:ext cx="2" cy="4"/>
              </a:xfrm>
              <a:custGeom>
                <a:avLst/>
                <a:gdLst>
                  <a:gd name="T0" fmla="*/ 1 w 1"/>
                  <a:gd name="T1" fmla="*/ 1 h 2"/>
                  <a:gd name="T2" fmla="*/ 0 w 1"/>
                  <a:gd name="T3" fmla="*/ 0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1"/>
                      <a:pt x="1" y="1"/>
                      <a:pt x="1"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0" name="Freeform 105"/>
              <p:cNvSpPr/>
              <p:nvPr/>
            </p:nvSpPr>
            <p:spPr bwMode="auto">
              <a:xfrm>
                <a:off x="3201" y="2162"/>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1" name="Freeform 106"/>
              <p:cNvSpPr/>
              <p:nvPr/>
            </p:nvSpPr>
            <p:spPr bwMode="auto">
              <a:xfrm>
                <a:off x="3544" y="1543"/>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2" name="Freeform 107"/>
              <p:cNvSpPr/>
              <p:nvPr/>
            </p:nvSpPr>
            <p:spPr bwMode="auto">
              <a:xfrm>
                <a:off x="3914" y="14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3" name="Freeform 108"/>
              <p:cNvSpPr/>
              <p:nvPr/>
            </p:nvSpPr>
            <p:spPr bwMode="auto">
              <a:xfrm>
                <a:off x="3916" y="1409"/>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2" y="1"/>
                      <a:pt x="0" y="1"/>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4" name="Freeform 109"/>
              <p:cNvSpPr/>
              <p:nvPr/>
            </p:nvSpPr>
            <p:spPr bwMode="auto">
              <a:xfrm>
                <a:off x="3893" y="1441"/>
                <a:ext cx="4" cy="4"/>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2" y="0"/>
                      <a:pt x="1" y="1"/>
                      <a:pt x="1" y="1"/>
                    </a:cubicBezTo>
                    <a:cubicBezTo>
                      <a:pt x="0" y="2"/>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5" name="Freeform 110"/>
              <p:cNvSpPr/>
              <p:nvPr/>
            </p:nvSpPr>
            <p:spPr bwMode="auto">
              <a:xfrm>
                <a:off x="3893" y="1437"/>
                <a:ext cx="6"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3" y="0"/>
                      <a:pt x="3" y="0"/>
                      <a:pt x="3"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6" name="Freeform 111"/>
              <p:cNvSpPr/>
              <p:nvPr/>
            </p:nvSpPr>
            <p:spPr bwMode="auto">
              <a:xfrm>
                <a:off x="3909" y="1418"/>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7" name="Freeform 112"/>
              <p:cNvSpPr/>
              <p:nvPr/>
            </p:nvSpPr>
            <p:spPr bwMode="auto">
              <a:xfrm>
                <a:off x="3912" y="141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8" name="Freeform 113"/>
              <p:cNvSpPr/>
              <p:nvPr/>
            </p:nvSpPr>
            <p:spPr bwMode="auto">
              <a:xfrm>
                <a:off x="4472" y="1804"/>
                <a:ext cx="233" cy="133"/>
              </a:xfrm>
              <a:custGeom>
                <a:avLst/>
                <a:gdLst>
                  <a:gd name="T0" fmla="*/ 86 w 110"/>
                  <a:gd name="T1" fmla="*/ 5 h 63"/>
                  <a:gd name="T2" fmla="*/ 79 w 110"/>
                  <a:gd name="T3" fmla="*/ 7 h 63"/>
                  <a:gd name="T4" fmla="*/ 58 w 110"/>
                  <a:gd name="T5" fmla="*/ 24 h 63"/>
                  <a:gd name="T6" fmla="*/ 50 w 110"/>
                  <a:gd name="T7" fmla="*/ 26 h 63"/>
                  <a:gd name="T8" fmla="*/ 44 w 110"/>
                  <a:gd name="T9" fmla="*/ 26 h 63"/>
                  <a:gd name="T10" fmla="*/ 34 w 110"/>
                  <a:gd name="T11" fmla="*/ 31 h 63"/>
                  <a:gd name="T12" fmla="*/ 28 w 110"/>
                  <a:gd name="T13" fmla="*/ 33 h 63"/>
                  <a:gd name="T14" fmla="*/ 17 w 110"/>
                  <a:gd name="T15" fmla="*/ 38 h 63"/>
                  <a:gd name="T16" fmla="*/ 13 w 110"/>
                  <a:gd name="T17" fmla="*/ 45 h 63"/>
                  <a:gd name="T18" fmla="*/ 5 w 110"/>
                  <a:gd name="T19" fmla="*/ 47 h 63"/>
                  <a:gd name="T20" fmla="*/ 1 w 110"/>
                  <a:gd name="T21" fmla="*/ 50 h 63"/>
                  <a:gd name="T22" fmla="*/ 3 w 110"/>
                  <a:gd name="T23" fmla="*/ 55 h 63"/>
                  <a:gd name="T24" fmla="*/ 3 w 110"/>
                  <a:gd name="T25" fmla="*/ 56 h 63"/>
                  <a:gd name="T26" fmla="*/ 5 w 110"/>
                  <a:gd name="T27" fmla="*/ 55 h 63"/>
                  <a:gd name="T28" fmla="*/ 9 w 110"/>
                  <a:gd name="T29" fmla="*/ 56 h 63"/>
                  <a:gd name="T30" fmla="*/ 12 w 110"/>
                  <a:gd name="T31" fmla="*/ 58 h 63"/>
                  <a:gd name="T32" fmla="*/ 12 w 110"/>
                  <a:gd name="T33" fmla="*/ 51 h 63"/>
                  <a:gd name="T34" fmla="*/ 15 w 110"/>
                  <a:gd name="T35" fmla="*/ 57 h 63"/>
                  <a:gd name="T36" fmla="*/ 18 w 110"/>
                  <a:gd name="T37" fmla="*/ 61 h 63"/>
                  <a:gd name="T38" fmla="*/ 16 w 110"/>
                  <a:gd name="T39" fmla="*/ 54 h 63"/>
                  <a:gd name="T40" fmla="*/ 19 w 110"/>
                  <a:gd name="T41" fmla="*/ 59 h 63"/>
                  <a:gd name="T42" fmla="*/ 21 w 110"/>
                  <a:gd name="T43" fmla="*/ 60 h 63"/>
                  <a:gd name="T44" fmla="*/ 22 w 110"/>
                  <a:gd name="T45" fmla="*/ 60 h 63"/>
                  <a:gd name="T46" fmla="*/ 23 w 110"/>
                  <a:gd name="T47" fmla="*/ 60 h 63"/>
                  <a:gd name="T48" fmla="*/ 23 w 110"/>
                  <a:gd name="T49" fmla="*/ 55 h 63"/>
                  <a:gd name="T50" fmla="*/ 26 w 110"/>
                  <a:gd name="T51" fmla="*/ 58 h 63"/>
                  <a:gd name="T52" fmla="*/ 26 w 110"/>
                  <a:gd name="T53" fmla="*/ 54 h 63"/>
                  <a:gd name="T54" fmla="*/ 27 w 110"/>
                  <a:gd name="T55" fmla="*/ 54 h 63"/>
                  <a:gd name="T56" fmla="*/ 29 w 110"/>
                  <a:gd name="T57" fmla="*/ 54 h 63"/>
                  <a:gd name="T58" fmla="*/ 34 w 110"/>
                  <a:gd name="T59" fmla="*/ 51 h 63"/>
                  <a:gd name="T60" fmla="*/ 36 w 110"/>
                  <a:gd name="T61" fmla="*/ 51 h 63"/>
                  <a:gd name="T62" fmla="*/ 40 w 110"/>
                  <a:gd name="T63" fmla="*/ 49 h 63"/>
                  <a:gd name="T64" fmla="*/ 44 w 110"/>
                  <a:gd name="T65" fmla="*/ 47 h 63"/>
                  <a:gd name="T66" fmla="*/ 45 w 110"/>
                  <a:gd name="T67" fmla="*/ 45 h 63"/>
                  <a:gd name="T68" fmla="*/ 46 w 110"/>
                  <a:gd name="T69" fmla="*/ 45 h 63"/>
                  <a:gd name="T70" fmla="*/ 46 w 110"/>
                  <a:gd name="T71" fmla="*/ 42 h 63"/>
                  <a:gd name="T72" fmla="*/ 49 w 110"/>
                  <a:gd name="T73" fmla="*/ 42 h 63"/>
                  <a:gd name="T74" fmla="*/ 53 w 110"/>
                  <a:gd name="T75" fmla="*/ 42 h 63"/>
                  <a:gd name="T76" fmla="*/ 55 w 110"/>
                  <a:gd name="T77" fmla="*/ 39 h 63"/>
                  <a:gd name="T78" fmla="*/ 60 w 110"/>
                  <a:gd name="T79" fmla="*/ 39 h 63"/>
                  <a:gd name="T80" fmla="*/ 61 w 110"/>
                  <a:gd name="T81" fmla="*/ 38 h 63"/>
                  <a:gd name="T82" fmla="*/ 62 w 110"/>
                  <a:gd name="T83" fmla="*/ 38 h 63"/>
                  <a:gd name="T84" fmla="*/ 64 w 110"/>
                  <a:gd name="T85" fmla="*/ 40 h 63"/>
                  <a:gd name="T86" fmla="*/ 66 w 110"/>
                  <a:gd name="T87" fmla="*/ 35 h 63"/>
                  <a:gd name="T88" fmla="*/ 68 w 110"/>
                  <a:gd name="T89" fmla="*/ 30 h 63"/>
                  <a:gd name="T90" fmla="*/ 71 w 110"/>
                  <a:gd name="T91" fmla="*/ 31 h 63"/>
                  <a:gd name="T92" fmla="*/ 72 w 110"/>
                  <a:gd name="T93" fmla="*/ 26 h 63"/>
                  <a:gd name="T94" fmla="*/ 76 w 110"/>
                  <a:gd name="T95" fmla="*/ 26 h 63"/>
                  <a:gd name="T96" fmla="*/ 79 w 110"/>
                  <a:gd name="T97" fmla="*/ 24 h 63"/>
                  <a:gd name="T98" fmla="*/ 82 w 110"/>
                  <a:gd name="T99" fmla="*/ 23 h 63"/>
                  <a:gd name="T100" fmla="*/ 88 w 110"/>
                  <a:gd name="T101" fmla="*/ 20 h 63"/>
                  <a:gd name="T102" fmla="*/ 91 w 110"/>
                  <a:gd name="T103" fmla="*/ 16 h 63"/>
                  <a:gd name="T104" fmla="*/ 97 w 110"/>
                  <a:gd name="T105" fmla="*/ 13 h 63"/>
                  <a:gd name="T106" fmla="*/ 105 w 110"/>
                  <a:gd name="T10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63">
                    <a:moveTo>
                      <a:pt x="108" y="1"/>
                    </a:moveTo>
                    <a:cubicBezTo>
                      <a:pt x="106" y="4"/>
                      <a:pt x="103" y="2"/>
                      <a:pt x="100" y="0"/>
                    </a:cubicBezTo>
                    <a:cubicBezTo>
                      <a:pt x="99" y="1"/>
                      <a:pt x="98" y="2"/>
                      <a:pt x="97" y="1"/>
                    </a:cubicBezTo>
                    <a:cubicBezTo>
                      <a:pt x="94" y="3"/>
                      <a:pt x="88" y="0"/>
                      <a:pt x="85" y="3"/>
                    </a:cubicBezTo>
                    <a:cubicBezTo>
                      <a:pt x="86" y="4"/>
                      <a:pt x="86" y="5"/>
                      <a:pt x="86" y="5"/>
                    </a:cubicBezTo>
                    <a:cubicBezTo>
                      <a:pt x="86" y="5"/>
                      <a:pt x="86" y="5"/>
                      <a:pt x="86" y="5"/>
                    </a:cubicBezTo>
                    <a:cubicBezTo>
                      <a:pt x="86" y="6"/>
                      <a:pt x="86" y="6"/>
                      <a:pt x="86" y="6"/>
                    </a:cubicBezTo>
                    <a:cubicBezTo>
                      <a:pt x="86" y="7"/>
                      <a:pt x="85" y="5"/>
                      <a:pt x="85" y="5"/>
                    </a:cubicBezTo>
                    <a:cubicBezTo>
                      <a:pt x="84" y="5"/>
                      <a:pt x="83" y="6"/>
                      <a:pt x="82" y="6"/>
                    </a:cubicBezTo>
                    <a:cubicBezTo>
                      <a:pt x="82" y="8"/>
                      <a:pt x="81" y="7"/>
                      <a:pt x="82" y="9"/>
                    </a:cubicBezTo>
                    <a:cubicBezTo>
                      <a:pt x="81" y="8"/>
                      <a:pt x="81" y="8"/>
                      <a:pt x="81" y="8"/>
                    </a:cubicBezTo>
                    <a:cubicBezTo>
                      <a:pt x="81" y="10"/>
                      <a:pt x="81" y="10"/>
                      <a:pt x="79" y="7"/>
                    </a:cubicBezTo>
                    <a:cubicBezTo>
                      <a:pt x="75" y="7"/>
                      <a:pt x="72" y="10"/>
                      <a:pt x="68" y="11"/>
                    </a:cubicBezTo>
                    <a:cubicBezTo>
                      <a:pt x="65" y="13"/>
                      <a:pt x="63" y="16"/>
                      <a:pt x="60" y="19"/>
                    </a:cubicBezTo>
                    <a:cubicBezTo>
                      <a:pt x="60" y="22"/>
                      <a:pt x="59" y="21"/>
                      <a:pt x="60" y="24"/>
                    </a:cubicBezTo>
                    <a:cubicBezTo>
                      <a:pt x="59" y="23"/>
                      <a:pt x="59" y="23"/>
                      <a:pt x="59" y="23"/>
                    </a:cubicBezTo>
                    <a:cubicBezTo>
                      <a:pt x="59" y="24"/>
                      <a:pt x="59" y="23"/>
                      <a:pt x="57" y="22"/>
                    </a:cubicBezTo>
                    <a:cubicBezTo>
                      <a:pt x="58" y="23"/>
                      <a:pt x="57" y="22"/>
                      <a:pt x="58" y="24"/>
                    </a:cubicBezTo>
                    <a:cubicBezTo>
                      <a:pt x="59" y="26"/>
                      <a:pt x="57" y="22"/>
                      <a:pt x="57" y="23"/>
                    </a:cubicBezTo>
                    <a:cubicBezTo>
                      <a:pt x="56" y="22"/>
                      <a:pt x="57" y="24"/>
                      <a:pt x="57" y="23"/>
                    </a:cubicBezTo>
                    <a:cubicBezTo>
                      <a:pt x="57" y="26"/>
                      <a:pt x="56" y="22"/>
                      <a:pt x="55" y="21"/>
                    </a:cubicBezTo>
                    <a:cubicBezTo>
                      <a:pt x="53" y="22"/>
                      <a:pt x="53" y="25"/>
                      <a:pt x="51" y="25"/>
                    </a:cubicBezTo>
                    <a:cubicBezTo>
                      <a:pt x="51" y="24"/>
                      <a:pt x="51" y="26"/>
                      <a:pt x="51" y="26"/>
                    </a:cubicBezTo>
                    <a:cubicBezTo>
                      <a:pt x="50" y="23"/>
                      <a:pt x="51" y="27"/>
                      <a:pt x="50" y="26"/>
                    </a:cubicBezTo>
                    <a:cubicBezTo>
                      <a:pt x="50" y="25"/>
                      <a:pt x="50" y="25"/>
                      <a:pt x="50" y="25"/>
                    </a:cubicBezTo>
                    <a:cubicBezTo>
                      <a:pt x="49" y="24"/>
                      <a:pt x="49" y="26"/>
                      <a:pt x="48" y="25"/>
                    </a:cubicBezTo>
                    <a:cubicBezTo>
                      <a:pt x="48" y="26"/>
                      <a:pt x="46" y="24"/>
                      <a:pt x="46" y="26"/>
                    </a:cubicBezTo>
                    <a:cubicBezTo>
                      <a:pt x="46" y="24"/>
                      <a:pt x="46" y="25"/>
                      <a:pt x="45" y="24"/>
                    </a:cubicBezTo>
                    <a:cubicBezTo>
                      <a:pt x="46" y="28"/>
                      <a:pt x="44" y="24"/>
                      <a:pt x="44" y="26"/>
                    </a:cubicBezTo>
                    <a:cubicBezTo>
                      <a:pt x="44" y="26"/>
                      <a:pt x="44" y="26"/>
                      <a:pt x="44" y="26"/>
                    </a:cubicBezTo>
                    <a:cubicBezTo>
                      <a:pt x="42" y="26"/>
                      <a:pt x="40" y="26"/>
                      <a:pt x="39" y="29"/>
                    </a:cubicBezTo>
                    <a:cubicBezTo>
                      <a:pt x="39" y="29"/>
                      <a:pt x="36" y="27"/>
                      <a:pt x="36" y="29"/>
                    </a:cubicBezTo>
                    <a:cubicBezTo>
                      <a:pt x="36" y="30"/>
                      <a:pt x="36" y="30"/>
                      <a:pt x="36" y="30"/>
                    </a:cubicBezTo>
                    <a:cubicBezTo>
                      <a:pt x="36" y="30"/>
                      <a:pt x="36" y="29"/>
                      <a:pt x="36" y="29"/>
                    </a:cubicBezTo>
                    <a:cubicBezTo>
                      <a:pt x="36" y="30"/>
                      <a:pt x="34" y="29"/>
                      <a:pt x="34" y="29"/>
                    </a:cubicBezTo>
                    <a:cubicBezTo>
                      <a:pt x="34" y="30"/>
                      <a:pt x="34" y="30"/>
                      <a:pt x="34" y="31"/>
                    </a:cubicBezTo>
                    <a:cubicBezTo>
                      <a:pt x="32" y="29"/>
                      <a:pt x="33" y="33"/>
                      <a:pt x="31" y="31"/>
                    </a:cubicBezTo>
                    <a:cubicBezTo>
                      <a:pt x="32" y="34"/>
                      <a:pt x="32" y="33"/>
                      <a:pt x="32" y="34"/>
                    </a:cubicBezTo>
                    <a:cubicBezTo>
                      <a:pt x="32" y="33"/>
                      <a:pt x="31" y="33"/>
                      <a:pt x="31" y="32"/>
                    </a:cubicBezTo>
                    <a:cubicBezTo>
                      <a:pt x="31" y="32"/>
                      <a:pt x="30" y="33"/>
                      <a:pt x="30" y="32"/>
                    </a:cubicBezTo>
                    <a:cubicBezTo>
                      <a:pt x="29" y="32"/>
                      <a:pt x="30" y="34"/>
                      <a:pt x="29" y="34"/>
                    </a:cubicBezTo>
                    <a:cubicBezTo>
                      <a:pt x="28" y="32"/>
                      <a:pt x="28" y="34"/>
                      <a:pt x="28" y="33"/>
                    </a:cubicBezTo>
                    <a:cubicBezTo>
                      <a:pt x="28" y="35"/>
                      <a:pt x="28" y="37"/>
                      <a:pt x="28" y="36"/>
                    </a:cubicBezTo>
                    <a:cubicBezTo>
                      <a:pt x="27" y="33"/>
                      <a:pt x="27" y="33"/>
                      <a:pt x="27" y="33"/>
                    </a:cubicBezTo>
                    <a:cubicBezTo>
                      <a:pt x="26" y="35"/>
                      <a:pt x="24" y="32"/>
                      <a:pt x="23" y="36"/>
                    </a:cubicBezTo>
                    <a:cubicBezTo>
                      <a:pt x="23" y="35"/>
                      <a:pt x="23" y="35"/>
                      <a:pt x="23" y="35"/>
                    </a:cubicBezTo>
                    <a:cubicBezTo>
                      <a:pt x="22" y="37"/>
                      <a:pt x="20" y="36"/>
                      <a:pt x="19" y="39"/>
                    </a:cubicBezTo>
                    <a:cubicBezTo>
                      <a:pt x="18" y="38"/>
                      <a:pt x="18" y="38"/>
                      <a:pt x="17" y="38"/>
                    </a:cubicBezTo>
                    <a:cubicBezTo>
                      <a:pt x="17" y="40"/>
                      <a:pt x="17" y="40"/>
                      <a:pt x="17" y="42"/>
                    </a:cubicBezTo>
                    <a:cubicBezTo>
                      <a:pt x="17" y="42"/>
                      <a:pt x="16" y="41"/>
                      <a:pt x="16" y="40"/>
                    </a:cubicBezTo>
                    <a:cubicBezTo>
                      <a:pt x="15" y="40"/>
                      <a:pt x="14" y="38"/>
                      <a:pt x="14" y="41"/>
                    </a:cubicBezTo>
                    <a:cubicBezTo>
                      <a:pt x="14" y="39"/>
                      <a:pt x="14" y="39"/>
                      <a:pt x="14" y="39"/>
                    </a:cubicBezTo>
                    <a:cubicBezTo>
                      <a:pt x="14" y="41"/>
                      <a:pt x="13" y="43"/>
                      <a:pt x="12" y="42"/>
                    </a:cubicBezTo>
                    <a:cubicBezTo>
                      <a:pt x="13" y="43"/>
                      <a:pt x="12" y="44"/>
                      <a:pt x="13" y="45"/>
                    </a:cubicBezTo>
                    <a:cubicBezTo>
                      <a:pt x="13" y="45"/>
                      <a:pt x="12" y="43"/>
                      <a:pt x="12" y="44"/>
                    </a:cubicBezTo>
                    <a:cubicBezTo>
                      <a:pt x="12" y="42"/>
                      <a:pt x="12" y="42"/>
                      <a:pt x="12" y="42"/>
                    </a:cubicBezTo>
                    <a:cubicBezTo>
                      <a:pt x="10" y="43"/>
                      <a:pt x="9" y="44"/>
                      <a:pt x="8" y="46"/>
                    </a:cubicBezTo>
                    <a:cubicBezTo>
                      <a:pt x="7" y="44"/>
                      <a:pt x="7" y="46"/>
                      <a:pt x="6" y="45"/>
                    </a:cubicBezTo>
                    <a:cubicBezTo>
                      <a:pt x="6" y="47"/>
                      <a:pt x="4" y="46"/>
                      <a:pt x="6" y="48"/>
                    </a:cubicBezTo>
                    <a:cubicBezTo>
                      <a:pt x="5" y="47"/>
                      <a:pt x="5" y="47"/>
                      <a:pt x="5" y="47"/>
                    </a:cubicBezTo>
                    <a:cubicBezTo>
                      <a:pt x="4" y="47"/>
                      <a:pt x="4" y="48"/>
                      <a:pt x="2" y="48"/>
                    </a:cubicBezTo>
                    <a:cubicBezTo>
                      <a:pt x="2" y="48"/>
                      <a:pt x="3" y="50"/>
                      <a:pt x="3" y="51"/>
                    </a:cubicBezTo>
                    <a:cubicBezTo>
                      <a:pt x="2" y="50"/>
                      <a:pt x="2" y="50"/>
                      <a:pt x="2" y="50"/>
                    </a:cubicBezTo>
                    <a:cubicBezTo>
                      <a:pt x="2" y="51"/>
                      <a:pt x="4" y="52"/>
                      <a:pt x="5" y="53"/>
                    </a:cubicBezTo>
                    <a:cubicBezTo>
                      <a:pt x="4" y="53"/>
                      <a:pt x="4" y="54"/>
                      <a:pt x="4" y="53"/>
                    </a:cubicBezTo>
                    <a:cubicBezTo>
                      <a:pt x="3" y="52"/>
                      <a:pt x="2" y="51"/>
                      <a:pt x="1" y="50"/>
                    </a:cubicBezTo>
                    <a:cubicBezTo>
                      <a:pt x="0" y="50"/>
                      <a:pt x="2" y="53"/>
                      <a:pt x="1" y="51"/>
                    </a:cubicBezTo>
                    <a:cubicBezTo>
                      <a:pt x="0" y="51"/>
                      <a:pt x="0" y="52"/>
                      <a:pt x="1" y="53"/>
                    </a:cubicBezTo>
                    <a:cubicBezTo>
                      <a:pt x="1" y="53"/>
                      <a:pt x="0" y="53"/>
                      <a:pt x="0" y="52"/>
                    </a:cubicBezTo>
                    <a:cubicBezTo>
                      <a:pt x="0" y="52"/>
                      <a:pt x="0" y="53"/>
                      <a:pt x="0" y="53"/>
                    </a:cubicBezTo>
                    <a:cubicBezTo>
                      <a:pt x="0" y="53"/>
                      <a:pt x="0" y="53"/>
                      <a:pt x="0" y="53"/>
                    </a:cubicBezTo>
                    <a:cubicBezTo>
                      <a:pt x="1" y="54"/>
                      <a:pt x="1" y="54"/>
                      <a:pt x="3" y="55"/>
                    </a:cubicBezTo>
                    <a:cubicBezTo>
                      <a:pt x="3" y="55"/>
                      <a:pt x="2" y="55"/>
                      <a:pt x="3" y="55"/>
                    </a:cubicBezTo>
                    <a:cubicBezTo>
                      <a:pt x="4" y="56"/>
                      <a:pt x="4" y="56"/>
                      <a:pt x="3" y="56"/>
                    </a:cubicBezTo>
                    <a:cubicBezTo>
                      <a:pt x="1" y="55"/>
                      <a:pt x="1" y="54"/>
                      <a:pt x="0" y="54"/>
                    </a:cubicBezTo>
                    <a:cubicBezTo>
                      <a:pt x="2" y="56"/>
                      <a:pt x="2" y="56"/>
                      <a:pt x="2" y="56"/>
                    </a:cubicBezTo>
                    <a:cubicBezTo>
                      <a:pt x="2" y="56"/>
                      <a:pt x="3" y="56"/>
                      <a:pt x="4" y="57"/>
                    </a:cubicBezTo>
                    <a:cubicBezTo>
                      <a:pt x="3" y="56"/>
                      <a:pt x="3" y="56"/>
                      <a:pt x="3" y="56"/>
                    </a:cubicBezTo>
                    <a:cubicBezTo>
                      <a:pt x="4" y="57"/>
                      <a:pt x="4" y="57"/>
                      <a:pt x="4" y="57"/>
                    </a:cubicBezTo>
                    <a:cubicBezTo>
                      <a:pt x="4" y="56"/>
                      <a:pt x="6" y="57"/>
                      <a:pt x="5" y="56"/>
                    </a:cubicBezTo>
                    <a:cubicBezTo>
                      <a:pt x="4" y="55"/>
                      <a:pt x="4" y="55"/>
                      <a:pt x="4" y="55"/>
                    </a:cubicBezTo>
                    <a:cubicBezTo>
                      <a:pt x="4" y="55"/>
                      <a:pt x="3" y="53"/>
                      <a:pt x="4" y="54"/>
                    </a:cubicBezTo>
                    <a:cubicBezTo>
                      <a:pt x="6" y="56"/>
                      <a:pt x="6" y="56"/>
                      <a:pt x="6" y="56"/>
                    </a:cubicBezTo>
                    <a:cubicBezTo>
                      <a:pt x="6" y="56"/>
                      <a:pt x="5" y="55"/>
                      <a:pt x="5" y="55"/>
                    </a:cubicBezTo>
                    <a:cubicBezTo>
                      <a:pt x="7" y="57"/>
                      <a:pt x="7" y="57"/>
                      <a:pt x="7" y="57"/>
                    </a:cubicBezTo>
                    <a:cubicBezTo>
                      <a:pt x="5" y="55"/>
                      <a:pt x="7" y="56"/>
                      <a:pt x="7" y="55"/>
                    </a:cubicBezTo>
                    <a:cubicBezTo>
                      <a:pt x="7" y="56"/>
                      <a:pt x="7" y="56"/>
                      <a:pt x="7" y="56"/>
                    </a:cubicBezTo>
                    <a:cubicBezTo>
                      <a:pt x="8" y="56"/>
                      <a:pt x="6" y="55"/>
                      <a:pt x="6" y="54"/>
                    </a:cubicBezTo>
                    <a:cubicBezTo>
                      <a:pt x="6" y="55"/>
                      <a:pt x="8" y="56"/>
                      <a:pt x="9" y="57"/>
                    </a:cubicBezTo>
                    <a:cubicBezTo>
                      <a:pt x="9" y="57"/>
                      <a:pt x="8" y="55"/>
                      <a:pt x="9" y="56"/>
                    </a:cubicBezTo>
                    <a:cubicBezTo>
                      <a:pt x="9" y="56"/>
                      <a:pt x="9" y="55"/>
                      <a:pt x="9" y="53"/>
                    </a:cubicBezTo>
                    <a:cubicBezTo>
                      <a:pt x="9" y="53"/>
                      <a:pt x="10" y="56"/>
                      <a:pt x="10" y="55"/>
                    </a:cubicBezTo>
                    <a:cubicBezTo>
                      <a:pt x="11" y="56"/>
                      <a:pt x="12" y="58"/>
                      <a:pt x="12" y="59"/>
                    </a:cubicBezTo>
                    <a:cubicBezTo>
                      <a:pt x="13" y="59"/>
                      <a:pt x="14" y="60"/>
                      <a:pt x="13" y="60"/>
                    </a:cubicBezTo>
                    <a:cubicBezTo>
                      <a:pt x="13" y="60"/>
                      <a:pt x="14" y="61"/>
                      <a:pt x="14" y="61"/>
                    </a:cubicBezTo>
                    <a:cubicBezTo>
                      <a:pt x="14" y="60"/>
                      <a:pt x="12" y="58"/>
                      <a:pt x="12" y="58"/>
                    </a:cubicBezTo>
                    <a:cubicBezTo>
                      <a:pt x="11" y="56"/>
                      <a:pt x="12" y="57"/>
                      <a:pt x="11" y="55"/>
                    </a:cubicBezTo>
                    <a:cubicBezTo>
                      <a:pt x="11" y="55"/>
                      <a:pt x="12" y="55"/>
                      <a:pt x="12" y="55"/>
                    </a:cubicBezTo>
                    <a:cubicBezTo>
                      <a:pt x="12" y="55"/>
                      <a:pt x="13" y="56"/>
                      <a:pt x="14" y="57"/>
                    </a:cubicBezTo>
                    <a:cubicBezTo>
                      <a:pt x="13" y="56"/>
                      <a:pt x="13" y="55"/>
                      <a:pt x="14" y="55"/>
                    </a:cubicBezTo>
                    <a:cubicBezTo>
                      <a:pt x="13" y="53"/>
                      <a:pt x="13" y="53"/>
                      <a:pt x="12" y="52"/>
                    </a:cubicBezTo>
                    <a:cubicBezTo>
                      <a:pt x="12" y="51"/>
                      <a:pt x="12" y="51"/>
                      <a:pt x="12" y="51"/>
                    </a:cubicBezTo>
                    <a:cubicBezTo>
                      <a:pt x="13" y="52"/>
                      <a:pt x="14" y="55"/>
                      <a:pt x="14" y="55"/>
                    </a:cubicBezTo>
                    <a:cubicBezTo>
                      <a:pt x="15" y="57"/>
                      <a:pt x="14" y="55"/>
                      <a:pt x="15" y="57"/>
                    </a:cubicBezTo>
                    <a:cubicBezTo>
                      <a:pt x="16" y="59"/>
                      <a:pt x="15" y="60"/>
                      <a:pt x="14" y="58"/>
                    </a:cubicBezTo>
                    <a:cubicBezTo>
                      <a:pt x="15" y="61"/>
                      <a:pt x="15" y="59"/>
                      <a:pt x="16" y="61"/>
                    </a:cubicBezTo>
                    <a:cubicBezTo>
                      <a:pt x="16" y="61"/>
                      <a:pt x="15" y="59"/>
                      <a:pt x="16" y="59"/>
                    </a:cubicBezTo>
                    <a:cubicBezTo>
                      <a:pt x="15" y="58"/>
                      <a:pt x="15" y="58"/>
                      <a:pt x="15" y="57"/>
                    </a:cubicBezTo>
                    <a:cubicBezTo>
                      <a:pt x="14" y="54"/>
                      <a:pt x="16" y="58"/>
                      <a:pt x="16" y="58"/>
                    </a:cubicBezTo>
                    <a:cubicBezTo>
                      <a:pt x="16" y="59"/>
                      <a:pt x="16" y="59"/>
                      <a:pt x="16" y="59"/>
                    </a:cubicBezTo>
                    <a:cubicBezTo>
                      <a:pt x="17" y="60"/>
                      <a:pt x="16" y="58"/>
                      <a:pt x="17" y="58"/>
                    </a:cubicBezTo>
                    <a:cubicBezTo>
                      <a:pt x="18" y="61"/>
                      <a:pt x="16" y="58"/>
                      <a:pt x="17" y="60"/>
                    </a:cubicBezTo>
                    <a:cubicBezTo>
                      <a:pt x="18" y="62"/>
                      <a:pt x="18" y="62"/>
                      <a:pt x="18" y="62"/>
                    </a:cubicBezTo>
                    <a:cubicBezTo>
                      <a:pt x="19" y="63"/>
                      <a:pt x="17" y="60"/>
                      <a:pt x="18" y="61"/>
                    </a:cubicBezTo>
                    <a:cubicBezTo>
                      <a:pt x="18" y="62"/>
                      <a:pt x="18" y="62"/>
                      <a:pt x="18" y="62"/>
                    </a:cubicBezTo>
                    <a:cubicBezTo>
                      <a:pt x="18" y="61"/>
                      <a:pt x="18" y="61"/>
                      <a:pt x="18" y="61"/>
                    </a:cubicBezTo>
                    <a:cubicBezTo>
                      <a:pt x="18" y="60"/>
                      <a:pt x="17" y="58"/>
                      <a:pt x="17" y="58"/>
                    </a:cubicBezTo>
                    <a:cubicBezTo>
                      <a:pt x="16" y="55"/>
                      <a:pt x="17" y="58"/>
                      <a:pt x="17" y="57"/>
                    </a:cubicBezTo>
                    <a:cubicBezTo>
                      <a:pt x="16" y="55"/>
                      <a:pt x="17" y="57"/>
                      <a:pt x="16" y="56"/>
                    </a:cubicBezTo>
                    <a:cubicBezTo>
                      <a:pt x="16" y="54"/>
                      <a:pt x="16" y="54"/>
                      <a:pt x="16" y="54"/>
                    </a:cubicBezTo>
                    <a:cubicBezTo>
                      <a:pt x="16" y="54"/>
                      <a:pt x="17" y="55"/>
                      <a:pt x="17" y="57"/>
                    </a:cubicBezTo>
                    <a:cubicBezTo>
                      <a:pt x="17" y="57"/>
                      <a:pt x="17" y="57"/>
                      <a:pt x="17" y="56"/>
                    </a:cubicBezTo>
                    <a:cubicBezTo>
                      <a:pt x="17" y="58"/>
                      <a:pt x="18" y="60"/>
                      <a:pt x="19" y="61"/>
                    </a:cubicBezTo>
                    <a:cubicBezTo>
                      <a:pt x="19" y="62"/>
                      <a:pt x="18" y="60"/>
                      <a:pt x="18" y="59"/>
                    </a:cubicBezTo>
                    <a:cubicBezTo>
                      <a:pt x="18" y="59"/>
                      <a:pt x="18" y="57"/>
                      <a:pt x="18" y="57"/>
                    </a:cubicBezTo>
                    <a:cubicBezTo>
                      <a:pt x="16" y="52"/>
                      <a:pt x="19" y="60"/>
                      <a:pt x="19" y="59"/>
                    </a:cubicBezTo>
                    <a:cubicBezTo>
                      <a:pt x="18" y="56"/>
                      <a:pt x="18" y="55"/>
                      <a:pt x="17" y="52"/>
                    </a:cubicBezTo>
                    <a:cubicBezTo>
                      <a:pt x="17" y="51"/>
                      <a:pt x="17" y="50"/>
                      <a:pt x="17" y="51"/>
                    </a:cubicBezTo>
                    <a:cubicBezTo>
                      <a:pt x="18" y="53"/>
                      <a:pt x="18" y="52"/>
                      <a:pt x="18" y="54"/>
                    </a:cubicBezTo>
                    <a:cubicBezTo>
                      <a:pt x="18" y="54"/>
                      <a:pt x="18" y="54"/>
                      <a:pt x="18" y="54"/>
                    </a:cubicBezTo>
                    <a:cubicBezTo>
                      <a:pt x="19" y="56"/>
                      <a:pt x="19" y="56"/>
                      <a:pt x="19" y="56"/>
                    </a:cubicBezTo>
                    <a:cubicBezTo>
                      <a:pt x="21" y="60"/>
                      <a:pt x="21" y="60"/>
                      <a:pt x="21" y="60"/>
                    </a:cubicBezTo>
                    <a:cubicBezTo>
                      <a:pt x="21" y="59"/>
                      <a:pt x="20" y="58"/>
                      <a:pt x="20" y="57"/>
                    </a:cubicBezTo>
                    <a:cubicBezTo>
                      <a:pt x="20" y="58"/>
                      <a:pt x="21" y="59"/>
                      <a:pt x="21" y="59"/>
                    </a:cubicBezTo>
                    <a:cubicBezTo>
                      <a:pt x="20" y="59"/>
                      <a:pt x="20" y="56"/>
                      <a:pt x="20" y="56"/>
                    </a:cubicBezTo>
                    <a:cubicBezTo>
                      <a:pt x="20" y="56"/>
                      <a:pt x="21" y="58"/>
                      <a:pt x="21" y="58"/>
                    </a:cubicBezTo>
                    <a:cubicBezTo>
                      <a:pt x="22" y="60"/>
                      <a:pt x="22" y="60"/>
                      <a:pt x="22" y="60"/>
                    </a:cubicBezTo>
                    <a:cubicBezTo>
                      <a:pt x="21" y="58"/>
                      <a:pt x="22" y="61"/>
                      <a:pt x="22" y="60"/>
                    </a:cubicBezTo>
                    <a:cubicBezTo>
                      <a:pt x="22" y="59"/>
                      <a:pt x="21" y="57"/>
                      <a:pt x="21" y="56"/>
                    </a:cubicBezTo>
                    <a:cubicBezTo>
                      <a:pt x="21" y="55"/>
                      <a:pt x="22" y="56"/>
                      <a:pt x="22" y="56"/>
                    </a:cubicBezTo>
                    <a:cubicBezTo>
                      <a:pt x="22" y="57"/>
                      <a:pt x="22" y="57"/>
                      <a:pt x="22" y="57"/>
                    </a:cubicBezTo>
                    <a:cubicBezTo>
                      <a:pt x="22" y="57"/>
                      <a:pt x="23" y="61"/>
                      <a:pt x="23" y="60"/>
                    </a:cubicBezTo>
                    <a:cubicBezTo>
                      <a:pt x="22" y="58"/>
                      <a:pt x="22" y="58"/>
                      <a:pt x="22" y="58"/>
                    </a:cubicBezTo>
                    <a:cubicBezTo>
                      <a:pt x="23" y="58"/>
                      <a:pt x="23" y="59"/>
                      <a:pt x="23" y="60"/>
                    </a:cubicBezTo>
                    <a:cubicBezTo>
                      <a:pt x="23" y="58"/>
                      <a:pt x="23" y="59"/>
                      <a:pt x="23" y="58"/>
                    </a:cubicBezTo>
                    <a:cubicBezTo>
                      <a:pt x="23" y="59"/>
                      <a:pt x="23" y="59"/>
                      <a:pt x="23" y="59"/>
                    </a:cubicBezTo>
                    <a:cubicBezTo>
                      <a:pt x="23" y="58"/>
                      <a:pt x="23" y="56"/>
                      <a:pt x="24" y="58"/>
                    </a:cubicBezTo>
                    <a:cubicBezTo>
                      <a:pt x="23" y="56"/>
                      <a:pt x="23" y="58"/>
                      <a:pt x="23" y="57"/>
                    </a:cubicBezTo>
                    <a:cubicBezTo>
                      <a:pt x="22" y="55"/>
                      <a:pt x="22" y="55"/>
                      <a:pt x="22" y="55"/>
                    </a:cubicBezTo>
                    <a:cubicBezTo>
                      <a:pt x="23" y="58"/>
                      <a:pt x="23" y="55"/>
                      <a:pt x="23" y="55"/>
                    </a:cubicBezTo>
                    <a:cubicBezTo>
                      <a:pt x="24" y="56"/>
                      <a:pt x="24" y="56"/>
                      <a:pt x="24" y="57"/>
                    </a:cubicBezTo>
                    <a:cubicBezTo>
                      <a:pt x="24" y="55"/>
                      <a:pt x="24" y="55"/>
                      <a:pt x="24" y="55"/>
                    </a:cubicBezTo>
                    <a:cubicBezTo>
                      <a:pt x="25" y="59"/>
                      <a:pt x="24" y="54"/>
                      <a:pt x="24" y="55"/>
                    </a:cubicBezTo>
                    <a:cubicBezTo>
                      <a:pt x="25" y="56"/>
                      <a:pt x="25" y="58"/>
                      <a:pt x="25" y="58"/>
                    </a:cubicBezTo>
                    <a:cubicBezTo>
                      <a:pt x="24" y="56"/>
                      <a:pt x="25" y="55"/>
                      <a:pt x="24" y="53"/>
                    </a:cubicBezTo>
                    <a:cubicBezTo>
                      <a:pt x="25" y="54"/>
                      <a:pt x="25" y="56"/>
                      <a:pt x="26" y="58"/>
                    </a:cubicBezTo>
                    <a:cubicBezTo>
                      <a:pt x="25" y="56"/>
                      <a:pt x="26" y="59"/>
                      <a:pt x="26" y="57"/>
                    </a:cubicBezTo>
                    <a:cubicBezTo>
                      <a:pt x="25" y="56"/>
                      <a:pt x="25" y="55"/>
                      <a:pt x="25" y="54"/>
                    </a:cubicBezTo>
                    <a:cubicBezTo>
                      <a:pt x="26" y="54"/>
                      <a:pt x="25" y="55"/>
                      <a:pt x="26" y="56"/>
                    </a:cubicBezTo>
                    <a:cubicBezTo>
                      <a:pt x="26" y="56"/>
                      <a:pt x="26" y="54"/>
                      <a:pt x="25" y="53"/>
                    </a:cubicBezTo>
                    <a:cubicBezTo>
                      <a:pt x="26" y="53"/>
                      <a:pt x="25" y="51"/>
                      <a:pt x="26" y="52"/>
                    </a:cubicBezTo>
                    <a:cubicBezTo>
                      <a:pt x="26" y="54"/>
                      <a:pt x="26" y="53"/>
                      <a:pt x="26" y="54"/>
                    </a:cubicBezTo>
                    <a:cubicBezTo>
                      <a:pt x="27" y="54"/>
                      <a:pt x="25" y="50"/>
                      <a:pt x="26" y="50"/>
                    </a:cubicBezTo>
                    <a:cubicBezTo>
                      <a:pt x="25" y="49"/>
                      <a:pt x="25" y="46"/>
                      <a:pt x="25" y="45"/>
                    </a:cubicBezTo>
                    <a:cubicBezTo>
                      <a:pt x="25" y="45"/>
                      <a:pt x="25" y="46"/>
                      <a:pt x="25" y="48"/>
                    </a:cubicBezTo>
                    <a:cubicBezTo>
                      <a:pt x="25" y="48"/>
                      <a:pt x="25" y="48"/>
                      <a:pt x="25" y="48"/>
                    </a:cubicBezTo>
                    <a:cubicBezTo>
                      <a:pt x="27" y="50"/>
                      <a:pt x="26" y="52"/>
                      <a:pt x="27" y="55"/>
                    </a:cubicBezTo>
                    <a:cubicBezTo>
                      <a:pt x="27" y="54"/>
                      <a:pt x="27" y="54"/>
                      <a:pt x="27" y="54"/>
                    </a:cubicBezTo>
                    <a:cubicBezTo>
                      <a:pt x="28" y="57"/>
                      <a:pt x="28" y="57"/>
                      <a:pt x="28" y="57"/>
                    </a:cubicBezTo>
                    <a:cubicBezTo>
                      <a:pt x="27" y="55"/>
                      <a:pt x="28" y="56"/>
                      <a:pt x="28" y="55"/>
                    </a:cubicBezTo>
                    <a:cubicBezTo>
                      <a:pt x="28" y="54"/>
                      <a:pt x="28" y="56"/>
                      <a:pt x="28" y="55"/>
                    </a:cubicBezTo>
                    <a:cubicBezTo>
                      <a:pt x="28" y="54"/>
                      <a:pt x="27" y="51"/>
                      <a:pt x="28" y="52"/>
                    </a:cubicBezTo>
                    <a:cubicBezTo>
                      <a:pt x="29" y="55"/>
                      <a:pt x="29" y="55"/>
                      <a:pt x="29" y="55"/>
                    </a:cubicBezTo>
                    <a:cubicBezTo>
                      <a:pt x="29" y="56"/>
                      <a:pt x="28" y="53"/>
                      <a:pt x="29" y="54"/>
                    </a:cubicBezTo>
                    <a:cubicBezTo>
                      <a:pt x="29" y="55"/>
                      <a:pt x="29" y="55"/>
                      <a:pt x="29" y="55"/>
                    </a:cubicBezTo>
                    <a:cubicBezTo>
                      <a:pt x="30" y="55"/>
                      <a:pt x="32" y="55"/>
                      <a:pt x="31" y="51"/>
                    </a:cubicBezTo>
                    <a:cubicBezTo>
                      <a:pt x="32" y="52"/>
                      <a:pt x="32" y="52"/>
                      <a:pt x="33" y="53"/>
                    </a:cubicBezTo>
                    <a:cubicBezTo>
                      <a:pt x="33" y="53"/>
                      <a:pt x="33" y="51"/>
                      <a:pt x="33" y="51"/>
                    </a:cubicBezTo>
                    <a:cubicBezTo>
                      <a:pt x="34" y="53"/>
                      <a:pt x="34" y="53"/>
                      <a:pt x="34" y="53"/>
                    </a:cubicBezTo>
                    <a:cubicBezTo>
                      <a:pt x="34" y="54"/>
                      <a:pt x="34" y="52"/>
                      <a:pt x="34" y="51"/>
                    </a:cubicBezTo>
                    <a:cubicBezTo>
                      <a:pt x="35" y="52"/>
                      <a:pt x="35" y="52"/>
                      <a:pt x="35" y="52"/>
                    </a:cubicBezTo>
                    <a:cubicBezTo>
                      <a:pt x="35" y="54"/>
                      <a:pt x="35" y="51"/>
                      <a:pt x="35" y="51"/>
                    </a:cubicBezTo>
                    <a:cubicBezTo>
                      <a:pt x="35" y="52"/>
                      <a:pt x="35" y="52"/>
                      <a:pt x="35" y="52"/>
                    </a:cubicBezTo>
                    <a:cubicBezTo>
                      <a:pt x="35" y="51"/>
                      <a:pt x="35" y="51"/>
                      <a:pt x="35" y="51"/>
                    </a:cubicBezTo>
                    <a:cubicBezTo>
                      <a:pt x="35" y="50"/>
                      <a:pt x="35" y="50"/>
                      <a:pt x="36" y="52"/>
                    </a:cubicBezTo>
                    <a:cubicBezTo>
                      <a:pt x="36" y="51"/>
                      <a:pt x="36" y="51"/>
                      <a:pt x="36" y="51"/>
                    </a:cubicBezTo>
                    <a:cubicBezTo>
                      <a:pt x="37" y="52"/>
                      <a:pt x="37" y="52"/>
                      <a:pt x="38" y="51"/>
                    </a:cubicBezTo>
                    <a:cubicBezTo>
                      <a:pt x="37" y="51"/>
                      <a:pt x="37" y="50"/>
                      <a:pt x="37" y="49"/>
                    </a:cubicBezTo>
                    <a:cubicBezTo>
                      <a:pt x="36" y="46"/>
                      <a:pt x="37" y="49"/>
                      <a:pt x="37" y="47"/>
                    </a:cubicBezTo>
                    <a:cubicBezTo>
                      <a:pt x="37" y="48"/>
                      <a:pt x="38" y="49"/>
                      <a:pt x="38" y="50"/>
                    </a:cubicBezTo>
                    <a:cubicBezTo>
                      <a:pt x="39" y="52"/>
                      <a:pt x="39" y="50"/>
                      <a:pt x="40" y="50"/>
                    </a:cubicBezTo>
                    <a:cubicBezTo>
                      <a:pt x="40" y="49"/>
                      <a:pt x="40" y="49"/>
                      <a:pt x="40" y="49"/>
                    </a:cubicBezTo>
                    <a:cubicBezTo>
                      <a:pt x="42" y="51"/>
                      <a:pt x="41" y="48"/>
                      <a:pt x="42" y="49"/>
                    </a:cubicBezTo>
                    <a:cubicBezTo>
                      <a:pt x="42" y="48"/>
                      <a:pt x="41" y="45"/>
                      <a:pt x="41" y="45"/>
                    </a:cubicBezTo>
                    <a:cubicBezTo>
                      <a:pt x="41" y="43"/>
                      <a:pt x="42" y="47"/>
                      <a:pt x="43" y="48"/>
                    </a:cubicBezTo>
                    <a:cubicBezTo>
                      <a:pt x="43" y="48"/>
                      <a:pt x="43" y="47"/>
                      <a:pt x="43" y="47"/>
                    </a:cubicBezTo>
                    <a:cubicBezTo>
                      <a:pt x="43" y="48"/>
                      <a:pt x="43" y="48"/>
                      <a:pt x="43" y="48"/>
                    </a:cubicBezTo>
                    <a:cubicBezTo>
                      <a:pt x="43" y="47"/>
                      <a:pt x="43" y="46"/>
                      <a:pt x="44" y="47"/>
                    </a:cubicBezTo>
                    <a:cubicBezTo>
                      <a:pt x="44" y="47"/>
                      <a:pt x="44" y="47"/>
                      <a:pt x="44" y="47"/>
                    </a:cubicBezTo>
                    <a:cubicBezTo>
                      <a:pt x="44" y="47"/>
                      <a:pt x="45" y="48"/>
                      <a:pt x="45" y="48"/>
                    </a:cubicBezTo>
                    <a:cubicBezTo>
                      <a:pt x="44" y="46"/>
                      <a:pt x="45" y="47"/>
                      <a:pt x="45" y="45"/>
                    </a:cubicBezTo>
                    <a:cubicBezTo>
                      <a:pt x="45" y="46"/>
                      <a:pt x="45" y="46"/>
                      <a:pt x="45" y="46"/>
                    </a:cubicBezTo>
                    <a:cubicBezTo>
                      <a:pt x="45" y="44"/>
                      <a:pt x="45" y="44"/>
                      <a:pt x="45" y="44"/>
                    </a:cubicBezTo>
                    <a:cubicBezTo>
                      <a:pt x="45" y="45"/>
                      <a:pt x="45" y="45"/>
                      <a:pt x="45" y="45"/>
                    </a:cubicBezTo>
                    <a:cubicBezTo>
                      <a:pt x="46" y="47"/>
                      <a:pt x="46" y="47"/>
                      <a:pt x="46" y="47"/>
                    </a:cubicBezTo>
                    <a:cubicBezTo>
                      <a:pt x="46" y="48"/>
                      <a:pt x="45" y="45"/>
                      <a:pt x="45" y="45"/>
                    </a:cubicBezTo>
                    <a:cubicBezTo>
                      <a:pt x="45" y="43"/>
                      <a:pt x="46" y="45"/>
                      <a:pt x="46" y="45"/>
                    </a:cubicBezTo>
                    <a:cubicBezTo>
                      <a:pt x="46" y="46"/>
                      <a:pt x="46" y="45"/>
                      <a:pt x="46" y="45"/>
                    </a:cubicBezTo>
                    <a:cubicBezTo>
                      <a:pt x="46" y="47"/>
                      <a:pt x="46" y="46"/>
                      <a:pt x="46" y="47"/>
                    </a:cubicBezTo>
                    <a:cubicBezTo>
                      <a:pt x="46" y="47"/>
                      <a:pt x="46" y="45"/>
                      <a:pt x="46" y="45"/>
                    </a:cubicBezTo>
                    <a:cubicBezTo>
                      <a:pt x="46" y="45"/>
                      <a:pt x="47" y="45"/>
                      <a:pt x="47" y="46"/>
                    </a:cubicBezTo>
                    <a:cubicBezTo>
                      <a:pt x="47" y="45"/>
                      <a:pt x="47" y="45"/>
                      <a:pt x="47" y="45"/>
                    </a:cubicBezTo>
                    <a:cubicBezTo>
                      <a:pt x="47" y="44"/>
                      <a:pt x="46" y="44"/>
                      <a:pt x="46" y="43"/>
                    </a:cubicBezTo>
                    <a:cubicBezTo>
                      <a:pt x="46" y="43"/>
                      <a:pt x="46" y="42"/>
                      <a:pt x="46" y="43"/>
                    </a:cubicBezTo>
                    <a:cubicBezTo>
                      <a:pt x="46" y="43"/>
                      <a:pt x="46" y="43"/>
                      <a:pt x="46" y="43"/>
                    </a:cubicBezTo>
                    <a:cubicBezTo>
                      <a:pt x="46" y="43"/>
                      <a:pt x="47" y="43"/>
                      <a:pt x="46" y="42"/>
                    </a:cubicBezTo>
                    <a:cubicBezTo>
                      <a:pt x="47" y="44"/>
                      <a:pt x="47" y="44"/>
                      <a:pt x="47" y="44"/>
                    </a:cubicBezTo>
                    <a:cubicBezTo>
                      <a:pt x="47" y="43"/>
                      <a:pt x="47" y="43"/>
                      <a:pt x="47" y="42"/>
                    </a:cubicBezTo>
                    <a:cubicBezTo>
                      <a:pt x="48" y="44"/>
                      <a:pt x="49" y="46"/>
                      <a:pt x="49" y="46"/>
                    </a:cubicBezTo>
                    <a:cubicBezTo>
                      <a:pt x="49" y="44"/>
                      <a:pt x="49" y="44"/>
                      <a:pt x="49" y="44"/>
                    </a:cubicBezTo>
                    <a:cubicBezTo>
                      <a:pt x="49" y="44"/>
                      <a:pt x="49" y="44"/>
                      <a:pt x="50" y="45"/>
                    </a:cubicBezTo>
                    <a:cubicBezTo>
                      <a:pt x="51" y="46"/>
                      <a:pt x="48" y="40"/>
                      <a:pt x="49" y="42"/>
                    </a:cubicBezTo>
                    <a:cubicBezTo>
                      <a:pt x="50" y="44"/>
                      <a:pt x="50" y="44"/>
                      <a:pt x="51" y="44"/>
                    </a:cubicBezTo>
                    <a:cubicBezTo>
                      <a:pt x="50" y="43"/>
                      <a:pt x="50" y="43"/>
                      <a:pt x="50" y="43"/>
                    </a:cubicBezTo>
                    <a:cubicBezTo>
                      <a:pt x="50" y="42"/>
                      <a:pt x="51" y="45"/>
                      <a:pt x="50" y="43"/>
                    </a:cubicBezTo>
                    <a:cubicBezTo>
                      <a:pt x="50" y="42"/>
                      <a:pt x="50" y="42"/>
                      <a:pt x="50" y="42"/>
                    </a:cubicBezTo>
                    <a:cubicBezTo>
                      <a:pt x="52" y="46"/>
                      <a:pt x="52" y="42"/>
                      <a:pt x="54" y="44"/>
                    </a:cubicBezTo>
                    <a:cubicBezTo>
                      <a:pt x="52" y="42"/>
                      <a:pt x="54" y="43"/>
                      <a:pt x="53" y="42"/>
                    </a:cubicBezTo>
                    <a:cubicBezTo>
                      <a:pt x="54" y="45"/>
                      <a:pt x="54" y="42"/>
                      <a:pt x="54" y="43"/>
                    </a:cubicBezTo>
                    <a:cubicBezTo>
                      <a:pt x="53" y="41"/>
                      <a:pt x="53" y="41"/>
                      <a:pt x="53" y="41"/>
                    </a:cubicBezTo>
                    <a:cubicBezTo>
                      <a:pt x="54" y="42"/>
                      <a:pt x="53" y="37"/>
                      <a:pt x="54" y="40"/>
                    </a:cubicBezTo>
                    <a:cubicBezTo>
                      <a:pt x="55" y="40"/>
                      <a:pt x="55" y="41"/>
                      <a:pt x="55" y="42"/>
                    </a:cubicBezTo>
                    <a:cubicBezTo>
                      <a:pt x="56" y="44"/>
                      <a:pt x="55" y="39"/>
                      <a:pt x="56" y="42"/>
                    </a:cubicBezTo>
                    <a:cubicBezTo>
                      <a:pt x="56" y="41"/>
                      <a:pt x="55" y="40"/>
                      <a:pt x="55" y="39"/>
                    </a:cubicBezTo>
                    <a:cubicBezTo>
                      <a:pt x="56" y="40"/>
                      <a:pt x="57" y="41"/>
                      <a:pt x="57" y="41"/>
                    </a:cubicBezTo>
                    <a:cubicBezTo>
                      <a:pt x="57" y="41"/>
                      <a:pt x="57" y="40"/>
                      <a:pt x="57" y="40"/>
                    </a:cubicBezTo>
                    <a:cubicBezTo>
                      <a:pt x="57" y="41"/>
                      <a:pt x="57" y="41"/>
                      <a:pt x="57" y="42"/>
                    </a:cubicBezTo>
                    <a:cubicBezTo>
                      <a:pt x="58" y="42"/>
                      <a:pt x="58" y="41"/>
                      <a:pt x="58" y="40"/>
                    </a:cubicBezTo>
                    <a:cubicBezTo>
                      <a:pt x="59" y="41"/>
                      <a:pt x="59" y="40"/>
                      <a:pt x="60" y="41"/>
                    </a:cubicBezTo>
                    <a:cubicBezTo>
                      <a:pt x="59" y="39"/>
                      <a:pt x="61" y="42"/>
                      <a:pt x="60" y="39"/>
                    </a:cubicBezTo>
                    <a:cubicBezTo>
                      <a:pt x="60" y="40"/>
                      <a:pt x="60" y="40"/>
                      <a:pt x="60" y="40"/>
                    </a:cubicBezTo>
                    <a:cubicBezTo>
                      <a:pt x="60" y="39"/>
                      <a:pt x="59" y="37"/>
                      <a:pt x="59" y="37"/>
                    </a:cubicBezTo>
                    <a:cubicBezTo>
                      <a:pt x="60" y="39"/>
                      <a:pt x="60" y="39"/>
                      <a:pt x="60" y="39"/>
                    </a:cubicBezTo>
                    <a:cubicBezTo>
                      <a:pt x="61" y="41"/>
                      <a:pt x="61" y="39"/>
                      <a:pt x="61" y="40"/>
                    </a:cubicBezTo>
                    <a:cubicBezTo>
                      <a:pt x="60" y="38"/>
                      <a:pt x="62" y="40"/>
                      <a:pt x="61" y="38"/>
                    </a:cubicBezTo>
                    <a:cubicBezTo>
                      <a:pt x="61" y="38"/>
                      <a:pt x="61" y="38"/>
                      <a:pt x="61" y="38"/>
                    </a:cubicBezTo>
                    <a:cubicBezTo>
                      <a:pt x="61" y="37"/>
                      <a:pt x="60" y="37"/>
                      <a:pt x="61" y="36"/>
                    </a:cubicBezTo>
                    <a:cubicBezTo>
                      <a:pt x="61" y="36"/>
                      <a:pt x="62" y="38"/>
                      <a:pt x="62" y="38"/>
                    </a:cubicBezTo>
                    <a:cubicBezTo>
                      <a:pt x="62" y="39"/>
                      <a:pt x="62" y="38"/>
                      <a:pt x="62" y="38"/>
                    </a:cubicBezTo>
                    <a:cubicBezTo>
                      <a:pt x="62" y="38"/>
                      <a:pt x="62" y="38"/>
                      <a:pt x="62" y="37"/>
                    </a:cubicBezTo>
                    <a:cubicBezTo>
                      <a:pt x="62" y="38"/>
                      <a:pt x="62" y="38"/>
                      <a:pt x="62" y="38"/>
                    </a:cubicBezTo>
                    <a:cubicBezTo>
                      <a:pt x="62" y="38"/>
                      <a:pt x="62" y="38"/>
                      <a:pt x="62" y="38"/>
                    </a:cubicBezTo>
                    <a:cubicBezTo>
                      <a:pt x="62" y="38"/>
                      <a:pt x="62" y="38"/>
                      <a:pt x="62" y="38"/>
                    </a:cubicBezTo>
                    <a:cubicBezTo>
                      <a:pt x="62" y="38"/>
                      <a:pt x="62" y="38"/>
                      <a:pt x="62" y="38"/>
                    </a:cubicBezTo>
                    <a:cubicBezTo>
                      <a:pt x="62" y="38"/>
                      <a:pt x="63" y="38"/>
                      <a:pt x="63" y="38"/>
                    </a:cubicBezTo>
                    <a:cubicBezTo>
                      <a:pt x="63" y="38"/>
                      <a:pt x="63" y="38"/>
                      <a:pt x="63" y="38"/>
                    </a:cubicBezTo>
                    <a:cubicBezTo>
                      <a:pt x="63" y="38"/>
                      <a:pt x="63" y="38"/>
                      <a:pt x="63" y="38"/>
                    </a:cubicBezTo>
                    <a:cubicBezTo>
                      <a:pt x="64" y="40"/>
                      <a:pt x="64" y="40"/>
                      <a:pt x="64" y="40"/>
                    </a:cubicBezTo>
                    <a:cubicBezTo>
                      <a:pt x="64" y="40"/>
                      <a:pt x="64" y="38"/>
                      <a:pt x="63" y="37"/>
                    </a:cubicBezTo>
                    <a:cubicBezTo>
                      <a:pt x="64" y="38"/>
                      <a:pt x="65" y="36"/>
                      <a:pt x="65" y="36"/>
                    </a:cubicBezTo>
                    <a:cubicBezTo>
                      <a:pt x="65" y="36"/>
                      <a:pt x="65" y="37"/>
                      <a:pt x="65" y="36"/>
                    </a:cubicBezTo>
                    <a:cubicBezTo>
                      <a:pt x="65" y="36"/>
                      <a:pt x="65" y="34"/>
                      <a:pt x="65" y="35"/>
                    </a:cubicBezTo>
                    <a:cubicBezTo>
                      <a:pt x="65" y="35"/>
                      <a:pt x="66" y="36"/>
                      <a:pt x="66" y="36"/>
                    </a:cubicBezTo>
                    <a:cubicBezTo>
                      <a:pt x="66" y="37"/>
                      <a:pt x="66" y="35"/>
                      <a:pt x="66" y="35"/>
                    </a:cubicBezTo>
                    <a:cubicBezTo>
                      <a:pt x="67" y="37"/>
                      <a:pt x="66" y="33"/>
                      <a:pt x="67" y="34"/>
                    </a:cubicBezTo>
                    <a:cubicBezTo>
                      <a:pt x="67" y="34"/>
                      <a:pt x="68" y="35"/>
                      <a:pt x="68" y="36"/>
                    </a:cubicBezTo>
                    <a:cubicBezTo>
                      <a:pt x="68" y="35"/>
                      <a:pt x="68" y="34"/>
                      <a:pt x="68" y="32"/>
                    </a:cubicBezTo>
                    <a:cubicBezTo>
                      <a:pt x="68" y="34"/>
                      <a:pt x="68" y="34"/>
                      <a:pt x="68" y="34"/>
                    </a:cubicBezTo>
                    <a:cubicBezTo>
                      <a:pt x="69" y="34"/>
                      <a:pt x="69" y="33"/>
                      <a:pt x="69" y="32"/>
                    </a:cubicBezTo>
                    <a:cubicBezTo>
                      <a:pt x="68" y="31"/>
                      <a:pt x="68" y="30"/>
                      <a:pt x="68" y="30"/>
                    </a:cubicBezTo>
                    <a:cubicBezTo>
                      <a:pt x="68" y="30"/>
                      <a:pt x="68" y="30"/>
                      <a:pt x="68" y="30"/>
                    </a:cubicBezTo>
                    <a:cubicBezTo>
                      <a:pt x="68" y="29"/>
                      <a:pt x="68" y="29"/>
                      <a:pt x="68" y="29"/>
                    </a:cubicBezTo>
                    <a:cubicBezTo>
                      <a:pt x="69" y="30"/>
                      <a:pt x="68" y="30"/>
                      <a:pt x="69" y="30"/>
                    </a:cubicBezTo>
                    <a:cubicBezTo>
                      <a:pt x="70" y="33"/>
                      <a:pt x="70" y="31"/>
                      <a:pt x="70" y="32"/>
                    </a:cubicBezTo>
                    <a:cubicBezTo>
                      <a:pt x="70" y="30"/>
                      <a:pt x="70" y="30"/>
                      <a:pt x="70" y="30"/>
                    </a:cubicBezTo>
                    <a:cubicBezTo>
                      <a:pt x="70" y="29"/>
                      <a:pt x="71" y="31"/>
                      <a:pt x="71" y="31"/>
                    </a:cubicBezTo>
                    <a:cubicBezTo>
                      <a:pt x="69" y="26"/>
                      <a:pt x="69" y="26"/>
                      <a:pt x="69" y="26"/>
                    </a:cubicBezTo>
                    <a:cubicBezTo>
                      <a:pt x="69" y="27"/>
                      <a:pt x="71" y="28"/>
                      <a:pt x="71" y="29"/>
                    </a:cubicBezTo>
                    <a:cubicBezTo>
                      <a:pt x="71" y="29"/>
                      <a:pt x="70" y="26"/>
                      <a:pt x="70" y="24"/>
                    </a:cubicBezTo>
                    <a:cubicBezTo>
                      <a:pt x="70" y="25"/>
                      <a:pt x="70" y="24"/>
                      <a:pt x="70" y="23"/>
                    </a:cubicBezTo>
                    <a:cubicBezTo>
                      <a:pt x="71" y="25"/>
                      <a:pt x="70" y="23"/>
                      <a:pt x="71" y="24"/>
                    </a:cubicBezTo>
                    <a:cubicBezTo>
                      <a:pt x="72" y="26"/>
                      <a:pt x="72" y="26"/>
                      <a:pt x="72" y="26"/>
                    </a:cubicBezTo>
                    <a:cubicBezTo>
                      <a:pt x="71" y="26"/>
                      <a:pt x="73" y="28"/>
                      <a:pt x="73" y="29"/>
                    </a:cubicBezTo>
                    <a:cubicBezTo>
                      <a:pt x="73" y="28"/>
                      <a:pt x="74" y="28"/>
                      <a:pt x="75" y="29"/>
                    </a:cubicBezTo>
                    <a:cubicBezTo>
                      <a:pt x="73" y="26"/>
                      <a:pt x="74" y="27"/>
                      <a:pt x="73" y="25"/>
                    </a:cubicBezTo>
                    <a:cubicBezTo>
                      <a:pt x="74" y="24"/>
                      <a:pt x="74" y="27"/>
                      <a:pt x="75" y="27"/>
                    </a:cubicBezTo>
                    <a:cubicBezTo>
                      <a:pt x="75" y="26"/>
                      <a:pt x="76" y="26"/>
                      <a:pt x="76" y="26"/>
                    </a:cubicBezTo>
                    <a:cubicBezTo>
                      <a:pt x="76" y="26"/>
                      <a:pt x="76" y="26"/>
                      <a:pt x="76" y="26"/>
                    </a:cubicBezTo>
                    <a:cubicBezTo>
                      <a:pt x="76" y="25"/>
                      <a:pt x="77" y="26"/>
                      <a:pt x="77" y="23"/>
                    </a:cubicBezTo>
                    <a:cubicBezTo>
                      <a:pt x="77" y="25"/>
                      <a:pt x="77" y="25"/>
                      <a:pt x="77" y="25"/>
                    </a:cubicBezTo>
                    <a:cubicBezTo>
                      <a:pt x="78" y="25"/>
                      <a:pt x="76" y="22"/>
                      <a:pt x="77" y="23"/>
                    </a:cubicBezTo>
                    <a:cubicBezTo>
                      <a:pt x="78" y="24"/>
                      <a:pt x="78" y="24"/>
                      <a:pt x="78" y="24"/>
                    </a:cubicBezTo>
                    <a:cubicBezTo>
                      <a:pt x="78" y="23"/>
                      <a:pt x="79" y="25"/>
                      <a:pt x="78" y="23"/>
                    </a:cubicBezTo>
                    <a:cubicBezTo>
                      <a:pt x="79" y="24"/>
                      <a:pt x="79" y="24"/>
                      <a:pt x="79" y="24"/>
                    </a:cubicBezTo>
                    <a:cubicBezTo>
                      <a:pt x="79" y="23"/>
                      <a:pt x="79" y="24"/>
                      <a:pt x="79" y="22"/>
                    </a:cubicBezTo>
                    <a:cubicBezTo>
                      <a:pt x="80" y="24"/>
                      <a:pt x="80" y="24"/>
                      <a:pt x="80" y="24"/>
                    </a:cubicBezTo>
                    <a:cubicBezTo>
                      <a:pt x="80" y="25"/>
                      <a:pt x="79" y="22"/>
                      <a:pt x="80" y="22"/>
                    </a:cubicBezTo>
                    <a:cubicBezTo>
                      <a:pt x="80" y="22"/>
                      <a:pt x="81" y="23"/>
                      <a:pt x="81" y="23"/>
                    </a:cubicBezTo>
                    <a:cubicBezTo>
                      <a:pt x="80" y="22"/>
                      <a:pt x="81" y="22"/>
                      <a:pt x="81" y="21"/>
                    </a:cubicBezTo>
                    <a:cubicBezTo>
                      <a:pt x="82" y="23"/>
                      <a:pt x="82" y="23"/>
                      <a:pt x="82" y="23"/>
                    </a:cubicBezTo>
                    <a:cubicBezTo>
                      <a:pt x="84" y="22"/>
                      <a:pt x="86" y="22"/>
                      <a:pt x="86" y="19"/>
                    </a:cubicBezTo>
                    <a:cubicBezTo>
                      <a:pt x="88" y="21"/>
                      <a:pt x="87" y="21"/>
                      <a:pt x="87" y="22"/>
                    </a:cubicBezTo>
                    <a:cubicBezTo>
                      <a:pt x="87" y="20"/>
                      <a:pt x="87" y="22"/>
                      <a:pt x="88" y="21"/>
                    </a:cubicBezTo>
                    <a:cubicBezTo>
                      <a:pt x="88" y="21"/>
                      <a:pt x="88" y="21"/>
                      <a:pt x="88" y="21"/>
                    </a:cubicBezTo>
                    <a:cubicBezTo>
                      <a:pt x="88" y="20"/>
                      <a:pt x="89" y="22"/>
                      <a:pt x="89" y="21"/>
                    </a:cubicBezTo>
                    <a:cubicBezTo>
                      <a:pt x="88" y="20"/>
                      <a:pt x="88" y="20"/>
                      <a:pt x="88" y="20"/>
                    </a:cubicBezTo>
                    <a:cubicBezTo>
                      <a:pt x="88" y="19"/>
                      <a:pt x="90" y="23"/>
                      <a:pt x="89" y="20"/>
                    </a:cubicBezTo>
                    <a:cubicBezTo>
                      <a:pt x="90" y="22"/>
                      <a:pt x="90" y="22"/>
                      <a:pt x="90" y="22"/>
                    </a:cubicBezTo>
                    <a:cubicBezTo>
                      <a:pt x="89" y="19"/>
                      <a:pt x="91" y="22"/>
                      <a:pt x="90" y="20"/>
                    </a:cubicBezTo>
                    <a:cubicBezTo>
                      <a:pt x="90" y="20"/>
                      <a:pt x="90" y="20"/>
                      <a:pt x="90" y="20"/>
                    </a:cubicBezTo>
                    <a:cubicBezTo>
                      <a:pt x="91" y="21"/>
                      <a:pt x="90" y="17"/>
                      <a:pt x="91" y="19"/>
                    </a:cubicBezTo>
                    <a:cubicBezTo>
                      <a:pt x="91" y="19"/>
                      <a:pt x="91" y="18"/>
                      <a:pt x="91" y="16"/>
                    </a:cubicBezTo>
                    <a:cubicBezTo>
                      <a:pt x="92" y="19"/>
                      <a:pt x="92" y="19"/>
                      <a:pt x="92" y="19"/>
                    </a:cubicBezTo>
                    <a:cubicBezTo>
                      <a:pt x="93" y="17"/>
                      <a:pt x="94" y="17"/>
                      <a:pt x="94" y="14"/>
                    </a:cubicBezTo>
                    <a:cubicBezTo>
                      <a:pt x="95" y="15"/>
                      <a:pt x="95" y="15"/>
                      <a:pt x="95" y="15"/>
                    </a:cubicBezTo>
                    <a:cubicBezTo>
                      <a:pt x="95" y="13"/>
                      <a:pt x="97" y="17"/>
                      <a:pt x="96" y="13"/>
                    </a:cubicBezTo>
                    <a:cubicBezTo>
                      <a:pt x="96" y="11"/>
                      <a:pt x="96" y="11"/>
                      <a:pt x="96" y="11"/>
                    </a:cubicBezTo>
                    <a:cubicBezTo>
                      <a:pt x="97" y="13"/>
                      <a:pt x="97" y="13"/>
                      <a:pt x="97" y="13"/>
                    </a:cubicBezTo>
                    <a:cubicBezTo>
                      <a:pt x="97" y="12"/>
                      <a:pt x="98" y="13"/>
                      <a:pt x="97" y="11"/>
                    </a:cubicBezTo>
                    <a:cubicBezTo>
                      <a:pt x="98" y="13"/>
                      <a:pt x="98" y="13"/>
                      <a:pt x="98" y="13"/>
                    </a:cubicBezTo>
                    <a:cubicBezTo>
                      <a:pt x="98" y="13"/>
                      <a:pt x="98" y="10"/>
                      <a:pt x="98" y="11"/>
                    </a:cubicBezTo>
                    <a:cubicBezTo>
                      <a:pt x="98" y="11"/>
                      <a:pt x="98" y="11"/>
                      <a:pt x="98" y="11"/>
                    </a:cubicBezTo>
                    <a:cubicBezTo>
                      <a:pt x="101" y="14"/>
                      <a:pt x="104" y="15"/>
                      <a:pt x="104" y="11"/>
                    </a:cubicBezTo>
                    <a:cubicBezTo>
                      <a:pt x="104" y="10"/>
                      <a:pt x="105" y="13"/>
                      <a:pt x="105" y="13"/>
                    </a:cubicBezTo>
                    <a:cubicBezTo>
                      <a:pt x="106" y="9"/>
                      <a:pt x="109" y="14"/>
                      <a:pt x="109" y="8"/>
                    </a:cubicBezTo>
                    <a:cubicBezTo>
                      <a:pt x="110" y="6"/>
                      <a:pt x="108" y="1"/>
                      <a:pt x="10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9" name="Freeform 114"/>
              <p:cNvSpPr/>
              <p:nvPr/>
            </p:nvSpPr>
            <p:spPr bwMode="auto">
              <a:xfrm>
                <a:off x="3897" y="1269"/>
                <a:ext cx="6" cy="2"/>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lnTo>
                      <a:pt x="6" y="0"/>
                    </a:lnTo>
                    <a:lnTo>
                      <a:pt x="0" y="2"/>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0" name="Freeform 115"/>
              <p:cNvSpPr/>
              <p:nvPr/>
            </p:nvSpPr>
            <p:spPr bwMode="auto">
              <a:xfrm>
                <a:off x="3935" y="1214"/>
                <a:ext cx="78" cy="253"/>
              </a:xfrm>
              <a:custGeom>
                <a:avLst/>
                <a:gdLst>
                  <a:gd name="T0" fmla="*/ 15 w 37"/>
                  <a:gd name="T1" fmla="*/ 54 h 119"/>
                  <a:gd name="T2" fmla="*/ 12 w 37"/>
                  <a:gd name="T3" fmla="*/ 62 h 119"/>
                  <a:gd name="T4" fmla="*/ 8 w 37"/>
                  <a:gd name="T5" fmla="*/ 67 h 119"/>
                  <a:gd name="T6" fmla="*/ 6 w 37"/>
                  <a:gd name="T7" fmla="*/ 78 h 119"/>
                  <a:gd name="T8" fmla="*/ 4 w 37"/>
                  <a:gd name="T9" fmla="*/ 84 h 119"/>
                  <a:gd name="T10" fmla="*/ 2 w 37"/>
                  <a:gd name="T11" fmla="*/ 96 h 119"/>
                  <a:gd name="T12" fmla="*/ 5 w 37"/>
                  <a:gd name="T13" fmla="*/ 103 h 119"/>
                  <a:gd name="T14" fmla="*/ 2 w 37"/>
                  <a:gd name="T15" fmla="*/ 111 h 119"/>
                  <a:gd name="T16" fmla="*/ 2 w 37"/>
                  <a:gd name="T17" fmla="*/ 115 h 119"/>
                  <a:gd name="T18" fmla="*/ 7 w 37"/>
                  <a:gd name="T19" fmla="*/ 117 h 119"/>
                  <a:gd name="T20" fmla="*/ 8 w 37"/>
                  <a:gd name="T21" fmla="*/ 117 h 119"/>
                  <a:gd name="T22" fmla="*/ 9 w 37"/>
                  <a:gd name="T23" fmla="*/ 115 h 119"/>
                  <a:gd name="T24" fmla="*/ 12 w 37"/>
                  <a:gd name="T25" fmla="*/ 113 h 119"/>
                  <a:gd name="T26" fmla="*/ 15 w 37"/>
                  <a:gd name="T27" fmla="*/ 110 h 119"/>
                  <a:gd name="T28" fmla="*/ 17 w 37"/>
                  <a:gd name="T29" fmla="*/ 110 h 119"/>
                  <a:gd name="T30" fmla="*/ 17 w 37"/>
                  <a:gd name="T31" fmla="*/ 108 h 119"/>
                  <a:gd name="T32" fmla="*/ 18 w 37"/>
                  <a:gd name="T33" fmla="*/ 108 h 119"/>
                  <a:gd name="T34" fmla="*/ 21 w 37"/>
                  <a:gd name="T35" fmla="*/ 108 h 119"/>
                  <a:gd name="T36" fmla="*/ 15 w 37"/>
                  <a:gd name="T37" fmla="*/ 104 h 119"/>
                  <a:gd name="T38" fmla="*/ 18 w 37"/>
                  <a:gd name="T39" fmla="*/ 104 h 119"/>
                  <a:gd name="T40" fmla="*/ 20 w 37"/>
                  <a:gd name="T41" fmla="*/ 104 h 119"/>
                  <a:gd name="T42" fmla="*/ 22 w 37"/>
                  <a:gd name="T43" fmla="*/ 102 h 119"/>
                  <a:gd name="T44" fmla="*/ 20 w 37"/>
                  <a:gd name="T45" fmla="*/ 100 h 119"/>
                  <a:gd name="T46" fmla="*/ 22 w 37"/>
                  <a:gd name="T47" fmla="*/ 99 h 119"/>
                  <a:gd name="T48" fmla="*/ 15 w 37"/>
                  <a:gd name="T49" fmla="*/ 95 h 119"/>
                  <a:gd name="T50" fmla="*/ 21 w 37"/>
                  <a:gd name="T51" fmla="*/ 97 h 119"/>
                  <a:gd name="T52" fmla="*/ 24 w 37"/>
                  <a:gd name="T53" fmla="*/ 92 h 119"/>
                  <a:gd name="T54" fmla="*/ 24 w 37"/>
                  <a:gd name="T55" fmla="*/ 89 h 119"/>
                  <a:gd name="T56" fmla="*/ 21 w 37"/>
                  <a:gd name="T57" fmla="*/ 85 h 119"/>
                  <a:gd name="T58" fmla="*/ 26 w 37"/>
                  <a:gd name="T59" fmla="*/ 81 h 119"/>
                  <a:gd name="T60" fmla="*/ 24 w 37"/>
                  <a:gd name="T61" fmla="*/ 78 h 119"/>
                  <a:gd name="T62" fmla="*/ 25 w 37"/>
                  <a:gd name="T63" fmla="*/ 77 h 119"/>
                  <a:gd name="T64" fmla="*/ 23 w 37"/>
                  <a:gd name="T65" fmla="*/ 75 h 119"/>
                  <a:gd name="T66" fmla="*/ 27 w 37"/>
                  <a:gd name="T67" fmla="*/ 75 h 119"/>
                  <a:gd name="T68" fmla="*/ 26 w 37"/>
                  <a:gd name="T69" fmla="*/ 72 h 119"/>
                  <a:gd name="T70" fmla="*/ 25 w 37"/>
                  <a:gd name="T71" fmla="*/ 67 h 119"/>
                  <a:gd name="T72" fmla="*/ 29 w 37"/>
                  <a:gd name="T73" fmla="*/ 65 h 119"/>
                  <a:gd name="T74" fmla="*/ 28 w 37"/>
                  <a:gd name="T75" fmla="*/ 61 h 119"/>
                  <a:gd name="T76" fmla="*/ 29 w 37"/>
                  <a:gd name="T77" fmla="*/ 59 h 119"/>
                  <a:gd name="T78" fmla="*/ 29 w 37"/>
                  <a:gd name="T79" fmla="*/ 59 h 119"/>
                  <a:gd name="T80" fmla="*/ 29 w 37"/>
                  <a:gd name="T81" fmla="*/ 56 h 119"/>
                  <a:gd name="T82" fmla="*/ 27 w 37"/>
                  <a:gd name="T83" fmla="*/ 51 h 119"/>
                  <a:gd name="T84" fmla="*/ 25 w 37"/>
                  <a:gd name="T85" fmla="*/ 49 h 119"/>
                  <a:gd name="T86" fmla="*/ 27 w 37"/>
                  <a:gd name="T87" fmla="*/ 47 h 119"/>
                  <a:gd name="T88" fmla="*/ 29 w 37"/>
                  <a:gd name="T89" fmla="*/ 44 h 119"/>
                  <a:gd name="T90" fmla="*/ 27 w 37"/>
                  <a:gd name="T91" fmla="*/ 39 h 119"/>
                  <a:gd name="T92" fmla="*/ 28 w 37"/>
                  <a:gd name="T93" fmla="*/ 37 h 119"/>
                  <a:gd name="T94" fmla="*/ 31 w 37"/>
                  <a:gd name="T95" fmla="*/ 30 h 119"/>
                  <a:gd name="T96" fmla="*/ 32 w 37"/>
                  <a:gd name="T97" fmla="*/ 27 h 119"/>
                  <a:gd name="T98" fmla="*/ 29 w 37"/>
                  <a:gd name="T99" fmla="*/ 19 h 119"/>
                  <a:gd name="T100" fmla="*/ 30 w 37"/>
                  <a:gd name="T101" fmla="*/ 16 h 119"/>
                  <a:gd name="T102" fmla="*/ 26 w 37"/>
                  <a:gd name="T103" fmla="*/ 0 h 119"/>
                  <a:gd name="T104" fmla="*/ 18 w 37"/>
                  <a:gd name="T105" fmla="*/ 21 h 119"/>
                  <a:gd name="T106" fmla="*/ 11 w 37"/>
                  <a:gd name="T10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19">
                    <a:moveTo>
                      <a:pt x="11" y="38"/>
                    </a:moveTo>
                    <a:cubicBezTo>
                      <a:pt x="11" y="42"/>
                      <a:pt x="12" y="46"/>
                      <a:pt x="12" y="50"/>
                    </a:cubicBezTo>
                    <a:cubicBezTo>
                      <a:pt x="15" y="51"/>
                      <a:pt x="13" y="52"/>
                      <a:pt x="16" y="53"/>
                    </a:cubicBezTo>
                    <a:cubicBezTo>
                      <a:pt x="15" y="53"/>
                      <a:pt x="15" y="53"/>
                      <a:pt x="15" y="53"/>
                    </a:cubicBezTo>
                    <a:cubicBezTo>
                      <a:pt x="16" y="53"/>
                      <a:pt x="14" y="53"/>
                      <a:pt x="13" y="54"/>
                    </a:cubicBezTo>
                    <a:cubicBezTo>
                      <a:pt x="14" y="54"/>
                      <a:pt x="13" y="54"/>
                      <a:pt x="15" y="54"/>
                    </a:cubicBezTo>
                    <a:cubicBezTo>
                      <a:pt x="17" y="55"/>
                      <a:pt x="12" y="54"/>
                      <a:pt x="13" y="55"/>
                    </a:cubicBezTo>
                    <a:cubicBezTo>
                      <a:pt x="13" y="55"/>
                      <a:pt x="14" y="55"/>
                      <a:pt x="14" y="55"/>
                    </a:cubicBezTo>
                    <a:cubicBezTo>
                      <a:pt x="16" y="56"/>
                      <a:pt x="13" y="55"/>
                      <a:pt x="11" y="55"/>
                    </a:cubicBezTo>
                    <a:cubicBezTo>
                      <a:pt x="11" y="57"/>
                      <a:pt x="13" y="59"/>
                      <a:pt x="11" y="61"/>
                    </a:cubicBezTo>
                    <a:cubicBezTo>
                      <a:pt x="11" y="60"/>
                      <a:pt x="13" y="61"/>
                      <a:pt x="13" y="61"/>
                    </a:cubicBezTo>
                    <a:cubicBezTo>
                      <a:pt x="9" y="60"/>
                      <a:pt x="13" y="62"/>
                      <a:pt x="12" y="62"/>
                    </a:cubicBezTo>
                    <a:cubicBezTo>
                      <a:pt x="11" y="61"/>
                      <a:pt x="11" y="61"/>
                      <a:pt x="11" y="61"/>
                    </a:cubicBezTo>
                    <a:cubicBezTo>
                      <a:pt x="9" y="62"/>
                      <a:pt x="11" y="63"/>
                      <a:pt x="10" y="63"/>
                    </a:cubicBezTo>
                    <a:cubicBezTo>
                      <a:pt x="11" y="64"/>
                      <a:pt x="8" y="64"/>
                      <a:pt x="9" y="65"/>
                    </a:cubicBezTo>
                    <a:cubicBezTo>
                      <a:pt x="8" y="64"/>
                      <a:pt x="8" y="65"/>
                      <a:pt x="8" y="65"/>
                    </a:cubicBezTo>
                    <a:cubicBezTo>
                      <a:pt x="11" y="66"/>
                      <a:pt x="6" y="66"/>
                      <a:pt x="8" y="67"/>
                    </a:cubicBezTo>
                    <a:cubicBezTo>
                      <a:pt x="8" y="67"/>
                      <a:pt x="8" y="67"/>
                      <a:pt x="8" y="67"/>
                    </a:cubicBezTo>
                    <a:cubicBezTo>
                      <a:pt x="8" y="68"/>
                      <a:pt x="6" y="70"/>
                      <a:pt x="8" y="72"/>
                    </a:cubicBezTo>
                    <a:cubicBezTo>
                      <a:pt x="8" y="73"/>
                      <a:pt x="4" y="73"/>
                      <a:pt x="5" y="75"/>
                    </a:cubicBezTo>
                    <a:cubicBezTo>
                      <a:pt x="7" y="76"/>
                      <a:pt x="7" y="76"/>
                      <a:pt x="7" y="76"/>
                    </a:cubicBezTo>
                    <a:cubicBezTo>
                      <a:pt x="7" y="76"/>
                      <a:pt x="6" y="75"/>
                      <a:pt x="5" y="75"/>
                    </a:cubicBezTo>
                    <a:cubicBezTo>
                      <a:pt x="7" y="76"/>
                      <a:pt x="5" y="76"/>
                      <a:pt x="5" y="77"/>
                    </a:cubicBezTo>
                    <a:cubicBezTo>
                      <a:pt x="5" y="77"/>
                      <a:pt x="5" y="78"/>
                      <a:pt x="6" y="78"/>
                    </a:cubicBezTo>
                    <a:cubicBezTo>
                      <a:pt x="4" y="78"/>
                      <a:pt x="7" y="80"/>
                      <a:pt x="5" y="80"/>
                    </a:cubicBezTo>
                    <a:cubicBezTo>
                      <a:pt x="8" y="81"/>
                      <a:pt x="6" y="80"/>
                      <a:pt x="7" y="81"/>
                    </a:cubicBezTo>
                    <a:cubicBezTo>
                      <a:pt x="7" y="81"/>
                      <a:pt x="6" y="81"/>
                      <a:pt x="5" y="81"/>
                    </a:cubicBezTo>
                    <a:cubicBezTo>
                      <a:pt x="6" y="81"/>
                      <a:pt x="6" y="82"/>
                      <a:pt x="4" y="82"/>
                    </a:cubicBezTo>
                    <a:cubicBezTo>
                      <a:pt x="5" y="82"/>
                      <a:pt x="6" y="83"/>
                      <a:pt x="6" y="83"/>
                    </a:cubicBezTo>
                    <a:cubicBezTo>
                      <a:pt x="3" y="83"/>
                      <a:pt x="5" y="84"/>
                      <a:pt x="4" y="84"/>
                    </a:cubicBezTo>
                    <a:cubicBezTo>
                      <a:pt x="6" y="85"/>
                      <a:pt x="8" y="86"/>
                      <a:pt x="7" y="86"/>
                    </a:cubicBezTo>
                    <a:cubicBezTo>
                      <a:pt x="4" y="85"/>
                      <a:pt x="4" y="85"/>
                      <a:pt x="4" y="85"/>
                    </a:cubicBezTo>
                    <a:cubicBezTo>
                      <a:pt x="5" y="86"/>
                      <a:pt x="2" y="87"/>
                      <a:pt x="4" y="90"/>
                    </a:cubicBezTo>
                    <a:cubicBezTo>
                      <a:pt x="3" y="89"/>
                      <a:pt x="3" y="89"/>
                      <a:pt x="3" y="89"/>
                    </a:cubicBezTo>
                    <a:cubicBezTo>
                      <a:pt x="4" y="91"/>
                      <a:pt x="1" y="92"/>
                      <a:pt x="4" y="95"/>
                    </a:cubicBezTo>
                    <a:cubicBezTo>
                      <a:pt x="3" y="95"/>
                      <a:pt x="2" y="95"/>
                      <a:pt x="2" y="96"/>
                    </a:cubicBezTo>
                    <a:cubicBezTo>
                      <a:pt x="3" y="97"/>
                      <a:pt x="3" y="97"/>
                      <a:pt x="5" y="98"/>
                    </a:cubicBezTo>
                    <a:cubicBezTo>
                      <a:pt x="5" y="98"/>
                      <a:pt x="4" y="98"/>
                      <a:pt x="3" y="98"/>
                    </a:cubicBezTo>
                    <a:cubicBezTo>
                      <a:pt x="2" y="98"/>
                      <a:pt x="0" y="98"/>
                      <a:pt x="2" y="99"/>
                    </a:cubicBezTo>
                    <a:cubicBezTo>
                      <a:pt x="1" y="99"/>
                      <a:pt x="1" y="99"/>
                      <a:pt x="1" y="99"/>
                    </a:cubicBezTo>
                    <a:cubicBezTo>
                      <a:pt x="2" y="100"/>
                      <a:pt x="4" y="101"/>
                      <a:pt x="2" y="102"/>
                    </a:cubicBezTo>
                    <a:cubicBezTo>
                      <a:pt x="3" y="102"/>
                      <a:pt x="3" y="103"/>
                      <a:pt x="5" y="103"/>
                    </a:cubicBezTo>
                    <a:cubicBezTo>
                      <a:pt x="5" y="103"/>
                      <a:pt x="3" y="103"/>
                      <a:pt x="4" y="103"/>
                    </a:cubicBezTo>
                    <a:cubicBezTo>
                      <a:pt x="2" y="102"/>
                      <a:pt x="2" y="102"/>
                      <a:pt x="2" y="102"/>
                    </a:cubicBezTo>
                    <a:cubicBezTo>
                      <a:pt x="1" y="104"/>
                      <a:pt x="2" y="105"/>
                      <a:pt x="3" y="107"/>
                    </a:cubicBezTo>
                    <a:cubicBezTo>
                      <a:pt x="0" y="107"/>
                      <a:pt x="3" y="108"/>
                      <a:pt x="1" y="109"/>
                    </a:cubicBezTo>
                    <a:cubicBezTo>
                      <a:pt x="2" y="110"/>
                      <a:pt x="0" y="110"/>
                      <a:pt x="3" y="111"/>
                    </a:cubicBezTo>
                    <a:cubicBezTo>
                      <a:pt x="2" y="111"/>
                      <a:pt x="2" y="111"/>
                      <a:pt x="2" y="111"/>
                    </a:cubicBezTo>
                    <a:cubicBezTo>
                      <a:pt x="1" y="111"/>
                      <a:pt x="2" y="112"/>
                      <a:pt x="1" y="113"/>
                    </a:cubicBezTo>
                    <a:cubicBezTo>
                      <a:pt x="1" y="114"/>
                      <a:pt x="3" y="114"/>
                      <a:pt x="4" y="114"/>
                    </a:cubicBezTo>
                    <a:cubicBezTo>
                      <a:pt x="2" y="114"/>
                      <a:pt x="2" y="114"/>
                      <a:pt x="2" y="114"/>
                    </a:cubicBezTo>
                    <a:cubicBezTo>
                      <a:pt x="3" y="115"/>
                      <a:pt x="5" y="115"/>
                      <a:pt x="7" y="115"/>
                    </a:cubicBezTo>
                    <a:cubicBezTo>
                      <a:pt x="6" y="115"/>
                      <a:pt x="7" y="115"/>
                      <a:pt x="6" y="115"/>
                    </a:cubicBezTo>
                    <a:cubicBezTo>
                      <a:pt x="5" y="115"/>
                      <a:pt x="4" y="115"/>
                      <a:pt x="2" y="115"/>
                    </a:cubicBezTo>
                    <a:cubicBezTo>
                      <a:pt x="1" y="116"/>
                      <a:pt x="5" y="116"/>
                      <a:pt x="3" y="117"/>
                    </a:cubicBezTo>
                    <a:cubicBezTo>
                      <a:pt x="2" y="117"/>
                      <a:pt x="3" y="118"/>
                      <a:pt x="5" y="117"/>
                    </a:cubicBezTo>
                    <a:cubicBezTo>
                      <a:pt x="4" y="117"/>
                      <a:pt x="4" y="118"/>
                      <a:pt x="3" y="118"/>
                    </a:cubicBezTo>
                    <a:cubicBezTo>
                      <a:pt x="3" y="118"/>
                      <a:pt x="3" y="118"/>
                      <a:pt x="4" y="118"/>
                    </a:cubicBezTo>
                    <a:cubicBezTo>
                      <a:pt x="4" y="118"/>
                      <a:pt x="4" y="118"/>
                      <a:pt x="4" y="118"/>
                    </a:cubicBezTo>
                    <a:cubicBezTo>
                      <a:pt x="5" y="118"/>
                      <a:pt x="5" y="118"/>
                      <a:pt x="7" y="117"/>
                    </a:cubicBezTo>
                    <a:cubicBezTo>
                      <a:pt x="7" y="117"/>
                      <a:pt x="6" y="117"/>
                      <a:pt x="7" y="117"/>
                    </a:cubicBezTo>
                    <a:cubicBezTo>
                      <a:pt x="8" y="117"/>
                      <a:pt x="8" y="117"/>
                      <a:pt x="7" y="118"/>
                    </a:cubicBezTo>
                    <a:cubicBezTo>
                      <a:pt x="6" y="118"/>
                      <a:pt x="5" y="118"/>
                      <a:pt x="4" y="119"/>
                    </a:cubicBezTo>
                    <a:cubicBezTo>
                      <a:pt x="7" y="118"/>
                      <a:pt x="7" y="118"/>
                      <a:pt x="7" y="118"/>
                    </a:cubicBezTo>
                    <a:cubicBezTo>
                      <a:pt x="7" y="118"/>
                      <a:pt x="8" y="118"/>
                      <a:pt x="9" y="117"/>
                    </a:cubicBezTo>
                    <a:cubicBezTo>
                      <a:pt x="8" y="117"/>
                      <a:pt x="8" y="117"/>
                      <a:pt x="8" y="117"/>
                    </a:cubicBezTo>
                    <a:cubicBezTo>
                      <a:pt x="9" y="117"/>
                      <a:pt x="9" y="117"/>
                      <a:pt x="9" y="117"/>
                    </a:cubicBezTo>
                    <a:cubicBezTo>
                      <a:pt x="9" y="117"/>
                      <a:pt x="10" y="116"/>
                      <a:pt x="9" y="116"/>
                    </a:cubicBezTo>
                    <a:cubicBezTo>
                      <a:pt x="7" y="116"/>
                      <a:pt x="7" y="116"/>
                      <a:pt x="7" y="116"/>
                    </a:cubicBezTo>
                    <a:cubicBezTo>
                      <a:pt x="7" y="116"/>
                      <a:pt x="5" y="116"/>
                      <a:pt x="7" y="116"/>
                    </a:cubicBezTo>
                    <a:cubicBezTo>
                      <a:pt x="9" y="115"/>
                      <a:pt x="9" y="115"/>
                      <a:pt x="9" y="115"/>
                    </a:cubicBezTo>
                    <a:cubicBezTo>
                      <a:pt x="9" y="115"/>
                      <a:pt x="8" y="115"/>
                      <a:pt x="9" y="115"/>
                    </a:cubicBezTo>
                    <a:cubicBezTo>
                      <a:pt x="11" y="115"/>
                      <a:pt x="11" y="115"/>
                      <a:pt x="11" y="115"/>
                    </a:cubicBezTo>
                    <a:cubicBezTo>
                      <a:pt x="8" y="115"/>
                      <a:pt x="10" y="114"/>
                      <a:pt x="9" y="114"/>
                    </a:cubicBezTo>
                    <a:cubicBezTo>
                      <a:pt x="10" y="114"/>
                      <a:pt x="10" y="114"/>
                      <a:pt x="10" y="114"/>
                    </a:cubicBezTo>
                    <a:cubicBezTo>
                      <a:pt x="11" y="114"/>
                      <a:pt x="8" y="114"/>
                      <a:pt x="8" y="114"/>
                    </a:cubicBezTo>
                    <a:cubicBezTo>
                      <a:pt x="9" y="114"/>
                      <a:pt x="11" y="114"/>
                      <a:pt x="12" y="114"/>
                    </a:cubicBezTo>
                    <a:cubicBezTo>
                      <a:pt x="12" y="113"/>
                      <a:pt x="10" y="113"/>
                      <a:pt x="12" y="113"/>
                    </a:cubicBezTo>
                    <a:cubicBezTo>
                      <a:pt x="11" y="112"/>
                      <a:pt x="10" y="112"/>
                      <a:pt x="9" y="111"/>
                    </a:cubicBezTo>
                    <a:cubicBezTo>
                      <a:pt x="9" y="111"/>
                      <a:pt x="12" y="112"/>
                      <a:pt x="11" y="111"/>
                    </a:cubicBezTo>
                    <a:cubicBezTo>
                      <a:pt x="12" y="111"/>
                      <a:pt x="13" y="111"/>
                      <a:pt x="14" y="111"/>
                    </a:cubicBezTo>
                    <a:cubicBezTo>
                      <a:pt x="13" y="111"/>
                      <a:pt x="14" y="111"/>
                      <a:pt x="12" y="111"/>
                    </a:cubicBezTo>
                    <a:cubicBezTo>
                      <a:pt x="12" y="110"/>
                      <a:pt x="13" y="110"/>
                      <a:pt x="12" y="109"/>
                    </a:cubicBezTo>
                    <a:cubicBezTo>
                      <a:pt x="12" y="109"/>
                      <a:pt x="14" y="110"/>
                      <a:pt x="15" y="110"/>
                    </a:cubicBezTo>
                    <a:cubicBezTo>
                      <a:pt x="13" y="109"/>
                      <a:pt x="13" y="109"/>
                      <a:pt x="13" y="108"/>
                    </a:cubicBezTo>
                    <a:cubicBezTo>
                      <a:pt x="11" y="108"/>
                      <a:pt x="11" y="108"/>
                      <a:pt x="10" y="108"/>
                    </a:cubicBezTo>
                    <a:cubicBezTo>
                      <a:pt x="9" y="108"/>
                      <a:pt x="9" y="107"/>
                      <a:pt x="9" y="107"/>
                    </a:cubicBezTo>
                    <a:cubicBezTo>
                      <a:pt x="11" y="108"/>
                      <a:pt x="13" y="108"/>
                      <a:pt x="14" y="108"/>
                    </a:cubicBezTo>
                    <a:cubicBezTo>
                      <a:pt x="16" y="108"/>
                      <a:pt x="13" y="108"/>
                      <a:pt x="16" y="109"/>
                    </a:cubicBezTo>
                    <a:cubicBezTo>
                      <a:pt x="18" y="109"/>
                      <a:pt x="18" y="110"/>
                      <a:pt x="17" y="110"/>
                    </a:cubicBezTo>
                    <a:cubicBezTo>
                      <a:pt x="19" y="111"/>
                      <a:pt x="17" y="110"/>
                      <a:pt x="19" y="110"/>
                    </a:cubicBezTo>
                    <a:cubicBezTo>
                      <a:pt x="19" y="110"/>
                      <a:pt x="18" y="110"/>
                      <a:pt x="18" y="109"/>
                    </a:cubicBezTo>
                    <a:cubicBezTo>
                      <a:pt x="17" y="109"/>
                      <a:pt x="16" y="109"/>
                      <a:pt x="15" y="108"/>
                    </a:cubicBezTo>
                    <a:cubicBezTo>
                      <a:pt x="13" y="108"/>
                      <a:pt x="17" y="108"/>
                      <a:pt x="17" y="108"/>
                    </a:cubicBezTo>
                    <a:cubicBezTo>
                      <a:pt x="18" y="109"/>
                      <a:pt x="18" y="109"/>
                      <a:pt x="18" y="109"/>
                    </a:cubicBezTo>
                    <a:cubicBezTo>
                      <a:pt x="19" y="109"/>
                      <a:pt x="17" y="108"/>
                      <a:pt x="17" y="108"/>
                    </a:cubicBezTo>
                    <a:cubicBezTo>
                      <a:pt x="21" y="109"/>
                      <a:pt x="18" y="108"/>
                      <a:pt x="20" y="109"/>
                    </a:cubicBezTo>
                    <a:cubicBezTo>
                      <a:pt x="22" y="109"/>
                      <a:pt x="22" y="109"/>
                      <a:pt x="22" y="109"/>
                    </a:cubicBezTo>
                    <a:cubicBezTo>
                      <a:pt x="22" y="109"/>
                      <a:pt x="19" y="109"/>
                      <a:pt x="20" y="108"/>
                    </a:cubicBezTo>
                    <a:cubicBezTo>
                      <a:pt x="21" y="109"/>
                      <a:pt x="21" y="109"/>
                      <a:pt x="21" y="109"/>
                    </a:cubicBezTo>
                    <a:cubicBezTo>
                      <a:pt x="21" y="108"/>
                      <a:pt x="21" y="108"/>
                      <a:pt x="21" y="108"/>
                    </a:cubicBezTo>
                    <a:cubicBezTo>
                      <a:pt x="20" y="108"/>
                      <a:pt x="18" y="108"/>
                      <a:pt x="18" y="108"/>
                    </a:cubicBezTo>
                    <a:cubicBezTo>
                      <a:pt x="15" y="107"/>
                      <a:pt x="18" y="108"/>
                      <a:pt x="17" y="107"/>
                    </a:cubicBezTo>
                    <a:cubicBezTo>
                      <a:pt x="15" y="106"/>
                      <a:pt x="17" y="107"/>
                      <a:pt x="16" y="107"/>
                    </a:cubicBezTo>
                    <a:cubicBezTo>
                      <a:pt x="14" y="106"/>
                      <a:pt x="14" y="106"/>
                      <a:pt x="14" y="106"/>
                    </a:cubicBezTo>
                    <a:cubicBezTo>
                      <a:pt x="14" y="105"/>
                      <a:pt x="16" y="106"/>
                      <a:pt x="17" y="106"/>
                    </a:cubicBezTo>
                    <a:cubicBezTo>
                      <a:pt x="17" y="106"/>
                      <a:pt x="17" y="107"/>
                      <a:pt x="16" y="106"/>
                    </a:cubicBezTo>
                    <a:cubicBezTo>
                      <a:pt x="18" y="107"/>
                      <a:pt x="20" y="107"/>
                      <a:pt x="21" y="108"/>
                    </a:cubicBezTo>
                    <a:cubicBezTo>
                      <a:pt x="22" y="108"/>
                      <a:pt x="20" y="107"/>
                      <a:pt x="20" y="107"/>
                    </a:cubicBezTo>
                    <a:cubicBezTo>
                      <a:pt x="19" y="107"/>
                      <a:pt x="18" y="107"/>
                      <a:pt x="17" y="106"/>
                    </a:cubicBezTo>
                    <a:cubicBezTo>
                      <a:pt x="13" y="105"/>
                      <a:pt x="21" y="107"/>
                      <a:pt x="20" y="106"/>
                    </a:cubicBezTo>
                    <a:cubicBezTo>
                      <a:pt x="17" y="106"/>
                      <a:pt x="16" y="104"/>
                      <a:pt x="13" y="104"/>
                    </a:cubicBezTo>
                    <a:cubicBezTo>
                      <a:pt x="12" y="104"/>
                      <a:pt x="12" y="103"/>
                      <a:pt x="12" y="103"/>
                    </a:cubicBezTo>
                    <a:cubicBezTo>
                      <a:pt x="14" y="104"/>
                      <a:pt x="13" y="103"/>
                      <a:pt x="15" y="104"/>
                    </a:cubicBezTo>
                    <a:cubicBezTo>
                      <a:pt x="15" y="104"/>
                      <a:pt x="15" y="104"/>
                      <a:pt x="15" y="104"/>
                    </a:cubicBezTo>
                    <a:cubicBezTo>
                      <a:pt x="18" y="105"/>
                      <a:pt x="18" y="105"/>
                      <a:pt x="18" y="105"/>
                    </a:cubicBezTo>
                    <a:cubicBezTo>
                      <a:pt x="22" y="106"/>
                      <a:pt x="22" y="106"/>
                      <a:pt x="22" y="106"/>
                    </a:cubicBezTo>
                    <a:cubicBezTo>
                      <a:pt x="21" y="105"/>
                      <a:pt x="20" y="105"/>
                      <a:pt x="19" y="105"/>
                    </a:cubicBezTo>
                    <a:cubicBezTo>
                      <a:pt x="20" y="105"/>
                      <a:pt x="21" y="105"/>
                      <a:pt x="21" y="105"/>
                    </a:cubicBezTo>
                    <a:cubicBezTo>
                      <a:pt x="20" y="105"/>
                      <a:pt x="18" y="104"/>
                      <a:pt x="18" y="104"/>
                    </a:cubicBezTo>
                    <a:cubicBezTo>
                      <a:pt x="18" y="103"/>
                      <a:pt x="20" y="104"/>
                      <a:pt x="20" y="104"/>
                    </a:cubicBezTo>
                    <a:cubicBezTo>
                      <a:pt x="22" y="105"/>
                      <a:pt x="22" y="105"/>
                      <a:pt x="22" y="105"/>
                    </a:cubicBezTo>
                    <a:cubicBezTo>
                      <a:pt x="21" y="104"/>
                      <a:pt x="23" y="105"/>
                      <a:pt x="22" y="105"/>
                    </a:cubicBezTo>
                    <a:cubicBezTo>
                      <a:pt x="21" y="104"/>
                      <a:pt x="20" y="104"/>
                      <a:pt x="18" y="103"/>
                    </a:cubicBezTo>
                    <a:cubicBezTo>
                      <a:pt x="18" y="103"/>
                      <a:pt x="19" y="103"/>
                      <a:pt x="19" y="103"/>
                    </a:cubicBezTo>
                    <a:cubicBezTo>
                      <a:pt x="20" y="104"/>
                      <a:pt x="20" y="104"/>
                      <a:pt x="20" y="104"/>
                    </a:cubicBezTo>
                    <a:cubicBezTo>
                      <a:pt x="20" y="103"/>
                      <a:pt x="23" y="104"/>
                      <a:pt x="23" y="104"/>
                    </a:cubicBezTo>
                    <a:cubicBezTo>
                      <a:pt x="21" y="103"/>
                      <a:pt x="21" y="103"/>
                      <a:pt x="21" y="103"/>
                    </a:cubicBezTo>
                    <a:cubicBezTo>
                      <a:pt x="23" y="104"/>
                      <a:pt x="23" y="104"/>
                      <a:pt x="23" y="104"/>
                    </a:cubicBezTo>
                    <a:cubicBezTo>
                      <a:pt x="22" y="103"/>
                      <a:pt x="22" y="103"/>
                      <a:pt x="21" y="103"/>
                    </a:cubicBezTo>
                    <a:cubicBezTo>
                      <a:pt x="23" y="103"/>
                      <a:pt x="23" y="103"/>
                      <a:pt x="23" y="103"/>
                    </a:cubicBezTo>
                    <a:cubicBezTo>
                      <a:pt x="22" y="103"/>
                      <a:pt x="20" y="102"/>
                      <a:pt x="22" y="102"/>
                    </a:cubicBezTo>
                    <a:cubicBezTo>
                      <a:pt x="19" y="102"/>
                      <a:pt x="22" y="103"/>
                      <a:pt x="20" y="102"/>
                    </a:cubicBezTo>
                    <a:cubicBezTo>
                      <a:pt x="19" y="102"/>
                      <a:pt x="19" y="101"/>
                      <a:pt x="19" y="101"/>
                    </a:cubicBezTo>
                    <a:cubicBezTo>
                      <a:pt x="21" y="102"/>
                      <a:pt x="19" y="101"/>
                      <a:pt x="19" y="101"/>
                    </a:cubicBezTo>
                    <a:cubicBezTo>
                      <a:pt x="20" y="101"/>
                      <a:pt x="21" y="101"/>
                      <a:pt x="21" y="101"/>
                    </a:cubicBezTo>
                    <a:cubicBezTo>
                      <a:pt x="19" y="101"/>
                      <a:pt x="19" y="101"/>
                      <a:pt x="19" y="101"/>
                    </a:cubicBezTo>
                    <a:cubicBezTo>
                      <a:pt x="23" y="102"/>
                      <a:pt x="19" y="100"/>
                      <a:pt x="20" y="100"/>
                    </a:cubicBezTo>
                    <a:cubicBezTo>
                      <a:pt x="21" y="101"/>
                      <a:pt x="22" y="101"/>
                      <a:pt x="23" y="101"/>
                    </a:cubicBezTo>
                    <a:cubicBezTo>
                      <a:pt x="20" y="100"/>
                      <a:pt x="20" y="99"/>
                      <a:pt x="18" y="99"/>
                    </a:cubicBezTo>
                    <a:cubicBezTo>
                      <a:pt x="19" y="99"/>
                      <a:pt x="21" y="100"/>
                      <a:pt x="23" y="101"/>
                    </a:cubicBezTo>
                    <a:cubicBezTo>
                      <a:pt x="21" y="100"/>
                      <a:pt x="25" y="101"/>
                      <a:pt x="22" y="100"/>
                    </a:cubicBezTo>
                    <a:cubicBezTo>
                      <a:pt x="21" y="100"/>
                      <a:pt x="21" y="99"/>
                      <a:pt x="19" y="99"/>
                    </a:cubicBezTo>
                    <a:cubicBezTo>
                      <a:pt x="20" y="98"/>
                      <a:pt x="21" y="99"/>
                      <a:pt x="22" y="99"/>
                    </a:cubicBezTo>
                    <a:cubicBezTo>
                      <a:pt x="21" y="99"/>
                      <a:pt x="19" y="98"/>
                      <a:pt x="19" y="98"/>
                    </a:cubicBezTo>
                    <a:cubicBezTo>
                      <a:pt x="19" y="98"/>
                      <a:pt x="17" y="97"/>
                      <a:pt x="19" y="97"/>
                    </a:cubicBezTo>
                    <a:cubicBezTo>
                      <a:pt x="20" y="98"/>
                      <a:pt x="19" y="98"/>
                      <a:pt x="20" y="98"/>
                    </a:cubicBezTo>
                    <a:cubicBezTo>
                      <a:pt x="21" y="98"/>
                      <a:pt x="17" y="96"/>
                      <a:pt x="16" y="96"/>
                    </a:cubicBezTo>
                    <a:cubicBezTo>
                      <a:pt x="15" y="95"/>
                      <a:pt x="13" y="94"/>
                      <a:pt x="12" y="94"/>
                    </a:cubicBezTo>
                    <a:cubicBezTo>
                      <a:pt x="13" y="93"/>
                      <a:pt x="13" y="94"/>
                      <a:pt x="15" y="95"/>
                    </a:cubicBezTo>
                    <a:cubicBezTo>
                      <a:pt x="14" y="94"/>
                      <a:pt x="14" y="94"/>
                      <a:pt x="14" y="94"/>
                    </a:cubicBezTo>
                    <a:cubicBezTo>
                      <a:pt x="17" y="95"/>
                      <a:pt x="19" y="97"/>
                      <a:pt x="21" y="97"/>
                    </a:cubicBezTo>
                    <a:cubicBezTo>
                      <a:pt x="20" y="97"/>
                      <a:pt x="20" y="97"/>
                      <a:pt x="20" y="97"/>
                    </a:cubicBezTo>
                    <a:cubicBezTo>
                      <a:pt x="23" y="98"/>
                      <a:pt x="23" y="98"/>
                      <a:pt x="23" y="98"/>
                    </a:cubicBezTo>
                    <a:cubicBezTo>
                      <a:pt x="21" y="97"/>
                      <a:pt x="23" y="97"/>
                      <a:pt x="22" y="97"/>
                    </a:cubicBezTo>
                    <a:cubicBezTo>
                      <a:pt x="21" y="96"/>
                      <a:pt x="23" y="97"/>
                      <a:pt x="21" y="97"/>
                    </a:cubicBezTo>
                    <a:cubicBezTo>
                      <a:pt x="21" y="97"/>
                      <a:pt x="19" y="95"/>
                      <a:pt x="20" y="95"/>
                    </a:cubicBezTo>
                    <a:cubicBezTo>
                      <a:pt x="23" y="97"/>
                      <a:pt x="23" y="97"/>
                      <a:pt x="23" y="97"/>
                    </a:cubicBezTo>
                    <a:cubicBezTo>
                      <a:pt x="23" y="97"/>
                      <a:pt x="21" y="96"/>
                      <a:pt x="22" y="96"/>
                    </a:cubicBezTo>
                    <a:cubicBezTo>
                      <a:pt x="23" y="96"/>
                      <a:pt x="23" y="96"/>
                      <a:pt x="23" y="96"/>
                    </a:cubicBezTo>
                    <a:cubicBezTo>
                      <a:pt x="23" y="96"/>
                      <a:pt x="24" y="94"/>
                      <a:pt x="20" y="92"/>
                    </a:cubicBezTo>
                    <a:cubicBezTo>
                      <a:pt x="22" y="92"/>
                      <a:pt x="22" y="92"/>
                      <a:pt x="24" y="92"/>
                    </a:cubicBezTo>
                    <a:cubicBezTo>
                      <a:pt x="23" y="92"/>
                      <a:pt x="22" y="91"/>
                      <a:pt x="22" y="91"/>
                    </a:cubicBezTo>
                    <a:cubicBezTo>
                      <a:pt x="24" y="91"/>
                      <a:pt x="24" y="91"/>
                      <a:pt x="24" y="91"/>
                    </a:cubicBezTo>
                    <a:cubicBezTo>
                      <a:pt x="25" y="91"/>
                      <a:pt x="23" y="90"/>
                      <a:pt x="23" y="90"/>
                    </a:cubicBezTo>
                    <a:cubicBezTo>
                      <a:pt x="24" y="90"/>
                      <a:pt x="24" y="90"/>
                      <a:pt x="24" y="90"/>
                    </a:cubicBezTo>
                    <a:cubicBezTo>
                      <a:pt x="25" y="90"/>
                      <a:pt x="23" y="89"/>
                      <a:pt x="23" y="89"/>
                    </a:cubicBezTo>
                    <a:cubicBezTo>
                      <a:pt x="24" y="89"/>
                      <a:pt x="24" y="89"/>
                      <a:pt x="24" y="89"/>
                    </a:cubicBezTo>
                    <a:cubicBezTo>
                      <a:pt x="23" y="89"/>
                      <a:pt x="23" y="89"/>
                      <a:pt x="23" y="89"/>
                    </a:cubicBezTo>
                    <a:cubicBezTo>
                      <a:pt x="22" y="88"/>
                      <a:pt x="23" y="88"/>
                      <a:pt x="25" y="89"/>
                    </a:cubicBezTo>
                    <a:cubicBezTo>
                      <a:pt x="23" y="88"/>
                      <a:pt x="23" y="88"/>
                      <a:pt x="23" y="88"/>
                    </a:cubicBezTo>
                    <a:cubicBezTo>
                      <a:pt x="25" y="88"/>
                      <a:pt x="25" y="88"/>
                      <a:pt x="25" y="86"/>
                    </a:cubicBezTo>
                    <a:cubicBezTo>
                      <a:pt x="24" y="87"/>
                      <a:pt x="23" y="86"/>
                      <a:pt x="22" y="86"/>
                    </a:cubicBezTo>
                    <a:cubicBezTo>
                      <a:pt x="20" y="86"/>
                      <a:pt x="22" y="86"/>
                      <a:pt x="21" y="85"/>
                    </a:cubicBezTo>
                    <a:cubicBezTo>
                      <a:pt x="24" y="86"/>
                      <a:pt x="24" y="86"/>
                      <a:pt x="24" y="86"/>
                    </a:cubicBezTo>
                    <a:cubicBezTo>
                      <a:pt x="27" y="86"/>
                      <a:pt x="25" y="85"/>
                      <a:pt x="25" y="84"/>
                    </a:cubicBezTo>
                    <a:cubicBezTo>
                      <a:pt x="24" y="83"/>
                      <a:pt x="24" y="83"/>
                      <a:pt x="24" y="83"/>
                    </a:cubicBezTo>
                    <a:cubicBezTo>
                      <a:pt x="27" y="83"/>
                      <a:pt x="24" y="82"/>
                      <a:pt x="25" y="82"/>
                    </a:cubicBezTo>
                    <a:cubicBezTo>
                      <a:pt x="24" y="82"/>
                      <a:pt x="22" y="81"/>
                      <a:pt x="22" y="80"/>
                    </a:cubicBezTo>
                    <a:cubicBezTo>
                      <a:pt x="20" y="79"/>
                      <a:pt x="25" y="81"/>
                      <a:pt x="26" y="81"/>
                    </a:cubicBezTo>
                    <a:cubicBezTo>
                      <a:pt x="25" y="80"/>
                      <a:pt x="25" y="80"/>
                      <a:pt x="25" y="80"/>
                    </a:cubicBezTo>
                    <a:cubicBezTo>
                      <a:pt x="25" y="80"/>
                      <a:pt x="25" y="80"/>
                      <a:pt x="25" y="80"/>
                    </a:cubicBezTo>
                    <a:cubicBezTo>
                      <a:pt x="24" y="80"/>
                      <a:pt x="24" y="79"/>
                      <a:pt x="25" y="79"/>
                    </a:cubicBezTo>
                    <a:cubicBezTo>
                      <a:pt x="25" y="79"/>
                      <a:pt x="25" y="79"/>
                      <a:pt x="25" y="79"/>
                    </a:cubicBezTo>
                    <a:cubicBezTo>
                      <a:pt x="25" y="79"/>
                      <a:pt x="26" y="79"/>
                      <a:pt x="26" y="79"/>
                    </a:cubicBezTo>
                    <a:cubicBezTo>
                      <a:pt x="24" y="78"/>
                      <a:pt x="26" y="78"/>
                      <a:pt x="24" y="78"/>
                    </a:cubicBezTo>
                    <a:cubicBezTo>
                      <a:pt x="25" y="78"/>
                      <a:pt x="25" y="78"/>
                      <a:pt x="25" y="78"/>
                    </a:cubicBezTo>
                    <a:cubicBezTo>
                      <a:pt x="23" y="77"/>
                      <a:pt x="23" y="77"/>
                      <a:pt x="23" y="77"/>
                    </a:cubicBezTo>
                    <a:cubicBezTo>
                      <a:pt x="24" y="77"/>
                      <a:pt x="24" y="77"/>
                      <a:pt x="24" y="77"/>
                    </a:cubicBezTo>
                    <a:cubicBezTo>
                      <a:pt x="26" y="78"/>
                      <a:pt x="26" y="78"/>
                      <a:pt x="26" y="78"/>
                    </a:cubicBezTo>
                    <a:cubicBezTo>
                      <a:pt x="27" y="78"/>
                      <a:pt x="25" y="77"/>
                      <a:pt x="24" y="77"/>
                    </a:cubicBezTo>
                    <a:cubicBezTo>
                      <a:pt x="23" y="76"/>
                      <a:pt x="24" y="77"/>
                      <a:pt x="25" y="77"/>
                    </a:cubicBezTo>
                    <a:cubicBezTo>
                      <a:pt x="26" y="77"/>
                      <a:pt x="25" y="77"/>
                      <a:pt x="25" y="77"/>
                    </a:cubicBezTo>
                    <a:cubicBezTo>
                      <a:pt x="26" y="78"/>
                      <a:pt x="25" y="77"/>
                      <a:pt x="26" y="77"/>
                    </a:cubicBezTo>
                    <a:cubicBezTo>
                      <a:pt x="26" y="77"/>
                      <a:pt x="24" y="77"/>
                      <a:pt x="25" y="77"/>
                    </a:cubicBezTo>
                    <a:cubicBezTo>
                      <a:pt x="25" y="76"/>
                      <a:pt x="25" y="76"/>
                      <a:pt x="26" y="76"/>
                    </a:cubicBezTo>
                    <a:cubicBezTo>
                      <a:pt x="26" y="76"/>
                      <a:pt x="26" y="76"/>
                      <a:pt x="25" y="75"/>
                    </a:cubicBezTo>
                    <a:cubicBezTo>
                      <a:pt x="25" y="76"/>
                      <a:pt x="24" y="76"/>
                      <a:pt x="23" y="75"/>
                    </a:cubicBezTo>
                    <a:cubicBezTo>
                      <a:pt x="23" y="75"/>
                      <a:pt x="23" y="75"/>
                      <a:pt x="23" y="75"/>
                    </a:cubicBezTo>
                    <a:cubicBezTo>
                      <a:pt x="24" y="75"/>
                      <a:pt x="24" y="75"/>
                      <a:pt x="24" y="75"/>
                    </a:cubicBezTo>
                    <a:cubicBezTo>
                      <a:pt x="23" y="75"/>
                      <a:pt x="24" y="75"/>
                      <a:pt x="22" y="75"/>
                    </a:cubicBezTo>
                    <a:cubicBezTo>
                      <a:pt x="25" y="75"/>
                      <a:pt x="25" y="75"/>
                      <a:pt x="25" y="75"/>
                    </a:cubicBezTo>
                    <a:cubicBezTo>
                      <a:pt x="23" y="74"/>
                      <a:pt x="23" y="74"/>
                      <a:pt x="23" y="74"/>
                    </a:cubicBezTo>
                    <a:cubicBezTo>
                      <a:pt x="25" y="74"/>
                      <a:pt x="27" y="75"/>
                      <a:pt x="27" y="75"/>
                    </a:cubicBezTo>
                    <a:cubicBezTo>
                      <a:pt x="26" y="74"/>
                      <a:pt x="26" y="74"/>
                      <a:pt x="26" y="74"/>
                    </a:cubicBezTo>
                    <a:cubicBezTo>
                      <a:pt x="26" y="73"/>
                      <a:pt x="26" y="74"/>
                      <a:pt x="27" y="74"/>
                    </a:cubicBezTo>
                    <a:cubicBezTo>
                      <a:pt x="28" y="73"/>
                      <a:pt x="22" y="72"/>
                      <a:pt x="24" y="72"/>
                    </a:cubicBezTo>
                    <a:cubicBezTo>
                      <a:pt x="26" y="72"/>
                      <a:pt x="26" y="72"/>
                      <a:pt x="27" y="72"/>
                    </a:cubicBezTo>
                    <a:cubicBezTo>
                      <a:pt x="27" y="72"/>
                      <a:pt x="26" y="72"/>
                      <a:pt x="26" y="72"/>
                    </a:cubicBezTo>
                    <a:cubicBezTo>
                      <a:pt x="25" y="72"/>
                      <a:pt x="27" y="72"/>
                      <a:pt x="26" y="72"/>
                    </a:cubicBezTo>
                    <a:cubicBezTo>
                      <a:pt x="25" y="72"/>
                      <a:pt x="25" y="72"/>
                      <a:pt x="25" y="72"/>
                    </a:cubicBezTo>
                    <a:cubicBezTo>
                      <a:pt x="29" y="72"/>
                      <a:pt x="26" y="70"/>
                      <a:pt x="28" y="70"/>
                    </a:cubicBezTo>
                    <a:cubicBezTo>
                      <a:pt x="26" y="69"/>
                      <a:pt x="28" y="69"/>
                      <a:pt x="27" y="69"/>
                    </a:cubicBezTo>
                    <a:cubicBezTo>
                      <a:pt x="29" y="70"/>
                      <a:pt x="27" y="68"/>
                      <a:pt x="28" y="69"/>
                    </a:cubicBezTo>
                    <a:cubicBezTo>
                      <a:pt x="26" y="68"/>
                      <a:pt x="26" y="68"/>
                      <a:pt x="26" y="68"/>
                    </a:cubicBezTo>
                    <a:cubicBezTo>
                      <a:pt x="27" y="68"/>
                      <a:pt x="22" y="66"/>
                      <a:pt x="25" y="67"/>
                    </a:cubicBezTo>
                    <a:cubicBezTo>
                      <a:pt x="26" y="67"/>
                      <a:pt x="27" y="67"/>
                      <a:pt x="27" y="68"/>
                    </a:cubicBezTo>
                    <a:cubicBezTo>
                      <a:pt x="30" y="68"/>
                      <a:pt x="25" y="66"/>
                      <a:pt x="29" y="67"/>
                    </a:cubicBezTo>
                    <a:cubicBezTo>
                      <a:pt x="28" y="66"/>
                      <a:pt x="26" y="66"/>
                      <a:pt x="25" y="65"/>
                    </a:cubicBezTo>
                    <a:cubicBezTo>
                      <a:pt x="26" y="65"/>
                      <a:pt x="28" y="65"/>
                      <a:pt x="28" y="65"/>
                    </a:cubicBezTo>
                    <a:cubicBezTo>
                      <a:pt x="28" y="65"/>
                      <a:pt x="27" y="65"/>
                      <a:pt x="28" y="65"/>
                    </a:cubicBezTo>
                    <a:cubicBezTo>
                      <a:pt x="28" y="65"/>
                      <a:pt x="28" y="65"/>
                      <a:pt x="29" y="65"/>
                    </a:cubicBezTo>
                    <a:cubicBezTo>
                      <a:pt x="30" y="65"/>
                      <a:pt x="28" y="64"/>
                      <a:pt x="28" y="64"/>
                    </a:cubicBezTo>
                    <a:cubicBezTo>
                      <a:pt x="30" y="64"/>
                      <a:pt x="29" y="63"/>
                      <a:pt x="30" y="63"/>
                    </a:cubicBezTo>
                    <a:cubicBezTo>
                      <a:pt x="28" y="62"/>
                      <a:pt x="31" y="63"/>
                      <a:pt x="28" y="62"/>
                    </a:cubicBezTo>
                    <a:cubicBezTo>
                      <a:pt x="29" y="62"/>
                      <a:pt x="29" y="62"/>
                      <a:pt x="29" y="62"/>
                    </a:cubicBezTo>
                    <a:cubicBezTo>
                      <a:pt x="28" y="62"/>
                      <a:pt x="26" y="61"/>
                      <a:pt x="26" y="61"/>
                    </a:cubicBezTo>
                    <a:cubicBezTo>
                      <a:pt x="28" y="61"/>
                      <a:pt x="28" y="61"/>
                      <a:pt x="28" y="61"/>
                    </a:cubicBezTo>
                    <a:cubicBezTo>
                      <a:pt x="30" y="62"/>
                      <a:pt x="29" y="61"/>
                      <a:pt x="30" y="61"/>
                    </a:cubicBezTo>
                    <a:cubicBezTo>
                      <a:pt x="28" y="61"/>
                      <a:pt x="30" y="61"/>
                      <a:pt x="28" y="61"/>
                    </a:cubicBezTo>
                    <a:cubicBezTo>
                      <a:pt x="28" y="60"/>
                      <a:pt x="28" y="60"/>
                      <a:pt x="28" y="60"/>
                    </a:cubicBezTo>
                    <a:cubicBezTo>
                      <a:pt x="27" y="60"/>
                      <a:pt x="27" y="60"/>
                      <a:pt x="27" y="59"/>
                    </a:cubicBezTo>
                    <a:cubicBezTo>
                      <a:pt x="27" y="59"/>
                      <a:pt x="29" y="60"/>
                      <a:pt x="29" y="60"/>
                    </a:cubicBezTo>
                    <a:cubicBezTo>
                      <a:pt x="30" y="60"/>
                      <a:pt x="29" y="60"/>
                      <a:pt x="29" y="59"/>
                    </a:cubicBezTo>
                    <a:cubicBezTo>
                      <a:pt x="29" y="59"/>
                      <a:pt x="29" y="59"/>
                      <a:pt x="28"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30" y="59"/>
                    </a:cubicBezTo>
                    <a:cubicBezTo>
                      <a:pt x="31" y="59"/>
                      <a:pt x="31" y="59"/>
                      <a:pt x="31" y="59"/>
                    </a:cubicBezTo>
                    <a:cubicBezTo>
                      <a:pt x="31" y="59"/>
                      <a:pt x="30" y="58"/>
                      <a:pt x="29" y="58"/>
                    </a:cubicBezTo>
                    <a:cubicBezTo>
                      <a:pt x="30" y="58"/>
                      <a:pt x="29" y="56"/>
                      <a:pt x="28" y="56"/>
                    </a:cubicBezTo>
                    <a:cubicBezTo>
                      <a:pt x="28" y="56"/>
                      <a:pt x="30" y="56"/>
                      <a:pt x="29" y="56"/>
                    </a:cubicBezTo>
                    <a:cubicBezTo>
                      <a:pt x="29" y="56"/>
                      <a:pt x="27" y="55"/>
                      <a:pt x="28" y="55"/>
                    </a:cubicBezTo>
                    <a:cubicBezTo>
                      <a:pt x="28" y="55"/>
                      <a:pt x="30" y="55"/>
                      <a:pt x="30" y="55"/>
                    </a:cubicBezTo>
                    <a:cubicBezTo>
                      <a:pt x="30" y="55"/>
                      <a:pt x="28" y="55"/>
                      <a:pt x="28" y="55"/>
                    </a:cubicBezTo>
                    <a:cubicBezTo>
                      <a:pt x="31" y="55"/>
                      <a:pt x="27" y="53"/>
                      <a:pt x="29" y="53"/>
                    </a:cubicBezTo>
                    <a:cubicBezTo>
                      <a:pt x="29" y="53"/>
                      <a:pt x="30" y="53"/>
                      <a:pt x="30" y="53"/>
                    </a:cubicBezTo>
                    <a:cubicBezTo>
                      <a:pt x="30" y="53"/>
                      <a:pt x="29" y="52"/>
                      <a:pt x="27" y="51"/>
                    </a:cubicBezTo>
                    <a:cubicBezTo>
                      <a:pt x="29" y="52"/>
                      <a:pt x="29" y="52"/>
                      <a:pt x="29" y="52"/>
                    </a:cubicBezTo>
                    <a:cubicBezTo>
                      <a:pt x="29" y="51"/>
                      <a:pt x="29" y="51"/>
                      <a:pt x="27" y="50"/>
                    </a:cubicBezTo>
                    <a:cubicBezTo>
                      <a:pt x="27" y="51"/>
                      <a:pt x="28" y="51"/>
                      <a:pt x="28" y="51"/>
                    </a:cubicBezTo>
                    <a:cubicBezTo>
                      <a:pt x="27" y="51"/>
                      <a:pt x="25" y="50"/>
                      <a:pt x="26" y="50"/>
                    </a:cubicBezTo>
                    <a:cubicBezTo>
                      <a:pt x="26" y="50"/>
                      <a:pt x="26" y="50"/>
                      <a:pt x="26" y="50"/>
                    </a:cubicBezTo>
                    <a:cubicBezTo>
                      <a:pt x="26" y="50"/>
                      <a:pt x="25" y="49"/>
                      <a:pt x="25" y="49"/>
                    </a:cubicBezTo>
                    <a:cubicBezTo>
                      <a:pt x="26" y="49"/>
                      <a:pt x="26" y="49"/>
                      <a:pt x="27" y="49"/>
                    </a:cubicBezTo>
                    <a:cubicBezTo>
                      <a:pt x="29" y="50"/>
                      <a:pt x="28" y="49"/>
                      <a:pt x="29" y="49"/>
                    </a:cubicBezTo>
                    <a:cubicBezTo>
                      <a:pt x="27" y="48"/>
                      <a:pt x="27" y="48"/>
                      <a:pt x="27" y="48"/>
                    </a:cubicBezTo>
                    <a:cubicBezTo>
                      <a:pt x="26" y="48"/>
                      <a:pt x="29" y="49"/>
                      <a:pt x="29" y="48"/>
                    </a:cubicBezTo>
                    <a:cubicBezTo>
                      <a:pt x="24" y="47"/>
                      <a:pt x="24" y="47"/>
                      <a:pt x="24" y="47"/>
                    </a:cubicBezTo>
                    <a:cubicBezTo>
                      <a:pt x="24" y="47"/>
                      <a:pt x="26" y="47"/>
                      <a:pt x="27" y="47"/>
                    </a:cubicBezTo>
                    <a:cubicBezTo>
                      <a:pt x="27" y="47"/>
                      <a:pt x="24" y="46"/>
                      <a:pt x="22" y="45"/>
                    </a:cubicBezTo>
                    <a:cubicBezTo>
                      <a:pt x="23" y="45"/>
                      <a:pt x="22" y="44"/>
                      <a:pt x="22" y="44"/>
                    </a:cubicBezTo>
                    <a:cubicBezTo>
                      <a:pt x="23" y="44"/>
                      <a:pt x="22" y="44"/>
                      <a:pt x="23" y="44"/>
                    </a:cubicBezTo>
                    <a:cubicBezTo>
                      <a:pt x="25" y="44"/>
                      <a:pt x="25" y="44"/>
                      <a:pt x="25" y="44"/>
                    </a:cubicBezTo>
                    <a:cubicBezTo>
                      <a:pt x="25" y="45"/>
                      <a:pt x="27" y="45"/>
                      <a:pt x="28" y="45"/>
                    </a:cubicBezTo>
                    <a:cubicBezTo>
                      <a:pt x="27" y="45"/>
                      <a:pt x="28" y="44"/>
                      <a:pt x="29" y="44"/>
                    </a:cubicBezTo>
                    <a:cubicBezTo>
                      <a:pt x="26" y="44"/>
                      <a:pt x="27" y="43"/>
                      <a:pt x="25" y="42"/>
                    </a:cubicBezTo>
                    <a:cubicBezTo>
                      <a:pt x="24" y="42"/>
                      <a:pt x="27" y="43"/>
                      <a:pt x="28" y="43"/>
                    </a:cubicBezTo>
                    <a:cubicBezTo>
                      <a:pt x="27" y="42"/>
                      <a:pt x="27" y="41"/>
                      <a:pt x="27" y="41"/>
                    </a:cubicBezTo>
                    <a:cubicBezTo>
                      <a:pt x="28" y="41"/>
                      <a:pt x="28" y="41"/>
                      <a:pt x="28" y="41"/>
                    </a:cubicBezTo>
                    <a:cubicBezTo>
                      <a:pt x="27" y="40"/>
                      <a:pt x="28" y="40"/>
                      <a:pt x="26" y="39"/>
                    </a:cubicBezTo>
                    <a:cubicBezTo>
                      <a:pt x="27" y="39"/>
                      <a:pt x="27" y="39"/>
                      <a:pt x="27" y="39"/>
                    </a:cubicBezTo>
                    <a:cubicBezTo>
                      <a:pt x="28" y="39"/>
                      <a:pt x="24" y="38"/>
                      <a:pt x="26" y="38"/>
                    </a:cubicBezTo>
                    <a:cubicBezTo>
                      <a:pt x="27" y="39"/>
                      <a:pt x="27" y="39"/>
                      <a:pt x="27" y="39"/>
                    </a:cubicBezTo>
                    <a:cubicBezTo>
                      <a:pt x="26" y="38"/>
                      <a:pt x="28" y="38"/>
                      <a:pt x="26" y="37"/>
                    </a:cubicBezTo>
                    <a:cubicBezTo>
                      <a:pt x="27" y="37"/>
                      <a:pt x="27" y="38"/>
                      <a:pt x="28" y="38"/>
                    </a:cubicBezTo>
                    <a:cubicBezTo>
                      <a:pt x="27" y="37"/>
                      <a:pt x="27" y="37"/>
                      <a:pt x="26" y="36"/>
                    </a:cubicBezTo>
                    <a:cubicBezTo>
                      <a:pt x="28" y="37"/>
                      <a:pt x="28" y="37"/>
                      <a:pt x="28" y="37"/>
                    </a:cubicBezTo>
                    <a:cubicBezTo>
                      <a:pt x="29" y="37"/>
                      <a:pt x="26" y="36"/>
                      <a:pt x="27" y="36"/>
                    </a:cubicBezTo>
                    <a:cubicBezTo>
                      <a:pt x="27" y="36"/>
                      <a:pt x="28" y="36"/>
                      <a:pt x="28" y="36"/>
                    </a:cubicBezTo>
                    <a:cubicBezTo>
                      <a:pt x="27" y="35"/>
                      <a:pt x="27" y="35"/>
                      <a:pt x="27" y="35"/>
                    </a:cubicBezTo>
                    <a:cubicBezTo>
                      <a:pt x="29" y="35"/>
                      <a:pt x="29" y="35"/>
                      <a:pt x="29" y="35"/>
                    </a:cubicBezTo>
                    <a:cubicBezTo>
                      <a:pt x="29" y="33"/>
                      <a:pt x="30" y="31"/>
                      <a:pt x="28" y="29"/>
                    </a:cubicBezTo>
                    <a:cubicBezTo>
                      <a:pt x="31" y="29"/>
                      <a:pt x="30" y="30"/>
                      <a:pt x="31" y="30"/>
                    </a:cubicBezTo>
                    <a:cubicBezTo>
                      <a:pt x="29" y="29"/>
                      <a:pt x="31" y="29"/>
                      <a:pt x="30" y="29"/>
                    </a:cubicBezTo>
                    <a:cubicBezTo>
                      <a:pt x="30" y="29"/>
                      <a:pt x="30" y="29"/>
                      <a:pt x="30" y="29"/>
                    </a:cubicBezTo>
                    <a:cubicBezTo>
                      <a:pt x="30" y="28"/>
                      <a:pt x="31" y="28"/>
                      <a:pt x="31" y="28"/>
                    </a:cubicBezTo>
                    <a:cubicBezTo>
                      <a:pt x="30" y="28"/>
                      <a:pt x="30" y="28"/>
                      <a:pt x="30" y="28"/>
                    </a:cubicBezTo>
                    <a:cubicBezTo>
                      <a:pt x="29" y="27"/>
                      <a:pt x="33" y="28"/>
                      <a:pt x="30" y="27"/>
                    </a:cubicBezTo>
                    <a:cubicBezTo>
                      <a:pt x="32" y="27"/>
                      <a:pt x="32" y="27"/>
                      <a:pt x="32" y="27"/>
                    </a:cubicBezTo>
                    <a:cubicBezTo>
                      <a:pt x="30" y="26"/>
                      <a:pt x="33" y="27"/>
                      <a:pt x="31" y="26"/>
                    </a:cubicBezTo>
                    <a:cubicBezTo>
                      <a:pt x="31" y="26"/>
                      <a:pt x="31" y="26"/>
                      <a:pt x="31" y="26"/>
                    </a:cubicBezTo>
                    <a:cubicBezTo>
                      <a:pt x="33" y="26"/>
                      <a:pt x="29" y="25"/>
                      <a:pt x="31" y="25"/>
                    </a:cubicBezTo>
                    <a:cubicBezTo>
                      <a:pt x="31" y="25"/>
                      <a:pt x="30" y="24"/>
                      <a:pt x="28" y="24"/>
                    </a:cubicBezTo>
                    <a:cubicBezTo>
                      <a:pt x="31" y="24"/>
                      <a:pt x="31" y="24"/>
                      <a:pt x="31" y="24"/>
                    </a:cubicBezTo>
                    <a:cubicBezTo>
                      <a:pt x="30" y="23"/>
                      <a:pt x="31" y="21"/>
                      <a:pt x="29" y="19"/>
                    </a:cubicBezTo>
                    <a:cubicBezTo>
                      <a:pt x="30" y="20"/>
                      <a:pt x="30" y="20"/>
                      <a:pt x="30" y="20"/>
                    </a:cubicBezTo>
                    <a:cubicBezTo>
                      <a:pt x="28" y="18"/>
                      <a:pt x="33" y="19"/>
                      <a:pt x="29" y="17"/>
                    </a:cubicBezTo>
                    <a:cubicBezTo>
                      <a:pt x="27" y="16"/>
                      <a:pt x="27" y="16"/>
                      <a:pt x="27" y="16"/>
                    </a:cubicBezTo>
                    <a:cubicBezTo>
                      <a:pt x="30" y="17"/>
                      <a:pt x="30" y="17"/>
                      <a:pt x="30" y="17"/>
                    </a:cubicBezTo>
                    <a:cubicBezTo>
                      <a:pt x="29" y="16"/>
                      <a:pt x="30" y="16"/>
                      <a:pt x="28" y="15"/>
                    </a:cubicBezTo>
                    <a:cubicBezTo>
                      <a:pt x="30" y="16"/>
                      <a:pt x="30" y="16"/>
                      <a:pt x="30" y="16"/>
                    </a:cubicBezTo>
                    <a:cubicBezTo>
                      <a:pt x="30" y="15"/>
                      <a:pt x="28" y="14"/>
                      <a:pt x="28" y="14"/>
                    </a:cubicBezTo>
                    <a:cubicBezTo>
                      <a:pt x="29" y="14"/>
                      <a:pt x="29" y="14"/>
                      <a:pt x="29" y="14"/>
                    </a:cubicBezTo>
                    <a:cubicBezTo>
                      <a:pt x="33" y="14"/>
                      <a:pt x="36" y="12"/>
                      <a:pt x="32" y="9"/>
                    </a:cubicBezTo>
                    <a:cubicBezTo>
                      <a:pt x="32" y="9"/>
                      <a:pt x="35" y="10"/>
                      <a:pt x="34" y="10"/>
                    </a:cubicBezTo>
                    <a:cubicBezTo>
                      <a:pt x="32" y="7"/>
                      <a:pt x="37" y="7"/>
                      <a:pt x="33" y="4"/>
                    </a:cubicBezTo>
                    <a:cubicBezTo>
                      <a:pt x="32" y="2"/>
                      <a:pt x="26" y="0"/>
                      <a:pt x="26" y="0"/>
                    </a:cubicBezTo>
                    <a:cubicBezTo>
                      <a:pt x="28" y="3"/>
                      <a:pt x="24" y="5"/>
                      <a:pt x="21" y="7"/>
                    </a:cubicBezTo>
                    <a:cubicBezTo>
                      <a:pt x="21" y="8"/>
                      <a:pt x="21" y="9"/>
                      <a:pt x="20" y="10"/>
                    </a:cubicBezTo>
                    <a:cubicBezTo>
                      <a:pt x="20" y="13"/>
                      <a:pt x="14" y="16"/>
                      <a:pt x="15" y="20"/>
                    </a:cubicBezTo>
                    <a:cubicBezTo>
                      <a:pt x="16" y="20"/>
                      <a:pt x="17" y="21"/>
                      <a:pt x="17" y="21"/>
                    </a:cubicBezTo>
                    <a:cubicBezTo>
                      <a:pt x="16" y="21"/>
                      <a:pt x="16" y="21"/>
                      <a:pt x="16" y="21"/>
                    </a:cubicBezTo>
                    <a:cubicBezTo>
                      <a:pt x="18" y="21"/>
                      <a:pt x="18" y="21"/>
                      <a:pt x="18" y="21"/>
                    </a:cubicBezTo>
                    <a:cubicBezTo>
                      <a:pt x="18" y="22"/>
                      <a:pt x="16" y="21"/>
                      <a:pt x="16" y="21"/>
                    </a:cubicBezTo>
                    <a:cubicBezTo>
                      <a:pt x="15" y="22"/>
                      <a:pt x="16" y="24"/>
                      <a:pt x="15" y="25"/>
                    </a:cubicBezTo>
                    <a:cubicBezTo>
                      <a:pt x="17" y="25"/>
                      <a:pt x="15" y="26"/>
                      <a:pt x="17" y="26"/>
                    </a:cubicBezTo>
                    <a:cubicBezTo>
                      <a:pt x="16" y="26"/>
                      <a:pt x="16" y="26"/>
                      <a:pt x="16" y="26"/>
                    </a:cubicBezTo>
                    <a:cubicBezTo>
                      <a:pt x="17" y="27"/>
                      <a:pt x="17" y="27"/>
                      <a:pt x="14" y="28"/>
                    </a:cubicBezTo>
                    <a:cubicBezTo>
                      <a:pt x="12" y="31"/>
                      <a:pt x="12" y="35"/>
                      <a:pt x="1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1" name="Freeform 116"/>
              <p:cNvSpPr/>
              <p:nvPr/>
            </p:nvSpPr>
            <p:spPr bwMode="auto">
              <a:xfrm>
                <a:off x="3914" y="13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2" name="Freeform 117"/>
              <p:cNvSpPr/>
              <p:nvPr/>
            </p:nvSpPr>
            <p:spPr bwMode="auto">
              <a:xfrm>
                <a:off x="3364" y="24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3" name="Freeform 118"/>
              <p:cNvSpPr/>
              <p:nvPr/>
            </p:nvSpPr>
            <p:spPr bwMode="auto">
              <a:xfrm>
                <a:off x="3920" y="1403"/>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4" name="Freeform 119"/>
              <p:cNvSpPr/>
              <p:nvPr/>
            </p:nvSpPr>
            <p:spPr bwMode="auto">
              <a:xfrm>
                <a:off x="3918" y="1401"/>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5" name="Freeform 120"/>
              <p:cNvSpPr/>
              <p:nvPr/>
            </p:nvSpPr>
            <p:spPr bwMode="auto">
              <a:xfrm>
                <a:off x="3920" y="1411"/>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6" name="Freeform 121"/>
              <p:cNvSpPr/>
              <p:nvPr/>
            </p:nvSpPr>
            <p:spPr bwMode="auto">
              <a:xfrm>
                <a:off x="3477" y="15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7" name="Freeform 122"/>
              <p:cNvSpPr/>
              <p:nvPr/>
            </p:nvSpPr>
            <p:spPr bwMode="auto">
              <a:xfrm>
                <a:off x="3453" y="1458"/>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8" name="Freeform 123"/>
              <p:cNvSpPr/>
              <p:nvPr/>
            </p:nvSpPr>
            <p:spPr bwMode="auto">
              <a:xfrm>
                <a:off x="3477" y="142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9" name="Freeform 124"/>
              <p:cNvSpPr/>
              <p:nvPr/>
            </p:nvSpPr>
            <p:spPr bwMode="auto">
              <a:xfrm>
                <a:off x="4603" y="18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0" name="Freeform 125"/>
              <p:cNvSpPr/>
              <p:nvPr/>
            </p:nvSpPr>
            <p:spPr bwMode="auto">
              <a:xfrm>
                <a:off x="3540" y="1530"/>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0"/>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1" name="Rectangle 126"/>
              <p:cNvSpPr>
                <a:spLocks noChangeArrowheads="1"/>
              </p:cNvSpPr>
              <p:nvPr/>
            </p:nvSpPr>
            <p:spPr bwMode="auto">
              <a:xfrm>
                <a:off x="3489" y="1441"/>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2" name="Freeform 127"/>
              <p:cNvSpPr/>
              <p:nvPr/>
            </p:nvSpPr>
            <p:spPr bwMode="auto">
              <a:xfrm>
                <a:off x="3375" y="1310"/>
                <a:ext cx="174" cy="269"/>
              </a:xfrm>
              <a:custGeom>
                <a:avLst/>
                <a:gdLst>
                  <a:gd name="T0" fmla="*/ 11 w 82"/>
                  <a:gd name="T1" fmla="*/ 27 h 127"/>
                  <a:gd name="T2" fmla="*/ 20 w 82"/>
                  <a:gd name="T3" fmla="*/ 47 h 127"/>
                  <a:gd name="T4" fmla="*/ 34 w 82"/>
                  <a:gd name="T5" fmla="*/ 60 h 127"/>
                  <a:gd name="T6" fmla="*/ 37 w 82"/>
                  <a:gd name="T7" fmla="*/ 68 h 127"/>
                  <a:gd name="T8" fmla="*/ 43 w 82"/>
                  <a:gd name="T9" fmla="*/ 80 h 127"/>
                  <a:gd name="T10" fmla="*/ 47 w 82"/>
                  <a:gd name="T11" fmla="*/ 89 h 127"/>
                  <a:gd name="T12" fmla="*/ 53 w 82"/>
                  <a:gd name="T13" fmla="*/ 94 h 127"/>
                  <a:gd name="T14" fmla="*/ 60 w 82"/>
                  <a:gd name="T15" fmla="*/ 105 h 127"/>
                  <a:gd name="T16" fmla="*/ 63 w 82"/>
                  <a:gd name="T17" fmla="*/ 111 h 127"/>
                  <a:gd name="T18" fmla="*/ 63 w 82"/>
                  <a:gd name="T19" fmla="*/ 121 h 127"/>
                  <a:gd name="T20" fmla="*/ 65 w 82"/>
                  <a:gd name="T21" fmla="*/ 124 h 127"/>
                  <a:gd name="T22" fmla="*/ 69 w 82"/>
                  <a:gd name="T23" fmla="*/ 126 h 127"/>
                  <a:gd name="T24" fmla="*/ 72 w 82"/>
                  <a:gd name="T25" fmla="*/ 126 h 127"/>
                  <a:gd name="T26" fmla="*/ 73 w 82"/>
                  <a:gd name="T27" fmla="*/ 123 h 127"/>
                  <a:gd name="T28" fmla="*/ 71 w 82"/>
                  <a:gd name="T29" fmla="*/ 118 h 127"/>
                  <a:gd name="T30" fmla="*/ 73 w 82"/>
                  <a:gd name="T31" fmla="*/ 112 h 127"/>
                  <a:gd name="T32" fmla="*/ 80 w 82"/>
                  <a:gd name="T33" fmla="*/ 112 h 127"/>
                  <a:gd name="T34" fmla="*/ 80 w 82"/>
                  <a:gd name="T35" fmla="*/ 109 h 127"/>
                  <a:gd name="T36" fmla="*/ 76 w 82"/>
                  <a:gd name="T37" fmla="*/ 108 h 127"/>
                  <a:gd name="T38" fmla="*/ 78 w 82"/>
                  <a:gd name="T39" fmla="*/ 107 h 127"/>
                  <a:gd name="T40" fmla="*/ 73 w 82"/>
                  <a:gd name="T41" fmla="*/ 105 h 127"/>
                  <a:gd name="T42" fmla="*/ 77 w 82"/>
                  <a:gd name="T43" fmla="*/ 102 h 127"/>
                  <a:gd name="T44" fmla="*/ 78 w 82"/>
                  <a:gd name="T45" fmla="*/ 100 h 127"/>
                  <a:gd name="T46" fmla="*/ 76 w 82"/>
                  <a:gd name="T47" fmla="*/ 100 h 127"/>
                  <a:gd name="T48" fmla="*/ 76 w 82"/>
                  <a:gd name="T49" fmla="*/ 96 h 127"/>
                  <a:gd name="T50" fmla="*/ 71 w 82"/>
                  <a:gd name="T51" fmla="*/ 96 h 127"/>
                  <a:gd name="T52" fmla="*/ 65 w 82"/>
                  <a:gd name="T53" fmla="*/ 95 h 127"/>
                  <a:gd name="T54" fmla="*/ 70 w 82"/>
                  <a:gd name="T55" fmla="*/ 92 h 127"/>
                  <a:gd name="T56" fmla="*/ 68 w 82"/>
                  <a:gd name="T57" fmla="*/ 86 h 127"/>
                  <a:gd name="T58" fmla="*/ 67 w 82"/>
                  <a:gd name="T59" fmla="*/ 84 h 127"/>
                  <a:gd name="T60" fmla="*/ 65 w 82"/>
                  <a:gd name="T61" fmla="*/ 81 h 127"/>
                  <a:gd name="T62" fmla="*/ 62 w 82"/>
                  <a:gd name="T63" fmla="*/ 75 h 127"/>
                  <a:gd name="T64" fmla="*/ 60 w 82"/>
                  <a:gd name="T65" fmla="*/ 73 h 127"/>
                  <a:gd name="T66" fmla="*/ 59 w 82"/>
                  <a:gd name="T67" fmla="*/ 72 h 127"/>
                  <a:gd name="T68" fmla="*/ 57 w 82"/>
                  <a:gd name="T69" fmla="*/ 71 h 127"/>
                  <a:gd name="T70" fmla="*/ 58 w 82"/>
                  <a:gd name="T71" fmla="*/ 68 h 127"/>
                  <a:gd name="T72" fmla="*/ 55 w 82"/>
                  <a:gd name="T73" fmla="*/ 67 h 127"/>
                  <a:gd name="T74" fmla="*/ 54 w 82"/>
                  <a:gd name="T75" fmla="*/ 62 h 127"/>
                  <a:gd name="T76" fmla="*/ 51 w 82"/>
                  <a:gd name="T77" fmla="*/ 58 h 127"/>
                  <a:gd name="T78" fmla="*/ 51 w 82"/>
                  <a:gd name="T79" fmla="*/ 54 h 127"/>
                  <a:gd name="T80" fmla="*/ 48 w 82"/>
                  <a:gd name="T81" fmla="*/ 53 h 127"/>
                  <a:gd name="T82" fmla="*/ 49 w 82"/>
                  <a:gd name="T83" fmla="*/ 53 h 127"/>
                  <a:gd name="T84" fmla="*/ 45 w 82"/>
                  <a:gd name="T85" fmla="*/ 50 h 127"/>
                  <a:gd name="T86" fmla="*/ 43 w 82"/>
                  <a:gd name="T87" fmla="*/ 46 h 127"/>
                  <a:gd name="T88" fmla="*/ 41 w 82"/>
                  <a:gd name="T89" fmla="*/ 44 h 127"/>
                  <a:gd name="T90" fmla="*/ 32 w 82"/>
                  <a:gd name="T91" fmla="*/ 44 h 127"/>
                  <a:gd name="T92" fmla="*/ 35 w 82"/>
                  <a:gd name="T93" fmla="*/ 39 h 127"/>
                  <a:gd name="T94" fmla="*/ 31 w 82"/>
                  <a:gd name="T95" fmla="*/ 36 h 127"/>
                  <a:gd name="T96" fmla="*/ 30 w 82"/>
                  <a:gd name="T97" fmla="*/ 32 h 127"/>
                  <a:gd name="T98" fmla="*/ 26 w 82"/>
                  <a:gd name="T99" fmla="*/ 24 h 127"/>
                  <a:gd name="T100" fmla="*/ 25 w 82"/>
                  <a:gd name="T101" fmla="*/ 21 h 127"/>
                  <a:gd name="T102" fmla="*/ 15 w 82"/>
                  <a:gd name="T103" fmla="*/ 15 h 127"/>
                  <a:gd name="T104" fmla="*/ 13 w 82"/>
                  <a:gd name="T105" fmla="*/ 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127">
                    <a:moveTo>
                      <a:pt x="1" y="12"/>
                    </a:moveTo>
                    <a:cubicBezTo>
                      <a:pt x="2" y="13"/>
                      <a:pt x="4" y="14"/>
                      <a:pt x="3" y="15"/>
                    </a:cubicBezTo>
                    <a:cubicBezTo>
                      <a:pt x="6" y="19"/>
                      <a:pt x="4" y="25"/>
                      <a:pt x="8" y="28"/>
                    </a:cubicBezTo>
                    <a:cubicBezTo>
                      <a:pt x="9" y="27"/>
                      <a:pt x="10" y="27"/>
                      <a:pt x="10" y="27"/>
                    </a:cubicBezTo>
                    <a:cubicBezTo>
                      <a:pt x="10" y="27"/>
                      <a:pt x="10" y="27"/>
                      <a:pt x="10" y="27"/>
                    </a:cubicBezTo>
                    <a:cubicBezTo>
                      <a:pt x="11" y="27"/>
                      <a:pt x="11" y="27"/>
                      <a:pt x="11" y="27"/>
                    </a:cubicBezTo>
                    <a:cubicBezTo>
                      <a:pt x="11" y="27"/>
                      <a:pt x="10" y="28"/>
                      <a:pt x="9" y="28"/>
                    </a:cubicBezTo>
                    <a:cubicBezTo>
                      <a:pt x="10" y="29"/>
                      <a:pt x="12" y="30"/>
                      <a:pt x="12" y="32"/>
                    </a:cubicBezTo>
                    <a:cubicBezTo>
                      <a:pt x="14" y="31"/>
                      <a:pt x="13" y="33"/>
                      <a:pt x="15" y="32"/>
                    </a:cubicBezTo>
                    <a:cubicBezTo>
                      <a:pt x="14" y="32"/>
                      <a:pt x="14" y="32"/>
                      <a:pt x="14" y="32"/>
                    </a:cubicBezTo>
                    <a:cubicBezTo>
                      <a:pt x="15" y="33"/>
                      <a:pt x="15" y="33"/>
                      <a:pt x="13" y="35"/>
                    </a:cubicBezTo>
                    <a:cubicBezTo>
                      <a:pt x="14" y="40"/>
                      <a:pt x="18" y="43"/>
                      <a:pt x="20" y="47"/>
                    </a:cubicBezTo>
                    <a:cubicBezTo>
                      <a:pt x="22" y="50"/>
                      <a:pt x="26" y="53"/>
                      <a:pt x="29" y="57"/>
                    </a:cubicBezTo>
                    <a:cubicBezTo>
                      <a:pt x="32" y="56"/>
                      <a:pt x="31" y="57"/>
                      <a:pt x="34" y="56"/>
                    </a:cubicBezTo>
                    <a:cubicBezTo>
                      <a:pt x="33" y="57"/>
                      <a:pt x="33" y="57"/>
                      <a:pt x="33" y="57"/>
                    </a:cubicBezTo>
                    <a:cubicBezTo>
                      <a:pt x="35" y="57"/>
                      <a:pt x="34" y="58"/>
                      <a:pt x="33" y="59"/>
                    </a:cubicBezTo>
                    <a:cubicBezTo>
                      <a:pt x="34" y="59"/>
                      <a:pt x="33" y="59"/>
                      <a:pt x="35" y="58"/>
                    </a:cubicBezTo>
                    <a:cubicBezTo>
                      <a:pt x="37" y="58"/>
                      <a:pt x="33" y="60"/>
                      <a:pt x="34" y="60"/>
                    </a:cubicBezTo>
                    <a:cubicBezTo>
                      <a:pt x="33" y="60"/>
                      <a:pt x="35" y="59"/>
                      <a:pt x="35" y="60"/>
                    </a:cubicBezTo>
                    <a:cubicBezTo>
                      <a:pt x="37" y="60"/>
                      <a:pt x="33" y="60"/>
                      <a:pt x="32" y="62"/>
                    </a:cubicBezTo>
                    <a:cubicBezTo>
                      <a:pt x="34" y="64"/>
                      <a:pt x="37" y="65"/>
                      <a:pt x="37" y="67"/>
                    </a:cubicBezTo>
                    <a:cubicBezTo>
                      <a:pt x="37" y="67"/>
                      <a:pt x="38" y="66"/>
                      <a:pt x="38" y="66"/>
                    </a:cubicBezTo>
                    <a:cubicBezTo>
                      <a:pt x="35" y="68"/>
                      <a:pt x="39" y="66"/>
                      <a:pt x="38" y="67"/>
                    </a:cubicBezTo>
                    <a:cubicBezTo>
                      <a:pt x="37" y="68"/>
                      <a:pt x="37" y="68"/>
                      <a:pt x="37" y="68"/>
                    </a:cubicBezTo>
                    <a:cubicBezTo>
                      <a:pt x="36" y="69"/>
                      <a:pt x="39" y="69"/>
                      <a:pt x="38" y="70"/>
                    </a:cubicBezTo>
                    <a:cubicBezTo>
                      <a:pt x="39" y="70"/>
                      <a:pt x="37" y="72"/>
                      <a:pt x="39" y="72"/>
                    </a:cubicBezTo>
                    <a:cubicBezTo>
                      <a:pt x="38" y="72"/>
                      <a:pt x="38" y="73"/>
                      <a:pt x="38" y="73"/>
                    </a:cubicBezTo>
                    <a:cubicBezTo>
                      <a:pt x="41" y="72"/>
                      <a:pt x="37" y="75"/>
                      <a:pt x="40" y="74"/>
                    </a:cubicBezTo>
                    <a:cubicBezTo>
                      <a:pt x="39" y="75"/>
                      <a:pt x="39" y="75"/>
                      <a:pt x="39" y="75"/>
                    </a:cubicBezTo>
                    <a:cubicBezTo>
                      <a:pt x="41" y="76"/>
                      <a:pt x="41" y="79"/>
                      <a:pt x="43" y="80"/>
                    </a:cubicBezTo>
                    <a:cubicBezTo>
                      <a:pt x="44" y="81"/>
                      <a:pt x="42" y="84"/>
                      <a:pt x="44" y="84"/>
                    </a:cubicBezTo>
                    <a:cubicBezTo>
                      <a:pt x="46" y="84"/>
                      <a:pt x="46" y="84"/>
                      <a:pt x="46" y="84"/>
                    </a:cubicBezTo>
                    <a:cubicBezTo>
                      <a:pt x="46" y="84"/>
                      <a:pt x="45" y="84"/>
                      <a:pt x="44" y="84"/>
                    </a:cubicBezTo>
                    <a:cubicBezTo>
                      <a:pt x="46" y="84"/>
                      <a:pt x="45" y="86"/>
                      <a:pt x="45" y="87"/>
                    </a:cubicBezTo>
                    <a:cubicBezTo>
                      <a:pt x="46" y="87"/>
                      <a:pt x="46" y="87"/>
                      <a:pt x="47" y="86"/>
                    </a:cubicBezTo>
                    <a:cubicBezTo>
                      <a:pt x="45" y="88"/>
                      <a:pt x="48" y="88"/>
                      <a:pt x="47" y="89"/>
                    </a:cubicBezTo>
                    <a:cubicBezTo>
                      <a:pt x="50" y="88"/>
                      <a:pt x="49" y="89"/>
                      <a:pt x="50" y="89"/>
                    </a:cubicBezTo>
                    <a:cubicBezTo>
                      <a:pt x="50" y="89"/>
                      <a:pt x="49" y="90"/>
                      <a:pt x="48" y="90"/>
                    </a:cubicBezTo>
                    <a:cubicBezTo>
                      <a:pt x="49" y="91"/>
                      <a:pt x="49" y="91"/>
                      <a:pt x="49" y="92"/>
                    </a:cubicBezTo>
                    <a:cubicBezTo>
                      <a:pt x="49" y="92"/>
                      <a:pt x="51" y="92"/>
                      <a:pt x="51" y="92"/>
                    </a:cubicBezTo>
                    <a:cubicBezTo>
                      <a:pt x="49" y="93"/>
                      <a:pt x="51" y="93"/>
                      <a:pt x="50" y="94"/>
                    </a:cubicBezTo>
                    <a:cubicBezTo>
                      <a:pt x="52" y="93"/>
                      <a:pt x="54" y="93"/>
                      <a:pt x="53" y="94"/>
                    </a:cubicBezTo>
                    <a:cubicBezTo>
                      <a:pt x="51" y="95"/>
                      <a:pt x="51" y="95"/>
                      <a:pt x="51" y="95"/>
                    </a:cubicBezTo>
                    <a:cubicBezTo>
                      <a:pt x="53" y="95"/>
                      <a:pt x="51" y="98"/>
                      <a:pt x="55" y="99"/>
                    </a:cubicBezTo>
                    <a:cubicBezTo>
                      <a:pt x="53" y="99"/>
                      <a:pt x="53" y="99"/>
                      <a:pt x="53" y="99"/>
                    </a:cubicBezTo>
                    <a:cubicBezTo>
                      <a:pt x="56" y="100"/>
                      <a:pt x="54" y="103"/>
                      <a:pt x="58" y="103"/>
                    </a:cubicBezTo>
                    <a:cubicBezTo>
                      <a:pt x="57" y="104"/>
                      <a:pt x="56" y="105"/>
                      <a:pt x="57" y="105"/>
                    </a:cubicBezTo>
                    <a:cubicBezTo>
                      <a:pt x="58" y="105"/>
                      <a:pt x="58" y="106"/>
                      <a:pt x="60" y="105"/>
                    </a:cubicBezTo>
                    <a:cubicBezTo>
                      <a:pt x="61" y="106"/>
                      <a:pt x="59" y="106"/>
                      <a:pt x="59" y="106"/>
                    </a:cubicBezTo>
                    <a:cubicBezTo>
                      <a:pt x="59" y="107"/>
                      <a:pt x="57" y="108"/>
                      <a:pt x="59" y="108"/>
                    </a:cubicBezTo>
                    <a:cubicBezTo>
                      <a:pt x="58" y="109"/>
                      <a:pt x="58" y="109"/>
                      <a:pt x="58" y="109"/>
                    </a:cubicBezTo>
                    <a:cubicBezTo>
                      <a:pt x="59" y="109"/>
                      <a:pt x="61" y="109"/>
                      <a:pt x="60" y="110"/>
                    </a:cubicBezTo>
                    <a:cubicBezTo>
                      <a:pt x="61" y="110"/>
                      <a:pt x="62" y="111"/>
                      <a:pt x="64" y="110"/>
                    </a:cubicBezTo>
                    <a:cubicBezTo>
                      <a:pt x="64" y="110"/>
                      <a:pt x="61" y="111"/>
                      <a:pt x="63" y="111"/>
                    </a:cubicBezTo>
                    <a:cubicBezTo>
                      <a:pt x="61" y="111"/>
                      <a:pt x="61" y="111"/>
                      <a:pt x="61" y="111"/>
                    </a:cubicBezTo>
                    <a:cubicBezTo>
                      <a:pt x="61" y="113"/>
                      <a:pt x="62" y="114"/>
                      <a:pt x="63" y="115"/>
                    </a:cubicBezTo>
                    <a:cubicBezTo>
                      <a:pt x="61" y="116"/>
                      <a:pt x="64" y="116"/>
                      <a:pt x="62" y="117"/>
                    </a:cubicBezTo>
                    <a:cubicBezTo>
                      <a:pt x="64" y="118"/>
                      <a:pt x="62" y="119"/>
                      <a:pt x="65" y="119"/>
                    </a:cubicBezTo>
                    <a:cubicBezTo>
                      <a:pt x="64" y="119"/>
                      <a:pt x="64" y="119"/>
                      <a:pt x="64" y="119"/>
                    </a:cubicBezTo>
                    <a:cubicBezTo>
                      <a:pt x="64" y="120"/>
                      <a:pt x="64" y="121"/>
                      <a:pt x="63" y="121"/>
                    </a:cubicBezTo>
                    <a:cubicBezTo>
                      <a:pt x="63" y="122"/>
                      <a:pt x="65" y="122"/>
                      <a:pt x="66" y="122"/>
                    </a:cubicBezTo>
                    <a:cubicBezTo>
                      <a:pt x="64" y="122"/>
                      <a:pt x="64" y="122"/>
                      <a:pt x="64" y="122"/>
                    </a:cubicBezTo>
                    <a:cubicBezTo>
                      <a:pt x="65" y="123"/>
                      <a:pt x="67" y="123"/>
                      <a:pt x="69" y="123"/>
                    </a:cubicBezTo>
                    <a:cubicBezTo>
                      <a:pt x="68" y="123"/>
                      <a:pt x="69" y="123"/>
                      <a:pt x="68" y="124"/>
                    </a:cubicBezTo>
                    <a:cubicBezTo>
                      <a:pt x="67" y="123"/>
                      <a:pt x="66" y="123"/>
                      <a:pt x="64" y="123"/>
                    </a:cubicBezTo>
                    <a:cubicBezTo>
                      <a:pt x="63" y="123"/>
                      <a:pt x="67" y="124"/>
                      <a:pt x="65" y="124"/>
                    </a:cubicBezTo>
                    <a:cubicBezTo>
                      <a:pt x="64" y="125"/>
                      <a:pt x="65" y="125"/>
                      <a:pt x="67" y="125"/>
                    </a:cubicBezTo>
                    <a:cubicBezTo>
                      <a:pt x="66" y="125"/>
                      <a:pt x="66" y="125"/>
                      <a:pt x="65" y="125"/>
                    </a:cubicBezTo>
                    <a:cubicBezTo>
                      <a:pt x="65" y="126"/>
                      <a:pt x="65" y="126"/>
                      <a:pt x="66" y="126"/>
                    </a:cubicBezTo>
                    <a:cubicBezTo>
                      <a:pt x="66" y="126"/>
                      <a:pt x="66" y="126"/>
                      <a:pt x="66" y="126"/>
                    </a:cubicBezTo>
                    <a:cubicBezTo>
                      <a:pt x="67" y="126"/>
                      <a:pt x="67" y="126"/>
                      <a:pt x="69" y="126"/>
                    </a:cubicBezTo>
                    <a:cubicBezTo>
                      <a:pt x="69" y="126"/>
                      <a:pt x="68" y="126"/>
                      <a:pt x="69" y="126"/>
                    </a:cubicBezTo>
                    <a:cubicBezTo>
                      <a:pt x="70" y="126"/>
                      <a:pt x="71" y="126"/>
                      <a:pt x="69" y="126"/>
                    </a:cubicBezTo>
                    <a:cubicBezTo>
                      <a:pt x="68" y="127"/>
                      <a:pt x="67" y="126"/>
                      <a:pt x="66" y="126"/>
                    </a:cubicBezTo>
                    <a:cubicBezTo>
                      <a:pt x="70" y="127"/>
                      <a:pt x="70" y="127"/>
                      <a:pt x="70" y="127"/>
                    </a:cubicBezTo>
                    <a:cubicBezTo>
                      <a:pt x="69" y="127"/>
                      <a:pt x="69" y="127"/>
                      <a:pt x="71" y="127"/>
                    </a:cubicBezTo>
                    <a:cubicBezTo>
                      <a:pt x="70" y="126"/>
                      <a:pt x="70" y="126"/>
                      <a:pt x="70" y="126"/>
                    </a:cubicBezTo>
                    <a:cubicBezTo>
                      <a:pt x="72" y="126"/>
                      <a:pt x="72" y="126"/>
                      <a:pt x="72" y="126"/>
                    </a:cubicBezTo>
                    <a:cubicBezTo>
                      <a:pt x="71" y="126"/>
                      <a:pt x="72" y="125"/>
                      <a:pt x="71" y="125"/>
                    </a:cubicBezTo>
                    <a:cubicBezTo>
                      <a:pt x="70" y="125"/>
                      <a:pt x="70" y="125"/>
                      <a:pt x="70" y="125"/>
                    </a:cubicBezTo>
                    <a:cubicBezTo>
                      <a:pt x="69" y="125"/>
                      <a:pt x="67" y="124"/>
                      <a:pt x="69" y="124"/>
                    </a:cubicBezTo>
                    <a:cubicBezTo>
                      <a:pt x="71" y="124"/>
                      <a:pt x="71" y="124"/>
                      <a:pt x="71" y="124"/>
                    </a:cubicBezTo>
                    <a:cubicBezTo>
                      <a:pt x="71" y="124"/>
                      <a:pt x="70" y="124"/>
                      <a:pt x="71" y="123"/>
                    </a:cubicBezTo>
                    <a:cubicBezTo>
                      <a:pt x="73" y="123"/>
                      <a:pt x="73" y="123"/>
                      <a:pt x="73" y="123"/>
                    </a:cubicBezTo>
                    <a:cubicBezTo>
                      <a:pt x="70" y="124"/>
                      <a:pt x="72" y="122"/>
                      <a:pt x="71" y="122"/>
                    </a:cubicBezTo>
                    <a:cubicBezTo>
                      <a:pt x="72" y="122"/>
                      <a:pt x="72" y="122"/>
                      <a:pt x="72" y="122"/>
                    </a:cubicBezTo>
                    <a:cubicBezTo>
                      <a:pt x="73" y="122"/>
                      <a:pt x="70" y="123"/>
                      <a:pt x="70" y="122"/>
                    </a:cubicBezTo>
                    <a:cubicBezTo>
                      <a:pt x="71" y="122"/>
                      <a:pt x="73" y="122"/>
                      <a:pt x="74" y="121"/>
                    </a:cubicBezTo>
                    <a:cubicBezTo>
                      <a:pt x="74" y="121"/>
                      <a:pt x="72" y="120"/>
                      <a:pt x="74" y="119"/>
                    </a:cubicBezTo>
                    <a:cubicBezTo>
                      <a:pt x="73" y="118"/>
                      <a:pt x="72" y="118"/>
                      <a:pt x="71" y="118"/>
                    </a:cubicBezTo>
                    <a:cubicBezTo>
                      <a:pt x="71" y="117"/>
                      <a:pt x="74" y="117"/>
                      <a:pt x="73" y="117"/>
                    </a:cubicBezTo>
                    <a:cubicBezTo>
                      <a:pt x="74" y="117"/>
                      <a:pt x="75" y="117"/>
                      <a:pt x="75" y="116"/>
                    </a:cubicBezTo>
                    <a:cubicBezTo>
                      <a:pt x="74" y="116"/>
                      <a:pt x="75" y="115"/>
                      <a:pt x="73" y="116"/>
                    </a:cubicBezTo>
                    <a:cubicBezTo>
                      <a:pt x="74" y="115"/>
                      <a:pt x="74" y="114"/>
                      <a:pt x="73" y="114"/>
                    </a:cubicBezTo>
                    <a:cubicBezTo>
                      <a:pt x="73" y="114"/>
                      <a:pt x="75" y="114"/>
                      <a:pt x="76" y="113"/>
                    </a:cubicBezTo>
                    <a:cubicBezTo>
                      <a:pt x="74" y="113"/>
                      <a:pt x="73" y="113"/>
                      <a:pt x="73" y="112"/>
                    </a:cubicBezTo>
                    <a:cubicBezTo>
                      <a:pt x="72" y="112"/>
                      <a:pt x="72" y="113"/>
                      <a:pt x="70" y="113"/>
                    </a:cubicBezTo>
                    <a:cubicBezTo>
                      <a:pt x="70" y="113"/>
                      <a:pt x="69" y="113"/>
                      <a:pt x="69" y="113"/>
                    </a:cubicBezTo>
                    <a:cubicBezTo>
                      <a:pt x="71" y="112"/>
                      <a:pt x="74" y="112"/>
                      <a:pt x="74" y="111"/>
                    </a:cubicBezTo>
                    <a:cubicBezTo>
                      <a:pt x="77" y="111"/>
                      <a:pt x="73" y="112"/>
                      <a:pt x="76" y="111"/>
                    </a:cubicBezTo>
                    <a:cubicBezTo>
                      <a:pt x="78" y="111"/>
                      <a:pt x="79" y="112"/>
                      <a:pt x="77" y="113"/>
                    </a:cubicBezTo>
                    <a:cubicBezTo>
                      <a:pt x="80" y="113"/>
                      <a:pt x="78" y="112"/>
                      <a:pt x="80" y="112"/>
                    </a:cubicBezTo>
                    <a:cubicBezTo>
                      <a:pt x="80" y="111"/>
                      <a:pt x="78" y="111"/>
                      <a:pt x="78" y="111"/>
                    </a:cubicBezTo>
                    <a:cubicBezTo>
                      <a:pt x="77" y="111"/>
                      <a:pt x="77" y="111"/>
                      <a:pt x="76" y="111"/>
                    </a:cubicBezTo>
                    <a:cubicBezTo>
                      <a:pt x="73" y="111"/>
                      <a:pt x="77" y="110"/>
                      <a:pt x="77" y="110"/>
                    </a:cubicBezTo>
                    <a:cubicBezTo>
                      <a:pt x="78" y="110"/>
                      <a:pt x="78" y="110"/>
                      <a:pt x="78" y="110"/>
                    </a:cubicBezTo>
                    <a:cubicBezTo>
                      <a:pt x="79" y="109"/>
                      <a:pt x="77" y="110"/>
                      <a:pt x="77" y="109"/>
                    </a:cubicBezTo>
                    <a:cubicBezTo>
                      <a:pt x="80" y="108"/>
                      <a:pt x="78" y="110"/>
                      <a:pt x="80" y="109"/>
                    </a:cubicBezTo>
                    <a:cubicBezTo>
                      <a:pt x="82" y="109"/>
                      <a:pt x="82" y="109"/>
                      <a:pt x="82" y="109"/>
                    </a:cubicBezTo>
                    <a:cubicBezTo>
                      <a:pt x="82" y="108"/>
                      <a:pt x="79" y="109"/>
                      <a:pt x="80" y="108"/>
                    </a:cubicBezTo>
                    <a:cubicBezTo>
                      <a:pt x="81" y="108"/>
                      <a:pt x="81" y="108"/>
                      <a:pt x="81" y="108"/>
                    </a:cubicBezTo>
                    <a:cubicBezTo>
                      <a:pt x="80" y="108"/>
                      <a:pt x="80" y="108"/>
                      <a:pt x="80" y="108"/>
                    </a:cubicBezTo>
                    <a:cubicBezTo>
                      <a:pt x="79" y="108"/>
                      <a:pt x="77" y="108"/>
                      <a:pt x="77" y="109"/>
                    </a:cubicBezTo>
                    <a:cubicBezTo>
                      <a:pt x="74" y="109"/>
                      <a:pt x="77" y="109"/>
                      <a:pt x="76" y="108"/>
                    </a:cubicBezTo>
                    <a:cubicBezTo>
                      <a:pt x="74" y="108"/>
                      <a:pt x="76" y="108"/>
                      <a:pt x="75" y="109"/>
                    </a:cubicBezTo>
                    <a:cubicBezTo>
                      <a:pt x="73" y="109"/>
                      <a:pt x="73" y="109"/>
                      <a:pt x="73" y="108"/>
                    </a:cubicBezTo>
                    <a:cubicBezTo>
                      <a:pt x="72" y="108"/>
                      <a:pt x="74" y="108"/>
                      <a:pt x="75" y="107"/>
                    </a:cubicBezTo>
                    <a:cubicBezTo>
                      <a:pt x="76" y="107"/>
                      <a:pt x="76" y="108"/>
                      <a:pt x="75" y="108"/>
                    </a:cubicBezTo>
                    <a:cubicBezTo>
                      <a:pt x="77" y="108"/>
                      <a:pt x="79" y="107"/>
                      <a:pt x="80" y="107"/>
                    </a:cubicBezTo>
                    <a:cubicBezTo>
                      <a:pt x="81" y="106"/>
                      <a:pt x="79" y="107"/>
                      <a:pt x="78" y="107"/>
                    </a:cubicBezTo>
                    <a:cubicBezTo>
                      <a:pt x="78" y="107"/>
                      <a:pt x="76" y="107"/>
                      <a:pt x="76" y="107"/>
                    </a:cubicBezTo>
                    <a:cubicBezTo>
                      <a:pt x="71" y="107"/>
                      <a:pt x="79" y="106"/>
                      <a:pt x="78" y="105"/>
                    </a:cubicBezTo>
                    <a:cubicBezTo>
                      <a:pt x="75" y="106"/>
                      <a:pt x="74" y="105"/>
                      <a:pt x="70" y="107"/>
                    </a:cubicBezTo>
                    <a:cubicBezTo>
                      <a:pt x="70" y="107"/>
                      <a:pt x="69" y="107"/>
                      <a:pt x="69" y="106"/>
                    </a:cubicBezTo>
                    <a:cubicBezTo>
                      <a:pt x="71" y="106"/>
                      <a:pt x="71" y="106"/>
                      <a:pt x="73" y="105"/>
                    </a:cubicBezTo>
                    <a:cubicBezTo>
                      <a:pt x="73" y="105"/>
                      <a:pt x="73" y="105"/>
                      <a:pt x="73" y="105"/>
                    </a:cubicBezTo>
                    <a:cubicBezTo>
                      <a:pt x="75" y="105"/>
                      <a:pt x="75" y="105"/>
                      <a:pt x="75" y="105"/>
                    </a:cubicBezTo>
                    <a:cubicBezTo>
                      <a:pt x="79" y="103"/>
                      <a:pt x="79" y="103"/>
                      <a:pt x="79" y="103"/>
                    </a:cubicBezTo>
                    <a:cubicBezTo>
                      <a:pt x="78" y="103"/>
                      <a:pt x="77" y="104"/>
                      <a:pt x="76" y="103"/>
                    </a:cubicBezTo>
                    <a:cubicBezTo>
                      <a:pt x="77" y="103"/>
                      <a:pt x="78" y="103"/>
                      <a:pt x="78" y="102"/>
                    </a:cubicBezTo>
                    <a:cubicBezTo>
                      <a:pt x="77" y="103"/>
                      <a:pt x="75" y="103"/>
                      <a:pt x="75" y="103"/>
                    </a:cubicBezTo>
                    <a:cubicBezTo>
                      <a:pt x="74" y="103"/>
                      <a:pt x="76" y="102"/>
                      <a:pt x="77" y="102"/>
                    </a:cubicBezTo>
                    <a:cubicBezTo>
                      <a:pt x="79" y="102"/>
                      <a:pt x="79" y="102"/>
                      <a:pt x="79" y="102"/>
                    </a:cubicBezTo>
                    <a:cubicBezTo>
                      <a:pt x="77" y="102"/>
                      <a:pt x="79" y="101"/>
                      <a:pt x="79" y="101"/>
                    </a:cubicBezTo>
                    <a:cubicBezTo>
                      <a:pt x="77" y="101"/>
                      <a:pt x="76" y="102"/>
                      <a:pt x="74" y="102"/>
                    </a:cubicBezTo>
                    <a:cubicBezTo>
                      <a:pt x="74" y="102"/>
                      <a:pt x="75" y="101"/>
                      <a:pt x="75" y="101"/>
                    </a:cubicBezTo>
                    <a:cubicBezTo>
                      <a:pt x="76" y="101"/>
                      <a:pt x="76" y="101"/>
                      <a:pt x="76" y="101"/>
                    </a:cubicBezTo>
                    <a:cubicBezTo>
                      <a:pt x="76" y="101"/>
                      <a:pt x="79" y="100"/>
                      <a:pt x="78" y="100"/>
                    </a:cubicBezTo>
                    <a:cubicBezTo>
                      <a:pt x="77" y="100"/>
                      <a:pt x="77" y="100"/>
                      <a:pt x="77" y="100"/>
                    </a:cubicBezTo>
                    <a:cubicBezTo>
                      <a:pt x="77" y="100"/>
                      <a:pt x="78" y="100"/>
                      <a:pt x="78" y="100"/>
                    </a:cubicBezTo>
                    <a:cubicBezTo>
                      <a:pt x="77" y="100"/>
                      <a:pt x="77" y="99"/>
                      <a:pt x="77" y="99"/>
                    </a:cubicBezTo>
                    <a:cubicBezTo>
                      <a:pt x="78" y="99"/>
                      <a:pt x="78" y="99"/>
                      <a:pt x="78" y="99"/>
                    </a:cubicBezTo>
                    <a:cubicBezTo>
                      <a:pt x="77" y="99"/>
                      <a:pt x="75" y="99"/>
                      <a:pt x="76" y="99"/>
                    </a:cubicBezTo>
                    <a:cubicBezTo>
                      <a:pt x="74" y="100"/>
                      <a:pt x="77" y="99"/>
                      <a:pt x="76" y="100"/>
                    </a:cubicBezTo>
                    <a:cubicBezTo>
                      <a:pt x="74" y="100"/>
                      <a:pt x="74" y="100"/>
                      <a:pt x="73" y="100"/>
                    </a:cubicBezTo>
                    <a:cubicBezTo>
                      <a:pt x="76" y="99"/>
                      <a:pt x="73" y="99"/>
                      <a:pt x="73" y="99"/>
                    </a:cubicBezTo>
                    <a:cubicBezTo>
                      <a:pt x="74" y="98"/>
                      <a:pt x="75" y="98"/>
                      <a:pt x="75" y="98"/>
                    </a:cubicBezTo>
                    <a:cubicBezTo>
                      <a:pt x="73" y="98"/>
                      <a:pt x="73" y="98"/>
                      <a:pt x="73" y="98"/>
                    </a:cubicBezTo>
                    <a:cubicBezTo>
                      <a:pt x="77" y="97"/>
                      <a:pt x="73" y="98"/>
                      <a:pt x="73" y="97"/>
                    </a:cubicBezTo>
                    <a:cubicBezTo>
                      <a:pt x="75" y="97"/>
                      <a:pt x="76" y="96"/>
                      <a:pt x="76" y="96"/>
                    </a:cubicBezTo>
                    <a:cubicBezTo>
                      <a:pt x="74" y="97"/>
                      <a:pt x="73" y="97"/>
                      <a:pt x="71" y="97"/>
                    </a:cubicBezTo>
                    <a:cubicBezTo>
                      <a:pt x="72" y="96"/>
                      <a:pt x="75" y="96"/>
                      <a:pt x="76" y="96"/>
                    </a:cubicBezTo>
                    <a:cubicBezTo>
                      <a:pt x="74" y="96"/>
                      <a:pt x="77" y="94"/>
                      <a:pt x="75" y="95"/>
                    </a:cubicBezTo>
                    <a:cubicBezTo>
                      <a:pt x="74" y="96"/>
                      <a:pt x="73" y="96"/>
                      <a:pt x="72" y="96"/>
                    </a:cubicBezTo>
                    <a:cubicBezTo>
                      <a:pt x="72" y="95"/>
                      <a:pt x="73" y="96"/>
                      <a:pt x="74" y="95"/>
                    </a:cubicBezTo>
                    <a:cubicBezTo>
                      <a:pt x="74" y="95"/>
                      <a:pt x="72" y="95"/>
                      <a:pt x="71" y="96"/>
                    </a:cubicBezTo>
                    <a:cubicBezTo>
                      <a:pt x="71" y="95"/>
                      <a:pt x="69" y="96"/>
                      <a:pt x="70" y="95"/>
                    </a:cubicBezTo>
                    <a:cubicBezTo>
                      <a:pt x="72" y="94"/>
                      <a:pt x="71" y="95"/>
                      <a:pt x="72" y="95"/>
                    </a:cubicBezTo>
                    <a:cubicBezTo>
                      <a:pt x="72" y="94"/>
                      <a:pt x="68" y="96"/>
                      <a:pt x="68" y="95"/>
                    </a:cubicBezTo>
                    <a:cubicBezTo>
                      <a:pt x="67" y="96"/>
                      <a:pt x="64" y="97"/>
                      <a:pt x="63" y="97"/>
                    </a:cubicBezTo>
                    <a:cubicBezTo>
                      <a:pt x="63" y="96"/>
                      <a:pt x="64" y="97"/>
                      <a:pt x="66" y="96"/>
                    </a:cubicBezTo>
                    <a:cubicBezTo>
                      <a:pt x="65" y="95"/>
                      <a:pt x="65" y="95"/>
                      <a:pt x="65" y="95"/>
                    </a:cubicBezTo>
                    <a:cubicBezTo>
                      <a:pt x="68" y="94"/>
                      <a:pt x="70" y="95"/>
                      <a:pt x="72" y="93"/>
                    </a:cubicBezTo>
                    <a:cubicBezTo>
                      <a:pt x="71" y="93"/>
                      <a:pt x="71" y="93"/>
                      <a:pt x="71" y="93"/>
                    </a:cubicBezTo>
                    <a:cubicBezTo>
                      <a:pt x="72" y="93"/>
                      <a:pt x="74" y="93"/>
                      <a:pt x="74" y="92"/>
                    </a:cubicBezTo>
                    <a:cubicBezTo>
                      <a:pt x="72" y="93"/>
                      <a:pt x="74" y="92"/>
                      <a:pt x="73" y="92"/>
                    </a:cubicBezTo>
                    <a:cubicBezTo>
                      <a:pt x="71" y="92"/>
                      <a:pt x="74" y="92"/>
                      <a:pt x="72" y="92"/>
                    </a:cubicBezTo>
                    <a:cubicBezTo>
                      <a:pt x="72" y="92"/>
                      <a:pt x="69" y="93"/>
                      <a:pt x="70" y="92"/>
                    </a:cubicBezTo>
                    <a:cubicBezTo>
                      <a:pt x="73" y="91"/>
                      <a:pt x="73" y="91"/>
                      <a:pt x="73" y="91"/>
                    </a:cubicBezTo>
                    <a:cubicBezTo>
                      <a:pt x="74" y="91"/>
                      <a:pt x="71" y="92"/>
                      <a:pt x="72" y="91"/>
                    </a:cubicBezTo>
                    <a:cubicBezTo>
                      <a:pt x="73" y="91"/>
                      <a:pt x="73" y="91"/>
                      <a:pt x="73" y="91"/>
                    </a:cubicBezTo>
                    <a:cubicBezTo>
                      <a:pt x="72" y="89"/>
                      <a:pt x="72" y="88"/>
                      <a:pt x="67" y="88"/>
                    </a:cubicBezTo>
                    <a:cubicBezTo>
                      <a:pt x="69" y="87"/>
                      <a:pt x="69" y="87"/>
                      <a:pt x="70" y="86"/>
                    </a:cubicBezTo>
                    <a:cubicBezTo>
                      <a:pt x="69" y="86"/>
                      <a:pt x="68" y="86"/>
                      <a:pt x="68" y="86"/>
                    </a:cubicBezTo>
                    <a:cubicBezTo>
                      <a:pt x="69" y="85"/>
                      <a:pt x="69" y="85"/>
                      <a:pt x="69" y="85"/>
                    </a:cubicBezTo>
                    <a:cubicBezTo>
                      <a:pt x="70" y="84"/>
                      <a:pt x="68" y="85"/>
                      <a:pt x="67" y="85"/>
                    </a:cubicBezTo>
                    <a:cubicBezTo>
                      <a:pt x="68" y="84"/>
                      <a:pt x="68" y="84"/>
                      <a:pt x="68" y="84"/>
                    </a:cubicBezTo>
                    <a:cubicBezTo>
                      <a:pt x="69" y="83"/>
                      <a:pt x="67" y="84"/>
                      <a:pt x="67" y="84"/>
                    </a:cubicBezTo>
                    <a:cubicBezTo>
                      <a:pt x="68" y="84"/>
                      <a:pt x="68" y="84"/>
                      <a:pt x="68" y="84"/>
                    </a:cubicBezTo>
                    <a:cubicBezTo>
                      <a:pt x="67" y="84"/>
                      <a:pt x="67" y="84"/>
                      <a:pt x="67" y="84"/>
                    </a:cubicBezTo>
                    <a:cubicBezTo>
                      <a:pt x="66" y="84"/>
                      <a:pt x="66" y="83"/>
                      <a:pt x="68" y="83"/>
                    </a:cubicBezTo>
                    <a:cubicBezTo>
                      <a:pt x="67" y="83"/>
                      <a:pt x="67" y="83"/>
                      <a:pt x="67" y="83"/>
                    </a:cubicBezTo>
                    <a:cubicBezTo>
                      <a:pt x="68" y="82"/>
                      <a:pt x="67" y="81"/>
                      <a:pt x="66" y="81"/>
                    </a:cubicBezTo>
                    <a:cubicBezTo>
                      <a:pt x="66" y="82"/>
                      <a:pt x="65" y="82"/>
                      <a:pt x="64" y="82"/>
                    </a:cubicBezTo>
                    <a:cubicBezTo>
                      <a:pt x="62" y="83"/>
                      <a:pt x="64" y="82"/>
                      <a:pt x="63" y="82"/>
                    </a:cubicBezTo>
                    <a:cubicBezTo>
                      <a:pt x="64" y="82"/>
                      <a:pt x="64" y="81"/>
                      <a:pt x="65" y="81"/>
                    </a:cubicBezTo>
                    <a:cubicBezTo>
                      <a:pt x="68" y="79"/>
                      <a:pt x="65" y="79"/>
                      <a:pt x="65" y="78"/>
                    </a:cubicBezTo>
                    <a:cubicBezTo>
                      <a:pt x="64" y="78"/>
                      <a:pt x="64" y="78"/>
                      <a:pt x="64" y="78"/>
                    </a:cubicBezTo>
                    <a:cubicBezTo>
                      <a:pt x="66" y="77"/>
                      <a:pt x="63" y="77"/>
                      <a:pt x="64" y="76"/>
                    </a:cubicBezTo>
                    <a:cubicBezTo>
                      <a:pt x="63" y="76"/>
                      <a:pt x="60" y="77"/>
                      <a:pt x="60" y="77"/>
                    </a:cubicBezTo>
                    <a:cubicBezTo>
                      <a:pt x="58" y="78"/>
                      <a:pt x="62" y="76"/>
                      <a:pt x="63" y="75"/>
                    </a:cubicBezTo>
                    <a:cubicBezTo>
                      <a:pt x="62" y="75"/>
                      <a:pt x="62" y="75"/>
                      <a:pt x="62" y="75"/>
                    </a:cubicBezTo>
                    <a:cubicBezTo>
                      <a:pt x="62" y="75"/>
                      <a:pt x="62" y="75"/>
                      <a:pt x="62" y="75"/>
                    </a:cubicBezTo>
                    <a:cubicBezTo>
                      <a:pt x="61" y="75"/>
                      <a:pt x="60" y="75"/>
                      <a:pt x="61" y="74"/>
                    </a:cubicBezTo>
                    <a:cubicBezTo>
                      <a:pt x="61" y="74"/>
                      <a:pt x="61" y="74"/>
                      <a:pt x="61" y="74"/>
                    </a:cubicBezTo>
                    <a:cubicBezTo>
                      <a:pt x="61" y="74"/>
                      <a:pt x="62" y="73"/>
                      <a:pt x="62" y="73"/>
                    </a:cubicBezTo>
                    <a:cubicBezTo>
                      <a:pt x="60" y="74"/>
                      <a:pt x="61" y="72"/>
                      <a:pt x="59" y="73"/>
                    </a:cubicBezTo>
                    <a:cubicBezTo>
                      <a:pt x="60" y="73"/>
                      <a:pt x="60" y="73"/>
                      <a:pt x="60" y="73"/>
                    </a:cubicBezTo>
                    <a:cubicBezTo>
                      <a:pt x="59" y="73"/>
                      <a:pt x="59" y="73"/>
                      <a:pt x="59" y="73"/>
                    </a:cubicBezTo>
                    <a:cubicBezTo>
                      <a:pt x="59" y="73"/>
                      <a:pt x="59" y="73"/>
                      <a:pt x="59" y="73"/>
                    </a:cubicBezTo>
                    <a:cubicBezTo>
                      <a:pt x="61" y="72"/>
                      <a:pt x="61" y="72"/>
                      <a:pt x="61" y="72"/>
                    </a:cubicBezTo>
                    <a:cubicBezTo>
                      <a:pt x="62" y="71"/>
                      <a:pt x="60" y="72"/>
                      <a:pt x="59" y="73"/>
                    </a:cubicBezTo>
                    <a:cubicBezTo>
                      <a:pt x="57" y="73"/>
                      <a:pt x="59" y="72"/>
                      <a:pt x="59" y="72"/>
                    </a:cubicBezTo>
                    <a:cubicBezTo>
                      <a:pt x="60" y="71"/>
                      <a:pt x="59" y="72"/>
                      <a:pt x="59" y="72"/>
                    </a:cubicBezTo>
                    <a:cubicBezTo>
                      <a:pt x="61" y="72"/>
                      <a:pt x="60" y="72"/>
                      <a:pt x="61" y="71"/>
                    </a:cubicBezTo>
                    <a:cubicBezTo>
                      <a:pt x="61" y="71"/>
                      <a:pt x="59" y="72"/>
                      <a:pt x="59" y="72"/>
                    </a:cubicBezTo>
                    <a:cubicBezTo>
                      <a:pt x="59" y="71"/>
                      <a:pt x="58" y="71"/>
                      <a:pt x="60" y="70"/>
                    </a:cubicBezTo>
                    <a:cubicBezTo>
                      <a:pt x="59" y="71"/>
                      <a:pt x="59" y="70"/>
                      <a:pt x="58" y="70"/>
                    </a:cubicBezTo>
                    <a:cubicBezTo>
                      <a:pt x="58" y="71"/>
                      <a:pt x="58" y="71"/>
                      <a:pt x="57" y="72"/>
                    </a:cubicBezTo>
                    <a:cubicBezTo>
                      <a:pt x="57" y="72"/>
                      <a:pt x="56" y="72"/>
                      <a:pt x="57" y="71"/>
                    </a:cubicBezTo>
                    <a:cubicBezTo>
                      <a:pt x="57" y="71"/>
                      <a:pt x="57" y="71"/>
                      <a:pt x="57" y="71"/>
                    </a:cubicBezTo>
                    <a:cubicBezTo>
                      <a:pt x="57" y="71"/>
                      <a:pt x="57" y="71"/>
                      <a:pt x="56" y="72"/>
                    </a:cubicBezTo>
                    <a:cubicBezTo>
                      <a:pt x="58" y="70"/>
                      <a:pt x="58" y="70"/>
                      <a:pt x="58" y="70"/>
                    </a:cubicBezTo>
                    <a:cubicBezTo>
                      <a:pt x="56" y="71"/>
                      <a:pt x="56" y="70"/>
                      <a:pt x="56" y="70"/>
                    </a:cubicBezTo>
                    <a:cubicBezTo>
                      <a:pt x="57" y="69"/>
                      <a:pt x="59" y="69"/>
                      <a:pt x="59" y="68"/>
                    </a:cubicBezTo>
                    <a:cubicBezTo>
                      <a:pt x="58" y="68"/>
                      <a:pt x="58" y="68"/>
                      <a:pt x="58" y="68"/>
                    </a:cubicBezTo>
                    <a:cubicBezTo>
                      <a:pt x="57" y="68"/>
                      <a:pt x="58" y="68"/>
                      <a:pt x="59" y="68"/>
                    </a:cubicBezTo>
                    <a:cubicBezTo>
                      <a:pt x="59" y="66"/>
                      <a:pt x="54" y="69"/>
                      <a:pt x="55" y="68"/>
                    </a:cubicBezTo>
                    <a:cubicBezTo>
                      <a:pt x="57" y="67"/>
                      <a:pt x="57" y="67"/>
                      <a:pt x="57" y="66"/>
                    </a:cubicBezTo>
                    <a:cubicBezTo>
                      <a:pt x="56" y="67"/>
                      <a:pt x="56" y="67"/>
                      <a:pt x="56" y="67"/>
                    </a:cubicBezTo>
                    <a:cubicBezTo>
                      <a:pt x="55" y="67"/>
                      <a:pt x="58" y="66"/>
                      <a:pt x="56" y="67"/>
                    </a:cubicBezTo>
                    <a:cubicBezTo>
                      <a:pt x="55" y="68"/>
                      <a:pt x="56" y="67"/>
                      <a:pt x="55" y="67"/>
                    </a:cubicBezTo>
                    <a:cubicBezTo>
                      <a:pt x="59" y="65"/>
                      <a:pt x="55" y="65"/>
                      <a:pt x="57" y="63"/>
                    </a:cubicBezTo>
                    <a:cubicBezTo>
                      <a:pt x="54" y="64"/>
                      <a:pt x="56" y="63"/>
                      <a:pt x="55" y="63"/>
                    </a:cubicBezTo>
                    <a:cubicBezTo>
                      <a:pt x="57" y="62"/>
                      <a:pt x="54" y="63"/>
                      <a:pt x="55" y="62"/>
                    </a:cubicBezTo>
                    <a:cubicBezTo>
                      <a:pt x="53" y="63"/>
                      <a:pt x="53" y="63"/>
                      <a:pt x="53" y="63"/>
                    </a:cubicBezTo>
                    <a:cubicBezTo>
                      <a:pt x="54" y="62"/>
                      <a:pt x="49" y="64"/>
                      <a:pt x="52" y="63"/>
                    </a:cubicBezTo>
                    <a:cubicBezTo>
                      <a:pt x="52" y="62"/>
                      <a:pt x="54" y="62"/>
                      <a:pt x="54" y="62"/>
                    </a:cubicBezTo>
                    <a:cubicBezTo>
                      <a:pt x="56" y="60"/>
                      <a:pt x="51" y="62"/>
                      <a:pt x="54" y="60"/>
                    </a:cubicBezTo>
                    <a:cubicBezTo>
                      <a:pt x="53" y="60"/>
                      <a:pt x="52" y="61"/>
                      <a:pt x="51" y="61"/>
                    </a:cubicBezTo>
                    <a:cubicBezTo>
                      <a:pt x="52" y="61"/>
                      <a:pt x="52" y="59"/>
                      <a:pt x="53" y="59"/>
                    </a:cubicBezTo>
                    <a:cubicBezTo>
                      <a:pt x="52" y="59"/>
                      <a:pt x="52" y="60"/>
                      <a:pt x="52" y="59"/>
                    </a:cubicBezTo>
                    <a:cubicBezTo>
                      <a:pt x="53" y="59"/>
                      <a:pt x="53" y="59"/>
                      <a:pt x="53" y="59"/>
                    </a:cubicBezTo>
                    <a:cubicBezTo>
                      <a:pt x="54" y="58"/>
                      <a:pt x="52" y="58"/>
                      <a:pt x="51" y="58"/>
                    </a:cubicBezTo>
                    <a:cubicBezTo>
                      <a:pt x="53" y="57"/>
                      <a:pt x="52" y="57"/>
                      <a:pt x="52" y="56"/>
                    </a:cubicBezTo>
                    <a:cubicBezTo>
                      <a:pt x="50" y="57"/>
                      <a:pt x="53" y="55"/>
                      <a:pt x="50" y="56"/>
                    </a:cubicBezTo>
                    <a:cubicBezTo>
                      <a:pt x="51" y="56"/>
                      <a:pt x="51" y="56"/>
                      <a:pt x="51" y="56"/>
                    </a:cubicBezTo>
                    <a:cubicBezTo>
                      <a:pt x="50" y="56"/>
                      <a:pt x="48" y="57"/>
                      <a:pt x="48" y="57"/>
                    </a:cubicBezTo>
                    <a:cubicBezTo>
                      <a:pt x="50" y="56"/>
                      <a:pt x="50" y="56"/>
                      <a:pt x="50" y="56"/>
                    </a:cubicBezTo>
                    <a:cubicBezTo>
                      <a:pt x="52" y="54"/>
                      <a:pt x="50" y="55"/>
                      <a:pt x="51" y="54"/>
                    </a:cubicBezTo>
                    <a:cubicBezTo>
                      <a:pt x="49" y="55"/>
                      <a:pt x="51" y="54"/>
                      <a:pt x="49" y="55"/>
                    </a:cubicBezTo>
                    <a:cubicBezTo>
                      <a:pt x="49" y="55"/>
                      <a:pt x="49" y="55"/>
                      <a:pt x="49" y="55"/>
                    </a:cubicBezTo>
                    <a:cubicBezTo>
                      <a:pt x="48" y="55"/>
                      <a:pt x="48" y="55"/>
                      <a:pt x="47" y="55"/>
                    </a:cubicBezTo>
                    <a:cubicBezTo>
                      <a:pt x="47" y="55"/>
                      <a:pt x="49" y="54"/>
                      <a:pt x="49" y="54"/>
                    </a:cubicBezTo>
                    <a:cubicBezTo>
                      <a:pt x="50" y="53"/>
                      <a:pt x="49" y="53"/>
                      <a:pt x="49" y="53"/>
                    </a:cubicBezTo>
                    <a:cubicBezTo>
                      <a:pt x="49" y="53"/>
                      <a:pt x="49" y="53"/>
                      <a:pt x="48" y="53"/>
                    </a:cubicBezTo>
                    <a:cubicBezTo>
                      <a:pt x="48" y="53"/>
                      <a:pt x="48" y="53"/>
                      <a:pt x="48" y="53"/>
                    </a:cubicBezTo>
                    <a:cubicBezTo>
                      <a:pt x="48" y="53"/>
                      <a:pt x="48" y="53"/>
                      <a:pt x="48" y="53"/>
                    </a:cubicBezTo>
                    <a:cubicBezTo>
                      <a:pt x="48" y="53"/>
                      <a:pt x="48" y="53"/>
                      <a:pt x="48" y="53"/>
                    </a:cubicBezTo>
                    <a:cubicBezTo>
                      <a:pt x="48" y="53"/>
                      <a:pt x="48" y="53"/>
                      <a:pt x="49" y="53"/>
                    </a:cubicBezTo>
                    <a:cubicBezTo>
                      <a:pt x="49" y="53"/>
                      <a:pt x="49" y="53"/>
                      <a:pt x="49" y="53"/>
                    </a:cubicBezTo>
                    <a:cubicBezTo>
                      <a:pt x="49" y="53"/>
                      <a:pt x="49" y="53"/>
                      <a:pt x="49" y="53"/>
                    </a:cubicBezTo>
                    <a:cubicBezTo>
                      <a:pt x="49" y="52"/>
                      <a:pt x="49" y="52"/>
                      <a:pt x="49" y="52"/>
                    </a:cubicBezTo>
                    <a:cubicBezTo>
                      <a:pt x="50" y="51"/>
                      <a:pt x="50" y="51"/>
                      <a:pt x="50" y="51"/>
                    </a:cubicBezTo>
                    <a:cubicBezTo>
                      <a:pt x="50" y="51"/>
                      <a:pt x="48" y="52"/>
                      <a:pt x="48" y="52"/>
                    </a:cubicBezTo>
                    <a:cubicBezTo>
                      <a:pt x="49" y="50"/>
                      <a:pt x="46" y="50"/>
                      <a:pt x="46" y="50"/>
                    </a:cubicBezTo>
                    <a:cubicBezTo>
                      <a:pt x="46" y="50"/>
                      <a:pt x="47" y="50"/>
                      <a:pt x="46" y="50"/>
                    </a:cubicBezTo>
                    <a:cubicBezTo>
                      <a:pt x="46" y="50"/>
                      <a:pt x="44" y="50"/>
                      <a:pt x="45" y="50"/>
                    </a:cubicBezTo>
                    <a:cubicBezTo>
                      <a:pt x="45" y="50"/>
                      <a:pt x="46" y="49"/>
                      <a:pt x="46" y="49"/>
                    </a:cubicBezTo>
                    <a:cubicBezTo>
                      <a:pt x="46" y="48"/>
                      <a:pt x="45" y="49"/>
                      <a:pt x="45" y="49"/>
                    </a:cubicBezTo>
                    <a:cubicBezTo>
                      <a:pt x="47" y="47"/>
                      <a:pt x="43" y="49"/>
                      <a:pt x="44" y="47"/>
                    </a:cubicBezTo>
                    <a:cubicBezTo>
                      <a:pt x="44" y="47"/>
                      <a:pt x="45" y="47"/>
                      <a:pt x="45" y="47"/>
                    </a:cubicBezTo>
                    <a:cubicBezTo>
                      <a:pt x="44" y="47"/>
                      <a:pt x="43" y="46"/>
                      <a:pt x="41" y="47"/>
                    </a:cubicBezTo>
                    <a:cubicBezTo>
                      <a:pt x="43" y="46"/>
                      <a:pt x="43" y="46"/>
                      <a:pt x="43" y="46"/>
                    </a:cubicBezTo>
                    <a:cubicBezTo>
                      <a:pt x="43" y="46"/>
                      <a:pt x="42" y="46"/>
                      <a:pt x="41" y="46"/>
                    </a:cubicBezTo>
                    <a:cubicBezTo>
                      <a:pt x="40" y="47"/>
                      <a:pt x="39" y="47"/>
                      <a:pt x="39" y="47"/>
                    </a:cubicBezTo>
                    <a:cubicBezTo>
                      <a:pt x="39" y="47"/>
                      <a:pt x="39" y="47"/>
                      <a:pt x="39" y="47"/>
                    </a:cubicBezTo>
                    <a:cubicBezTo>
                      <a:pt x="38" y="46"/>
                      <a:pt x="38" y="46"/>
                      <a:pt x="38" y="46"/>
                    </a:cubicBezTo>
                    <a:cubicBezTo>
                      <a:pt x="39" y="46"/>
                      <a:pt x="39" y="46"/>
                      <a:pt x="39" y="46"/>
                    </a:cubicBezTo>
                    <a:cubicBezTo>
                      <a:pt x="42" y="44"/>
                      <a:pt x="40" y="44"/>
                      <a:pt x="41" y="44"/>
                    </a:cubicBezTo>
                    <a:cubicBezTo>
                      <a:pt x="39" y="44"/>
                      <a:pt x="39" y="44"/>
                      <a:pt x="39" y="44"/>
                    </a:cubicBezTo>
                    <a:cubicBezTo>
                      <a:pt x="38" y="44"/>
                      <a:pt x="40" y="43"/>
                      <a:pt x="40" y="43"/>
                    </a:cubicBezTo>
                    <a:cubicBezTo>
                      <a:pt x="35" y="45"/>
                      <a:pt x="35" y="45"/>
                      <a:pt x="35" y="45"/>
                    </a:cubicBezTo>
                    <a:cubicBezTo>
                      <a:pt x="36" y="45"/>
                      <a:pt x="37" y="44"/>
                      <a:pt x="38" y="43"/>
                    </a:cubicBezTo>
                    <a:cubicBezTo>
                      <a:pt x="37" y="43"/>
                      <a:pt x="35" y="44"/>
                      <a:pt x="33" y="45"/>
                    </a:cubicBezTo>
                    <a:cubicBezTo>
                      <a:pt x="33" y="44"/>
                      <a:pt x="32" y="44"/>
                      <a:pt x="32" y="44"/>
                    </a:cubicBezTo>
                    <a:cubicBezTo>
                      <a:pt x="33" y="43"/>
                      <a:pt x="32" y="44"/>
                      <a:pt x="33" y="44"/>
                    </a:cubicBezTo>
                    <a:cubicBezTo>
                      <a:pt x="34" y="43"/>
                      <a:pt x="34" y="43"/>
                      <a:pt x="34" y="43"/>
                    </a:cubicBezTo>
                    <a:cubicBezTo>
                      <a:pt x="34" y="43"/>
                      <a:pt x="36" y="41"/>
                      <a:pt x="37" y="41"/>
                    </a:cubicBezTo>
                    <a:cubicBezTo>
                      <a:pt x="36" y="41"/>
                      <a:pt x="36" y="40"/>
                      <a:pt x="36" y="39"/>
                    </a:cubicBezTo>
                    <a:cubicBezTo>
                      <a:pt x="34" y="41"/>
                      <a:pt x="35" y="39"/>
                      <a:pt x="33" y="41"/>
                    </a:cubicBezTo>
                    <a:cubicBezTo>
                      <a:pt x="32" y="40"/>
                      <a:pt x="34" y="39"/>
                      <a:pt x="35" y="39"/>
                    </a:cubicBezTo>
                    <a:cubicBezTo>
                      <a:pt x="33" y="39"/>
                      <a:pt x="34" y="38"/>
                      <a:pt x="33" y="37"/>
                    </a:cubicBezTo>
                    <a:cubicBezTo>
                      <a:pt x="34" y="37"/>
                      <a:pt x="34" y="37"/>
                      <a:pt x="34" y="37"/>
                    </a:cubicBezTo>
                    <a:cubicBezTo>
                      <a:pt x="33" y="37"/>
                      <a:pt x="33" y="36"/>
                      <a:pt x="31" y="37"/>
                    </a:cubicBezTo>
                    <a:cubicBezTo>
                      <a:pt x="32" y="36"/>
                      <a:pt x="32" y="36"/>
                      <a:pt x="32" y="36"/>
                    </a:cubicBezTo>
                    <a:cubicBezTo>
                      <a:pt x="32" y="35"/>
                      <a:pt x="29" y="38"/>
                      <a:pt x="30" y="36"/>
                    </a:cubicBezTo>
                    <a:cubicBezTo>
                      <a:pt x="31" y="36"/>
                      <a:pt x="31" y="36"/>
                      <a:pt x="31" y="36"/>
                    </a:cubicBezTo>
                    <a:cubicBezTo>
                      <a:pt x="30" y="36"/>
                      <a:pt x="32" y="34"/>
                      <a:pt x="30" y="35"/>
                    </a:cubicBezTo>
                    <a:cubicBezTo>
                      <a:pt x="31" y="34"/>
                      <a:pt x="31" y="34"/>
                      <a:pt x="31" y="34"/>
                    </a:cubicBezTo>
                    <a:cubicBezTo>
                      <a:pt x="30" y="34"/>
                      <a:pt x="30" y="34"/>
                      <a:pt x="28" y="34"/>
                    </a:cubicBezTo>
                    <a:cubicBezTo>
                      <a:pt x="30" y="33"/>
                      <a:pt x="30" y="33"/>
                      <a:pt x="30" y="33"/>
                    </a:cubicBezTo>
                    <a:cubicBezTo>
                      <a:pt x="31" y="32"/>
                      <a:pt x="28" y="34"/>
                      <a:pt x="29" y="33"/>
                    </a:cubicBezTo>
                    <a:cubicBezTo>
                      <a:pt x="29" y="33"/>
                      <a:pt x="29" y="32"/>
                      <a:pt x="30" y="32"/>
                    </a:cubicBezTo>
                    <a:cubicBezTo>
                      <a:pt x="28" y="33"/>
                      <a:pt x="28" y="32"/>
                      <a:pt x="28" y="32"/>
                    </a:cubicBezTo>
                    <a:cubicBezTo>
                      <a:pt x="29" y="31"/>
                      <a:pt x="29" y="31"/>
                      <a:pt x="29" y="31"/>
                    </a:cubicBezTo>
                    <a:cubicBezTo>
                      <a:pt x="28" y="29"/>
                      <a:pt x="27" y="27"/>
                      <a:pt x="24" y="26"/>
                    </a:cubicBezTo>
                    <a:cubicBezTo>
                      <a:pt x="26" y="24"/>
                      <a:pt x="26" y="26"/>
                      <a:pt x="27" y="24"/>
                    </a:cubicBezTo>
                    <a:cubicBezTo>
                      <a:pt x="25" y="26"/>
                      <a:pt x="26" y="24"/>
                      <a:pt x="25" y="24"/>
                    </a:cubicBezTo>
                    <a:cubicBezTo>
                      <a:pt x="26" y="24"/>
                      <a:pt x="26" y="24"/>
                      <a:pt x="26" y="24"/>
                    </a:cubicBezTo>
                    <a:cubicBezTo>
                      <a:pt x="25" y="24"/>
                      <a:pt x="26" y="23"/>
                      <a:pt x="25" y="23"/>
                    </a:cubicBezTo>
                    <a:cubicBezTo>
                      <a:pt x="25" y="24"/>
                      <a:pt x="25" y="24"/>
                      <a:pt x="25" y="24"/>
                    </a:cubicBezTo>
                    <a:cubicBezTo>
                      <a:pt x="24" y="24"/>
                      <a:pt x="27" y="21"/>
                      <a:pt x="25" y="23"/>
                    </a:cubicBezTo>
                    <a:cubicBezTo>
                      <a:pt x="26" y="22"/>
                      <a:pt x="26" y="22"/>
                      <a:pt x="26" y="22"/>
                    </a:cubicBezTo>
                    <a:cubicBezTo>
                      <a:pt x="23" y="23"/>
                      <a:pt x="26" y="21"/>
                      <a:pt x="24" y="22"/>
                    </a:cubicBezTo>
                    <a:cubicBezTo>
                      <a:pt x="25" y="21"/>
                      <a:pt x="25" y="21"/>
                      <a:pt x="25" y="21"/>
                    </a:cubicBezTo>
                    <a:cubicBezTo>
                      <a:pt x="25" y="20"/>
                      <a:pt x="22" y="22"/>
                      <a:pt x="23" y="21"/>
                    </a:cubicBezTo>
                    <a:cubicBezTo>
                      <a:pt x="23" y="20"/>
                      <a:pt x="22" y="20"/>
                      <a:pt x="20" y="21"/>
                    </a:cubicBezTo>
                    <a:cubicBezTo>
                      <a:pt x="23" y="20"/>
                      <a:pt x="23" y="20"/>
                      <a:pt x="23" y="20"/>
                    </a:cubicBezTo>
                    <a:cubicBezTo>
                      <a:pt x="21" y="19"/>
                      <a:pt x="20" y="17"/>
                      <a:pt x="17" y="17"/>
                    </a:cubicBezTo>
                    <a:cubicBezTo>
                      <a:pt x="18" y="16"/>
                      <a:pt x="18" y="16"/>
                      <a:pt x="18" y="16"/>
                    </a:cubicBezTo>
                    <a:cubicBezTo>
                      <a:pt x="16" y="17"/>
                      <a:pt x="19" y="13"/>
                      <a:pt x="15" y="15"/>
                    </a:cubicBezTo>
                    <a:cubicBezTo>
                      <a:pt x="13" y="16"/>
                      <a:pt x="13" y="16"/>
                      <a:pt x="13" y="16"/>
                    </a:cubicBezTo>
                    <a:cubicBezTo>
                      <a:pt x="15" y="14"/>
                      <a:pt x="15" y="14"/>
                      <a:pt x="15" y="14"/>
                    </a:cubicBezTo>
                    <a:cubicBezTo>
                      <a:pt x="14" y="14"/>
                      <a:pt x="15" y="13"/>
                      <a:pt x="13" y="14"/>
                    </a:cubicBezTo>
                    <a:cubicBezTo>
                      <a:pt x="15" y="13"/>
                      <a:pt x="15" y="13"/>
                      <a:pt x="15" y="13"/>
                    </a:cubicBezTo>
                    <a:cubicBezTo>
                      <a:pt x="15" y="13"/>
                      <a:pt x="12" y="14"/>
                      <a:pt x="12" y="13"/>
                    </a:cubicBezTo>
                    <a:cubicBezTo>
                      <a:pt x="13" y="13"/>
                      <a:pt x="13" y="13"/>
                      <a:pt x="13" y="13"/>
                    </a:cubicBezTo>
                    <a:cubicBezTo>
                      <a:pt x="15" y="9"/>
                      <a:pt x="16" y="6"/>
                      <a:pt x="11" y="6"/>
                    </a:cubicBezTo>
                    <a:cubicBezTo>
                      <a:pt x="11" y="6"/>
                      <a:pt x="13" y="4"/>
                      <a:pt x="13" y="4"/>
                    </a:cubicBezTo>
                    <a:cubicBezTo>
                      <a:pt x="9" y="4"/>
                      <a:pt x="13" y="0"/>
                      <a:pt x="7" y="1"/>
                    </a:cubicBezTo>
                    <a:cubicBezTo>
                      <a:pt x="6" y="0"/>
                      <a:pt x="0" y="2"/>
                      <a:pt x="0" y="2"/>
                    </a:cubicBezTo>
                    <a:cubicBezTo>
                      <a:pt x="3" y="4"/>
                      <a:pt x="3" y="8"/>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3" name="Freeform 128"/>
              <p:cNvSpPr/>
              <p:nvPr/>
            </p:nvSpPr>
            <p:spPr bwMode="auto">
              <a:xfrm>
                <a:off x="3538" y="1526"/>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4" name="Freeform 129"/>
              <p:cNvSpPr/>
              <p:nvPr/>
            </p:nvSpPr>
            <p:spPr bwMode="auto">
              <a:xfrm>
                <a:off x="3460" y="1407"/>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5" name="Freeform 130"/>
              <p:cNvSpPr/>
              <p:nvPr/>
            </p:nvSpPr>
            <p:spPr bwMode="auto">
              <a:xfrm>
                <a:off x="3445" y="1392"/>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6" name="Freeform 131"/>
              <p:cNvSpPr/>
              <p:nvPr/>
            </p:nvSpPr>
            <p:spPr bwMode="auto">
              <a:xfrm>
                <a:off x="3468" y="1405"/>
                <a:ext cx="4"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0"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7" name="Freeform 132"/>
              <p:cNvSpPr/>
              <p:nvPr/>
            </p:nvSpPr>
            <p:spPr bwMode="auto">
              <a:xfrm>
                <a:off x="3515" y="1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8" name="Freeform 133"/>
              <p:cNvSpPr/>
              <p:nvPr/>
            </p:nvSpPr>
            <p:spPr bwMode="auto">
              <a:xfrm>
                <a:off x="3470" y="140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9" name="Freeform 134"/>
              <p:cNvSpPr/>
              <p:nvPr/>
            </p:nvSpPr>
            <p:spPr bwMode="auto">
              <a:xfrm>
                <a:off x="3462" y="140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0" name="Freeform 135"/>
              <p:cNvSpPr/>
              <p:nvPr/>
            </p:nvSpPr>
            <p:spPr bwMode="auto">
              <a:xfrm>
                <a:off x="3909" y="1416"/>
                <a:ext cx="11" cy="2"/>
              </a:xfrm>
              <a:custGeom>
                <a:avLst/>
                <a:gdLst>
                  <a:gd name="T0" fmla="*/ 1 w 5"/>
                  <a:gd name="T1" fmla="*/ 1 h 1"/>
                  <a:gd name="T2" fmla="*/ 0 w 5"/>
                  <a:gd name="T3" fmla="*/ 1 h 1"/>
                  <a:gd name="T4" fmla="*/ 2 w 5"/>
                  <a:gd name="T5" fmla="*/ 1 h 1"/>
                  <a:gd name="T6" fmla="*/ 3 w 5"/>
                  <a:gd name="T7" fmla="*/ 1 h 1"/>
                  <a:gd name="T8" fmla="*/ 5 w 5"/>
                  <a:gd name="T9" fmla="*/ 0 h 1"/>
                  <a:gd name="T10" fmla="*/ 1 w 5"/>
                  <a:gd name="T11" fmla="*/ 1 h 1"/>
                </a:gdLst>
                <a:ahLst/>
                <a:cxnLst>
                  <a:cxn ang="0">
                    <a:pos x="T0" y="T1"/>
                  </a:cxn>
                  <a:cxn ang="0">
                    <a:pos x="T2" y="T3"/>
                  </a:cxn>
                  <a:cxn ang="0">
                    <a:pos x="T4" y="T5"/>
                  </a:cxn>
                  <a:cxn ang="0">
                    <a:pos x="T6" y="T7"/>
                  </a:cxn>
                  <a:cxn ang="0">
                    <a:pos x="T8" y="T9"/>
                  </a:cxn>
                  <a:cxn ang="0">
                    <a:pos x="T10" y="T11"/>
                  </a:cxn>
                </a:cxnLst>
                <a:rect l="0" t="0" r="r" b="b"/>
                <a:pathLst>
                  <a:path w="5" h="1">
                    <a:moveTo>
                      <a:pt x="1" y="1"/>
                    </a:moveTo>
                    <a:cubicBezTo>
                      <a:pt x="1" y="1"/>
                      <a:pt x="1" y="1"/>
                      <a:pt x="0" y="1"/>
                    </a:cubicBezTo>
                    <a:cubicBezTo>
                      <a:pt x="1" y="1"/>
                      <a:pt x="2" y="1"/>
                      <a:pt x="2" y="1"/>
                    </a:cubicBezTo>
                    <a:cubicBezTo>
                      <a:pt x="3" y="1"/>
                      <a:pt x="4" y="1"/>
                      <a:pt x="3" y="1"/>
                    </a:cubicBezTo>
                    <a:cubicBezTo>
                      <a:pt x="4" y="0"/>
                      <a:pt x="5" y="0"/>
                      <a:pt x="5" y="0"/>
                    </a:cubicBezTo>
                    <a:cubicBezTo>
                      <a:pt x="4"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1" name="Freeform 136"/>
              <p:cNvSpPr/>
              <p:nvPr/>
            </p:nvSpPr>
            <p:spPr bwMode="auto">
              <a:xfrm>
                <a:off x="4491" y="1382"/>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2" name="Freeform 137"/>
              <p:cNvSpPr/>
              <p:nvPr/>
            </p:nvSpPr>
            <p:spPr bwMode="auto">
              <a:xfrm>
                <a:off x="4368" y="148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3" name="Freeform 138"/>
              <p:cNvSpPr/>
              <p:nvPr/>
            </p:nvSpPr>
            <p:spPr bwMode="auto">
              <a:xfrm>
                <a:off x="4504" y="137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4" name="Freeform 139"/>
              <p:cNvSpPr/>
              <p:nvPr/>
            </p:nvSpPr>
            <p:spPr bwMode="auto">
              <a:xfrm>
                <a:off x="4506" y="138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5" name="Freeform 140"/>
              <p:cNvSpPr/>
              <p:nvPr/>
            </p:nvSpPr>
            <p:spPr bwMode="auto">
              <a:xfrm>
                <a:off x="4368" y="14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6" name="Freeform 141"/>
              <p:cNvSpPr/>
              <p:nvPr/>
            </p:nvSpPr>
            <p:spPr bwMode="auto">
              <a:xfrm>
                <a:off x="4364" y="1484"/>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0"/>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7" name="Freeform 142"/>
              <p:cNvSpPr/>
              <p:nvPr/>
            </p:nvSpPr>
            <p:spPr bwMode="auto">
              <a:xfrm>
                <a:off x="4368" y="149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8" name="Freeform 143"/>
              <p:cNvSpPr/>
              <p:nvPr/>
            </p:nvSpPr>
            <p:spPr bwMode="auto">
              <a:xfrm>
                <a:off x="4487" y="1388"/>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9" name="Freeform 144"/>
              <p:cNvSpPr/>
              <p:nvPr/>
            </p:nvSpPr>
            <p:spPr bwMode="auto">
              <a:xfrm>
                <a:off x="4514" y="1382"/>
                <a:ext cx="2"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0" name="Freeform 145"/>
              <p:cNvSpPr/>
              <p:nvPr/>
            </p:nvSpPr>
            <p:spPr bwMode="auto">
              <a:xfrm>
                <a:off x="4548" y="1397"/>
                <a:ext cx="2" cy="6"/>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1" name="Freeform 146"/>
              <p:cNvSpPr/>
              <p:nvPr/>
            </p:nvSpPr>
            <p:spPr bwMode="auto">
              <a:xfrm>
                <a:off x="4550" y="1399"/>
                <a:ext cx="3" cy="4"/>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2"/>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2" name="Freeform 147"/>
              <p:cNvSpPr/>
              <p:nvPr/>
            </p:nvSpPr>
            <p:spPr bwMode="auto">
              <a:xfrm>
                <a:off x="4521" y="1382"/>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3" name="Freeform 148"/>
              <p:cNvSpPr/>
              <p:nvPr/>
            </p:nvSpPr>
            <p:spPr bwMode="auto">
              <a:xfrm>
                <a:off x="4516" y="1378"/>
                <a:ext cx="5" cy="8"/>
              </a:xfrm>
              <a:custGeom>
                <a:avLst/>
                <a:gdLst>
                  <a:gd name="T0" fmla="*/ 2 w 2"/>
                  <a:gd name="T1" fmla="*/ 4 h 4"/>
                  <a:gd name="T2" fmla="*/ 1 w 2"/>
                  <a:gd name="T3" fmla="*/ 2 h 4"/>
                  <a:gd name="T4" fmla="*/ 0 w 2"/>
                  <a:gd name="T5" fmla="*/ 2 h 4"/>
                  <a:gd name="T6" fmla="*/ 0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3"/>
                      <a:pt x="1" y="3"/>
                      <a:pt x="1" y="2"/>
                    </a:cubicBezTo>
                    <a:cubicBezTo>
                      <a:pt x="1" y="2"/>
                      <a:pt x="0" y="1"/>
                      <a:pt x="0" y="2"/>
                    </a:cubicBezTo>
                    <a:cubicBezTo>
                      <a:pt x="0" y="1"/>
                      <a:pt x="0" y="0"/>
                      <a:pt x="0" y="0"/>
                    </a:cubicBezTo>
                    <a:cubicBezTo>
                      <a:pt x="0" y="1"/>
                      <a:pt x="1" y="3"/>
                      <a:pt x="2" y="4"/>
                    </a:cubicBezTo>
                    <a:cubicBezTo>
                      <a:pt x="2" y="4"/>
                      <a:pt x="2"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4" name="Freeform 149"/>
              <p:cNvSpPr/>
              <p:nvPr/>
            </p:nvSpPr>
            <p:spPr bwMode="auto">
              <a:xfrm>
                <a:off x="4519" y="1380"/>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5" name="Freeform 150"/>
              <p:cNvSpPr/>
              <p:nvPr/>
            </p:nvSpPr>
            <p:spPr bwMode="auto">
              <a:xfrm>
                <a:off x="3876" y="13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6" name="Freeform 151"/>
              <p:cNvSpPr/>
              <p:nvPr/>
            </p:nvSpPr>
            <p:spPr bwMode="auto">
              <a:xfrm>
                <a:off x="4465" y="1920"/>
                <a:ext cx="5"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0"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7" name="Freeform 152"/>
              <p:cNvSpPr/>
              <p:nvPr/>
            </p:nvSpPr>
            <p:spPr bwMode="auto">
              <a:xfrm>
                <a:off x="4468" y="1918"/>
                <a:ext cx="6" cy="5"/>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8" name="Freeform 153"/>
              <p:cNvSpPr/>
              <p:nvPr/>
            </p:nvSpPr>
            <p:spPr bwMode="auto">
              <a:xfrm>
                <a:off x="3912" y="1286"/>
                <a:ext cx="4"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1" y="1"/>
                    </a:cubicBezTo>
                    <a:cubicBezTo>
                      <a:pt x="1"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9" name="Freeform 154"/>
              <p:cNvSpPr/>
              <p:nvPr/>
            </p:nvSpPr>
            <p:spPr bwMode="auto">
              <a:xfrm>
                <a:off x="3876" y="1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0" name="Rectangle 155"/>
              <p:cNvSpPr>
                <a:spLocks noChangeArrowheads="1"/>
              </p:cNvSpPr>
              <p:nvPr/>
            </p:nvSpPr>
            <p:spPr bwMode="auto">
              <a:xfrm>
                <a:off x="4402" y="1454"/>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1" name="Freeform 156"/>
              <p:cNvSpPr/>
              <p:nvPr/>
            </p:nvSpPr>
            <p:spPr bwMode="auto">
              <a:xfrm>
                <a:off x="4546" y="140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2" name="Freeform 157"/>
              <p:cNvSpPr/>
              <p:nvPr/>
            </p:nvSpPr>
            <p:spPr bwMode="auto">
              <a:xfrm>
                <a:off x="3914" y="1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3" name="Freeform 158"/>
              <p:cNvSpPr/>
              <p:nvPr/>
            </p:nvSpPr>
            <p:spPr bwMode="auto">
              <a:xfrm>
                <a:off x="4423" y="1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4" name="Freeform 159"/>
              <p:cNvSpPr/>
              <p:nvPr/>
            </p:nvSpPr>
            <p:spPr bwMode="auto">
              <a:xfrm>
                <a:off x="4465" y="145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5" name="Freeform 160"/>
              <p:cNvSpPr/>
              <p:nvPr/>
            </p:nvSpPr>
            <p:spPr bwMode="auto">
              <a:xfrm>
                <a:off x="4355" y="1509"/>
                <a:ext cx="4" cy="4"/>
              </a:xfrm>
              <a:custGeom>
                <a:avLst/>
                <a:gdLst>
                  <a:gd name="T0" fmla="*/ 0 w 4"/>
                  <a:gd name="T1" fmla="*/ 0 h 4"/>
                  <a:gd name="T2" fmla="*/ 0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2"/>
                    </a:lnTo>
                    <a:lnTo>
                      <a:pt x="4"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6" name="Freeform 161"/>
              <p:cNvSpPr/>
              <p:nvPr/>
            </p:nvSpPr>
            <p:spPr bwMode="auto">
              <a:xfrm>
                <a:off x="4383" y="14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7" name="Freeform 162"/>
              <p:cNvSpPr/>
              <p:nvPr/>
            </p:nvSpPr>
            <p:spPr bwMode="auto">
              <a:xfrm>
                <a:off x="4287" y="1378"/>
                <a:ext cx="261" cy="237"/>
              </a:xfrm>
              <a:custGeom>
                <a:avLst/>
                <a:gdLst>
                  <a:gd name="T0" fmla="*/ 27 w 123"/>
                  <a:gd name="T1" fmla="*/ 92 h 112"/>
                  <a:gd name="T2" fmla="*/ 33 w 123"/>
                  <a:gd name="T3" fmla="*/ 85 h 112"/>
                  <a:gd name="T4" fmla="*/ 52 w 123"/>
                  <a:gd name="T5" fmla="*/ 57 h 112"/>
                  <a:gd name="T6" fmla="*/ 61 w 123"/>
                  <a:gd name="T7" fmla="*/ 52 h 112"/>
                  <a:gd name="T8" fmla="*/ 69 w 123"/>
                  <a:gd name="T9" fmla="*/ 49 h 112"/>
                  <a:gd name="T10" fmla="*/ 81 w 123"/>
                  <a:gd name="T11" fmla="*/ 39 h 112"/>
                  <a:gd name="T12" fmla="*/ 89 w 123"/>
                  <a:gd name="T13" fmla="*/ 34 h 112"/>
                  <a:gd name="T14" fmla="*/ 100 w 123"/>
                  <a:gd name="T15" fmla="*/ 25 h 112"/>
                  <a:gd name="T16" fmla="*/ 105 w 123"/>
                  <a:gd name="T17" fmla="*/ 17 h 112"/>
                  <a:gd name="T18" fmla="*/ 115 w 123"/>
                  <a:gd name="T19" fmla="*/ 15 h 112"/>
                  <a:gd name="T20" fmla="*/ 119 w 123"/>
                  <a:gd name="T21" fmla="*/ 14 h 112"/>
                  <a:gd name="T22" fmla="*/ 121 w 123"/>
                  <a:gd name="T23" fmla="*/ 8 h 112"/>
                  <a:gd name="T24" fmla="*/ 122 w 123"/>
                  <a:gd name="T25" fmla="*/ 7 h 112"/>
                  <a:gd name="T26" fmla="*/ 118 w 123"/>
                  <a:gd name="T27" fmla="*/ 7 h 112"/>
                  <a:gd name="T28" fmla="*/ 113 w 123"/>
                  <a:gd name="T29" fmla="*/ 5 h 112"/>
                  <a:gd name="T30" fmla="*/ 107 w 123"/>
                  <a:gd name="T31" fmla="*/ 4 h 112"/>
                  <a:gd name="T32" fmla="*/ 106 w 123"/>
                  <a:gd name="T33" fmla="*/ 3 h 112"/>
                  <a:gd name="T34" fmla="*/ 102 w 123"/>
                  <a:gd name="T35" fmla="*/ 4 h 112"/>
                  <a:gd name="T36" fmla="*/ 101 w 123"/>
                  <a:gd name="T37" fmla="*/ 4 h 112"/>
                  <a:gd name="T38" fmla="*/ 99 w 123"/>
                  <a:gd name="T39" fmla="*/ 2 h 112"/>
                  <a:gd name="T40" fmla="*/ 98 w 123"/>
                  <a:gd name="T41" fmla="*/ 9 h 112"/>
                  <a:gd name="T42" fmla="*/ 96 w 123"/>
                  <a:gd name="T43" fmla="*/ 8 h 112"/>
                  <a:gd name="T44" fmla="*/ 93 w 123"/>
                  <a:gd name="T45" fmla="*/ 7 h 112"/>
                  <a:gd name="T46" fmla="*/ 91 w 123"/>
                  <a:gd name="T47" fmla="*/ 7 h 112"/>
                  <a:gd name="T48" fmla="*/ 89 w 123"/>
                  <a:gd name="T49" fmla="*/ 10 h 112"/>
                  <a:gd name="T50" fmla="*/ 87 w 123"/>
                  <a:gd name="T51" fmla="*/ 10 h 112"/>
                  <a:gd name="T52" fmla="*/ 89 w 123"/>
                  <a:gd name="T53" fmla="*/ 18 h 112"/>
                  <a:gd name="T54" fmla="*/ 85 w 123"/>
                  <a:gd name="T55" fmla="*/ 12 h 112"/>
                  <a:gd name="T56" fmla="*/ 78 w 123"/>
                  <a:gd name="T57" fmla="*/ 16 h 112"/>
                  <a:gd name="T58" fmla="*/ 75 w 123"/>
                  <a:gd name="T59" fmla="*/ 18 h 112"/>
                  <a:gd name="T60" fmla="*/ 75 w 123"/>
                  <a:gd name="T61" fmla="*/ 24 h 112"/>
                  <a:gd name="T62" fmla="*/ 67 w 123"/>
                  <a:gd name="T63" fmla="*/ 25 h 112"/>
                  <a:gd name="T64" fmla="*/ 65 w 123"/>
                  <a:gd name="T65" fmla="*/ 29 h 112"/>
                  <a:gd name="T66" fmla="*/ 64 w 123"/>
                  <a:gd name="T67" fmla="*/ 29 h 112"/>
                  <a:gd name="T68" fmla="*/ 64 w 123"/>
                  <a:gd name="T69" fmla="*/ 32 h 112"/>
                  <a:gd name="T70" fmla="*/ 60 w 123"/>
                  <a:gd name="T71" fmla="*/ 30 h 112"/>
                  <a:gd name="T72" fmla="*/ 59 w 123"/>
                  <a:gd name="T73" fmla="*/ 34 h 112"/>
                  <a:gd name="T74" fmla="*/ 55 w 123"/>
                  <a:gd name="T75" fmla="*/ 39 h 112"/>
                  <a:gd name="T76" fmla="*/ 50 w 123"/>
                  <a:gd name="T77" fmla="*/ 39 h 112"/>
                  <a:gd name="T78" fmla="*/ 47 w 123"/>
                  <a:gd name="T79" fmla="*/ 43 h 112"/>
                  <a:gd name="T80" fmla="*/ 45 w 123"/>
                  <a:gd name="T81" fmla="*/ 45 h 112"/>
                  <a:gd name="T82" fmla="*/ 44 w 123"/>
                  <a:gd name="T83" fmla="*/ 45 h 112"/>
                  <a:gd name="T84" fmla="*/ 42 w 123"/>
                  <a:gd name="T85" fmla="*/ 48 h 112"/>
                  <a:gd name="T86" fmla="*/ 39 w 123"/>
                  <a:gd name="T87" fmla="*/ 54 h 112"/>
                  <a:gd name="T88" fmla="*/ 38 w 123"/>
                  <a:gd name="T89" fmla="*/ 56 h 112"/>
                  <a:gd name="T90" fmla="*/ 38 w 123"/>
                  <a:gd name="T91" fmla="*/ 63 h 112"/>
                  <a:gd name="T92" fmla="*/ 34 w 123"/>
                  <a:gd name="T93" fmla="*/ 65 h 112"/>
                  <a:gd name="T94" fmla="*/ 30 w 123"/>
                  <a:gd name="T95" fmla="*/ 69 h 112"/>
                  <a:gd name="T96" fmla="*/ 27 w 123"/>
                  <a:gd name="T97" fmla="*/ 71 h 112"/>
                  <a:gd name="T98" fmla="*/ 19 w 123"/>
                  <a:gd name="T99" fmla="*/ 78 h 112"/>
                  <a:gd name="T100" fmla="*/ 17 w 123"/>
                  <a:gd name="T101" fmla="*/ 80 h 112"/>
                  <a:gd name="T102" fmla="*/ 13 w 123"/>
                  <a:gd name="T103" fmla="*/ 88 h 112"/>
                  <a:gd name="T104" fmla="*/ 12 w 123"/>
                  <a:gd name="T10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12">
                    <a:moveTo>
                      <a:pt x="9" y="112"/>
                    </a:moveTo>
                    <a:cubicBezTo>
                      <a:pt x="9" y="108"/>
                      <a:pt x="13" y="106"/>
                      <a:pt x="17" y="105"/>
                    </a:cubicBezTo>
                    <a:cubicBezTo>
                      <a:pt x="17" y="104"/>
                      <a:pt x="17" y="102"/>
                      <a:pt x="18" y="102"/>
                    </a:cubicBezTo>
                    <a:cubicBezTo>
                      <a:pt x="20" y="98"/>
                      <a:pt x="27" y="98"/>
                      <a:pt x="28" y="93"/>
                    </a:cubicBezTo>
                    <a:cubicBezTo>
                      <a:pt x="27" y="93"/>
                      <a:pt x="27" y="92"/>
                      <a:pt x="26" y="91"/>
                    </a:cubicBezTo>
                    <a:cubicBezTo>
                      <a:pt x="27" y="92"/>
                      <a:pt x="27" y="92"/>
                      <a:pt x="27" y="92"/>
                    </a:cubicBezTo>
                    <a:cubicBezTo>
                      <a:pt x="26" y="91"/>
                      <a:pt x="26" y="91"/>
                      <a:pt x="26" y="91"/>
                    </a:cubicBezTo>
                    <a:cubicBezTo>
                      <a:pt x="26" y="90"/>
                      <a:pt x="28" y="92"/>
                      <a:pt x="28" y="92"/>
                    </a:cubicBezTo>
                    <a:cubicBezTo>
                      <a:pt x="29" y="91"/>
                      <a:pt x="29" y="89"/>
                      <a:pt x="31" y="88"/>
                    </a:cubicBezTo>
                    <a:cubicBezTo>
                      <a:pt x="29" y="86"/>
                      <a:pt x="31" y="87"/>
                      <a:pt x="29" y="85"/>
                    </a:cubicBezTo>
                    <a:cubicBezTo>
                      <a:pt x="30" y="86"/>
                      <a:pt x="30" y="86"/>
                      <a:pt x="30" y="86"/>
                    </a:cubicBezTo>
                    <a:cubicBezTo>
                      <a:pt x="30" y="84"/>
                      <a:pt x="30" y="84"/>
                      <a:pt x="33" y="85"/>
                    </a:cubicBezTo>
                    <a:cubicBezTo>
                      <a:pt x="38" y="83"/>
                      <a:pt x="40" y="79"/>
                      <a:pt x="43" y="76"/>
                    </a:cubicBezTo>
                    <a:cubicBezTo>
                      <a:pt x="46" y="72"/>
                      <a:pt x="48" y="68"/>
                      <a:pt x="52" y="64"/>
                    </a:cubicBezTo>
                    <a:cubicBezTo>
                      <a:pt x="50" y="61"/>
                      <a:pt x="52" y="61"/>
                      <a:pt x="50" y="59"/>
                    </a:cubicBezTo>
                    <a:cubicBezTo>
                      <a:pt x="51" y="59"/>
                      <a:pt x="51" y="59"/>
                      <a:pt x="51" y="59"/>
                    </a:cubicBezTo>
                    <a:cubicBezTo>
                      <a:pt x="51" y="58"/>
                      <a:pt x="52" y="59"/>
                      <a:pt x="54" y="59"/>
                    </a:cubicBezTo>
                    <a:cubicBezTo>
                      <a:pt x="53" y="58"/>
                      <a:pt x="54" y="59"/>
                      <a:pt x="52" y="57"/>
                    </a:cubicBezTo>
                    <a:cubicBezTo>
                      <a:pt x="51" y="56"/>
                      <a:pt x="55" y="59"/>
                      <a:pt x="54" y="58"/>
                    </a:cubicBezTo>
                    <a:cubicBezTo>
                      <a:pt x="55" y="59"/>
                      <a:pt x="53" y="57"/>
                      <a:pt x="54" y="58"/>
                    </a:cubicBezTo>
                    <a:cubicBezTo>
                      <a:pt x="53" y="55"/>
                      <a:pt x="55" y="59"/>
                      <a:pt x="57" y="59"/>
                    </a:cubicBezTo>
                    <a:cubicBezTo>
                      <a:pt x="58" y="57"/>
                      <a:pt x="58" y="54"/>
                      <a:pt x="61" y="54"/>
                    </a:cubicBezTo>
                    <a:cubicBezTo>
                      <a:pt x="61" y="54"/>
                      <a:pt x="60" y="52"/>
                      <a:pt x="60" y="52"/>
                    </a:cubicBezTo>
                    <a:cubicBezTo>
                      <a:pt x="62" y="55"/>
                      <a:pt x="60" y="51"/>
                      <a:pt x="61" y="52"/>
                    </a:cubicBezTo>
                    <a:cubicBezTo>
                      <a:pt x="62" y="53"/>
                      <a:pt x="62" y="53"/>
                      <a:pt x="62" y="53"/>
                    </a:cubicBezTo>
                    <a:cubicBezTo>
                      <a:pt x="63" y="54"/>
                      <a:pt x="63" y="51"/>
                      <a:pt x="64" y="52"/>
                    </a:cubicBezTo>
                    <a:cubicBezTo>
                      <a:pt x="64" y="50"/>
                      <a:pt x="67" y="52"/>
                      <a:pt x="66" y="50"/>
                    </a:cubicBezTo>
                    <a:cubicBezTo>
                      <a:pt x="67" y="52"/>
                      <a:pt x="67" y="51"/>
                      <a:pt x="68" y="51"/>
                    </a:cubicBezTo>
                    <a:cubicBezTo>
                      <a:pt x="66" y="48"/>
                      <a:pt x="70" y="51"/>
                      <a:pt x="69" y="49"/>
                    </a:cubicBezTo>
                    <a:cubicBezTo>
                      <a:pt x="69" y="49"/>
                      <a:pt x="69" y="49"/>
                      <a:pt x="69" y="49"/>
                    </a:cubicBezTo>
                    <a:cubicBezTo>
                      <a:pt x="71" y="48"/>
                      <a:pt x="73" y="47"/>
                      <a:pt x="74" y="44"/>
                    </a:cubicBezTo>
                    <a:cubicBezTo>
                      <a:pt x="75" y="43"/>
                      <a:pt x="78" y="45"/>
                      <a:pt x="79" y="42"/>
                    </a:cubicBezTo>
                    <a:cubicBezTo>
                      <a:pt x="78" y="41"/>
                      <a:pt x="78" y="41"/>
                      <a:pt x="78" y="41"/>
                    </a:cubicBezTo>
                    <a:cubicBezTo>
                      <a:pt x="78" y="41"/>
                      <a:pt x="79" y="42"/>
                      <a:pt x="79" y="42"/>
                    </a:cubicBezTo>
                    <a:cubicBezTo>
                      <a:pt x="79" y="40"/>
                      <a:pt x="81" y="41"/>
                      <a:pt x="81" y="41"/>
                    </a:cubicBezTo>
                    <a:cubicBezTo>
                      <a:pt x="81" y="40"/>
                      <a:pt x="81" y="40"/>
                      <a:pt x="81" y="39"/>
                    </a:cubicBezTo>
                    <a:cubicBezTo>
                      <a:pt x="83" y="41"/>
                      <a:pt x="82" y="37"/>
                      <a:pt x="84" y="38"/>
                    </a:cubicBezTo>
                    <a:cubicBezTo>
                      <a:pt x="82" y="36"/>
                      <a:pt x="84" y="37"/>
                      <a:pt x="84" y="36"/>
                    </a:cubicBezTo>
                    <a:cubicBezTo>
                      <a:pt x="84" y="36"/>
                      <a:pt x="84" y="36"/>
                      <a:pt x="85" y="37"/>
                    </a:cubicBezTo>
                    <a:cubicBezTo>
                      <a:pt x="85" y="36"/>
                      <a:pt x="85" y="36"/>
                      <a:pt x="87" y="36"/>
                    </a:cubicBezTo>
                    <a:cubicBezTo>
                      <a:pt x="87" y="36"/>
                      <a:pt x="86" y="34"/>
                      <a:pt x="87" y="34"/>
                    </a:cubicBezTo>
                    <a:cubicBezTo>
                      <a:pt x="88" y="36"/>
                      <a:pt x="88" y="34"/>
                      <a:pt x="89" y="34"/>
                    </a:cubicBezTo>
                    <a:cubicBezTo>
                      <a:pt x="87" y="32"/>
                      <a:pt x="87" y="31"/>
                      <a:pt x="88" y="31"/>
                    </a:cubicBezTo>
                    <a:cubicBezTo>
                      <a:pt x="89" y="34"/>
                      <a:pt x="89" y="34"/>
                      <a:pt x="89" y="34"/>
                    </a:cubicBezTo>
                    <a:cubicBezTo>
                      <a:pt x="90" y="31"/>
                      <a:pt x="93" y="33"/>
                      <a:pt x="93" y="29"/>
                    </a:cubicBezTo>
                    <a:cubicBezTo>
                      <a:pt x="94" y="30"/>
                      <a:pt x="94" y="30"/>
                      <a:pt x="94" y="30"/>
                    </a:cubicBezTo>
                    <a:cubicBezTo>
                      <a:pt x="95" y="28"/>
                      <a:pt x="98" y="29"/>
                      <a:pt x="98" y="25"/>
                    </a:cubicBezTo>
                    <a:cubicBezTo>
                      <a:pt x="99" y="25"/>
                      <a:pt x="100" y="26"/>
                      <a:pt x="100" y="25"/>
                    </a:cubicBezTo>
                    <a:cubicBezTo>
                      <a:pt x="100" y="24"/>
                      <a:pt x="101" y="24"/>
                      <a:pt x="100" y="22"/>
                    </a:cubicBezTo>
                    <a:cubicBezTo>
                      <a:pt x="100" y="21"/>
                      <a:pt x="101" y="22"/>
                      <a:pt x="101" y="23"/>
                    </a:cubicBezTo>
                    <a:cubicBezTo>
                      <a:pt x="102" y="23"/>
                      <a:pt x="104" y="25"/>
                      <a:pt x="103" y="22"/>
                    </a:cubicBezTo>
                    <a:cubicBezTo>
                      <a:pt x="104" y="23"/>
                      <a:pt x="104" y="23"/>
                      <a:pt x="104" y="23"/>
                    </a:cubicBezTo>
                    <a:cubicBezTo>
                      <a:pt x="104" y="22"/>
                      <a:pt x="104" y="20"/>
                      <a:pt x="106" y="21"/>
                    </a:cubicBezTo>
                    <a:cubicBezTo>
                      <a:pt x="105" y="19"/>
                      <a:pt x="106" y="19"/>
                      <a:pt x="105" y="17"/>
                    </a:cubicBezTo>
                    <a:cubicBezTo>
                      <a:pt x="105" y="17"/>
                      <a:pt x="106" y="19"/>
                      <a:pt x="106" y="18"/>
                    </a:cubicBezTo>
                    <a:cubicBezTo>
                      <a:pt x="106" y="20"/>
                      <a:pt x="106" y="20"/>
                      <a:pt x="106" y="20"/>
                    </a:cubicBezTo>
                    <a:cubicBezTo>
                      <a:pt x="108" y="20"/>
                      <a:pt x="109" y="18"/>
                      <a:pt x="110" y="16"/>
                    </a:cubicBezTo>
                    <a:cubicBezTo>
                      <a:pt x="112" y="19"/>
                      <a:pt x="112" y="16"/>
                      <a:pt x="113" y="17"/>
                    </a:cubicBezTo>
                    <a:cubicBezTo>
                      <a:pt x="113" y="15"/>
                      <a:pt x="115" y="17"/>
                      <a:pt x="114" y="14"/>
                    </a:cubicBezTo>
                    <a:cubicBezTo>
                      <a:pt x="115" y="15"/>
                      <a:pt x="115" y="15"/>
                      <a:pt x="115" y="15"/>
                    </a:cubicBezTo>
                    <a:cubicBezTo>
                      <a:pt x="115" y="15"/>
                      <a:pt x="116" y="15"/>
                      <a:pt x="117" y="15"/>
                    </a:cubicBezTo>
                    <a:cubicBezTo>
                      <a:pt x="118" y="16"/>
                      <a:pt x="118" y="14"/>
                      <a:pt x="118" y="13"/>
                    </a:cubicBezTo>
                    <a:cubicBezTo>
                      <a:pt x="118" y="14"/>
                      <a:pt x="118" y="14"/>
                      <a:pt x="118" y="14"/>
                    </a:cubicBezTo>
                    <a:cubicBezTo>
                      <a:pt x="118" y="13"/>
                      <a:pt x="118" y="11"/>
                      <a:pt x="118" y="9"/>
                    </a:cubicBezTo>
                    <a:cubicBezTo>
                      <a:pt x="119" y="10"/>
                      <a:pt x="118" y="9"/>
                      <a:pt x="119" y="10"/>
                    </a:cubicBezTo>
                    <a:cubicBezTo>
                      <a:pt x="119" y="11"/>
                      <a:pt x="119" y="13"/>
                      <a:pt x="119" y="14"/>
                    </a:cubicBezTo>
                    <a:cubicBezTo>
                      <a:pt x="120" y="15"/>
                      <a:pt x="119" y="11"/>
                      <a:pt x="120" y="13"/>
                    </a:cubicBezTo>
                    <a:cubicBezTo>
                      <a:pt x="121" y="14"/>
                      <a:pt x="121" y="13"/>
                      <a:pt x="121" y="11"/>
                    </a:cubicBezTo>
                    <a:cubicBezTo>
                      <a:pt x="121" y="12"/>
                      <a:pt x="121" y="12"/>
                      <a:pt x="121" y="13"/>
                    </a:cubicBezTo>
                    <a:cubicBezTo>
                      <a:pt x="122" y="13"/>
                      <a:pt x="122" y="13"/>
                      <a:pt x="122" y="12"/>
                    </a:cubicBezTo>
                    <a:cubicBezTo>
                      <a:pt x="122" y="12"/>
                      <a:pt x="122" y="12"/>
                      <a:pt x="122" y="12"/>
                    </a:cubicBezTo>
                    <a:cubicBezTo>
                      <a:pt x="122" y="10"/>
                      <a:pt x="122" y="10"/>
                      <a:pt x="121" y="8"/>
                    </a:cubicBezTo>
                    <a:cubicBezTo>
                      <a:pt x="121" y="9"/>
                      <a:pt x="121" y="9"/>
                      <a:pt x="121" y="9"/>
                    </a:cubicBezTo>
                    <a:cubicBezTo>
                      <a:pt x="121" y="7"/>
                      <a:pt x="121" y="7"/>
                      <a:pt x="122" y="8"/>
                    </a:cubicBezTo>
                    <a:cubicBezTo>
                      <a:pt x="122" y="10"/>
                      <a:pt x="122" y="11"/>
                      <a:pt x="122" y="11"/>
                    </a:cubicBezTo>
                    <a:cubicBezTo>
                      <a:pt x="123" y="7"/>
                      <a:pt x="123" y="7"/>
                      <a:pt x="123" y="7"/>
                    </a:cubicBezTo>
                    <a:cubicBezTo>
                      <a:pt x="123" y="9"/>
                      <a:pt x="122" y="8"/>
                      <a:pt x="122" y="6"/>
                    </a:cubicBezTo>
                    <a:cubicBezTo>
                      <a:pt x="122" y="7"/>
                      <a:pt x="122" y="7"/>
                      <a:pt x="122" y="7"/>
                    </a:cubicBezTo>
                    <a:cubicBezTo>
                      <a:pt x="122" y="6"/>
                      <a:pt x="122" y="6"/>
                      <a:pt x="122" y="6"/>
                    </a:cubicBezTo>
                    <a:cubicBezTo>
                      <a:pt x="121" y="7"/>
                      <a:pt x="120" y="5"/>
                      <a:pt x="120" y="7"/>
                    </a:cubicBezTo>
                    <a:cubicBezTo>
                      <a:pt x="120" y="8"/>
                      <a:pt x="120" y="8"/>
                      <a:pt x="120" y="8"/>
                    </a:cubicBezTo>
                    <a:cubicBezTo>
                      <a:pt x="120" y="8"/>
                      <a:pt x="120" y="11"/>
                      <a:pt x="119" y="9"/>
                    </a:cubicBezTo>
                    <a:cubicBezTo>
                      <a:pt x="119" y="7"/>
                      <a:pt x="119" y="7"/>
                      <a:pt x="119" y="7"/>
                    </a:cubicBezTo>
                    <a:cubicBezTo>
                      <a:pt x="119" y="7"/>
                      <a:pt x="119" y="8"/>
                      <a:pt x="118" y="7"/>
                    </a:cubicBezTo>
                    <a:cubicBezTo>
                      <a:pt x="118" y="5"/>
                      <a:pt x="118" y="5"/>
                      <a:pt x="118" y="5"/>
                    </a:cubicBezTo>
                    <a:cubicBezTo>
                      <a:pt x="119" y="8"/>
                      <a:pt x="117" y="6"/>
                      <a:pt x="117" y="7"/>
                    </a:cubicBezTo>
                    <a:cubicBezTo>
                      <a:pt x="117" y="6"/>
                      <a:pt x="117" y="6"/>
                      <a:pt x="117" y="6"/>
                    </a:cubicBezTo>
                    <a:cubicBezTo>
                      <a:pt x="116" y="6"/>
                      <a:pt x="117" y="8"/>
                      <a:pt x="117" y="8"/>
                    </a:cubicBezTo>
                    <a:cubicBezTo>
                      <a:pt x="117" y="8"/>
                      <a:pt x="116" y="5"/>
                      <a:pt x="115" y="4"/>
                    </a:cubicBezTo>
                    <a:cubicBezTo>
                      <a:pt x="115" y="5"/>
                      <a:pt x="114" y="7"/>
                      <a:pt x="113" y="5"/>
                    </a:cubicBezTo>
                    <a:cubicBezTo>
                      <a:pt x="112" y="6"/>
                      <a:pt x="112" y="7"/>
                      <a:pt x="112" y="8"/>
                    </a:cubicBezTo>
                    <a:cubicBezTo>
                      <a:pt x="111" y="8"/>
                      <a:pt x="111" y="6"/>
                      <a:pt x="111" y="7"/>
                    </a:cubicBezTo>
                    <a:cubicBezTo>
                      <a:pt x="111" y="6"/>
                      <a:pt x="110" y="5"/>
                      <a:pt x="110" y="4"/>
                    </a:cubicBezTo>
                    <a:cubicBezTo>
                      <a:pt x="110" y="5"/>
                      <a:pt x="109" y="4"/>
                      <a:pt x="110" y="7"/>
                    </a:cubicBezTo>
                    <a:cubicBezTo>
                      <a:pt x="109" y="6"/>
                      <a:pt x="108" y="6"/>
                      <a:pt x="107" y="7"/>
                    </a:cubicBezTo>
                    <a:cubicBezTo>
                      <a:pt x="108" y="7"/>
                      <a:pt x="107" y="5"/>
                      <a:pt x="107" y="4"/>
                    </a:cubicBezTo>
                    <a:cubicBezTo>
                      <a:pt x="107" y="6"/>
                      <a:pt x="106" y="7"/>
                      <a:pt x="106" y="7"/>
                    </a:cubicBezTo>
                    <a:cubicBezTo>
                      <a:pt x="106" y="9"/>
                      <a:pt x="106" y="9"/>
                      <a:pt x="107" y="10"/>
                    </a:cubicBezTo>
                    <a:cubicBezTo>
                      <a:pt x="107" y="10"/>
                      <a:pt x="107" y="11"/>
                      <a:pt x="107" y="11"/>
                    </a:cubicBezTo>
                    <a:cubicBezTo>
                      <a:pt x="106" y="9"/>
                      <a:pt x="105" y="7"/>
                      <a:pt x="104" y="7"/>
                    </a:cubicBezTo>
                    <a:cubicBezTo>
                      <a:pt x="104" y="4"/>
                      <a:pt x="106" y="7"/>
                      <a:pt x="104" y="4"/>
                    </a:cubicBezTo>
                    <a:cubicBezTo>
                      <a:pt x="104" y="2"/>
                      <a:pt x="105" y="2"/>
                      <a:pt x="106" y="3"/>
                    </a:cubicBezTo>
                    <a:cubicBezTo>
                      <a:pt x="105" y="1"/>
                      <a:pt x="105" y="3"/>
                      <a:pt x="104" y="1"/>
                    </a:cubicBezTo>
                    <a:cubicBezTo>
                      <a:pt x="104" y="1"/>
                      <a:pt x="104" y="2"/>
                      <a:pt x="103" y="3"/>
                    </a:cubicBezTo>
                    <a:cubicBezTo>
                      <a:pt x="104" y="4"/>
                      <a:pt x="104" y="4"/>
                      <a:pt x="104" y="5"/>
                    </a:cubicBezTo>
                    <a:cubicBezTo>
                      <a:pt x="105" y="8"/>
                      <a:pt x="103" y="4"/>
                      <a:pt x="103" y="4"/>
                    </a:cubicBezTo>
                    <a:cubicBezTo>
                      <a:pt x="103" y="3"/>
                      <a:pt x="103" y="3"/>
                      <a:pt x="103" y="3"/>
                    </a:cubicBezTo>
                    <a:cubicBezTo>
                      <a:pt x="102" y="2"/>
                      <a:pt x="102" y="4"/>
                      <a:pt x="102" y="4"/>
                    </a:cubicBezTo>
                    <a:cubicBezTo>
                      <a:pt x="100" y="1"/>
                      <a:pt x="102" y="3"/>
                      <a:pt x="102" y="1"/>
                    </a:cubicBezTo>
                    <a:cubicBezTo>
                      <a:pt x="101" y="0"/>
                      <a:pt x="101" y="0"/>
                      <a:pt x="101" y="0"/>
                    </a:cubicBezTo>
                    <a:cubicBezTo>
                      <a:pt x="100" y="0"/>
                      <a:pt x="101" y="2"/>
                      <a:pt x="100" y="2"/>
                    </a:cubicBezTo>
                    <a:cubicBezTo>
                      <a:pt x="100" y="1"/>
                      <a:pt x="100" y="1"/>
                      <a:pt x="100" y="1"/>
                    </a:cubicBezTo>
                    <a:cubicBezTo>
                      <a:pt x="100" y="1"/>
                      <a:pt x="100" y="1"/>
                      <a:pt x="100" y="1"/>
                    </a:cubicBezTo>
                    <a:cubicBezTo>
                      <a:pt x="100" y="3"/>
                      <a:pt x="101" y="4"/>
                      <a:pt x="101" y="4"/>
                    </a:cubicBezTo>
                    <a:cubicBezTo>
                      <a:pt x="102" y="7"/>
                      <a:pt x="101" y="4"/>
                      <a:pt x="101" y="5"/>
                    </a:cubicBezTo>
                    <a:cubicBezTo>
                      <a:pt x="101" y="7"/>
                      <a:pt x="101" y="5"/>
                      <a:pt x="102" y="7"/>
                    </a:cubicBezTo>
                    <a:cubicBezTo>
                      <a:pt x="102" y="8"/>
                      <a:pt x="102" y="8"/>
                      <a:pt x="102" y="9"/>
                    </a:cubicBezTo>
                    <a:cubicBezTo>
                      <a:pt x="101" y="9"/>
                      <a:pt x="101" y="7"/>
                      <a:pt x="100" y="6"/>
                    </a:cubicBezTo>
                    <a:cubicBezTo>
                      <a:pt x="100" y="6"/>
                      <a:pt x="100" y="5"/>
                      <a:pt x="101" y="6"/>
                    </a:cubicBezTo>
                    <a:cubicBezTo>
                      <a:pt x="101" y="4"/>
                      <a:pt x="99" y="3"/>
                      <a:pt x="99" y="2"/>
                    </a:cubicBezTo>
                    <a:cubicBezTo>
                      <a:pt x="98" y="1"/>
                      <a:pt x="99" y="4"/>
                      <a:pt x="99" y="4"/>
                    </a:cubicBezTo>
                    <a:cubicBezTo>
                      <a:pt x="99" y="3"/>
                      <a:pt x="99" y="5"/>
                      <a:pt x="100" y="6"/>
                    </a:cubicBezTo>
                    <a:cubicBezTo>
                      <a:pt x="101" y="11"/>
                      <a:pt x="98" y="3"/>
                      <a:pt x="97" y="4"/>
                    </a:cubicBezTo>
                    <a:cubicBezTo>
                      <a:pt x="99" y="7"/>
                      <a:pt x="98" y="8"/>
                      <a:pt x="100" y="11"/>
                    </a:cubicBezTo>
                    <a:cubicBezTo>
                      <a:pt x="100" y="12"/>
                      <a:pt x="100" y="13"/>
                      <a:pt x="100" y="12"/>
                    </a:cubicBezTo>
                    <a:cubicBezTo>
                      <a:pt x="99" y="10"/>
                      <a:pt x="99" y="11"/>
                      <a:pt x="98" y="9"/>
                    </a:cubicBezTo>
                    <a:cubicBezTo>
                      <a:pt x="98" y="9"/>
                      <a:pt x="98" y="9"/>
                      <a:pt x="98" y="9"/>
                    </a:cubicBezTo>
                    <a:cubicBezTo>
                      <a:pt x="98" y="7"/>
                      <a:pt x="98" y="7"/>
                      <a:pt x="98" y="7"/>
                    </a:cubicBezTo>
                    <a:cubicBezTo>
                      <a:pt x="97" y="5"/>
                      <a:pt x="95" y="4"/>
                      <a:pt x="95" y="4"/>
                    </a:cubicBezTo>
                    <a:cubicBezTo>
                      <a:pt x="95" y="5"/>
                      <a:pt x="96" y="5"/>
                      <a:pt x="96" y="6"/>
                    </a:cubicBezTo>
                    <a:cubicBezTo>
                      <a:pt x="95" y="5"/>
                      <a:pt x="95" y="4"/>
                      <a:pt x="94" y="4"/>
                    </a:cubicBezTo>
                    <a:cubicBezTo>
                      <a:pt x="95" y="5"/>
                      <a:pt x="96" y="7"/>
                      <a:pt x="96" y="8"/>
                    </a:cubicBezTo>
                    <a:cubicBezTo>
                      <a:pt x="95" y="8"/>
                      <a:pt x="94" y="6"/>
                      <a:pt x="94" y="6"/>
                    </a:cubicBezTo>
                    <a:cubicBezTo>
                      <a:pt x="94" y="4"/>
                      <a:pt x="94" y="4"/>
                      <a:pt x="94" y="4"/>
                    </a:cubicBezTo>
                    <a:cubicBezTo>
                      <a:pt x="94" y="6"/>
                      <a:pt x="93" y="3"/>
                      <a:pt x="93" y="4"/>
                    </a:cubicBezTo>
                    <a:cubicBezTo>
                      <a:pt x="93" y="5"/>
                      <a:pt x="94" y="7"/>
                      <a:pt x="94" y="8"/>
                    </a:cubicBezTo>
                    <a:cubicBezTo>
                      <a:pt x="94" y="9"/>
                      <a:pt x="94" y="8"/>
                      <a:pt x="94" y="8"/>
                    </a:cubicBezTo>
                    <a:cubicBezTo>
                      <a:pt x="93" y="7"/>
                      <a:pt x="93" y="7"/>
                      <a:pt x="93" y="7"/>
                    </a:cubicBezTo>
                    <a:cubicBezTo>
                      <a:pt x="93" y="7"/>
                      <a:pt x="92" y="4"/>
                      <a:pt x="92" y="5"/>
                    </a:cubicBezTo>
                    <a:cubicBezTo>
                      <a:pt x="92" y="6"/>
                      <a:pt x="92" y="6"/>
                      <a:pt x="92" y="6"/>
                    </a:cubicBezTo>
                    <a:cubicBezTo>
                      <a:pt x="92" y="6"/>
                      <a:pt x="92" y="6"/>
                      <a:pt x="91" y="5"/>
                    </a:cubicBezTo>
                    <a:cubicBezTo>
                      <a:pt x="92" y="6"/>
                      <a:pt x="91" y="6"/>
                      <a:pt x="92" y="6"/>
                    </a:cubicBezTo>
                    <a:cubicBezTo>
                      <a:pt x="91" y="5"/>
                      <a:pt x="91" y="5"/>
                      <a:pt x="91" y="5"/>
                    </a:cubicBezTo>
                    <a:cubicBezTo>
                      <a:pt x="91" y="6"/>
                      <a:pt x="92" y="9"/>
                      <a:pt x="91" y="7"/>
                    </a:cubicBezTo>
                    <a:cubicBezTo>
                      <a:pt x="92" y="9"/>
                      <a:pt x="91" y="7"/>
                      <a:pt x="92" y="8"/>
                    </a:cubicBezTo>
                    <a:cubicBezTo>
                      <a:pt x="93" y="9"/>
                      <a:pt x="92" y="9"/>
                      <a:pt x="92" y="10"/>
                    </a:cubicBezTo>
                    <a:cubicBezTo>
                      <a:pt x="91" y="7"/>
                      <a:pt x="91" y="10"/>
                      <a:pt x="91" y="10"/>
                    </a:cubicBezTo>
                    <a:cubicBezTo>
                      <a:pt x="91" y="9"/>
                      <a:pt x="90" y="9"/>
                      <a:pt x="90" y="8"/>
                    </a:cubicBezTo>
                    <a:cubicBezTo>
                      <a:pt x="91" y="10"/>
                      <a:pt x="91" y="10"/>
                      <a:pt x="91" y="10"/>
                    </a:cubicBezTo>
                    <a:cubicBezTo>
                      <a:pt x="89" y="7"/>
                      <a:pt x="90" y="11"/>
                      <a:pt x="89" y="10"/>
                    </a:cubicBezTo>
                    <a:cubicBezTo>
                      <a:pt x="89" y="9"/>
                      <a:pt x="88" y="8"/>
                      <a:pt x="88" y="7"/>
                    </a:cubicBezTo>
                    <a:cubicBezTo>
                      <a:pt x="90" y="10"/>
                      <a:pt x="89" y="11"/>
                      <a:pt x="90" y="12"/>
                    </a:cubicBezTo>
                    <a:cubicBezTo>
                      <a:pt x="89" y="12"/>
                      <a:pt x="88" y="9"/>
                      <a:pt x="87" y="8"/>
                    </a:cubicBezTo>
                    <a:cubicBezTo>
                      <a:pt x="88" y="10"/>
                      <a:pt x="86" y="7"/>
                      <a:pt x="87" y="9"/>
                    </a:cubicBezTo>
                    <a:cubicBezTo>
                      <a:pt x="88" y="10"/>
                      <a:pt x="88" y="11"/>
                      <a:pt x="88" y="12"/>
                    </a:cubicBezTo>
                    <a:cubicBezTo>
                      <a:pt x="88" y="12"/>
                      <a:pt x="88" y="11"/>
                      <a:pt x="87" y="10"/>
                    </a:cubicBezTo>
                    <a:cubicBezTo>
                      <a:pt x="87" y="10"/>
                      <a:pt x="88" y="12"/>
                      <a:pt x="88" y="13"/>
                    </a:cubicBezTo>
                    <a:cubicBezTo>
                      <a:pt x="88" y="13"/>
                      <a:pt x="89" y="15"/>
                      <a:pt x="88" y="14"/>
                    </a:cubicBezTo>
                    <a:cubicBezTo>
                      <a:pt x="87" y="12"/>
                      <a:pt x="88" y="13"/>
                      <a:pt x="87" y="12"/>
                    </a:cubicBezTo>
                    <a:cubicBezTo>
                      <a:pt x="86" y="12"/>
                      <a:pt x="89" y="16"/>
                      <a:pt x="88" y="16"/>
                    </a:cubicBezTo>
                    <a:cubicBezTo>
                      <a:pt x="89" y="17"/>
                      <a:pt x="90" y="20"/>
                      <a:pt x="90" y="21"/>
                    </a:cubicBezTo>
                    <a:cubicBezTo>
                      <a:pt x="89" y="21"/>
                      <a:pt x="90" y="20"/>
                      <a:pt x="89" y="18"/>
                    </a:cubicBezTo>
                    <a:cubicBezTo>
                      <a:pt x="89" y="18"/>
                      <a:pt x="89" y="18"/>
                      <a:pt x="89" y="18"/>
                    </a:cubicBezTo>
                    <a:cubicBezTo>
                      <a:pt x="87" y="16"/>
                      <a:pt x="87" y="14"/>
                      <a:pt x="86" y="12"/>
                    </a:cubicBezTo>
                    <a:cubicBezTo>
                      <a:pt x="86" y="13"/>
                      <a:pt x="86" y="13"/>
                      <a:pt x="86" y="13"/>
                    </a:cubicBezTo>
                    <a:cubicBezTo>
                      <a:pt x="85" y="12"/>
                      <a:pt x="85" y="11"/>
                      <a:pt x="84" y="10"/>
                    </a:cubicBezTo>
                    <a:cubicBezTo>
                      <a:pt x="85" y="12"/>
                      <a:pt x="84" y="11"/>
                      <a:pt x="84" y="11"/>
                    </a:cubicBezTo>
                    <a:cubicBezTo>
                      <a:pt x="85" y="13"/>
                      <a:pt x="84" y="11"/>
                      <a:pt x="85" y="12"/>
                    </a:cubicBezTo>
                    <a:cubicBezTo>
                      <a:pt x="84" y="13"/>
                      <a:pt x="86" y="15"/>
                      <a:pt x="85" y="15"/>
                    </a:cubicBezTo>
                    <a:cubicBezTo>
                      <a:pt x="83" y="12"/>
                      <a:pt x="83" y="12"/>
                      <a:pt x="83" y="12"/>
                    </a:cubicBezTo>
                    <a:cubicBezTo>
                      <a:pt x="82" y="11"/>
                      <a:pt x="84" y="14"/>
                      <a:pt x="83" y="13"/>
                    </a:cubicBezTo>
                    <a:cubicBezTo>
                      <a:pt x="83" y="12"/>
                      <a:pt x="83" y="12"/>
                      <a:pt x="83" y="12"/>
                    </a:cubicBezTo>
                    <a:cubicBezTo>
                      <a:pt x="81" y="13"/>
                      <a:pt x="80" y="14"/>
                      <a:pt x="81" y="18"/>
                    </a:cubicBezTo>
                    <a:cubicBezTo>
                      <a:pt x="80" y="17"/>
                      <a:pt x="79" y="17"/>
                      <a:pt x="78" y="16"/>
                    </a:cubicBezTo>
                    <a:cubicBezTo>
                      <a:pt x="78" y="17"/>
                      <a:pt x="79" y="18"/>
                      <a:pt x="79" y="18"/>
                    </a:cubicBezTo>
                    <a:cubicBezTo>
                      <a:pt x="77" y="17"/>
                      <a:pt x="77" y="17"/>
                      <a:pt x="77" y="17"/>
                    </a:cubicBezTo>
                    <a:cubicBezTo>
                      <a:pt x="76" y="16"/>
                      <a:pt x="77" y="18"/>
                      <a:pt x="77" y="19"/>
                    </a:cubicBezTo>
                    <a:cubicBezTo>
                      <a:pt x="76" y="18"/>
                      <a:pt x="76" y="18"/>
                      <a:pt x="76" y="18"/>
                    </a:cubicBezTo>
                    <a:cubicBezTo>
                      <a:pt x="75" y="17"/>
                      <a:pt x="76" y="19"/>
                      <a:pt x="76" y="19"/>
                    </a:cubicBezTo>
                    <a:cubicBezTo>
                      <a:pt x="75" y="18"/>
                      <a:pt x="75" y="18"/>
                      <a:pt x="75" y="18"/>
                    </a:cubicBezTo>
                    <a:cubicBezTo>
                      <a:pt x="76" y="20"/>
                      <a:pt x="76" y="20"/>
                      <a:pt x="76" y="20"/>
                    </a:cubicBezTo>
                    <a:cubicBezTo>
                      <a:pt x="76" y="20"/>
                      <a:pt x="76" y="20"/>
                      <a:pt x="74" y="19"/>
                    </a:cubicBezTo>
                    <a:cubicBezTo>
                      <a:pt x="75" y="19"/>
                      <a:pt x="75" y="19"/>
                      <a:pt x="75" y="20"/>
                    </a:cubicBezTo>
                    <a:cubicBezTo>
                      <a:pt x="74" y="19"/>
                      <a:pt x="73" y="20"/>
                      <a:pt x="73" y="21"/>
                    </a:cubicBezTo>
                    <a:cubicBezTo>
                      <a:pt x="74" y="21"/>
                      <a:pt x="74" y="21"/>
                      <a:pt x="75" y="23"/>
                    </a:cubicBezTo>
                    <a:cubicBezTo>
                      <a:pt x="76" y="25"/>
                      <a:pt x="74" y="22"/>
                      <a:pt x="75" y="24"/>
                    </a:cubicBezTo>
                    <a:cubicBezTo>
                      <a:pt x="74" y="23"/>
                      <a:pt x="74" y="22"/>
                      <a:pt x="73" y="22"/>
                    </a:cubicBezTo>
                    <a:cubicBezTo>
                      <a:pt x="71" y="20"/>
                      <a:pt x="71" y="22"/>
                      <a:pt x="70" y="23"/>
                    </a:cubicBezTo>
                    <a:cubicBezTo>
                      <a:pt x="70" y="24"/>
                      <a:pt x="70" y="24"/>
                      <a:pt x="70" y="24"/>
                    </a:cubicBezTo>
                    <a:cubicBezTo>
                      <a:pt x="68" y="22"/>
                      <a:pt x="69" y="25"/>
                      <a:pt x="68" y="24"/>
                    </a:cubicBezTo>
                    <a:cubicBezTo>
                      <a:pt x="68" y="25"/>
                      <a:pt x="70" y="28"/>
                      <a:pt x="69" y="28"/>
                    </a:cubicBezTo>
                    <a:cubicBezTo>
                      <a:pt x="70" y="30"/>
                      <a:pt x="68" y="26"/>
                      <a:pt x="67" y="25"/>
                    </a:cubicBezTo>
                    <a:cubicBezTo>
                      <a:pt x="67" y="26"/>
                      <a:pt x="67" y="26"/>
                      <a:pt x="67" y="26"/>
                    </a:cubicBezTo>
                    <a:cubicBezTo>
                      <a:pt x="66" y="26"/>
                      <a:pt x="66" y="26"/>
                      <a:pt x="66" y="26"/>
                    </a:cubicBezTo>
                    <a:cubicBezTo>
                      <a:pt x="67" y="27"/>
                      <a:pt x="67" y="28"/>
                      <a:pt x="66" y="27"/>
                    </a:cubicBezTo>
                    <a:cubicBezTo>
                      <a:pt x="66" y="27"/>
                      <a:pt x="66" y="27"/>
                      <a:pt x="66" y="27"/>
                    </a:cubicBezTo>
                    <a:cubicBezTo>
                      <a:pt x="66" y="27"/>
                      <a:pt x="65" y="26"/>
                      <a:pt x="64" y="27"/>
                    </a:cubicBezTo>
                    <a:cubicBezTo>
                      <a:pt x="65" y="28"/>
                      <a:pt x="64" y="28"/>
                      <a:pt x="65" y="29"/>
                    </a:cubicBezTo>
                    <a:cubicBezTo>
                      <a:pt x="65" y="28"/>
                      <a:pt x="65" y="28"/>
                      <a:pt x="65" y="28"/>
                    </a:cubicBezTo>
                    <a:cubicBezTo>
                      <a:pt x="65" y="30"/>
                      <a:pt x="65" y="30"/>
                      <a:pt x="65" y="30"/>
                    </a:cubicBezTo>
                    <a:cubicBezTo>
                      <a:pt x="65" y="29"/>
                      <a:pt x="65" y="29"/>
                      <a:pt x="65" y="29"/>
                    </a:cubicBezTo>
                    <a:cubicBezTo>
                      <a:pt x="64" y="28"/>
                      <a:pt x="64" y="28"/>
                      <a:pt x="64" y="28"/>
                    </a:cubicBezTo>
                    <a:cubicBezTo>
                      <a:pt x="63" y="27"/>
                      <a:pt x="64" y="29"/>
                      <a:pt x="65" y="30"/>
                    </a:cubicBezTo>
                    <a:cubicBezTo>
                      <a:pt x="65" y="31"/>
                      <a:pt x="64" y="30"/>
                      <a:pt x="64" y="29"/>
                    </a:cubicBezTo>
                    <a:cubicBezTo>
                      <a:pt x="63" y="29"/>
                      <a:pt x="64" y="30"/>
                      <a:pt x="64" y="29"/>
                    </a:cubicBezTo>
                    <a:cubicBezTo>
                      <a:pt x="63" y="28"/>
                      <a:pt x="63" y="29"/>
                      <a:pt x="63" y="28"/>
                    </a:cubicBezTo>
                    <a:cubicBezTo>
                      <a:pt x="63" y="28"/>
                      <a:pt x="64" y="30"/>
                      <a:pt x="63" y="30"/>
                    </a:cubicBezTo>
                    <a:cubicBezTo>
                      <a:pt x="63" y="30"/>
                      <a:pt x="63" y="31"/>
                      <a:pt x="62" y="29"/>
                    </a:cubicBezTo>
                    <a:cubicBezTo>
                      <a:pt x="62" y="30"/>
                      <a:pt x="62" y="30"/>
                      <a:pt x="62" y="31"/>
                    </a:cubicBezTo>
                    <a:cubicBezTo>
                      <a:pt x="63" y="31"/>
                      <a:pt x="63" y="31"/>
                      <a:pt x="64" y="32"/>
                    </a:cubicBezTo>
                    <a:cubicBezTo>
                      <a:pt x="64" y="32"/>
                      <a:pt x="64" y="33"/>
                      <a:pt x="63" y="32"/>
                    </a:cubicBezTo>
                    <a:cubicBezTo>
                      <a:pt x="63" y="32"/>
                      <a:pt x="63" y="32"/>
                      <a:pt x="63" y="32"/>
                    </a:cubicBezTo>
                    <a:cubicBezTo>
                      <a:pt x="63" y="32"/>
                      <a:pt x="63" y="32"/>
                      <a:pt x="64" y="33"/>
                    </a:cubicBezTo>
                    <a:cubicBezTo>
                      <a:pt x="62" y="32"/>
                      <a:pt x="62" y="32"/>
                      <a:pt x="62" y="32"/>
                    </a:cubicBezTo>
                    <a:cubicBezTo>
                      <a:pt x="63" y="33"/>
                      <a:pt x="62" y="33"/>
                      <a:pt x="62" y="33"/>
                    </a:cubicBezTo>
                    <a:cubicBezTo>
                      <a:pt x="61" y="32"/>
                      <a:pt x="60" y="30"/>
                      <a:pt x="60" y="30"/>
                    </a:cubicBezTo>
                    <a:cubicBezTo>
                      <a:pt x="60" y="32"/>
                      <a:pt x="60" y="32"/>
                      <a:pt x="60" y="32"/>
                    </a:cubicBezTo>
                    <a:cubicBezTo>
                      <a:pt x="60" y="32"/>
                      <a:pt x="60" y="32"/>
                      <a:pt x="59" y="31"/>
                    </a:cubicBezTo>
                    <a:cubicBezTo>
                      <a:pt x="58" y="31"/>
                      <a:pt x="61" y="36"/>
                      <a:pt x="60" y="35"/>
                    </a:cubicBezTo>
                    <a:cubicBezTo>
                      <a:pt x="59" y="33"/>
                      <a:pt x="59" y="33"/>
                      <a:pt x="58" y="33"/>
                    </a:cubicBezTo>
                    <a:cubicBezTo>
                      <a:pt x="58" y="34"/>
                      <a:pt x="58" y="34"/>
                      <a:pt x="58" y="34"/>
                    </a:cubicBezTo>
                    <a:cubicBezTo>
                      <a:pt x="59" y="35"/>
                      <a:pt x="58" y="33"/>
                      <a:pt x="59" y="34"/>
                    </a:cubicBezTo>
                    <a:cubicBezTo>
                      <a:pt x="60" y="34"/>
                      <a:pt x="59" y="34"/>
                      <a:pt x="59" y="35"/>
                    </a:cubicBezTo>
                    <a:cubicBezTo>
                      <a:pt x="56" y="32"/>
                      <a:pt x="57" y="35"/>
                      <a:pt x="55" y="34"/>
                    </a:cubicBezTo>
                    <a:cubicBezTo>
                      <a:pt x="56" y="36"/>
                      <a:pt x="55" y="35"/>
                      <a:pt x="55" y="36"/>
                    </a:cubicBezTo>
                    <a:cubicBezTo>
                      <a:pt x="54" y="34"/>
                      <a:pt x="55" y="37"/>
                      <a:pt x="54" y="36"/>
                    </a:cubicBezTo>
                    <a:cubicBezTo>
                      <a:pt x="55" y="38"/>
                      <a:pt x="55" y="38"/>
                      <a:pt x="55" y="38"/>
                    </a:cubicBezTo>
                    <a:cubicBezTo>
                      <a:pt x="54" y="37"/>
                      <a:pt x="57" y="41"/>
                      <a:pt x="55" y="39"/>
                    </a:cubicBezTo>
                    <a:cubicBezTo>
                      <a:pt x="54" y="39"/>
                      <a:pt x="54" y="38"/>
                      <a:pt x="53" y="37"/>
                    </a:cubicBezTo>
                    <a:cubicBezTo>
                      <a:pt x="51" y="35"/>
                      <a:pt x="54" y="40"/>
                      <a:pt x="52" y="38"/>
                    </a:cubicBezTo>
                    <a:cubicBezTo>
                      <a:pt x="52" y="38"/>
                      <a:pt x="53" y="40"/>
                      <a:pt x="54" y="41"/>
                    </a:cubicBezTo>
                    <a:cubicBezTo>
                      <a:pt x="53" y="40"/>
                      <a:pt x="51" y="39"/>
                      <a:pt x="51" y="39"/>
                    </a:cubicBezTo>
                    <a:cubicBezTo>
                      <a:pt x="51" y="40"/>
                      <a:pt x="51" y="40"/>
                      <a:pt x="51" y="40"/>
                    </a:cubicBezTo>
                    <a:cubicBezTo>
                      <a:pt x="50" y="39"/>
                      <a:pt x="50" y="39"/>
                      <a:pt x="50" y="39"/>
                    </a:cubicBezTo>
                    <a:cubicBezTo>
                      <a:pt x="49" y="39"/>
                      <a:pt x="50" y="40"/>
                      <a:pt x="50" y="41"/>
                    </a:cubicBezTo>
                    <a:cubicBezTo>
                      <a:pt x="49" y="39"/>
                      <a:pt x="48" y="41"/>
                      <a:pt x="47" y="40"/>
                    </a:cubicBezTo>
                    <a:cubicBezTo>
                      <a:pt x="49" y="42"/>
                      <a:pt x="46" y="40"/>
                      <a:pt x="48" y="43"/>
                    </a:cubicBezTo>
                    <a:cubicBezTo>
                      <a:pt x="47" y="42"/>
                      <a:pt x="47" y="42"/>
                      <a:pt x="47" y="42"/>
                    </a:cubicBezTo>
                    <a:cubicBezTo>
                      <a:pt x="48" y="43"/>
                      <a:pt x="49" y="44"/>
                      <a:pt x="49" y="45"/>
                    </a:cubicBezTo>
                    <a:cubicBezTo>
                      <a:pt x="47" y="43"/>
                      <a:pt x="47" y="43"/>
                      <a:pt x="47" y="43"/>
                    </a:cubicBezTo>
                    <a:cubicBezTo>
                      <a:pt x="46" y="41"/>
                      <a:pt x="47" y="43"/>
                      <a:pt x="46" y="42"/>
                    </a:cubicBezTo>
                    <a:cubicBezTo>
                      <a:pt x="47" y="43"/>
                      <a:pt x="45" y="42"/>
                      <a:pt x="46" y="44"/>
                    </a:cubicBezTo>
                    <a:cubicBezTo>
                      <a:pt x="47" y="44"/>
                      <a:pt x="47" y="44"/>
                      <a:pt x="47" y="44"/>
                    </a:cubicBezTo>
                    <a:cubicBezTo>
                      <a:pt x="47" y="45"/>
                      <a:pt x="47" y="45"/>
                      <a:pt x="47" y="46"/>
                    </a:cubicBezTo>
                    <a:cubicBezTo>
                      <a:pt x="47" y="46"/>
                      <a:pt x="45" y="44"/>
                      <a:pt x="45" y="44"/>
                    </a:cubicBezTo>
                    <a:cubicBezTo>
                      <a:pt x="45" y="44"/>
                      <a:pt x="45" y="44"/>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4" y="45"/>
                      <a:pt x="44" y="45"/>
                    </a:cubicBezTo>
                    <a:cubicBezTo>
                      <a:pt x="44" y="45"/>
                      <a:pt x="44" y="45"/>
                      <a:pt x="44" y="45"/>
                    </a:cubicBezTo>
                    <a:cubicBezTo>
                      <a:pt x="44" y="45"/>
                      <a:pt x="44" y="45"/>
                      <a:pt x="44" y="45"/>
                    </a:cubicBezTo>
                    <a:cubicBezTo>
                      <a:pt x="43" y="44"/>
                      <a:pt x="43" y="44"/>
                      <a:pt x="43" y="44"/>
                    </a:cubicBezTo>
                    <a:cubicBezTo>
                      <a:pt x="43" y="44"/>
                      <a:pt x="43" y="45"/>
                      <a:pt x="44" y="46"/>
                    </a:cubicBezTo>
                    <a:cubicBezTo>
                      <a:pt x="42" y="46"/>
                      <a:pt x="42" y="48"/>
                      <a:pt x="42" y="49"/>
                    </a:cubicBezTo>
                    <a:cubicBezTo>
                      <a:pt x="42" y="49"/>
                      <a:pt x="41" y="48"/>
                      <a:pt x="42" y="48"/>
                    </a:cubicBezTo>
                    <a:cubicBezTo>
                      <a:pt x="42" y="49"/>
                      <a:pt x="42" y="50"/>
                      <a:pt x="42" y="49"/>
                    </a:cubicBezTo>
                    <a:cubicBezTo>
                      <a:pt x="42" y="50"/>
                      <a:pt x="41" y="48"/>
                      <a:pt x="40" y="49"/>
                    </a:cubicBezTo>
                    <a:cubicBezTo>
                      <a:pt x="40" y="48"/>
                      <a:pt x="41" y="50"/>
                      <a:pt x="41" y="50"/>
                    </a:cubicBezTo>
                    <a:cubicBezTo>
                      <a:pt x="39" y="48"/>
                      <a:pt x="41" y="52"/>
                      <a:pt x="39" y="51"/>
                    </a:cubicBezTo>
                    <a:cubicBezTo>
                      <a:pt x="40" y="52"/>
                      <a:pt x="39" y="51"/>
                      <a:pt x="39" y="50"/>
                    </a:cubicBezTo>
                    <a:cubicBezTo>
                      <a:pt x="39" y="51"/>
                      <a:pt x="38" y="52"/>
                      <a:pt x="39" y="54"/>
                    </a:cubicBezTo>
                    <a:cubicBezTo>
                      <a:pt x="38" y="53"/>
                      <a:pt x="38" y="53"/>
                      <a:pt x="38" y="53"/>
                    </a:cubicBezTo>
                    <a:cubicBezTo>
                      <a:pt x="38" y="53"/>
                      <a:pt x="38" y="53"/>
                      <a:pt x="38" y="54"/>
                    </a:cubicBezTo>
                    <a:cubicBezTo>
                      <a:pt x="39" y="55"/>
                      <a:pt x="40" y="56"/>
                      <a:pt x="39" y="56"/>
                    </a:cubicBezTo>
                    <a:cubicBezTo>
                      <a:pt x="39" y="56"/>
                      <a:pt x="39" y="56"/>
                      <a:pt x="39" y="56"/>
                    </a:cubicBezTo>
                    <a:cubicBezTo>
                      <a:pt x="39" y="56"/>
                      <a:pt x="39" y="57"/>
                      <a:pt x="39" y="57"/>
                    </a:cubicBezTo>
                    <a:cubicBezTo>
                      <a:pt x="38" y="57"/>
                      <a:pt x="39" y="57"/>
                      <a:pt x="38" y="56"/>
                    </a:cubicBezTo>
                    <a:cubicBezTo>
                      <a:pt x="36" y="54"/>
                      <a:pt x="36" y="56"/>
                      <a:pt x="36" y="56"/>
                    </a:cubicBezTo>
                    <a:cubicBezTo>
                      <a:pt x="37" y="57"/>
                      <a:pt x="37" y="57"/>
                      <a:pt x="37" y="57"/>
                    </a:cubicBezTo>
                    <a:cubicBezTo>
                      <a:pt x="37" y="58"/>
                      <a:pt x="36" y="56"/>
                      <a:pt x="36" y="56"/>
                    </a:cubicBezTo>
                    <a:cubicBezTo>
                      <a:pt x="38" y="61"/>
                      <a:pt x="38" y="61"/>
                      <a:pt x="38" y="61"/>
                    </a:cubicBezTo>
                    <a:cubicBezTo>
                      <a:pt x="38" y="60"/>
                      <a:pt x="37" y="59"/>
                      <a:pt x="36" y="58"/>
                    </a:cubicBezTo>
                    <a:cubicBezTo>
                      <a:pt x="36" y="59"/>
                      <a:pt x="37" y="61"/>
                      <a:pt x="38" y="63"/>
                    </a:cubicBezTo>
                    <a:cubicBezTo>
                      <a:pt x="38" y="63"/>
                      <a:pt x="38" y="64"/>
                      <a:pt x="38" y="64"/>
                    </a:cubicBezTo>
                    <a:cubicBezTo>
                      <a:pt x="37" y="63"/>
                      <a:pt x="38" y="64"/>
                      <a:pt x="37" y="63"/>
                    </a:cubicBezTo>
                    <a:cubicBezTo>
                      <a:pt x="36" y="63"/>
                      <a:pt x="36" y="63"/>
                      <a:pt x="36" y="63"/>
                    </a:cubicBezTo>
                    <a:cubicBezTo>
                      <a:pt x="36" y="62"/>
                      <a:pt x="34" y="61"/>
                      <a:pt x="34" y="60"/>
                    </a:cubicBezTo>
                    <a:cubicBezTo>
                      <a:pt x="34" y="61"/>
                      <a:pt x="33" y="61"/>
                      <a:pt x="32" y="61"/>
                    </a:cubicBezTo>
                    <a:cubicBezTo>
                      <a:pt x="34" y="63"/>
                      <a:pt x="32" y="63"/>
                      <a:pt x="34" y="65"/>
                    </a:cubicBezTo>
                    <a:cubicBezTo>
                      <a:pt x="34" y="65"/>
                      <a:pt x="32" y="63"/>
                      <a:pt x="32" y="63"/>
                    </a:cubicBezTo>
                    <a:cubicBezTo>
                      <a:pt x="32" y="64"/>
                      <a:pt x="31" y="64"/>
                      <a:pt x="31" y="65"/>
                    </a:cubicBezTo>
                    <a:cubicBezTo>
                      <a:pt x="30" y="65"/>
                      <a:pt x="30" y="65"/>
                      <a:pt x="30" y="65"/>
                    </a:cubicBezTo>
                    <a:cubicBezTo>
                      <a:pt x="30" y="66"/>
                      <a:pt x="29" y="66"/>
                      <a:pt x="30" y="68"/>
                    </a:cubicBezTo>
                    <a:cubicBezTo>
                      <a:pt x="30" y="67"/>
                      <a:pt x="30" y="67"/>
                      <a:pt x="30" y="67"/>
                    </a:cubicBezTo>
                    <a:cubicBezTo>
                      <a:pt x="28" y="67"/>
                      <a:pt x="32" y="69"/>
                      <a:pt x="30" y="69"/>
                    </a:cubicBezTo>
                    <a:cubicBezTo>
                      <a:pt x="29" y="68"/>
                      <a:pt x="29" y="68"/>
                      <a:pt x="29" y="68"/>
                    </a:cubicBezTo>
                    <a:cubicBezTo>
                      <a:pt x="30" y="69"/>
                      <a:pt x="28" y="68"/>
                      <a:pt x="29" y="70"/>
                    </a:cubicBezTo>
                    <a:cubicBezTo>
                      <a:pt x="28" y="68"/>
                      <a:pt x="28" y="68"/>
                      <a:pt x="28" y="68"/>
                    </a:cubicBezTo>
                    <a:cubicBezTo>
                      <a:pt x="28" y="69"/>
                      <a:pt x="28" y="69"/>
                      <a:pt x="28" y="71"/>
                    </a:cubicBezTo>
                    <a:cubicBezTo>
                      <a:pt x="27" y="69"/>
                      <a:pt x="27" y="69"/>
                      <a:pt x="27" y="69"/>
                    </a:cubicBezTo>
                    <a:cubicBezTo>
                      <a:pt x="26" y="69"/>
                      <a:pt x="28" y="71"/>
                      <a:pt x="27" y="71"/>
                    </a:cubicBezTo>
                    <a:cubicBezTo>
                      <a:pt x="27" y="71"/>
                      <a:pt x="26" y="71"/>
                      <a:pt x="26" y="70"/>
                    </a:cubicBezTo>
                    <a:cubicBezTo>
                      <a:pt x="27" y="71"/>
                      <a:pt x="26" y="72"/>
                      <a:pt x="27" y="72"/>
                    </a:cubicBezTo>
                    <a:cubicBezTo>
                      <a:pt x="25" y="71"/>
                      <a:pt x="25" y="71"/>
                      <a:pt x="25" y="71"/>
                    </a:cubicBezTo>
                    <a:cubicBezTo>
                      <a:pt x="23" y="73"/>
                      <a:pt x="21" y="75"/>
                      <a:pt x="21" y="78"/>
                    </a:cubicBezTo>
                    <a:cubicBezTo>
                      <a:pt x="19" y="77"/>
                      <a:pt x="20" y="77"/>
                      <a:pt x="19" y="76"/>
                    </a:cubicBezTo>
                    <a:cubicBezTo>
                      <a:pt x="20" y="77"/>
                      <a:pt x="19" y="77"/>
                      <a:pt x="19" y="78"/>
                    </a:cubicBezTo>
                    <a:cubicBezTo>
                      <a:pt x="19" y="77"/>
                      <a:pt x="19" y="77"/>
                      <a:pt x="19" y="77"/>
                    </a:cubicBezTo>
                    <a:cubicBezTo>
                      <a:pt x="19" y="78"/>
                      <a:pt x="18" y="77"/>
                      <a:pt x="18" y="78"/>
                    </a:cubicBezTo>
                    <a:cubicBezTo>
                      <a:pt x="18" y="78"/>
                      <a:pt x="18" y="78"/>
                      <a:pt x="18" y="78"/>
                    </a:cubicBezTo>
                    <a:cubicBezTo>
                      <a:pt x="19" y="80"/>
                      <a:pt x="16" y="77"/>
                      <a:pt x="18" y="79"/>
                    </a:cubicBezTo>
                    <a:cubicBezTo>
                      <a:pt x="16" y="78"/>
                      <a:pt x="16" y="78"/>
                      <a:pt x="16" y="78"/>
                    </a:cubicBezTo>
                    <a:cubicBezTo>
                      <a:pt x="18" y="80"/>
                      <a:pt x="15" y="78"/>
                      <a:pt x="17" y="80"/>
                    </a:cubicBezTo>
                    <a:cubicBezTo>
                      <a:pt x="16" y="80"/>
                      <a:pt x="16" y="80"/>
                      <a:pt x="16" y="80"/>
                    </a:cubicBezTo>
                    <a:cubicBezTo>
                      <a:pt x="15" y="79"/>
                      <a:pt x="18" y="82"/>
                      <a:pt x="16" y="81"/>
                    </a:cubicBezTo>
                    <a:cubicBezTo>
                      <a:pt x="16" y="82"/>
                      <a:pt x="16" y="83"/>
                      <a:pt x="17" y="84"/>
                    </a:cubicBezTo>
                    <a:cubicBezTo>
                      <a:pt x="15" y="82"/>
                      <a:pt x="15" y="82"/>
                      <a:pt x="15" y="82"/>
                    </a:cubicBezTo>
                    <a:cubicBezTo>
                      <a:pt x="15" y="85"/>
                      <a:pt x="13" y="86"/>
                      <a:pt x="14" y="89"/>
                    </a:cubicBezTo>
                    <a:cubicBezTo>
                      <a:pt x="13" y="88"/>
                      <a:pt x="13" y="88"/>
                      <a:pt x="13" y="88"/>
                    </a:cubicBezTo>
                    <a:cubicBezTo>
                      <a:pt x="14" y="90"/>
                      <a:pt x="10" y="89"/>
                      <a:pt x="13" y="92"/>
                    </a:cubicBezTo>
                    <a:cubicBezTo>
                      <a:pt x="14" y="93"/>
                      <a:pt x="14" y="93"/>
                      <a:pt x="14" y="93"/>
                    </a:cubicBezTo>
                    <a:cubicBezTo>
                      <a:pt x="12" y="92"/>
                      <a:pt x="12" y="92"/>
                      <a:pt x="12" y="92"/>
                    </a:cubicBezTo>
                    <a:cubicBezTo>
                      <a:pt x="13" y="93"/>
                      <a:pt x="11" y="93"/>
                      <a:pt x="13" y="94"/>
                    </a:cubicBezTo>
                    <a:cubicBezTo>
                      <a:pt x="12" y="94"/>
                      <a:pt x="12" y="93"/>
                      <a:pt x="12" y="93"/>
                    </a:cubicBezTo>
                    <a:cubicBezTo>
                      <a:pt x="11" y="93"/>
                      <a:pt x="13" y="95"/>
                      <a:pt x="12" y="95"/>
                    </a:cubicBezTo>
                    <a:cubicBezTo>
                      <a:pt x="11" y="95"/>
                      <a:pt x="11" y="95"/>
                      <a:pt x="11" y="95"/>
                    </a:cubicBezTo>
                    <a:cubicBezTo>
                      <a:pt x="8" y="95"/>
                      <a:pt x="4" y="96"/>
                      <a:pt x="6" y="100"/>
                    </a:cubicBezTo>
                    <a:cubicBezTo>
                      <a:pt x="6" y="101"/>
                      <a:pt x="4" y="99"/>
                      <a:pt x="4" y="99"/>
                    </a:cubicBezTo>
                    <a:cubicBezTo>
                      <a:pt x="6" y="103"/>
                      <a:pt x="0" y="102"/>
                      <a:pt x="3" y="107"/>
                    </a:cubicBezTo>
                    <a:cubicBezTo>
                      <a:pt x="4" y="109"/>
                      <a:pt x="9" y="112"/>
                      <a:pt x="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8" name="Freeform 163"/>
              <p:cNvSpPr/>
              <p:nvPr/>
            </p:nvSpPr>
            <p:spPr bwMode="auto">
              <a:xfrm>
                <a:off x="4499" y="1925"/>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9" name="Freeform 164"/>
              <p:cNvSpPr/>
              <p:nvPr/>
            </p:nvSpPr>
            <p:spPr bwMode="auto">
              <a:xfrm>
                <a:off x="3914" y="132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0" name="Freeform 165"/>
              <p:cNvSpPr/>
              <p:nvPr/>
            </p:nvSpPr>
            <p:spPr bwMode="auto">
              <a:xfrm>
                <a:off x="3122" y="2198"/>
                <a:ext cx="2" cy="4"/>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1" name="Freeform 166"/>
              <p:cNvSpPr/>
              <p:nvPr/>
            </p:nvSpPr>
            <p:spPr bwMode="auto">
              <a:xfrm>
                <a:off x="3126" y="2183"/>
                <a:ext cx="3"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0"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2" name="Freeform 167"/>
              <p:cNvSpPr/>
              <p:nvPr/>
            </p:nvSpPr>
            <p:spPr bwMode="auto">
              <a:xfrm>
                <a:off x="3540" y="154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0" y="0"/>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3" name="Freeform 168"/>
              <p:cNvSpPr/>
              <p:nvPr/>
            </p:nvSpPr>
            <p:spPr bwMode="auto">
              <a:xfrm>
                <a:off x="3156" y="22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4" name="Freeform 169"/>
              <p:cNvSpPr/>
              <p:nvPr/>
            </p:nvSpPr>
            <p:spPr bwMode="auto">
              <a:xfrm>
                <a:off x="3129" y="2183"/>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5" name="Freeform 170"/>
              <p:cNvSpPr/>
              <p:nvPr/>
            </p:nvSpPr>
            <p:spPr bwMode="auto">
              <a:xfrm>
                <a:off x="3129" y="21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6" name="Freeform 171"/>
              <p:cNvSpPr/>
              <p:nvPr/>
            </p:nvSpPr>
            <p:spPr bwMode="auto">
              <a:xfrm>
                <a:off x="3129" y="219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7" name="Freeform 172"/>
              <p:cNvSpPr/>
              <p:nvPr/>
            </p:nvSpPr>
            <p:spPr bwMode="auto">
              <a:xfrm>
                <a:off x="3205" y="2162"/>
                <a:ext cx="2" cy="9"/>
              </a:xfrm>
              <a:custGeom>
                <a:avLst/>
                <a:gdLst>
                  <a:gd name="T0" fmla="*/ 1 w 1"/>
                  <a:gd name="T1" fmla="*/ 2 h 4"/>
                  <a:gd name="T2" fmla="*/ 1 w 1"/>
                  <a:gd name="T3" fmla="*/ 0 h 4"/>
                  <a:gd name="T4" fmla="*/ 1 w 1"/>
                  <a:gd name="T5" fmla="*/ 4 h 4"/>
                  <a:gd name="T6" fmla="*/ 1 w 1"/>
                  <a:gd name="T7" fmla="*/ 4 h 4"/>
                  <a:gd name="T8" fmla="*/ 1 w 1"/>
                  <a:gd name="T9" fmla="*/ 3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0"/>
                      <a:pt x="1" y="0"/>
                    </a:cubicBezTo>
                    <a:cubicBezTo>
                      <a:pt x="1" y="1"/>
                      <a:pt x="0" y="3"/>
                      <a:pt x="1" y="4"/>
                    </a:cubicBezTo>
                    <a:cubicBezTo>
                      <a:pt x="1" y="4"/>
                      <a:pt x="1" y="4"/>
                      <a:pt x="1" y="4"/>
                    </a:cubicBezTo>
                    <a:cubicBezTo>
                      <a:pt x="1" y="4"/>
                      <a:pt x="1" y="3"/>
                      <a:pt x="1" y="3"/>
                    </a:cubicBezTo>
                    <a:cubicBezTo>
                      <a:pt x="1"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8" name="Freeform 173"/>
              <p:cNvSpPr/>
              <p:nvPr/>
            </p:nvSpPr>
            <p:spPr bwMode="auto">
              <a:xfrm>
                <a:off x="3207" y="216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9" name="Freeform 174"/>
              <p:cNvSpPr/>
              <p:nvPr/>
            </p:nvSpPr>
            <p:spPr bwMode="auto">
              <a:xfrm>
                <a:off x="3207" y="2169"/>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0" name="Freeform 175"/>
              <p:cNvSpPr/>
              <p:nvPr/>
            </p:nvSpPr>
            <p:spPr bwMode="auto">
              <a:xfrm>
                <a:off x="3194" y="2156"/>
                <a:ext cx="0" cy="6"/>
              </a:xfrm>
              <a:custGeom>
                <a:avLst/>
                <a:gdLst>
                  <a:gd name="T0" fmla="*/ 2 h 3"/>
                  <a:gd name="T1" fmla="*/ 2 h 3"/>
                  <a:gd name="T2" fmla="*/ 2 h 3"/>
                </a:gdLst>
                <a:ahLst/>
                <a:cxnLst>
                  <a:cxn ang="0">
                    <a:pos x="0" y="T0"/>
                  </a:cxn>
                  <a:cxn ang="0">
                    <a:pos x="0" y="T1"/>
                  </a:cxn>
                  <a:cxn ang="0">
                    <a:pos x="0" y="T2"/>
                  </a:cxn>
                </a:cxnLst>
                <a:rect l="0" t="0" r="r" b="b"/>
                <a:pathLst>
                  <a:path h="3">
                    <a:moveTo>
                      <a:pt x="0" y="2"/>
                    </a:moveTo>
                    <a:cubicBezTo>
                      <a:pt x="0" y="0"/>
                      <a:pt x="0" y="2"/>
                      <a:pt x="0" y="2"/>
                    </a:cubicBezTo>
                    <a:cubicBezTo>
                      <a:pt x="0" y="3"/>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1" name="Freeform 176"/>
              <p:cNvSpPr/>
              <p:nvPr/>
            </p:nvSpPr>
            <p:spPr bwMode="auto">
              <a:xfrm>
                <a:off x="3209" y="219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2" name="Freeform 177"/>
              <p:cNvSpPr/>
              <p:nvPr/>
            </p:nvSpPr>
            <p:spPr bwMode="auto">
              <a:xfrm>
                <a:off x="3472" y="20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3" name="Freeform 178"/>
              <p:cNvSpPr/>
              <p:nvPr/>
            </p:nvSpPr>
            <p:spPr bwMode="auto">
              <a:xfrm>
                <a:off x="3201" y="21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4" name="Freeform 179"/>
              <p:cNvSpPr/>
              <p:nvPr/>
            </p:nvSpPr>
            <p:spPr bwMode="auto">
              <a:xfrm>
                <a:off x="3211" y="2194"/>
                <a:ext cx="2" cy="4"/>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0"/>
                      <a:pt x="1" y="1"/>
                      <a:pt x="0" y="2"/>
                    </a:cubicBezTo>
                    <a:cubicBezTo>
                      <a:pt x="0" y="2"/>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5" name="Freeform 180"/>
              <p:cNvSpPr/>
              <p:nvPr/>
            </p:nvSpPr>
            <p:spPr bwMode="auto">
              <a:xfrm>
                <a:off x="3317" y="2561"/>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6" name="Freeform 181"/>
              <p:cNvSpPr/>
              <p:nvPr/>
            </p:nvSpPr>
            <p:spPr bwMode="auto">
              <a:xfrm>
                <a:off x="3345" y="2535"/>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7" name="Freeform 182"/>
              <p:cNvSpPr/>
              <p:nvPr/>
            </p:nvSpPr>
            <p:spPr bwMode="auto">
              <a:xfrm>
                <a:off x="3211" y="2192"/>
                <a:ext cx="2" cy="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8" name="Freeform 183"/>
              <p:cNvSpPr/>
              <p:nvPr/>
            </p:nvSpPr>
            <p:spPr bwMode="auto">
              <a:xfrm>
                <a:off x="3266" y="2548"/>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9" name="Freeform 184"/>
              <p:cNvSpPr/>
              <p:nvPr/>
            </p:nvSpPr>
            <p:spPr bwMode="auto">
              <a:xfrm>
                <a:off x="3271" y="2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0" name="Freeform 185"/>
              <p:cNvSpPr/>
              <p:nvPr/>
            </p:nvSpPr>
            <p:spPr bwMode="auto">
              <a:xfrm>
                <a:off x="3273" y="255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1" name="Freeform 186"/>
              <p:cNvSpPr/>
              <p:nvPr/>
            </p:nvSpPr>
            <p:spPr bwMode="auto">
              <a:xfrm>
                <a:off x="3271" y="2557"/>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2" name="Freeform 187"/>
              <p:cNvSpPr/>
              <p:nvPr/>
            </p:nvSpPr>
            <p:spPr bwMode="auto">
              <a:xfrm>
                <a:off x="4616" y="18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3" name="Freeform 188"/>
              <p:cNvSpPr/>
              <p:nvPr/>
            </p:nvSpPr>
            <p:spPr bwMode="auto">
              <a:xfrm>
                <a:off x="3175" y="221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4" name="Freeform 189"/>
              <p:cNvSpPr/>
              <p:nvPr/>
            </p:nvSpPr>
            <p:spPr bwMode="auto">
              <a:xfrm>
                <a:off x="3137" y="2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5" name="Freeform 190"/>
              <p:cNvSpPr/>
              <p:nvPr/>
            </p:nvSpPr>
            <p:spPr bwMode="auto">
              <a:xfrm>
                <a:off x="3203" y="2166"/>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6" name="Freeform 191"/>
              <p:cNvSpPr/>
              <p:nvPr/>
            </p:nvSpPr>
            <p:spPr bwMode="auto">
              <a:xfrm>
                <a:off x="4497" y="192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7" name="Freeform 192"/>
              <p:cNvSpPr/>
              <p:nvPr/>
            </p:nvSpPr>
            <p:spPr bwMode="auto">
              <a:xfrm>
                <a:off x="3082" y="2156"/>
                <a:ext cx="131" cy="91"/>
              </a:xfrm>
              <a:custGeom>
                <a:avLst/>
                <a:gdLst>
                  <a:gd name="T0" fmla="*/ 46 w 62"/>
                  <a:gd name="T1" fmla="*/ 23 h 43"/>
                  <a:gd name="T2" fmla="*/ 51 w 62"/>
                  <a:gd name="T3" fmla="*/ 20 h 43"/>
                  <a:gd name="T4" fmla="*/ 54 w 62"/>
                  <a:gd name="T5" fmla="*/ 19 h 43"/>
                  <a:gd name="T6" fmla="*/ 58 w 62"/>
                  <a:gd name="T7" fmla="*/ 21 h 43"/>
                  <a:gd name="T8" fmla="*/ 60 w 62"/>
                  <a:gd name="T9" fmla="*/ 20 h 43"/>
                  <a:gd name="T10" fmla="*/ 61 w 62"/>
                  <a:gd name="T11" fmla="*/ 16 h 43"/>
                  <a:gd name="T12" fmla="*/ 62 w 62"/>
                  <a:gd name="T13" fmla="*/ 13 h 43"/>
                  <a:gd name="T14" fmla="*/ 62 w 62"/>
                  <a:gd name="T15" fmla="*/ 11 h 43"/>
                  <a:gd name="T16" fmla="*/ 58 w 62"/>
                  <a:gd name="T17" fmla="*/ 12 h 43"/>
                  <a:gd name="T18" fmla="*/ 56 w 62"/>
                  <a:gd name="T19" fmla="*/ 9 h 43"/>
                  <a:gd name="T20" fmla="*/ 57 w 62"/>
                  <a:gd name="T21" fmla="*/ 2 h 43"/>
                  <a:gd name="T22" fmla="*/ 56 w 62"/>
                  <a:gd name="T23" fmla="*/ 2 h 43"/>
                  <a:gd name="T24" fmla="*/ 55 w 62"/>
                  <a:gd name="T25" fmla="*/ 5 h 43"/>
                  <a:gd name="T26" fmla="*/ 54 w 62"/>
                  <a:gd name="T27" fmla="*/ 3 h 43"/>
                  <a:gd name="T28" fmla="*/ 53 w 62"/>
                  <a:gd name="T29" fmla="*/ 8 h 43"/>
                  <a:gd name="T30" fmla="*/ 51 w 62"/>
                  <a:gd name="T31" fmla="*/ 3 h 43"/>
                  <a:gd name="T32" fmla="*/ 51 w 62"/>
                  <a:gd name="T33" fmla="*/ 1 h 43"/>
                  <a:gd name="T34" fmla="*/ 50 w 62"/>
                  <a:gd name="T35" fmla="*/ 4 h 43"/>
                  <a:gd name="T36" fmla="*/ 49 w 62"/>
                  <a:gd name="T37" fmla="*/ 2 h 43"/>
                  <a:gd name="T38" fmla="*/ 48 w 62"/>
                  <a:gd name="T39" fmla="*/ 7 h 43"/>
                  <a:gd name="T40" fmla="*/ 47 w 62"/>
                  <a:gd name="T41" fmla="*/ 12 h 43"/>
                  <a:gd name="T42" fmla="*/ 46 w 62"/>
                  <a:gd name="T43" fmla="*/ 7 h 43"/>
                  <a:gd name="T44" fmla="*/ 43 w 62"/>
                  <a:gd name="T45" fmla="*/ 7 h 43"/>
                  <a:gd name="T46" fmla="*/ 42 w 62"/>
                  <a:gd name="T47" fmla="*/ 7 h 43"/>
                  <a:gd name="T48" fmla="*/ 40 w 62"/>
                  <a:gd name="T49" fmla="*/ 8 h 43"/>
                  <a:gd name="T50" fmla="*/ 37 w 62"/>
                  <a:gd name="T51" fmla="*/ 9 h 43"/>
                  <a:gd name="T52" fmla="*/ 36 w 62"/>
                  <a:gd name="T53" fmla="*/ 10 h 43"/>
                  <a:gd name="T54" fmla="*/ 36 w 62"/>
                  <a:gd name="T55" fmla="*/ 10 h 43"/>
                  <a:gd name="T56" fmla="*/ 35 w 62"/>
                  <a:gd name="T57" fmla="*/ 12 h 43"/>
                  <a:gd name="T58" fmla="*/ 34 w 62"/>
                  <a:gd name="T59" fmla="*/ 10 h 43"/>
                  <a:gd name="T60" fmla="*/ 33 w 62"/>
                  <a:gd name="T61" fmla="*/ 12 h 43"/>
                  <a:gd name="T62" fmla="*/ 30 w 62"/>
                  <a:gd name="T63" fmla="*/ 11 h 43"/>
                  <a:gd name="T64" fmla="*/ 28 w 62"/>
                  <a:gd name="T65" fmla="*/ 12 h 43"/>
                  <a:gd name="T66" fmla="*/ 26 w 62"/>
                  <a:gd name="T67" fmla="*/ 12 h 43"/>
                  <a:gd name="T68" fmla="*/ 26 w 62"/>
                  <a:gd name="T69" fmla="*/ 14 h 43"/>
                  <a:gd name="T70" fmla="*/ 25 w 62"/>
                  <a:gd name="T71" fmla="*/ 13 h 43"/>
                  <a:gd name="T72" fmla="*/ 24 w 62"/>
                  <a:gd name="T73" fmla="*/ 15 h 43"/>
                  <a:gd name="T74" fmla="*/ 22 w 62"/>
                  <a:gd name="T75" fmla="*/ 16 h 43"/>
                  <a:gd name="T76" fmla="*/ 21 w 62"/>
                  <a:gd name="T77" fmla="*/ 17 h 43"/>
                  <a:gd name="T78" fmla="*/ 22 w 62"/>
                  <a:gd name="T79" fmla="*/ 25 h 43"/>
                  <a:gd name="T80" fmla="*/ 19 w 62"/>
                  <a:gd name="T81" fmla="*/ 21 h 43"/>
                  <a:gd name="T82" fmla="*/ 17 w 62"/>
                  <a:gd name="T83" fmla="*/ 23 h 43"/>
                  <a:gd name="T84" fmla="*/ 16 w 62"/>
                  <a:gd name="T85" fmla="*/ 23 h 43"/>
                  <a:gd name="T86" fmla="*/ 11 w 62"/>
                  <a:gd name="T87" fmla="*/ 24 h 43"/>
                  <a:gd name="T88" fmla="*/ 10 w 62"/>
                  <a:gd name="T89" fmla="*/ 24 h 43"/>
                  <a:gd name="T90" fmla="*/ 8 w 62"/>
                  <a:gd name="T91" fmla="*/ 31 h 43"/>
                  <a:gd name="T92" fmla="*/ 7 w 62"/>
                  <a:gd name="T93" fmla="*/ 32 h 43"/>
                  <a:gd name="T94" fmla="*/ 12 w 62"/>
                  <a:gd name="T95" fmla="*/ 41 h 43"/>
                  <a:gd name="T96" fmla="*/ 18 w 62"/>
                  <a:gd name="T97" fmla="*/ 38 h 43"/>
                  <a:gd name="T98" fmla="*/ 28 w 62"/>
                  <a:gd name="T99" fmla="*/ 27 h 43"/>
                  <a:gd name="T100" fmla="*/ 31 w 62"/>
                  <a:gd name="T101" fmla="*/ 31 h 43"/>
                  <a:gd name="T102" fmla="*/ 36 w 62"/>
                  <a:gd name="T103" fmla="*/ 29 h 43"/>
                  <a:gd name="T104" fmla="*/ 41 w 62"/>
                  <a:gd name="T105"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43">
                    <a:moveTo>
                      <a:pt x="44" y="25"/>
                    </a:moveTo>
                    <a:cubicBezTo>
                      <a:pt x="44" y="25"/>
                      <a:pt x="44" y="26"/>
                      <a:pt x="44" y="26"/>
                    </a:cubicBezTo>
                    <a:cubicBezTo>
                      <a:pt x="44" y="26"/>
                      <a:pt x="44" y="26"/>
                      <a:pt x="45" y="27"/>
                    </a:cubicBezTo>
                    <a:cubicBezTo>
                      <a:pt x="45" y="26"/>
                      <a:pt x="45" y="25"/>
                      <a:pt x="45" y="25"/>
                    </a:cubicBezTo>
                    <a:cubicBezTo>
                      <a:pt x="46" y="27"/>
                      <a:pt x="46" y="25"/>
                      <a:pt x="46" y="26"/>
                    </a:cubicBezTo>
                    <a:cubicBezTo>
                      <a:pt x="46" y="24"/>
                      <a:pt x="46" y="22"/>
                      <a:pt x="46" y="23"/>
                    </a:cubicBezTo>
                    <a:cubicBezTo>
                      <a:pt x="46" y="26"/>
                      <a:pt x="46" y="26"/>
                      <a:pt x="46" y="26"/>
                    </a:cubicBezTo>
                    <a:cubicBezTo>
                      <a:pt x="47" y="24"/>
                      <a:pt x="48" y="27"/>
                      <a:pt x="48" y="23"/>
                    </a:cubicBezTo>
                    <a:cubicBezTo>
                      <a:pt x="48" y="25"/>
                      <a:pt x="48" y="25"/>
                      <a:pt x="48" y="25"/>
                    </a:cubicBezTo>
                    <a:cubicBezTo>
                      <a:pt x="49" y="23"/>
                      <a:pt x="50" y="25"/>
                      <a:pt x="50" y="22"/>
                    </a:cubicBezTo>
                    <a:cubicBezTo>
                      <a:pt x="50" y="23"/>
                      <a:pt x="51" y="23"/>
                      <a:pt x="51" y="23"/>
                    </a:cubicBezTo>
                    <a:cubicBezTo>
                      <a:pt x="51" y="22"/>
                      <a:pt x="51" y="22"/>
                      <a:pt x="51" y="20"/>
                    </a:cubicBezTo>
                    <a:cubicBezTo>
                      <a:pt x="51" y="20"/>
                      <a:pt x="52" y="21"/>
                      <a:pt x="52" y="21"/>
                    </a:cubicBezTo>
                    <a:cubicBezTo>
                      <a:pt x="52" y="22"/>
                      <a:pt x="52" y="24"/>
                      <a:pt x="52" y="22"/>
                    </a:cubicBezTo>
                    <a:cubicBezTo>
                      <a:pt x="52" y="23"/>
                      <a:pt x="52" y="23"/>
                      <a:pt x="52" y="23"/>
                    </a:cubicBezTo>
                    <a:cubicBezTo>
                      <a:pt x="53" y="22"/>
                      <a:pt x="53" y="20"/>
                      <a:pt x="53" y="21"/>
                    </a:cubicBezTo>
                    <a:cubicBezTo>
                      <a:pt x="54" y="20"/>
                      <a:pt x="54" y="20"/>
                      <a:pt x="54" y="18"/>
                    </a:cubicBezTo>
                    <a:cubicBezTo>
                      <a:pt x="54" y="18"/>
                      <a:pt x="54" y="20"/>
                      <a:pt x="54" y="19"/>
                    </a:cubicBezTo>
                    <a:cubicBezTo>
                      <a:pt x="54" y="21"/>
                      <a:pt x="54" y="21"/>
                      <a:pt x="54" y="21"/>
                    </a:cubicBezTo>
                    <a:cubicBezTo>
                      <a:pt x="54" y="21"/>
                      <a:pt x="55" y="20"/>
                      <a:pt x="56" y="19"/>
                    </a:cubicBezTo>
                    <a:cubicBezTo>
                      <a:pt x="56" y="22"/>
                      <a:pt x="56" y="19"/>
                      <a:pt x="57" y="21"/>
                    </a:cubicBezTo>
                    <a:cubicBezTo>
                      <a:pt x="57" y="19"/>
                      <a:pt x="57" y="21"/>
                      <a:pt x="58" y="18"/>
                    </a:cubicBezTo>
                    <a:cubicBezTo>
                      <a:pt x="57" y="20"/>
                      <a:pt x="57" y="20"/>
                      <a:pt x="57" y="20"/>
                    </a:cubicBezTo>
                    <a:cubicBezTo>
                      <a:pt x="58" y="20"/>
                      <a:pt x="58" y="20"/>
                      <a:pt x="58" y="21"/>
                    </a:cubicBezTo>
                    <a:cubicBezTo>
                      <a:pt x="58" y="21"/>
                      <a:pt x="59" y="19"/>
                      <a:pt x="59" y="18"/>
                    </a:cubicBezTo>
                    <a:cubicBezTo>
                      <a:pt x="59" y="20"/>
                      <a:pt x="59" y="20"/>
                      <a:pt x="59" y="20"/>
                    </a:cubicBezTo>
                    <a:cubicBezTo>
                      <a:pt x="59" y="19"/>
                      <a:pt x="60" y="17"/>
                      <a:pt x="60" y="15"/>
                    </a:cubicBezTo>
                    <a:cubicBezTo>
                      <a:pt x="60" y="16"/>
                      <a:pt x="60" y="15"/>
                      <a:pt x="60" y="16"/>
                    </a:cubicBezTo>
                    <a:cubicBezTo>
                      <a:pt x="60" y="17"/>
                      <a:pt x="59" y="19"/>
                      <a:pt x="59" y="20"/>
                    </a:cubicBezTo>
                    <a:cubicBezTo>
                      <a:pt x="59" y="21"/>
                      <a:pt x="60" y="18"/>
                      <a:pt x="60" y="20"/>
                    </a:cubicBezTo>
                    <a:cubicBezTo>
                      <a:pt x="60" y="20"/>
                      <a:pt x="60" y="20"/>
                      <a:pt x="60" y="18"/>
                    </a:cubicBezTo>
                    <a:cubicBezTo>
                      <a:pt x="60" y="20"/>
                      <a:pt x="60" y="20"/>
                      <a:pt x="60" y="20"/>
                    </a:cubicBezTo>
                    <a:cubicBezTo>
                      <a:pt x="60" y="20"/>
                      <a:pt x="60" y="20"/>
                      <a:pt x="60" y="19"/>
                    </a:cubicBezTo>
                    <a:cubicBezTo>
                      <a:pt x="60" y="19"/>
                      <a:pt x="60" y="19"/>
                      <a:pt x="60" y="19"/>
                    </a:cubicBezTo>
                    <a:cubicBezTo>
                      <a:pt x="61" y="17"/>
                      <a:pt x="61" y="17"/>
                      <a:pt x="62" y="15"/>
                    </a:cubicBezTo>
                    <a:cubicBezTo>
                      <a:pt x="61" y="16"/>
                      <a:pt x="61" y="16"/>
                      <a:pt x="61" y="16"/>
                    </a:cubicBezTo>
                    <a:cubicBezTo>
                      <a:pt x="62" y="15"/>
                      <a:pt x="62" y="14"/>
                      <a:pt x="62" y="16"/>
                    </a:cubicBezTo>
                    <a:cubicBezTo>
                      <a:pt x="61" y="17"/>
                      <a:pt x="61" y="18"/>
                      <a:pt x="61" y="19"/>
                    </a:cubicBezTo>
                    <a:cubicBezTo>
                      <a:pt x="62" y="15"/>
                      <a:pt x="62" y="15"/>
                      <a:pt x="62" y="15"/>
                    </a:cubicBezTo>
                    <a:cubicBezTo>
                      <a:pt x="62" y="16"/>
                      <a:pt x="62" y="16"/>
                      <a:pt x="62" y="14"/>
                    </a:cubicBezTo>
                    <a:cubicBezTo>
                      <a:pt x="62" y="15"/>
                      <a:pt x="62" y="15"/>
                      <a:pt x="62" y="15"/>
                    </a:cubicBezTo>
                    <a:cubicBezTo>
                      <a:pt x="62" y="13"/>
                      <a:pt x="62" y="13"/>
                      <a:pt x="62" y="13"/>
                    </a:cubicBezTo>
                    <a:cubicBezTo>
                      <a:pt x="62" y="14"/>
                      <a:pt x="62" y="12"/>
                      <a:pt x="61" y="14"/>
                    </a:cubicBezTo>
                    <a:cubicBezTo>
                      <a:pt x="61" y="15"/>
                      <a:pt x="61" y="15"/>
                      <a:pt x="61" y="15"/>
                    </a:cubicBezTo>
                    <a:cubicBezTo>
                      <a:pt x="61" y="15"/>
                      <a:pt x="60" y="17"/>
                      <a:pt x="61" y="15"/>
                    </a:cubicBezTo>
                    <a:cubicBezTo>
                      <a:pt x="61" y="13"/>
                      <a:pt x="61" y="13"/>
                      <a:pt x="61" y="13"/>
                    </a:cubicBezTo>
                    <a:cubicBezTo>
                      <a:pt x="61" y="13"/>
                      <a:pt x="61" y="14"/>
                      <a:pt x="61" y="14"/>
                    </a:cubicBezTo>
                    <a:cubicBezTo>
                      <a:pt x="62" y="11"/>
                      <a:pt x="62" y="11"/>
                      <a:pt x="62" y="11"/>
                    </a:cubicBezTo>
                    <a:cubicBezTo>
                      <a:pt x="61" y="15"/>
                      <a:pt x="61" y="12"/>
                      <a:pt x="60" y="13"/>
                    </a:cubicBezTo>
                    <a:cubicBezTo>
                      <a:pt x="61" y="12"/>
                      <a:pt x="61" y="12"/>
                      <a:pt x="61" y="12"/>
                    </a:cubicBezTo>
                    <a:cubicBezTo>
                      <a:pt x="61" y="11"/>
                      <a:pt x="60" y="14"/>
                      <a:pt x="60" y="14"/>
                    </a:cubicBezTo>
                    <a:cubicBezTo>
                      <a:pt x="60" y="13"/>
                      <a:pt x="61" y="11"/>
                      <a:pt x="61" y="10"/>
                    </a:cubicBezTo>
                    <a:cubicBezTo>
                      <a:pt x="60" y="10"/>
                      <a:pt x="59" y="12"/>
                      <a:pt x="59" y="10"/>
                    </a:cubicBezTo>
                    <a:cubicBezTo>
                      <a:pt x="59" y="10"/>
                      <a:pt x="59" y="11"/>
                      <a:pt x="58" y="12"/>
                    </a:cubicBezTo>
                    <a:cubicBezTo>
                      <a:pt x="58" y="12"/>
                      <a:pt x="59" y="9"/>
                      <a:pt x="58" y="11"/>
                    </a:cubicBezTo>
                    <a:cubicBezTo>
                      <a:pt x="58" y="10"/>
                      <a:pt x="58" y="9"/>
                      <a:pt x="59" y="8"/>
                    </a:cubicBezTo>
                    <a:cubicBezTo>
                      <a:pt x="58" y="9"/>
                      <a:pt x="58" y="8"/>
                      <a:pt x="58" y="10"/>
                    </a:cubicBezTo>
                    <a:cubicBezTo>
                      <a:pt x="58" y="9"/>
                      <a:pt x="57" y="9"/>
                      <a:pt x="57" y="9"/>
                    </a:cubicBezTo>
                    <a:cubicBezTo>
                      <a:pt x="57" y="9"/>
                      <a:pt x="57" y="8"/>
                      <a:pt x="57" y="7"/>
                    </a:cubicBezTo>
                    <a:cubicBezTo>
                      <a:pt x="57" y="8"/>
                      <a:pt x="56" y="9"/>
                      <a:pt x="56" y="9"/>
                    </a:cubicBezTo>
                    <a:cubicBezTo>
                      <a:pt x="56" y="11"/>
                      <a:pt x="56" y="11"/>
                      <a:pt x="56" y="12"/>
                    </a:cubicBezTo>
                    <a:cubicBezTo>
                      <a:pt x="56" y="13"/>
                      <a:pt x="56" y="13"/>
                      <a:pt x="56" y="13"/>
                    </a:cubicBezTo>
                    <a:cubicBezTo>
                      <a:pt x="56" y="11"/>
                      <a:pt x="56" y="9"/>
                      <a:pt x="56" y="9"/>
                    </a:cubicBezTo>
                    <a:cubicBezTo>
                      <a:pt x="56" y="6"/>
                      <a:pt x="56" y="9"/>
                      <a:pt x="56" y="6"/>
                    </a:cubicBezTo>
                    <a:cubicBezTo>
                      <a:pt x="56" y="4"/>
                      <a:pt x="57" y="4"/>
                      <a:pt x="57" y="5"/>
                    </a:cubicBezTo>
                    <a:cubicBezTo>
                      <a:pt x="58" y="3"/>
                      <a:pt x="57" y="5"/>
                      <a:pt x="57" y="2"/>
                    </a:cubicBezTo>
                    <a:cubicBezTo>
                      <a:pt x="57" y="3"/>
                      <a:pt x="57" y="4"/>
                      <a:pt x="56" y="4"/>
                    </a:cubicBezTo>
                    <a:cubicBezTo>
                      <a:pt x="56" y="5"/>
                      <a:pt x="56" y="6"/>
                      <a:pt x="56" y="7"/>
                    </a:cubicBezTo>
                    <a:cubicBezTo>
                      <a:pt x="56" y="9"/>
                      <a:pt x="56" y="5"/>
                      <a:pt x="56" y="5"/>
                    </a:cubicBezTo>
                    <a:cubicBezTo>
                      <a:pt x="56" y="4"/>
                      <a:pt x="56" y="4"/>
                      <a:pt x="56" y="4"/>
                    </a:cubicBezTo>
                    <a:cubicBezTo>
                      <a:pt x="56" y="3"/>
                      <a:pt x="55" y="5"/>
                      <a:pt x="55" y="5"/>
                    </a:cubicBezTo>
                    <a:cubicBezTo>
                      <a:pt x="55" y="1"/>
                      <a:pt x="56" y="4"/>
                      <a:pt x="56" y="2"/>
                    </a:cubicBezTo>
                    <a:cubicBezTo>
                      <a:pt x="56" y="0"/>
                      <a:pt x="56" y="0"/>
                      <a:pt x="56" y="0"/>
                    </a:cubicBezTo>
                    <a:cubicBezTo>
                      <a:pt x="55" y="0"/>
                      <a:pt x="56" y="3"/>
                      <a:pt x="55" y="2"/>
                    </a:cubicBezTo>
                    <a:cubicBezTo>
                      <a:pt x="55" y="1"/>
                      <a:pt x="55" y="1"/>
                      <a:pt x="55" y="1"/>
                    </a:cubicBezTo>
                    <a:cubicBezTo>
                      <a:pt x="55" y="1"/>
                      <a:pt x="55" y="1"/>
                      <a:pt x="55" y="1"/>
                    </a:cubicBezTo>
                    <a:cubicBezTo>
                      <a:pt x="55" y="3"/>
                      <a:pt x="55" y="4"/>
                      <a:pt x="55" y="4"/>
                    </a:cubicBezTo>
                    <a:cubicBezTo>
                      <a:pt x="55" y="7"/>
                      <a:pt x="55" y="5"/>
                      <a:pt x="55" y="5"/>
                    </a:cubicBezTo>
                    <a:cubicBezTo>
                      <a:pt x="54" y="7"/>
                      <a:pt x="55" y="5"/>
                      <a:pt x="55" y="7"/>
                    </a:cubicBezTo>
                    <a:cubicBezTo>
                      <a:pt x="55" y="8"/>
                      <a:pt x="54" y="9"/>
                      <a:pt x="54" y="9"/>
                    </a:cubicBezTo>
                    <a:cubicBezTo>
                      <a:pt x="54" y="9"/>
                      <a:pt x="54" y="7"/>
                      <a:pt x="54" y="6"/>
                    </a:cubicBezTo>
                    <a:cubicBezTo>
                      <a:pt x="54" y="5"/>
                      <a:pt x="54" y="5"/>
                      <a:pt x="54" y="6"/>
                    </a:cubicBezTo>
                    <a:cubicBezTo>
                      <a:pt x="55" y="4"/>
                      <a:pt x="54" y="3"/>
                      <a:pt x="55" y="1"/>
                    </a:cubicBezTo>
                    <a:cubicBezTo>
                      <a:pt x="54" y="0"/>
                      <a:pt x="54" y="2"/>
                      <a:pt x="54" y="3"/>
                    </a:cubicBezTo>
                    <a:cubicBezTo>
                      <a:pt x="54" y="3"/>
                      <a:pt x="54" y="5"/>
                      <a:pt x="54" y="5"/>
                    </a:cubicBezTo>
                    <a:cubicBezTo>
                      <a:pt x="54" y="10"/>
                      <a:pt x="54" y="2"/>
                      <a:pt x="53" y="3"/>
                    </a:cubicBezTo>
                    <a:cubicBezTo>
                      <a:pt x="53" y="6"/>
                      <a:pt x="53" y="7"/>
                      <a:pt x="53" y="10"/>
                    </a:cubicBezTo>
                    <a:cubicBezTo>
                      <a:pt x="53" y="11"/>
                      <a:pt x="53" y="12"/>
                      <a:pt x="53" y="11"/>
                    </a:cubicBezTo>
                    <a:cubicBezTo>
                      <a:pt x="53" y="9"/>
                      <a:pt x="53" y="10"/>
                      <a:pt x="53" y="8"/>
                    </a:cubicBezTo>
                    <a:cubicBezTo>
                      <a:pt x="53" y="8"/>
                      <a:pt x="53" y="8"/>
                      <a:pt x="53" y="8"/>
                    </a:cubicBezTo>
                    <a:cubicBezTo>
                      <a:pt x="53" y="5"/>
                      <a:pt x="53" y="5"/>
                      <a:pt x="53" y="5"/>
                    </a:cubicBezTo>
                    <a:cubicBezTo>
                      <a:pt x="53" y="4"/>
                      <a:pt x="52" y="2"/>
                      <a:pt x="52" y="1"/>
                    </a:cubicBezTo>
                    <a:cubicBezTo>
                      <a:pt x="52" y="2"/>
                      <a:pt x="52" y="3"/>
                      <a:pt x="52" y="4"/>
                    </a:cubicBezTo>
                    <a:cubicBezTo>
                      <a:pt x="52" y="3"/>
                      <a:pt x="52" y="2"/>
                      <a:pt x="52" y="2"/>
                    </a:cubicBezTo>
                    <a:cubicBezTo>
                      <a:pt x="52" y="3"/>
                      <a:pt x="52" y="5"/>
                      <a:pt x="52" y="5"/>
                    </a:cubicBezTo>
                    <a:cubicBezTo>
                      <a:pt x="52" y="5"/>
                      <a:pt x="51" y="3"/>
                      <a:pt x="51" y="3"/>
                    </a:cubicBezTo>
                    <a:cubicBezTo>
                      <a:pt x="52" y="1"/>
                      <a:pt x="52" y="1"/>
                      <a:pt x="52" y="1"/>
                    </a:cubicBezTo>
                    <a:cubicBezTo>
                      <a:pt x="52" y="3"/>
                      <a:pt x="52" y="0"/>
                      <a:pt x="51" y="1"/>
                    </a:cubicBezTo>
                    <a:cubicBezTo>
                      <a:pt x="51" y="2"/>
                      <a:pt x="51" y="4"/>
                      <a:pt x="51" y="5"/>
                    </a:cubicBezTo>
                    <a:cubicBezTo>
                      <a:pt x="51" y="6"/>
                      <a:pt x="51" y="4"/>
                      <a:pt x="51" y="5"/>
                    </a:cubicBezTo>
                    <a:cubicBezTo>
                      <a:pt x="51" y="3"/>
                      <a:pt x="51" y="3"/>
                      <a:pt x="51" y="3"/>
                    </a:cubicBezTo>
                    <a:cubicBezTo>
                      <a:pt x="51" y="4"/>
                      <a:pt x="51" y="0"/>
                      <a:pt x="51" y="1"/>
                    </a:cubicBezTo>
                    <a:cubicBezTo>
                      <a:pt x="51" y="3"/>
                      <a:pt x="51" y="3"/>
                      <a:pt x="51" y="3"/>
                    </a:cubicBezTo>
                    <a:cubicBezTo>
                      <a:pt x="51" y="2"/>
                      <a:pt x="51" y="2"/>
                      <a:pt x="51" y="1"/>
                    </a:cubicBezTo>
                    <a:cubicBezTo>
                      <a:pt x="51" y="2"/>
                      <a:pt x="50" y="2"/>
                      <a:pt x="50" y="2"/>
                    </a:cubicBezTo>
                    <a:cubicBezTo>
                      <a:pt x="50" y="1"/>
                      <a:pt x="50" y="1"/>
                      <a:pt x="50" y="1"/>
                    </a:cubicBezTo>
                    <a:cubicBezTo>
                      <a:pt x="50" y="2"/>
                      <a:pt x="50" y="4"/>
                      <a:pt x="50" y="2"/>
                    </a:cubicBezTo>
                    <a:cubicBezTo>
                      <a:pt x="50" y="5"/>
                      <a:pt x="50" y="2"/>
                      <a:pt x="50" y="4"/>
                    </a:cubicBezTo>
                    <a:cubicBezTo>
                      <a:pt x="51" y="5"/>
                      <a:pt x="50" y="5"/>
                      <a:pt x="50" y="6"/>
                    </a:cubicBezTo>
                    <a:cubicBezTo>
                      <a:pt x="50" y="3"/>
                      <a:pt x="50" y="5"/>
                      <a:pt x="50" y="5"/>
                    </a:cubicBezTo>
                    <a:cubicBezTo>
                      <a:pt x="50" y="4"/>
                      <a:pt x="49" y="4"/>
                      <a:pt x="49" y="3"/>
                    </a:cubicBezTo>
                    <a:cubicBezTo>
                      <a:pt x="49" y="5"/>
                      <a:pt x="49" y="5"/>
                      <a:pt x="49" y="5"/>
                    </a:cubicBezTo>
                    <a:cubicBezTo>
                      <a:pt x="49" y="2"/>
                      <a:pt x="49" y="6"/>
                      <a:pt x="49" y="5"/>
                    </a:cubicBezTo>
                    <a:cubicBezTo>
                      <a:pt x="49" y="4"/>
                      <a:pt x="49" y="2"/>
                      <a:pt x="49" y="2"/>
                    </a:cubicBezTo>
                    <a:cubicBezTo>
                      <a:pt x="49" y="4"/>
                      <a:pt x="49" y="5"/>
                      <a:pt x="49" y="7"/>
                    </a:cubicBezTo>
                    <a:cubicBezTo>
                      <a:pt x="48" y="6"/>
                      <a:pt x="49" y="4"/>
                      <a:pt x="48" y="2"/>
                    </a:cubicBezTo>
                    <a:cubicBezTo>
                      <a:pt x="48" y="4"/>
                      <a:pt x="48" y="0"/>
                      <a:pt x="48" y="3"/>
                    </a:cubicBezTo>
                    <a:cubicBezTo>
                      <a:pt x="48" y="6"/>
                      <a:pt x="48" y="6"/>
                      <a:pt x="48" y="6"/>
                    </a:cubicBezTo>
                    <a:cubicBezTo>
                      <a:pt x="48" y="6"/>
                      <a:pt x="48" y="5"/>
                      <a:pt x="48" y="4"/>
                    </a:cubicBezTo>
                    <a:cubicBezTo>
                      <a:pt x="48" y="4"/>
                      <a:pt x="48" y="6"/>
                      <a:pt x="48" y="7"/>
                    </a:cubicBezTo>
                    <a:cubicBezTo>
                      <a:pt x="48" y="6"/>
                      <a:pt x="48" y="9"/>
                      <a:pt x="47" y="7"/>
                    </a:cubicBezTo>
                    <a:cubicBezTo>
                      <a:pt x="47" y="6"/>
                      <a:pt x="48" y="7"/>
                      <a:pt x="48" y="5"/>
                    </a:cubicBezTo>
                    <a:cubicBezTo>
                      <a:pt x="47" y="5"/>
                      <a:pt x="48" y="9"/>
                      <a:pt x="47" y="10"/>
                    </a:cubicBezTo>
                    <a:cubicBezTo>
                      <a:pt x="48" y="11"/>
                      <a:pt x="48" y="14"/>
                      <a:pt x="48" y="15"/>
                    </a:cubicBezTo>
                    <a:cubicBezTo>
                      <a:pt x="47" y="14"/>
                      <a:pt x="48" y="14"/>
                      <a:pt x="47" y="12"/>
                    </a:cubicBezTo>
                    <a:cubicBezTo>
                      <a:pt x="47" y="12"/>
                      <a:pt x="47" y="12"/>
                      <a:pt x="47" y="12"/>
                    </a:cubicBezTo>
                    <a:cubicBezTo>
                      <a:pt x="47" y="9"/>
                      <a:pt x="47" y="7"/>
                      <a:pt x="47" y="5"/>
                    </a:cubicBezTo>
                    <a:cubicBezTo>
                      <a:pt x="47" y="6"/>
                      <a:pt x="47" y="6"/>
                      <a:pt x="47" y="6"/>
                    </a:cubicBezTo>
                    <a:cubicBezTo>
                      <a:pt x="47" y="3"/>
                      <a:pt x="47" y="3"/>
                      <a:pt x="47" y="3"/>
                    </a:cubicBezTo>
                    <a:cubicBezTo>
                      <a:pt x="47" y="5"/>
                      <a:pt x="46" y="3"/>
                      <a:pt x="46" y="4"/>
                    </a:cubicBezTo>
                    <a:cubicBezTo>
                      <a:pt x="46" y="6"/>
                      <a:pt x="46" y="3"/>
                      <a:pt x="46" y="5"/>
                    </a:cubicBezTo>
                    <a:cubicBezTo>
                      <a:pt x="46" y="5"/>
                      <a:pt x="47" y="8"/>
                      <a:pt x="46" y="7"/>
                    </a:cubicBezTo>
                    <a:cubicBezTo>
                      <a:pt x="46" y="4"/>
                      <a:pt x="46" y="4"/>
                      <a:pt x="46" y="4"/>
                    </a:cubicBezTo>
                    <a:cubicBezTo>
                      <a:pt x="46" y="3"/>
                      <a:pt x="46" y="6"/>
                      <a:pt x="46" y="5"/>
                    </a:cubicBezTo>
                    <a:cubicBezTo>
                      <a:pt x="46" y="4"/>
                      <a:pt x="46" y="4"/>
                      <a:pt x="46" y="4"/>
                    </a:cubicBezTo>
                    <a:cubicBezTo>
                      <a:pt x="45" y="4"/>
                      <a:pt x="44" y="4"/>
                      <a:pt x="44" y="8"/>
                    </a:cubicBezTo>
                    <a:cubicBezTo>
                      <a:pt x="44" y="6"/>
                      <a:pt x="43" y="6"/>
                      <a:pt x="43" y="5"/>
                    </a:cubicBezTo>
                    <a:cubicBezTo>
                      <a:pt x="43" y="6"/>
                      <a:pt x="43" y="7"/>
                      <a:pt x="43" y="7"/>
                    </a:cubicBezTo>
                    <a:cubicBezTo>
                      <a:pt x="43" y="5"/>
                      <a:pt x="43" y="5"/>
                      <a:pt x="43" y="5"/>
                    </a:cubicBezTo>
                    <a:cubicBezTo>
                      <a:pt x="42" y="4"/>
                      <a:pt x="42" y="6"/>
                      <a:pt x="42" y="7"/>
                    </a:cubicBezTo>
                    <a:cubicBezTo>
                      <a:pt x="42" y="6"/>
                      <a:pt x="42" y="6"/>
                      <a:pt x="42" y="6"/>
                    </a:cubicBezTo>
                    <a:cubicBezTo>
                      <a:pt x="42" y="4"/>
                      <a:pt x="42" y="7"/>
                      <a:pt x="42" y="7"/>
                    </a:cubicBezTo>
                    <a:cubicBezTo>
                      <a:pt x="42" y="6"/>
                      <a:pt x="42" y="6"/>
                      <a:pt x="42" y="6"/>
                    </a:cubicBezTo>
                    <a:cubicBezTo>
                      <a:pt x="42" y="7"/>
                      <a:pt x="42" y="7"/>
                      <a:pt x="42" y="7"/>
                    </a:cubicBezTo>
                    <a:cubicBezTo>
                      <a:pt x="42" y="8"/>
                      <a:pt x="42" y="8"/>
                      <a:pt x="41" y="6"/>
                    </a:cubicBezTo>
                    <a:cubicBezTo>
                      <a:pt x="41" y="7"/>
                      <a:pt x="41" y="7"/>
                      <a:pt x="41" y="7"/>
                    </a:cubicBezTo>
                    <a:cubicBezTo>
                      <a:pt x="41" y="6"/>
                      <a:pt x="41" y="6"/>
                      <a:pt x="40" y="7"/>
                    </a:cubicBezTo>
                    <a:cubicBezTo>
                      <a:pt x="41" y="7"/>
                      <a:pt x="41" y="8"/>
                      <a:pt x="41" y="9"/>
                    </a:cubicBezTo>
                    <a:cubicBezTo>
                      <a:pt x="41" y="12"/>
                      <a:pt x="41" y="9"/>
                      <a:pt x="41" y="10"/>
                    </a:cubicBezTo>
                    <a:cubicBezTo>
                      <a:pt x="40" y="8"/>
                      <a:pt x="40" y="8"/>
                      <a:pt x="40" y="8"/>
                    </a:cubicBezTo>
                    <a:cubicBezTo>
                      <a:pt x="40" y="5"/>
                      <a:pt x="39" y="7"/>
                      <a:pt x="39" y="7"/>
                    </a:cubicBezTo>
                    <a:cubicBezTo>
                      <a:pt x="39" y="8"/>
                      <a:pt x="39" y="8"/>
                      <a:pt x="39" y="8"/>
                    </a:cubicBezTo>
                    <a:cubicBezTo>
                      <a:pt x="38" y="6"/>
                      <a:pt x="38" y="8"/>
                      <a:pt x="38" y="8"/>
                    </a:cubicBezTo>
                    <a:cubicBezTo>
                      <a:pt x="38" y="9"/>
                      <a:pt x="38" y="11"/>
                      <a:pt x="38" y="11"/>
                    </a:cubicBezTo>
                    <a:cubicBezTo>
                      <a:pt x="38" y="13"/>
                      <a:pt x="38" y="9"/>
                      <a:pt x="37" y="8"/>
                    </a:cubicBezTo>
                    <a:cubicBezTo>
                      <a:pt x="37" y="9"/>
                      <a:pt x="37" y="9"/>
                      <a:pt x="37" y="9"/>
                    </a:cubicBezTo>
                    <a:cubicBezTo>
                      <a:pt x="37" y="8"/>
                      <a:pt x="37" y="8"/>
                      <a:pt x="37" y="8"/>
                    </a:cubicBezTo>
                    <a:cubicBezTo>
                      <a:pt x="37" y="9"/>
                      <a:pt x="37" y="10"/>
                      <a:pt x="37" y="9"/>
                    </a:cubicBezTo>
                    <a:cubicBezTo>
                      <a:pt x="37" y="9"/>
                      <a:pt x="37" y="9"/>
                      <a:pt x="37" y="9"/>
                    </a:cubicBezTo>
                    <a:cubicBezTo>
                      <a:pt x="36" y="9"/>
                      <a:pt x="36" y="8"/>
                      <a:pt x="36" y="8"/>
                    </a:cubicBezTo>
                    <a:cubicBezTo>
                      <a:pt x="36" y="10"/>
                      <a:pt x="36" y="9"/>
                      <a:pt x="36" y="10"/>
                    </a:cubicBezTo>
                    <a:cubicBezTo>
                      <a:pt x="36" y="10"/>
                      <a:pt x="36" y="10"/>
                      <a:pt x="36" y="10"/>
                    </a:cubicBezTo>
                    <a:cubicBezTo>
                      <a:pt x="36" y="11"/>
                      <a:pt x="36" y="11"/>
                      <a:pt x="36" y="11"/>
                    </a:cubicBezTo>
                    <a:cubicBezTo>
                      <a:pt x="36" y="10"/>
                      <a:pt x="36" y="10"/>
                      <a:pt x="36" y="10"/>
                    </a:cubicBezTo>
                    <a:cubicBezTo>
                      <a:pt x="36" y="9"/>
                      <a:pt x="36" y="9"/>
                      <a:pt x="36" y="9"/>
                    </a:cubicBezTo>
                    <a:cubicBezTo>
                      <a:pt x="35" y="8"/>
                      <a:pt x="36" y="10"/>
                      <a:pt x="36" y="11"/>
                    </a:cubicBezTo>
                    <a:cubicBezTo>
                      <a:pt x="36" y="12"/>
                      <a:pt x="36" y="11"/>
                      <a:pt x="35" y="10"/>
                    </a:cubicBezTo>
                    <a:cubicBezTo>
                      <a:pt x="35" y="9"/>
                      <a:pt x="36" y="10"/>
                      <a:pt x="36" y="10"/>
                    </a:cubicBezTo>
                    <a:cubicBezTo>
                      <a:pt x="35" y="9"/>
                      <a:pt x="35" y="9"/>
                      <a:pt x="35" y="9"/>
                    </a:cubicBezTo>
                    <a:cubicBezTo>
                      <a:pt x="35" y="9"/>
                      <a:pt x="36" y="10"/>
                      <a:pt x="35" y="10"/>
                    </a:cubicBezTo>
                    <a:cubicBezTo>
                      <a:pt x="35" y="10"/>
                      <a:pt x="35" y="10"/>
                      <a:pt x="35" y="9"/>
                    </a:cubicBezTo>
                    <a:cubicBezTo>
                      <a:pt x="35" y="10"/>
                      <a:pt x="35" y="10"/>
                      <a:pt x="35" y="10"/>
                    </a:cubicBezTo>
                    <a:cubicBezTo>
                      <a:pt x="35" y="11"/>
                      <a:pt x="35" y="11"/>
                      <a:pt x="35" y="12"/>
                    </a:cubicBezTo>
                    <a:cubicBezTo>
                      <a:pt x="35" y="12"/>
                      <a:pt x="35" y="13"/>
                      <a:pt x="35" y="12"/>
                    </a:cubicBezTo>
                    <a:cubicBezTo>
                      <a:pt x="35" y="12"/>
                      <a:pt x="35" y="12"/>
                      <a:pt x="35" y="12"/>
                    </a:cubicBezTo>
                    <a:cubicBezTo>
                      <a:pt x="35" y="12"/>
                      <a:pt x="35" y="12"/>
                      <a:pt x="35" y="13"/>
                    </a:cubicBezTo>
                    <a:cubicBezTo>
                      <a:pt x="35" y="11"/>
                      <a:pt x="35" y="11"/>
                      <a:pt x="35" y="11"/>
                    </a:cubicBezTo>
                    <a:cubicBezTo>
                      <a:pt x="35" y="12"/>
                      <a:pt x="35" y="12"/>
                      <a:pt x="35" y="13"/>
                    </a:cubicBezTo>
                    <a:cubicBezTo>
                      <a:pt x="34" y="11"/>
                      <a:pt x="34" y="9"/>
                      <a:pt x="33" y="9"/>
                    </a:cubicBezTo>
                    <a:cubicBezTo>
                      <a:pt x="34" y="10"/>
                      <a:pt x="34" y="10"/>
                      <a:pt x="34" y="10"/>
                    </a:cubicBezTo>
                    <a:cubicBezTo>
                      <a:pt x="34" y="11"/>
                      <a:pt x="33" y="10"/>
                      <a:pt x="33" y="9"/>
                    </a:cubicBezTo>
                    <a:cubicBezTo>
                      <a:pt x="33" y="8"/>
                      <a:pt x="34" y="14"/>
                      <a:pt x="33" y="13"/>
                    </a:cubicBezTo>
                    <a:cubicBezTo>
                      <a:pt x="33" y="11"/>
                      <a:pt x="33" y="10"/>
                      <a:pt x="32" y="10"/>
                    </a:cubicBezTo>
                    <a:cubicBezTo>
                      <a:pt x="33" y="10"/>
                      <a:pt x="33" y="11"/>
                      <a:pt x="33" y="11"/>
                    </a:cubicBezTo>
                    <a:cubicBezTo>
                      <a:pt x="33" y="12"/>
                      <a:pt x="32" y="10"/>
                      <a:pt x="33" y="11"/>
                    </a:cubicBezTo>
                    <a:cubicBezTo>
                      <a:pt x="33" y="12"/>
                      <a:pt x="33" y="12"/>
                      <a:pt x="33" y="12"/>
                    </a:cubicBezTo>
                    <a:cubicBezTo>
                      <a:pt x="32" y="8"/>
                      <a:pt x="32" y="11"/>
                      <a:pt x="31" y="9"/>
                    </a:cubicBezTo>
                    <a:cubicBezTo>
                      <a:pt x="31" y="12"/>
                      <a:pt x="31" y="10"/>
                      <a:pt x="31" y="11"/>
                    </a:cubicBezTo>
                    <a:cubicBezTo>
                      <a:pt x="30" y="9"/>
                      <a:pt x="31" y="12"/>
                      <a:pt x="30" y="10"/>
                    </a:cubicBezTo>
                    <a:cubicBezTo>
                      <a:pt x="31" y="13"/>
                      <a:pt x="31" y="13"/>
                      <a:pt x="31" y="13"/>
                    </a:cubicBezTo>
                    <a:cubicBezTo>
                      <a:pt x="30" y="11"/>
                      <a:pt x="32" y="16"/>
                      <a:pt x="31" y="13"/>
                    </a:cubicBezTo>
                    <a:cubicBezTo>
                      <a:pt x="30" y="13"/>
                      <a:pt x="30" y="12"/>
                      <a:pt x="30" y="11"/>
                    </a:cubicBezTo>
                    <a:cubicBezTo>
                      <a:pt x="29" y="9"/>
                      <a:pt x="30" y="14"/>
                      <a:pt x="29" y="11"/>
                    </a:cubicBezTo>
                    <a:cubicBezTo>
                      <a:pt x="30" y="14"/>
                      <a:pt x="30" y="14"/>
                      <a:pt x="30" y="14"/>
                    </a:cubicBezTo>
                    <a:cubicBezTo>
                      <a:pt x="30" y="13"/>
                      <a:pt x="29" y="12"/>
                      <a:pt x="29" y="11"/>
                    </a:cubicBezTo>
                    <a:cubicBezTo>
                      <a:pt x="29" y="12"/>
                      <a:pt x="29" y="13"/>
                      <a:pt x="29" y="12"/>
                    </a:cubicBezTo>
                    <a:cubicBezTo>
                      <a:pt x="28" y="11"/>
                      <a:pt x="28" y="11"/>
                      <a:pt x="28" y="11"/>
                    </a:cubicBezTo>
                    <a:cubicBezTo>
                      <a:pt x="28" y="10"/>
                      <a:pt x="28" y="11"/>
                      <a:pt x="28" y="12"/>
                    </a:cubicBezTo>
                    <a:cubicBezTo>
                      <a:pt x="28" y="11"/>
                      <a:pt x="28" y="12"/>
                      <a:pt x="27" y="11"/>
                    </a:cubicBezTo>
                    <a:cubicBezTo>
                      <a:pt x="28" y="13"/>
                      <a:pt x="26" y="10"/>
                      <a:pt x="27" y="13"/>
                    </a:cubicBezTo>
                    <a:cubicBezTo>
                      <a:pt x="27" y="12"/>
                      <a:pt x="27" y="12"/>
                      <a:pt x="27" y="12"/>
                    </a:cubicBezTo>
                    <a:cubicBezTo>
                      <a:pt x="27" y="13"/>
                      <a:pt x="28" y="15"/>
                      <a:pt x="28" y="15"/>
                    </a:cubicBezTo>
                    <a:cubicBezTo>
                      <a:pt x="27" y="13"/>
                      <a:pt x="27" y="13"/>
                      <a:pt x="27" y="13"/>
                    </a:cubicBezTo>
                    <a:cubicBezTo>
                      <a:pt x="26" y="11"/>
                      <a:pt x="27" y="13"/>
                      <a:pt x="26" y="12"/>
                    </a:cubicBezTo>
                    <a:cubicBezTo>
                      <a:pt x="27" y="13"/>
                      <a:pt x="26" y="12"/>
                      <a:pt x="26" y="13"/>
                    </a:cubicBezTo>
                    <a:cubicBezTo>
                      <a:pt x="26" y="14"/>
                      <a:pt x="26" y="14"/>
                      <a:pt x="26" y="14"/>
                    </a:cubicBezTo>
                    <a:cubicBezTo>
                      <a:pt x="27" y="15"/>
                      <a:pt x="27" y="15"/>
                      <a:pt x="27" y="15"/>
                    </a:cubicBezTo>
                    <a:cubicBezTo>
                      <a:pt x="26" y="15"/>
                      <a:pt x="26" y="13"/>
                      <a:pt x="26" y="13"/>
                    </a:cubicBezTo>
                    <a:cubicBezTo>
                      <a:pt x="25" y="12"/>
                      <a:pt x="26" y="13"/>
                      <a:pt x="26" y="13"/>
                    </a:cubicBezTo>
                    <a:cubicBezTo>
                      <a:pt x="26" y="13"/>
                      <a:pt x="26" y="13"/>
                      <a:pt x="26" y="14"/>
                    </a:cubicBezTo>
                    <a:cubicBezTo>
                      <a:pt x="26" y="13"/>
                      <a:pt x="26" y="13"/>
                      <a:pt x="26" y="13"/>
                    </a:cubicBezTo>
                    <a:cubicBezTo>
                      <a:pt x="26" y="13"/>
                      <a:pt x="26" y="13"/>
                      <a:pt x="26" y="14"/>
                    </a:cubicBezTo>
                    <a:cubicBezTo>
                      <a:pt x="26" y="13"/>
                      <a:pt x="26" y="13"/>
                      <a:pt x="25" y="13"/>
                    </a:cubicBezTo>
                    <a:cubicBezTo>
                      <a:pt x="26" y="13"/>
                      <a:pt x="26" y="13"/>
                      <a:pt x="26" y="13"/>
                    </a:cubicBezTo>
                    <a:cubicBezTo>
                      <a:pt x="25" y="13"/>
                      <a:pt x="25" y="13"/>
                      <a:pt x="25" y="13"/>
                    </a:cubicBezTo>
                    <a:cubicBezTo>
                      <a:pt x="25" y="13"/>
                      <a:pt x="25" y="13"/>
                      <a:pt x="25" y="13"/>
                    </a:cubicBezTo>
                    <a:cubicBezTo>
                      <a:pt x="25" y="13"/>
                      <a:pt x="25" y="13"/>
                      <a:pt x="25" y="13"/>
                    </a:cubicBezTo>
                    <a:cubicBezTo>
                      <a:pt x="25" y="11"/>
                      <a:pt x="25" y="11"/>
                      <a:pt x="25" y="11"/>
                    </a:cubicBezTo>
                    <a:cubicBezTo>
                      <a:pt x="24" y="11"/>
                      <a:pt x="25" y="13"/>
                      <a:pt x="25" y="13"/>
                    </a:cubicBezTo>
                    <a:cubicBezTo>
                      <a:pt x="24" y="12"/>
                      <a:pt x="24" y="14"/>
                      <a:pt x="24" y="15"/>
                    </a:cubicBezTo>
                    <a:cubicBezTo>
                      <a:pt x="24" y="15"/>
                      <a:pt x="24" y="14"/>
                      <a:pt x="24" y="14"/>
                    </a:cubicBezTo>
                    <a:cubicBezTo>
                      <a:pt x="24" y="15"/>
                      <a:pt x="24" y="16"/>
                      <a:pt x="24" y="15"/>
                    </a:cubicBezTo>
                    <a:cubicBezTo>
                      <a:pt x="24" y="16"/>
                      <a:pt x="23" y="14"/>
                      <a:pt x="23" y="14"/>
                    </a:cubicBezTo>
                    <a:cubicBezTo>
                      <a:pt x="23" y="14"/>
                      <a:pt x="24" y="15"/>
                      <a:pt x="24" y="15"/>
                    </a:cubicBezTo>
                    <a:cubicBezTo>
                      <a:pt x="23" y="13"/>
                      <a:pt x="23" y="17"/>
                      <a:pt x="23" y="15"/>
                    </a:cubicBezTo>
                    <a:cubicBezTo>
                      <a:pt x="23" y="15"/>
                      <a:pt x="22" y="14"/>
                      <a:pt x="22" y="14"/>
                    </a:cubicBezTo>
                    <a:cubicBezTo>
                      <a:pt x="22" y="15"/>
                      <a:pt x="22" y="16"/>
                      <a:pt x="23" y="17"/>
                    </a:cubicBezTo>
                    <a:cubicBezTo>
                      <a:pt x="22" y="16"/>
                      <a:pt x="22" y="16"/>
                      <a:pt x="22" y="16"/>
                    </a:cubicBezTo>
                    <a:cubicBezTo>
                      <a:pt x="22" y="16"/>
                      <a:pt x="22" y="16"/>
                      <a:pt x="22" y="17"/>
                    </a:cubicBezTo>
                    <a:cubicBezTo>
                      <a:pt x="23" y="18"/>
                      <a:pt x="23" y="20"/>
                      <a:pt x="23" y="19"/>
                    </a:cubicBezTo>
                    <a:cubicBezTo>
                      <a:pt x="23" y="19"/>
                      <a:pt x="23" y="19"/>
                      <a:pt x="23" y="19"/>
                    </a:cubicBezTo>
                    <a:cubicBezTo>
                      <a:pt x="22" y="20"/>
                      <a:pt x="22" y="20"/>
                      <a:pt x="22" y="20"/>
                    </a:cubicBezTo>
                    <a:cubicBezTo>
                      <a:pt x="22" y="19"/>
                      <a:pt x="22" y="20"/>
                      <a:pt x="22" y="19"/>
                    </a:cubicBezTo>
                    <a:cubicBezTo>
                      <a:pt x="21" y="16"/>
                      <a:pt x="21" y="17"/>
                      <a:pt x="21" y="17"/>
                    </a:cubicBezTo>
                    <a:cubicBezTo>
                      <a:pt x="21" y="19"/>
                      <a:pt x="21" y="19"/>
                      <a:pt x="21" y="19"/>
                    </a:cubicBezTo>
                    <a:cubicBezTo>
                      <a:pt x="21" y="19"/>
                      <a:pt x="21" y="17"/>
                      <a:pt x="21" y="17"/>
                    </a:cubicBezTo>
                    <a:cubicBezTo>
                      <a:pt x="22" y="22"/>
                      <a:pt x="22" y="22"/>
                      <a:pt x="22" y="22"/>
                    </a:cubicBezTo>
                    <a:cubicBezTo>
                      <a:pt x="22" y="22"/>
                      <a:pt x="21" y="20"/>
                      <a:pt x="21" y="19"/>
                    </a:cubicBezTo>
                    <a:cubicBezTo>
                      <a:pt x="21" y="20"/>
                      <a:pt x="22" y="22"/>
                      <a:pt x="22" y="24"/>
                    </a:cubicBezTo>
                    <a:cubicBezTo>
                      <a:pt x="22" y="24"/>
                      <a:pt x="22" y="25"/>
                      <a:pt x="22" y="25"/>
                    </a:cubicBezTo>
                    <a:cubicBezTo>
                      <a:pt x="21" y="24"/>
                      <a:pt x="22" y="25"/>
                      <a:pt x="22" y="24"/>
                    </a:cubicBezTo>
                    <a:cubicBezTo>
                      <a:pt x="21" y="22"/>
                      <a:pt x="21" y="22"/>
                      <a:pt x="21" y="22"/>
                    </a:cubicBezTo>
                    <a:cubicBezTo>
                      <a:pt x="21" y="22"/>
                      <a:pt x="20" y="20"/>
                      <a:pt x="20" y="19"/>
                    </a:cubicBezTo>
                    <a:cubicBezTo>
                      <a:pt x="20" y="20"/>
                      <a:pt x="19" y="19"/>
                      <a:pt x="19" y="19"/>
                    </a:cubicBezTo>
                    <a:cubicBezTo>
                      <a:pt x="20" y="22"/>
                      <a:pt x="19" y="21"/>
                      <a:pt x="20" y="23"/>
                    </a:cubicBezTo>
                    <a:cubicBezTo>
                      <a:pt x="20" y="24"/>
                      <a:pt x="19" y="21"/>
                      <a:pt x="19" y="21"/>
                    </a:cubicBezTo>
                    <a:cubicBezTo>
                      <a:pt x="19" y="22"/>
                      <a:pt x="18" y="21"/>
                      <a:pt x="18" y="22"/>
                    </a:cubicBezTo>
                    <a:cubicBezTo>
                      <a:pt x="18" y="21"/>
                      <a:pt x="18" y="21"/>
                      <a:pt x="18" y="21"/>
                    </a:cubicBezTo>
                    <a:cubicBezTo>
                      <a:pt x="18" y="22"/>
                      <a:pt x="17" y="21"/>
                      <a:pt x="18" y="24"/>
                    </a:cubicBezTo>
                    <a:cubicBezTo>
                      <a:pt x="17" y="22"/>
                      <a:pt x="17" y="22"/>
                      <a:pt x="17" y="22"/>
                    </a:cubicBezTo>
                    <a:cubicBezTo>
                      <a:pt x="17" y="22"/>
                      <a:pt x="19" y="25"/>
                      <a:pt x="18" y="24"/>
                    </a:cubicBezTo>
                    <a:cubicBezTo>
                      <a:pt x="17" y="23"/>
                      <a:pt x="17" y="23"/>
                      <a:pt x="17" y="23"/>
                    </a:cubicBezTo>
                    <a:cubicBezTo>
                      <a:pt x="18" y="24"/>
                      <a:pt x="16" y="22"/>
                      <a:pt x="17" y="24"/>
                    </a:cubicBezTo>
                    <a:cubicBezTo>
                      <a:pt x="17" y="23"/>
                      <a:pt x="17" y="23"/>
                      <a:pt x="17" y="23"/>
                    </a:cubicBezTo>
                    <a:cubicBezTo>
                      <a:pt x="17" y="23"/>
                      <a:pt x="16" y="23"/>
                      <a:pt x="17" y="25"/>
                    </a:cubicBezTo>
                    <a:cubicBezTo>
                      <a:pt x="16" y="23"/>
                      <a:pt x="16" y="23"/>
                      <a:pt x="16" y="23"/>
                    </a:cubicBezTo>
                    <a:cubicBezTo>
                      <a:pt x="15" y="22"/>
                      <a:pt x="17" y="25"/>
                      <a:pt x="16" y="24"/>
                    </a:cubicBezTo>
                    <a:cubicBezTo>
                      <a:pt x="16" y="24"/>
                      <a:pt x="16" y="23"/>
                      <a:pt x="16" y="23"/>
                    </a:cubicBezTo>
                    <a:cubicBezTo>
                      <a:pt x="16" y="24"/>
                      <a:pt x="16" y="24"/>
                      <a:pt x="16" y="25"/>
                    </a:cubicBezTo>
                    <a:cubicBezTo>
                      <a:pt x="15" y="23"/>
                      <a:pt x="15" y="23"/>
                      <a:pt x="15" y="23"/>
                    </a:cubicBezTo>
                    <a:cubicBezTo>
                      <a:pt x="14" y="23"/>
                      <a:pt x="13" y="23"/>
                      <a:pt x="13" y="26"/>
                    </a:cubicBezTo>
                    <a:cubicBezTo>
                      <a:pt x="11" y="24"/>
                      <a:pt x="12" y="24"/>
                      <a:pt x="11" y="23"/>
                    </a:cubicBezTo>
                    <a:cubicBezTo>
                      <a:pt x="12" y="25"/>
                      <a:pt x="11" y="24"/>
                      <a:pt x="11" y="24"/>
                    </a:cubicBezTo>
                    <a:cubicBezTo>
                      <a:pt x="11" y="24"/>
                      <a:pt x="11" y="24"/>
                      <a:pt x="11" y="24"/>
                    </a:cubicBezTo>
                    <a:cubicBezTo>
                      <a:pt x="11" y="25"/>
                      <a:pt x="11" y="23"/>
                      <a:pt x="11" y="24"/>
                    </a:cubicBezTo>
                    <a:cubicBezTo>
                      <a:pt x="11" y="25"/>
                      <a:pt x="11" y="25"/>
                      <a:pt x="11" y="25"/>
                    </a:cubicBezTo>
                    <a:cubicBezTo>
                      <a:pt x="12" y="26"/>
                      <a:pt x="10" y="22"/>
                      <a:pt x="11" y="25"/>
                    </a:cubicBezTo>
                    <a:cubicBezTo>
                      <a:pt x="10" y="23"/>
                      <a:pt x="10" y="23"/>
                      <a:pt x="10" y="23"/>
                    </a:cubicBezTo>
                    <a:cubicBezTo>
                      <a:pt x="11" y="26"/>
                      <a:pt x="9" y="23"/>
                      <a:pt x="10" y="25"/>
                    </a:cubicBezTo>
                    <a:cubicBezTo>
                      <a:pt x="10" y="24"/>
                      <a:pt x="10" y="24"/>
                      <a:pt x="10" y="24"/>
                    </a:cubicBezTo>
                    <a:cubicBezTo>
                      <a:pt x="9" y="24"/>
                      <a:pt x="11" y="27"/>
                      <a:pt x="10" y="25"/>
                    </a:cubicBezTo>
                    <a:cubicBezTo>
                      <a:pt x="10" y="26"/>
                      <a:pt x="10" y="26"/>
                      <a:pt x="11" y="28"/>
                    </a:cubicBezTo>
                    <a:cubicBezTo>
                      <a:pt x="9" y="26"/>
                      <a:pt x="9" y="26"/>
                      <a:pt x="9" y="26"/>
                    </a:cubicBezTo>
                    <a:cubicBezTo>
                      <a:pt x="9" y="27"/>
                      <a:pt x="8" y="27"/>
                      <a:pt x="9" y="30"/>
                    </a:cubicBezTo>
                    <a:cubicBezTo>
                      <a:pt x="8" y="29"/>
                      <a:pt x="8" y="29"/>
                      <a:pt x="8" y="29"/>
                    </a:cubicBezTo>
                    <a:cubicBezTo>
                      <a:pt x="9" y="31"/>
                      <a:pt x="6" y="27"/>
                      <a:pt x="8" y="31"/>
                    </a:cubicBezTo>
                    <a:cubicBezTo>
                      <a:pt x="9" y="33"/>
                      <a:pt x="9" y="33"/>
                      <a:pt x="9" y="33"/>
                    </a:cubicBezTo>
                    <a:cubicBezTo>
                      <a:pt x="8" y="30"/>
                      <a:pt x="8" y="30"/>
                      <a:pt x="8" y="30"/>
                    </a:cubicBezTo>
                    <a:cubicBezTo>
                      <a:pt x="8" y="32"/>
                      <a:pt x="7" y="31"/>
                      <a:pt x="8" y="32"/>
                    </a:cubicBezTo>
                    <a:cubicBezTo>
                      <a:pt x="7" y="31"/>
                      <a:pt x="7" y="31"/>
                      <a:pt x="7" y="31"/>
                    </a:cubicBezTo>
                    <a:cubicBezTo>
                      <a:pt x="7" y="31"/>
                      <a:pt x="8" y="33"/>
                      <a:pt x="8" y="33"/>
                    </a:cubicBezTo>
                    <a:cubicBezTo>
                      <a:pt x="7" y="32"/>
                      <a:pt x="7" y="32"/>
                      <a:pt x="7" y="32"/>
                    </a:cubicBezTo>
                    <a:cubicBezTo>
                      <a:pt x="5" y="30"/>
                      <a:pt x="2" y="29"/>
                      <a:pt x="4" y="33"/>
                    </a:cubicBezTo>
                    <a:cubicBezTo>
                      <a:pt x="4" y="33"/>
                      <a:pt x="3" y="31"/>
                      <a:pt x="3" y="31"/>
                    </a:cubicBezTo>
                    <a:cubicBezTo>
                      <a:pt x="4" y="34"/>
                      <a:pt x="0" y="30"/>
                      <a:pt x="2" y="35"/>
                    </a:cubicBezTo>
                    <a:cubicBezTo>
                      <a:pt x="3" y="36"/>
                      <a:pt x="6" y="41"/>
                      <a:pt x="6" y="41"/>
                    </a:cubicBezTo>
                    <a:cubicBezTo>
                      <a:pt x="6" y="39"/>
                      <a:pt x="9" y="40"/>
                      <a:pt x="11" y="42"/>
                    </a:cubicBezTo>
                    <a:cubicBezTo>
                      <a:pt x="11" y="41"/>
                      <a:pt x="11" y="40"/>
                      <a:pt x="12" y="41"/>
                    </a:cubicBezTo>
                    <a:cubicBezTo>
                      <a:pt x="13" y="40"/>
                      <a:pt x="17" y="43"/>
                      <a:pt x="17" y="40"/>
                    </a:cubicBezTo>
                    <a:cubicBezTo>
                      <a:pt x="17" y="40"/>
                      <a:pt x="16" y="39"/>
                      <a:pt x="16" y="38"/>
                    </a:cubicBezTo>
                    <a:cubicBezTo>
                      <a:pt x="17" y="39"/>
                      <a:pt x="17" y="39"/>
                      <a:pt x="17" y="39"/>
                    </a:cubicBezTo>
                    <a:cubicBezTo>
                      <a:pt x="16" y="38"/>
                      <a:pt x="16" y="38"/>
                      <a:pt x="16" y="38"/>
                    </a:cubicBezTo>
                    <a:cubicBezTo>
                      <a:pt x="16" y="37"/>
                      <a:pt x="17" y="39"/>
                      <a:pt x="17" y="39"/>
                    </a:cubicBezTo>
                    <a:cubicBezTo>
                      <a:pt x="17" y="39"/>
                      <a:pt x="18" y="38"/>
                      <a:pt x="18" y="38"/>
                    </a:cubicBezTo>
                    <a:cubicBezTo>
                      <a:pt x="18" y="36"/>
                      <a:pt x="19" y="38"/>
                      <a:pt x="18" y="36"/>
                    </a:cubicBezTo>
                    <a:cubicBezTo>
                      <a:pt x="18" y="37"/>
                      <a:pt x="18" y="37"/>
                      <a:pt x="18" y="37"/>
                    </a:cubicBezTo>
                    <a:cubicBezTo>
                      <a:pt x="18" y="36"/>
                      <a:pt x="18" y="35"/>
                      <a:pt x="20" y="38"/>
                    </a:cubicBezTo>
                    <a:cubicBezTo>
                      <a:pt x="22" y="39"/>
                      <a:pt x="23" y="37"/>
                      <a:pt x="25" y="37"/>
                    </a:cubicBezTo>
                    <a:cubicBezTo>
                      <a:pt x="26" y="35"/>
                      <a:pt x="27" y="33"/>
                      <a:pt x="29" y="32"/>
                    </a:cubicBezTo>
                    <a:cubicBezTo>
                      <a:pt x="28" y="28"/>
                      <a:pt x="29" y="30"/>
                      <a:pt x="28" y="27"/>
                    </a:cubicBezTo>
                    <a:cubicBezTo>
                      <a:pt x="29" y="28"/>
                      <a:pt x="29" y="28"/>
                      <a:pt x="29" y="28"/>
                    </a:cubicBezTo>
                    <a:cubicBezTo>
                      <a:pt x="28" y="26"/>
                      <a:pt x="29" y="28"/>
                      <a:pt x="30" y="29"/>
                    </a:cubicBezTo>
                    <a:cubicBezTo>
                      <a:pt x="29" y="28"/>
                      <a:pt x="30" y="29"/>
                      <a:pt x="29" y="27"/>
                    </a:cubicBezTo>
                    <a:cubicBezTo>
                      <a:pt x="29" y="25"/>
                      <a:pt x="30" y="30"/>
                      <a:pt x="30" y="29"/>
                    </a:cubicBezTo>
                    <a:cubicBezTo>
                      <a:pt x="30" y="29"/>
                      <a:pt x="30" y="27"/>
                      <a:pt x="30" y="28"/>
                    </a:cubicBezTo>
                    <a:cubicBezTo>
                      <a:pt x="30" y="26"/>
                      <a:pt x="30" y="29"/>
                      <a:pt x="31" y="31"/>
                    </a:cubicBezTo>
                    <a:cubicBezTo>
                      <a:pt x="32" y="30"/>
                      <a:pt x="32" y="28"/>
                      <a:pt x="33" y="29"/>
                    </a:cubicBezTo>
                    <a:cubicBezTo>
                      <a:pt x="33" y="29"/>
                      <a:pt x="33" y="27"/>
                      <a:pt x="33" y="27"/>
                    </a:cubicBezTo>
                    <a:cubicBezTo>
                      <a:pt x="34" y="30"/>
                      <a:pt x="33" y="26"/>
                      <a:pt x="33" y="27"/>
                    </a:cubicBezTo>
                    <a:cubicBezTo>
                      <a:pt x="34" y="28"/>
                      <a:pt x="34" y="28"/>
                      <a:pt x="34" y="28"/>
                    </a:cubicBezTo>
                    <a:cubicBezTo>
                      <a:pt x="34" y="30"/>
                      <a:pt x="34" y="28"/>
                      <a:pt x="35" y="29"/>
                    </a:cubicBezTo>
                    <a:cubicBezTo>
                      <a:pt x="35" y="28"/>
                      <a:pt x="36" y="30"/>
                      <a:pt x="36" y="29"/>
                    </a:cubicBezTo>
                    <a:cubicBezTo>
                      <a:pt x="36" y="30"/>
                      <a:pt x="36" y="29"/>
                      <a:pt x="36" y="30"/>
                    </a:cubicBezTo>
                    <a:cubicBezTo>
                      <a:pt x="36" y="26"/>
                      <a:pt x="37" y="31"/>
                      <a:pt x="37" y="29"/>
                    </a:cubicBezTo>
                    <a:cubicBezTo>
                      <a:pt x="37" y="29"/>
                      <a:pt x="37" y="29"/>
                      <a:pt x="37" y="29"/>
                    </a:cubicBezTo>
                    <a:cubicBezTo>
                      <a:pt x="38" y="29"/>
                      <a:pt x="39" y="29"/>
                      <a:pt x="40" y="27"/>
                    </a:cubicBezTo>
                    <a:cubicBezTo>
                      <a:pt x="40" y="27"/>
                      <a:pt x="41" y="30"/>
                      <a:pt x="41" y="28"/>
                    </a:cubicBezTo>
                    <a:cubicBezTo>
                      <a:pt x="41" y="27"/>
                      <a:pt x="41" y="27"/>
                      <a:pt x="41" y="27"/>
                    </a:cubicBezTo>
                    <a:cubicBezTo>
                      <a:pt x="41" y="27"/>
                      <a:pt x="41" y="28"/>
                      <a:pt x="42" y="28"/>
                    </a:cubicBezTo>
                    <a:cubicBezTo>
                      <a:pt x="42" y="27"/>
                      <a:pt x="42" y="28"/>
                      <a:pt x="43" y="28"/>
                    </a:cubicBezTo>
                    <a:cubicBezTo>
                      <a:pt x="43" y="28"/>
                      <a:pt x="43" y="27"/>
                      <a:pt x="42" y="27"/>
                    </a:cubicBezTo>
                    <a:cubicBezTo>
                      <a:pt x="43" y="29"/>
                      <a:pt x="43" y="26"/>
                      <a:pt x="44" y="27"/>
                    </a:cubicBezTo>
                    <a:cubicBezTo>
                      <a:pt x="43" y="24"/>
                      <a:pt x="44" y="26"/>
                      <a:pt x="4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8" name="Freeform 193"/>
              <p:cNvSpPr/>
              <p:nvPr/>
            </p:nvSpPr>
            <p:spPr bwMode="auto">
              <a:xfrm>
                <a:off x="3192" y="2160"/>
                <a:ext cx="0" cy="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9" name="Freeform 194"/>
              <p:cNvSpPr/>
              <p:nvPr/>
            </p:nvSpPr>
            <p:spPr bwMode="auto">
              <a:xfrm>
                <a:off x="3146" y="2177"/>
                <a:ext cx="2" cy="2"/>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0" name="Freeform 195"/>
              <p:cNvSpPr/>
              <p:nvPr/>
            </p:nvSpPr>
            <p:spPr bwMode="auto">
              <a:xfrm>
                <a:off x="3264" y="1853"/>
                <a:ext cx="2" cy="4"/>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1" y="0"/>
                      <a:pt x="0" y="2"/>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1" name="Freeform 196"/>
              <p:cNvSpPr/>
              <p:nvPr/>
            </p:nvSpPr>
            <p:spPr bwMode="auto">
              <a:xfrm>
                <a:off x="3209" y="1836"/>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2" name="Freeform 197"/>
              <p:cNvSpPr/>
              <p:nvPr/>
            </p:nvSpPr>
            <p:spPr bwMode="auto">
              <a:xfrm>
                <a:off x="3343" y="2470"/>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3" name="Freeform 198"/>
              <p:cNvSpPr/>
              <p:nvPr/>
            </p:nvSpPr>
            <p:spPr bwMode="auto">
              <a:xfrm>
                <a:off x="3186"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4" name="Freeform 199"/>
              <p:cNvSpPr/>
              <p:nvPr/>
            </p:nvSpPr>
            <p:spPr bwMode="auto">
              <a:xfrm>
                <a:off x="3188" y="1825"/>
                <a:ext cx="2" cy="4"/>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2"/>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5" name="Freeform 200"/>
              <p:cNvSpPr/>
              <p:nvPr/>
            </p:nvSpPr>
            <p:spPr bwMode="auto">
              <a:xfrm>
                <a:off x="3184" y="1833"/>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6" name="Freeform 201"/>
              <p:cNvSpPr/>
              <p:nvPr/>
            </p:nvSpPr>
            <p:spPr bwMode="auto">
              <a:xfrm>
                <a:off x="3351" y="2465"/>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7" name="Freeform 202"/>
              <p:cNvSpPr/>
              <p:nvPr/>
            </p:nvSpPr>
            <p:spPr bwMode="auto">
              <a:xfrm>
                <a:off x="3173" y="1831"/>
                <a:ext cx="2" cy="5"/>
              </a:xfrm>
              <a:custGeom>
                <a:avLst/>
                <a:gdLst>
                  <a:gd name="T0" fmla="*/ 2 w 2"/>
                  <a:gd name="T1" fmla="*/ 0 h 5"/>
                  <a:gd name="T2" fmla="*/ 2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2" y="0"/>
                    </a:lnTo>
                    <a:lnTo>
                      <a:pt x="0" y="5"/>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8" name="Freeform 203"/>
              <p:cNvSpPr/>
              <p:nvPr/>
            </p:nvSpPr>
            <p:spPr bwMode="auto">
              <a:xfrm>
                <a:off x="3536" y="1554"/>
                <a:ext cx="8" cy="2"/>
              </a:xfrm>
              <a:custGeom>
                <a:avLst/>
                <a:gdLst>
                  <a:gd name="T0" fmla="*/ 0 w 4"/>
                  <a:gd name="T1" fmla="*/ 1 h 1"/>
                  <a:gd name="T2" fmla="*/ 0 w 4"/>
                  <a:gd name="T3" fmla="*/ 1 h 1"/>
                  <a:gd name="T4" fmla="*/ 1 w 4"/>
                  <a:gd name="T5" fmla="*/ 1 h 1"/>
                  <a:gd name="T6" fmla="*/ 2 w 4"/>
                  <a:gd name="T7" fmla="*/ 0 h 1"/>
                  <a:gd name="T8" fmla="*/ 4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0" y="1"/>
                      <a:pt x="0" y="1"/>
                    </a:cubicBezTo>
                    <a:cubicBezTo>
                      <a:pt x="0" y="1"/>
                      <a:pt x="1" y="1"/>
                      <a:pt x="1" y="1"/>
                    </a:cubicBezTo>
                    <a:cubicBezTo>
                      <a:pt x="2" y="1"/>
                      <a:pt x="3" y="1"/>
                      <a:pt x="2" y="0"/>
                    </a:cubicBezTo>
                    <a:cubicBezTo>
                      <a:pt x="3" y="0"/>
                      <a:pt x="4" y="0"/>
                      <a:pt x="4" y="0"/>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9" name="Freeform 204"/>
              <p:cNvSpPr/>
              <p:nvPr/>
            </p:nvSpPr>
            <p:spPr bwMode="auto">
              <a:xfrm>
                <a:off x="3538" y="1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6" name="Group 406"/>
            <p:cNvGrpSpPr/>
            <p:nvPr/>
          </p:nvGrpSpPr>
          <p:grpSpPr bwMode="auto">
            <a:xfrm>
              <a:off x="3112" y="1551"/>
              <a:ext cx="1462" cy="1559"/>
              <a:chOff x="3112" y="1551"/>
              <a:chExt cx="1462" cy="1559"/>
            </a:xfrm>
            <a:grpFill/>
          </p:grpSpPr>
          <p:sp>
            <p:nvSpPr>
              <p:cNvPr id="143" name="Freeform 206"/>
              <p:cNvSpPr/>
              <p:nvPr/>
            </p:nvSpPr>
            <p:spPr bwMode="auto">
              <a:xfrm>
                <a:off x="3534" y="1558"/>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 name="Freeform 207"/>
              <p:cNvSpPr/>
              <p:nvPr/>
            </p:nvSpPr>
            <p:spPr bwMode="auto">
              <a:xfrm>
                <a:off x="3513" y="1581"/>
                <a:ext cx="4"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 name="Freeform 208"/>
              <p:cNvSpPr/>
              <p:nvPr/>
            </p:nvSpPr>
            <p:spPr bwMode="auto">
              <a:xfrm>
                <a:off x="3513" y="1579"/>
                <a:ext cx="6"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6" name="Freeform 209"/>
              <p:cNvSpPr/>
              <p:nvPr/>
            </p:nvSpPr>
            <p:spPr bwMode="auto">
              <a:xfrm>
                <a:off x="3536" y="1551"/>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7" name="Freeform 210"/>
              <p:cNvSpPr/>
              <p:nvPr/>
            </p:nvSpPr>
            <p:spPr bwMode="auto">
              <a:xfrm>
                <a:off x="3112" y="1810"/>
                <a:ext cx="161" cy="87"/>
              </a:xfrm>
              <a:custGeom>
                <a:avLst/>
                <a:gdLst>
                  <a:gd name="T0" fmla="*/ 12 w 76"/>
                  <a:gd name="T1" fmla="*/ 18 h 41"/>
                  <a:gd name="T2" fmla="*/ 22 w 76"/>
                  <a:gd name="T3" fmla="*/ 26 h 41"/>
                  <a:gd name="T4" fmla="*/ 33 w 76"/>
                  <a:gd name="T5" fmla="*/ 25 h 41"/>
                  <a:gd name="T6" fmla="*/ 37 w 76"/>
                  <a:gd name="T7" fmla="*/ 28 h 41"/>
                  <a:gd name="T8" fmla="*/ 43 w 76"/>
                  <a:gd name="T9" fmla="*/ 32 h 41"/>
                  <a:gd name="T10" fmla="*/ 48 w 76"/>
                  <a:gd name="T11" fmla="*/ 35 h 41"/>
                  <a:gd name="T12" fmla="*/ 53 w 76"/>
                  <a:gd name="T13" fmla="*/ 33 h 41"/>
                  <a:gd name="T14" fmla="*/ 60 w 76"/>
                  <a:gd name="T15" fmla="*/ 35 h 41"/>
                  <a:gd name="T16" fmla="*/ 63 w 76"/>
                  <a:gd name="T17" fmla="*/ 36 h 41"/>
                  <a:gd name="T18" fmla="*/ 67 w 76"/>
                  <a:gd name="T19" fmla="*/ 40 h 41"/>
                  <a:gd name="T20" fmla="*/ 69 w 76"/>
                  <a:gd name="T21" fmla="*/ 40 h 41"/>
                  <a:gd name="T22" fmla="*/ 72 w 76"/>
                  <a:gd name="T23" fmla="*/ 38 h 41"/>
                  <a:gd name="T24" fmla="*/ 74 w 76"/>
                  <a:gd name="T25" fmla="*/ 36 h 41"/>
                  <a:gd name="T26" fmla="*/ 75 w 76"/>
                  <a:gd name="T27" fmla="*/ 34 h 41"/>
                  <a:gd name="T28" fmla="*/ 71 w 76"/>
                  <a:gd name="T29" fmla="*/ 33 h 41"/>
                  <a:gd name="T30" fmla="*/ 72 w 76"/>
                  <a:gd name="T31" fmla="*/ 31 h 41"/>
                  <a:gd name="T32" fmla="*/ 71 w 76"/>
                  <a:gd name="T33" fmla="*/ 29 h 41"/>
                  <a:gd name="T34" fmla="*/ 73 w 76"/>
                  <a:gd name="T35" fmla="*/ 25 h 41"/>
                  <a:gd name="T36" fmla="*/ 75 w 76"/>
                  <a:gd name="T37" fmla="*/ 22 h 41"/>
                  <a:gd name="T38" fmla="*/ 71 w 76"/>
                  <a:gd name="T39" fmla="*/ 25 h 41"/>
                  <a:gd name="T40" fmla="*/ 67 w 76"/>
                  <a:gd name="T41" fmla="*/ 28 h 41"/>
                  <a:gd name="T42" fmla="*/ 70 w 76"/>
                  <a:gd name="T43" fmla="*/ 22 h 41"/>
                  <a:gd name="T44" fmla="*/ 69 w 76"/>
                  <a:gd name="T45" fmla="*/ 23 h 41"/>
                  <a:gd name="T46" fmla="*/ 70 w 76"/>
                  <a:gd name="T47" fmla="*/ 20 h 41"/>
                  <a:gd name="T48" fmla="*/ 68 w 76"/>
                  <a:gd name="T49" fmla="*/ 20 h 41"/>
                  <a:gd name="T50" fmla="*/ 67 w 76"/>
                  <a:gd name="T51" fmla="*/ 19 h 41"/>
                  <a:gd name="T52" fmla="*/ 62 w 76"/>
                  <a:gd name="T53" fmla="*/ 24 h 41"/>
                  <a:gd name="T54" fmla="*/ 66 w 76"/>
                  <a:gd name="T55" fmla="*/ 18 h 41"/>
                  <a:gd name="T56" fmla="*/ 65 w 76"/>
                  <a:gd name="T57" fmla="*/ 18 h 41"/>
                  <a:gd name="T58" fmla="*/ 60 w 76"/>
                  <a:gd name="T59" fmla="*/ 17 h 41"/>
                  <a:gd name="T60" fmla="*/ 58 w 76"/>
                  <a:gd name="T61" fmla="*/ 17 h 41"/>
                  <a:gd name="T62" fmla="*/ 55 w 76"/>
                  <a:gd name="T63" fmla="*/ 15 h 41"/>
                  <a:gd name="T64" fmla="*/ 53 w 76"/>
                  <a:gd name="T65" fmla="*/ 16 h 41"/>
                  <a:gd name="T66" fmla="*/ 53 w 76"/>
                  <a:gd name="T67" fmla="*/ 15 h 41"/>
                  <a:gd name="T68" fmla="*/ 52 w 76"/>
                  <a:gd name="T69" fmla="*/ 14 h 41"/>
                  <a:gd name="T70" fmla="*/ 50 w 76"/>
                  <a:gd name="T71" fmla="*/ 16 h 41"/>
                  <a:gd name="T72" fmla="*/ 49 w 76"/>
                  <a:gd name="T73" fmla="*/ 13 h 41"/>
                  <a:gd name="T74" fmla="*/ 47 w 76"/>
                  <a:gd name="T75" fmla="*/ 12 h 41"/>
                  <a:gd name="T76" fmla="*/ 45 w 76"/>
                  <a:gd name="T77" fmla="*/ 12 h 41"/>
                  <a:gd name="T78" fmla="*/ 43 w 76"/>
                  <a:gd name="T79" fmla="*/ 11 h 41"/>
                  <a:gd name="T80" fmla="*/ 40 w 76"/>
                  <a:gd name="T81" fmla="*/ 13 h 41"/>
                  <a:gd name="T82" fmla="*/ 40 w 76"/>
                  <a:gd name="T83" fmla="*/ 11 h 41"/>
                  <a:gd name="T84" fmla="*/ 40 w 76"/>
                  <a:gd name="T85" fmla="*/ 11 h 41"/>
                  <a:gd name="T86" fmla="*/ 37 w 76"/>
                  <a:gd name="T87" fmla="*/ 10 h 41"/>
                  <a:gd name="T88" fmla="*/ 34 w 76"/>
                  <a:gd name="T89" fmla="*/ 13 h 41"/>
                  <a:gd name="T90" fmla="*/ 31 w 76"/>
                  <a:gd name="T91" fmla="*/ 14 h 41"/>
                  <a:gd name="T92" fmla="*/ 31 w 76"/>
                  <a:gd name="T93" fmla="*/ 10 h 41"/>
                  <a:gd name="T94" fmla="*/ 26 w 76"/>
                  <a:gd name="T95" fmla="*/ 12 h 41"/>
                  <a:gd name="T96" fmla="*/ 24 w 76"/>
                  <a:gd name="T97" fmla="*/ 12 h 41"/>
                  <a:gd name="T98" fmla="*/ 20 w 76"/>
                  <a:gd name="T99" fmla="*/ 9 h 41"/>
                  <a:gd name="T100" fmla="*/ 20 w 76"/>
                  <a:gd name="T101" fmla="*/ 7 h 41"/>
                  <a:gd name="T102" fmla="*/ 18 w 76"/>
                  <a:gd name="T103" fmla="*/ 6 h 41"/>
                  <a:gd name="T104" fmla="*/ 11 w 76"/>
                  <a:gd name="T105" fmla="*/ 8 h 41"/>
                  <a:gd name="T106" fmla="*/ 4 w 76"/>
                  <a:gd name="T107"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1">
                    <a:moveTo>
                      <a:pt x="3" y="15"/>
                    </a:moveTo>
                    <a:cubicBezTo>
                      <a:pt x="4" y="15"/>
                      <a:pt x="5" y="15"/>
                      <a:pt x="5" y="16"/>
                    </a:cubicBezTo>
                    <a:cubicBezTo>
                      <a:pt x="7" y="16"/>
                      <a:pt x="8" y="22"/>
                      <a:pt x="11" y="21"/>
                    </a:cubicBezTo>
                    <a:cubicBezTo>
                      <a:pt x="11" y="20"/>
                      <a:pt x="11" y="19"/>
                      <a:pt x="12" y="19"/>
                    </a:cubicBezTo>
                    <a:cubicBezTo>
                      <a:pt x="11" y="20"/>
                      <a:pt x="11" y="20"/>
                      <a:pt x="11" y="20"/>
                    </a:cubicBezTo>
                    <a:cubicBezTo>
                      <a:pt x="12" y="18"/>
                      <a:pt x="12" y="18"/>
                      <a:pt x="12" y="18"/>
                    </a:cubicBezTo>
                    <a:cubicBezTo>
                      <a:pt x="13" y="18"/>
                      <a:pt x="12" y="20"/>
                      <a:pt x="11" y="20"/>
                    </a:cubicBezTo>
                    <a:cubicBezTo>
                      <a:pt x="12" y="21"/>
                      <a:pt x="13" y="20"/>
                      <a:pt x="14" y="21"/>
                    </a:cubicBezTo>
                    <a:cubicBezTo>
                      <a:pt x="15" y="19"/>
                      <a:pt x="15" y="21"/>
                      <a:pt x="15" y="19"/>
                    </a:cubicBezTo>
                    <a:cubicBezTo>
                      <a:pt x="15" y="20"/>
                      <a:pt x="15" y="20"/>
                      <a:pt x="15" y="20"/>
                    </a:cubicBezTo>
                    <a:cubicBezTo>
                      <a:pt x="16" y="19"/>
                      <a:pt x="16" y="19"/>
                      <a:pt x="16" y="22"/>
                    </a:cubicBezTo>
                    <a:cubicBezTo>
                      <a:pt x="17" y="25"/>
                      <a:pt x="20" y="24"/>
                      <a:pt x="22" y="26"/>
                    </a:cubicBezTo>
                    <a:cubicBezTo>
                      <a:pt x="24" y="27"/>
                      <a:pt x="27" y="26"/>
                      <a:pt x="30" y="26"/>
                    </a:cubicBezTo>
                    <a:cubicBezTo>
                      <a:pt x="31" y="23"/>
                      <a:pt x="31" y="25"/>
                      <a:pt x="33" y="22"/>
                    </a:cubicBezTo>
                    <a:cubicBezTo>
                      <a:pt x="32" y="23"/>
                      <a:pt x="32" y="23"/>
                      <a:pt x="32" y="23"/>
                    </a:cubicBezTo>
                    <a:cubicBezTo>
                      <a:pt x="33" y="22"/>
                      <a:pt x="33" y="24"/>
                      <a:pt x="33" y="25"/>
                    </a:cubicBezTo>
                    <a:cubicBezTo>
                      <a:pt x="33" y="24"/>
                      <a:pt x="33" y="25"/>
                      <a:pt x="34" y="23"/>
                    </a:cubicBezTo>
                    <a:cubicBezTo>
                      <a:pt x="34" y="22"/>
                      <a:pt x="33" y="26"/>
                      <a:pt x="33" y="25"/>
                    </a:cubicBezTo>
                    <a:cubicBezTo>
                      <a:pt x="33" y="26"/>
                      <a:pt x="34" y="24"/>
                      <a:pt x="34" y="24"/>
                    </a:cubicBezTo>
                    <a:cubicBezTo>
                      <a:pt x="35" y="23"/>
                      <a:pt x="33" y="25"/>
                      <a:pt x="33" y="28"/>
                    </a:cubicBezTo>
                    <a:cubicBezTo>
                      <a:pt x="34" y="27"/>
                      <a:pt x="36" y="26"/>
                      <a:pt x="37" y="27"/>
                    </a:cubicBezTo>
                    <a:cubicBezTo>
                      <a:pt x="36" y="28"/>
                      <a:pt x="37" y="26"/>
                      <a:pt x="37" y="26"/>
                    </a:cubicBezTo>
                    <a:cubicBezTo>
                      <a:pt x="36" y="29"/>
                      <a:pt x="38" y="25"/>
                      <a:pt x="37" y="27"/>
                    </a:cubicBezTo>
                    <a:cubicBezTo>
                      <a:pt x="37" y="27"/>
                      <a:pt x="37" y="27"/>
                      <a:pt x="37" y="28"/>
                    </a:cubicBezTo>
                    <a:cubicBezTo>
                      <a:pt x="37" y="29"/>
                      <a:pt x="38" y="27"/>
                      <a:pt x="38" y="29"/>
                    </a:cubicBezTo>
                    <a:cubicBezTo>
                      <a:pt x="39" y="28"/>
                      <a:pt x="38" y="31"/>
                      <a:pt x="39" y="29"/>
                    </a:cubicBezTo>
                    <a:cubicBezTo>
                      <a:pt x="38" y="31"/>
                      <a:pt x="39" y="30"/>
                      <a:pt x="38" y="31"/>
                    </a:cubicBezTo>
                    <a:cubicBezTo>
                      <a:pt x="40" y="28"/>
                      <a:pt x="38" y="33"/>
                      <a:pt x="40" y="30"/>
                    </a:cubicBezTo>
                    <a:cubicBezTo>
                      <a:pt x="40" y="31"/>
                      <a:pt x="40" y="31"/>
                      <a:pt x="40" y="31"/>
                    </a:cubicBezTo>
                    <a:cubicBezTo>
                      <a:pt x="41" y="31"/>
                      <a:pt x="41" y="33"/>
                      <a:pt x="43" y="32"/>
                    </a:cubicBezTo>
                    <a:cubicBezTo>
                      <a:pt x="44" y="31"/>
                      <a:pt x="43" y="35"/>
                      <a:pt x="44" y="34"/>
                    </a:cubicBezTo>
                    <a:cubicBezTo>
                      <a:pt x="45" y="32"/>
                      <a:pt x="45" y="32"/>
                      <a:pt x="45" y="32"/>
                    </a:cubicBezTo>
                    <a:cubicBezTo>
                      <a:pt x="45" y="32"/>
                      <a:pt x="45" y="33"/>
                      <a:pt x="45" y="34"/>
                    </a:cubicBezTo>
                    <a:cubicBezTo>
                      <a:pt x="46" y="33"/>
                      <a:pt x="45" y="34"/>
                      <a:pt x="46" y="35"/>
                    </a:cubicBezTo>
                    <a:cubicBezTo>
                      <a:pt x="46" y="34"/>
                      <a:pt x="46" y="34"/>
                      <a:pt x="47" y="33"/>
                    </a:cubicBezTo>
                    <a:cubicBezTo>
                      <a:pt x="46" y="36"/>
                      <a:pt x="48" y="33"/>
                      <a:pt x="48" y="35"/>
                    </a:cubicBezTo>
                    <a:cubicBezTo>
                      <a:pt x="49" y="32"/>
                      <a:pt x="49" y="33"/>
                      <a:pt x="49" y="33"/>
                    </a:cubicBezTo>
                    <a:cubicBezTo>
                      <a:pt x="49" y="33"/>
                      <a:pt x="49" y="34"/>
                      <a:pt x="48" y="34"/>
                    </a:cubicBezTo>
                    <a:cubicBezTo>
                      <a:pt x="49" y="34"/>
                      <a:pt x="49" y="34"/>
                      <a:pt x="49" y="35"/>
                    </a:cubicBezTo>
                    <a:cubicBezTo>
                      <a:pt x="50" y="35"/>
                      <a:pt x="51" y="33"/>
                      <a:pt x="50" y="34"/>
                    </a:cubicBezTo>
                    <a:cubicBezTo>
                      <a:pt x="49" y="36"/>
                      <a:pt x="51" y="34"/>
                      <a:pt x="51" y="35"/>
                    </a:cubicBezTo>
                    <a:cubicBezTo>
                      <a:pt x="52" y="33"/>
                      <a:pt x="53" y="32"/>
                      <a:pt x="53" y="33"/>
                    </a:cubicBezTo>
                    <a:cubicBezTo>
                      <a:pt x="51" y="35"/>
                      <a:pt x="51" y="35"/>
                      <a:pt x="51" y="35"/>
                    </a:cubicBezTo>
                    <a:cubicBezTo>
                      <a:pt x="53" y="34"/>
                      <a:pt x="52" y="37"/>
                      <a:pt x="55" y="35"/>
                    </a:cubicBezTo>
                    <a:cubicBezTo>
                      <a:pt x="54" y="36"/>
                      <a:pt x="54" y="36"/>
                      <a:pt x="54" y="36"/>
                    </a:cubicBezTo>
                    <a:cubicBezTo>
                      <a:pt x="56" y="35"/>
                      <a:pt x="55" y="38"/>
                      <a:pt x="58" y="35"/>
                    </a:cubicBezTo>
                    <a:cubicBezTo>
                      <a:pt x="57" y="36"/>
                      <a:pt x="57" y="37"/>
                      <a:pt x="57" y="37"/>
                    </a:cubicBezTo>
                    <a:cubicBezTo>
                      <a:pt x="58" y="36"/>
                      <a:pt x="58" y="36"/>
                      <a:pt x="60" y="35"/>
                    </a:cubicBezTo>
                    <a:cubicBezTo>
                      <a:pt x="60" y="35"/>
                      <a:pt x="59" y="36"/>
                      <a:pt x="59" y="36"/>
                    </a:cubicBezTo>
                    <a:cubicBezTo>
                      <a:pt x="59" y="37"/>
                      <a:pt x="58" y="39"/>
                      <a:pt x="60" y="37"/>
                    </a:cubicBezTo>
                    <a:cubicBezTo>
                      <a:pt x="59" y="38"/>
                      <a:pt x="59" y="38"/>
                      <a:pt x="59" y="38"/>
                    </a:cubicBezTo>
                    <a:cubicBezTo>
                      <a:pt x="60" y="37"/>
                      <a:pt x="62" y="36"/>
                      <a:pt x="61" y="38"/>
                    </a:cubicBezTo>
                    <a:cubicBezTo>
                      <a:pt x="62" y="37"/>
                      <a:pt x="62" y="36"/>
                      <a:pt x="63" y="35"/>
                    </a:cubicBezTo>
                    <a:cubicBezTo>
                      <a:pt x="64" y="35"/>
                      <a:pt x="62" y="37"/>
                      <a:pt x="63" y="36"/>
                    </a:cubicBezTo>
                    <a:cubicBezTo>
                      <a:pt x="62" y="37"/>
                      <a:pt x="62" y="37"/>
                      <a:pt x="62" y="37"/>
                    </a:cubicBezTo>
                    <a:cubicBezTo>
                      <a:pt x="62" y="38"/>
                      <a:pt x="63" y="38"/>
                      <a:pt x="64" y="38"/>
                    </a:cubicBezTo>
                    <a:cubicBezTo>
                      <a:pt x="63" y="40"/>
                      <a:pt x="65" y="38"/>
                      <a:pt x="65" y="39"/>
                    </a:cubicBezTo>
                    <a:cubicBezTo>
                      <a:pt x="66" y="38"/>
                      <a:pt x="65" y="40"/>
                      <a:pt x="67" y="38"/>
                    </a:cubicBezTo>
                    <a:cubicBezTo>
                      <a:pt x="66" y="39"/>
                      <a:pt x="66" y="39"/>
                      <a:pt x="66" y="39"/>
                    </a:cubicBezTo>
                    <a:cubicBezTo>
                      <a:pt x="66" y="39"/>
                      <a:pt x="67" y="40"/>
                      <a:pt x="67" y="40"/>
                    </a:cubicBezTo>
                    <a:cubicBezTo>
                      <a:pt x="67" y="41"/>
                      <a:pt x="68" y="39"/>
                      <a:pt x="69" y="39"/>
                    </a:cubicBezTo>
                    <a:cubicBezTo>
                      <a:pt x="68" y="40"/>
                      <a:pt x="68" y="40"/>
                      <a:pt x="68" y="40"/>
                    </a:cubicBezTo>
                    <a:cubicBezTo>
                      <a:pt x="68" y="39"/>
                      <a:pt x="70" y="38"/>
                      <a:pt x="71" y="37"/>
                    </a:cubicBezTo>
                    <a:cubicBezTo>
                      <a:pt x="71" y="38"/>
                      <a:pt x="71" y="37"/>
                      <a:pt x="71" y="38"/>
                    </a:cubicBezTo>
                    <a:cubicBezTo>
                      <a:pt x="70" y="38"/>
                      <a:pt x="69" y="39"/>
                      <a:pt x="68" y="41"/>
                    </a:cubicBezTo>
                    <a:cubicBezTo>
                      <a:pt x="67" y="41"/>
                      <a:pt x="70" y="39"/>
                      <a:pt x="69" y="40"/>
                    </a:cubicBezTo>
                    <a:cubicBezTo>
                      <a:pt x="69" y="41"/>
                      <a:pt x="69" y="41"/>
                      <a:pt x="70" y="39"/>
                    </a:cubicBezTo>
                    <a:cubicBezTo>
                      <a:pt x="69" y="41"/>
                      <a:pt x="69" y="41"/>
                      <a:pt x="69" y="41"/>
                    </a:cubicBezTo>
                    <a:cubicBezTo>
                      <a:pt x="69" y="41"/>
                      <a:pt x="69" y="41"/>
                      <a:pt x="70" y="40"/>
                    </a:cubicBezTo>
                    <a:cubicBezTo>
                      <a:pt x="70" y="41"/>
                      <a:pt x="70" y="40"/>
                      <a:pt x="70" y="40"/>
                    </a:cubicBezTo>
                    <a:cubicBezTo>
                      <a:pt x="71" y="39"/>
                      <a:pt x="71" y="39"/>
                      <a:pt x="73" y="38"/>
                    </a:cubicBezTo>
                    <a:cubicBezTo>
                      <a:pt x="72" y="38"/>
                      <a:pt x="72" y="38"/>
                      <a:pt x="72" y="38"/>
                    </a:cubicBezTo>
                    <a:cubicBezTo>
                      <a:pt x="73" y="37"/>
                      <a:pt x="74" y="37"/>
                      <a:pt x="73" y="38"/>
                    </a:cubicBezTo>
                    <a:cubicBezTo>
                      <a:pt x="72" y="39"/>
                      <a:pt x="71" y="40"/>
                      <a:pt x="70" y="40"/>
                    </a:cubicBezTo>
                    <a:cubicBezTo>
                      <a:pt x="74" y="38"/>
                      <a:pt x="74" y="38"/>
                      <a:pt x="74" y="38"/>
                    </a:cubicBezTo>
                    <a:cubicBezTo>
                      <a:pt x="73" y="39"/>
                      <a:pt x="73" y="38"/>
                      <a:pt x="74" y="37"/>
                    </a:cubicBezTo>
                    <a:cubicBezTo>
                      <a:pt x="73" y="38"/>
                      <a:pt x="73" y="38"/>
                      <a:pt x="73" y="38"/>
                    </a:cubicBezTo>
                    <a:cubicBezTo>
                      <a:pt x="74" y="36"/>
                      <a:pt x="74" y="36"/>
                      <a:pt x="74" y="36"/>
                    </a:cubicBezTo>
                    <a:cubicBezTo>
                      <a:pt x="74" y="37"/>
                      <a:pt x="75" y="35"/>
                      <a:pt x="73" y="36"/>
                    </a:cubicBezTo>
                    <a:cubicBezTo>
                      <a:pt x="72" y="37"/>
                      <a:pt x="72" y="37"/>
                      <a:pt x="72" y="37"/>
                    </a:cubicBezTo>
                    <a:cubicBezTo>
                      <a:pt x="72" y="37"/>
                      <a:pt x="71" y="39"/>
                      <a:pt x="72" y="37"/>
                    </a:cubicBezTo>
                    <a:cubicBezTo>
                      <a:pt x="73" y="36"/>
                      <a:pt x="73" y="36"/>
                      <a:pt x="73" y="36"/>
                    </a:cubicBezTo>
                    <a:cubicBezTo>
                      <a:pt x="73" y="36"/>
                      <a:pt x="73" y="36"/>
                      <a:pt x="73" y="36"/>
                    </a:cubicBezTo>
                    <a:cubicBezTo>
                      <a:pt x="75" y="34"/>
                      <a:pt x="75" y="34"/>
                      <a:pt x="75" y="34"/>
                    </a:cubicBezTo>
                    <a:cubicBezTo>
                      <a:pt x="72" y="37"/>
                      <a:pt x="73" y="35"/>
                      <a:pt x="73" y="35"/>
                    </a:cubicBezTo>
                    <a:cubicBezTo>
                      <a:pt x="73" y="35"/>
                      <a:pt x="73" y="35"/>
                      <a:pt x="73" y="35"/>
                    </a:cubicBezTo>
                    <a:cubicBezTo>
                      <a:pt x="74" y="34"/>
                      <a:pt x="72" y="36"/>
                      <a:pt x="72" y="36"/>
                    </a:cubicBezTo>
                    <a:cubicBezTo>
                      <a:pt x="72" y="35"/>
                      <a:pt x="74" y="33"/>
                      <a:pt x="75" y="33"/>
                    </a:cubicBezTo>
                    <a:cubicBezTo>
                      <a:pt x="74" y="32"/>
                      <a:pt x="72" y="33"/>
                      <a:pt x="73" y="32"/>
                    </a:cubicBezTo>
                    <a:cubicBezTo>
                      <a:pt x="73" y="32"/>
                      <a:pt x="72" y="32"/>
                      <a:pt x="71" y="33"/>
                    </a:cubicBezTo>
                    <a:cubicBezTo>
                      <a:pt x="71" y="33"/>
                      <a:pt x="73" y="31"/>
                      <a:pt x="72" y="32"/>
                    </a:cubicBezTo>
                    <a:cubicBezTo>
                      <a:pt x="73" y="30"/>
                      <a:pt x="74" y="29"/>
                      <a:pt x="75" y="28"/>
                    </a:cubicBezTo>
                    <a:cubicBezTo>
                      <a:pt x="75" y="28"/>
                      <a:pt x="76" y="27"/>
                      <a:pt x="75" y="27"/>
                    </a:cubicBezTo>
                    <a:cubicBezTo>
                      <a:pt x="76" y="27"/>
                      <a:pt x="76" y="26"/>
                      <a:pt x="76" y="26"/>
                    </a:cubicBezTo>
                    <a:cubicBezTo>
                      <a:pt x="75" y="27"/>
                      <a:pt x="74" y="28"/>
                      <a:pt x="74" y="29"/>
                    </a:cubicBezTo>
                    <a:cubicBezTo>
                      <a:pt x="73" y="31"/>
                      <a:pt x="74" y="29"/>
                      <a:pt x="72" y="31"/>
                    </a:cubicBezTo>
                    <a:cubicBezTo>
                      <a:pt x="72" y="30"/>
                      <a:pt x="72" y="30"/>
                      <a:pt x="71" y="30"/>
                    </a:cubicBezTo>
                    <a:cubicBezTo>
                      <a:pt x="71" y="30"/>
                      <a:pt x="72" y="29"/>
                      <a:pt x="73" y="28"/>
                    </a:cubicBezTo>
                    <a:cubicBezTo>
                      <a:pt x="72" y="29"/>
                      <a:pt x="71" y="30"/>
                      <a:pt x="71" y="29"/>
                    </a:cubicBezTo>
                    <a:cubicBezTo>
                      <a:pt x="70" y="31"/>
                      <a:pt x="70" y="31"/>
                      <a:pt x="69" y="32"/>
                    </a:cubicBezTo>
                    <a:cubicBezTo>
                      <a:pt x="68" y="32"/>
                      <a:pt x="68" y="33"/>
                      <a:pt x="68" y="33"/>
                    </a:cubicBezTo>
                    <a:cubicBezTo>
                      <a:pt x="69" y="31"/>
                      <a:pt x="71" y="29"/>
                      <a:pt x="71" y="29"/>
                    </a:cubicBezTo>
                    <a:cubicBezTo>
                      <a:pt x="72" y="27"/>
                      <a:pt x="71" y="29"/>
                      <a:pt x="72" y="27"/>
                    </a:cubicBezTo>
                    <a:cubicBezTo>
                      <a:pt x="74" y="25"/>
                      <a:pt x="75" y="26"/>
                      <a:pt x="74" y="27"/>
                    </a:cubicBezTo>
                    <a:cubicBezTo>
                      <a:pt x="76" y="25"/>
                      <a:pt x="74" y="26"/>
                      <a:pt x="75" y="25"/>
                    </a:cubicBezTo>
                    <a:cubicBezTo>
                      <a:pt x="75" y="25"/>
                      <a:pt x="74" y="25"/>
                      <a:pt x="73" y="26"/>
                    </a:cubicBezTo>
                    <a:cubicBezTo>
                      <a:pt x="73" y="26"/>
                      <a:pt x="73" y="27"/>
                      <a:pt x="72" y="27"/>
                    </a:cubicBezTo>
                    <a:cubicBezTo>
                      <a:pt x="70" y="29"/>
                      <a:pt x="73" y="26"/>
                      <a:pt x="73" y="25"/>
                    </a:cubicBezTo>
                    <a:cubicBezTo>
                      <a:pt x="73" y="25"/>
                      <a:pt x="73" y="25"/>
                      <a:pt x="73" y="25"/>
                    </a:cubicBezTo>
                    <a:cubicBezTo>
                      <a:pt x="74" y="24"/>
                      <a:pt x="72" y="26"/>
                      <a:pt x="72" y="25"/>
                    </a:cubicBezTo>
                    <a:cubicBezTo>
                      <a:pt x="74" y="23"/>
                      <a:pt x="73" y="25"/>
                      <a:pt x="74" y="24"/>
                    </a:cubicBezTo>
                    <a:cubicBezTo>
                      <a:pt x="76" y="22"/>
                      <a:pt x="76" y="22"/>
                      <a:pt x="76" y="22"/>
                    </a:cubicBezTo>
                    <a:cubicBezTo>
                      <a:pt x="75" y="21"/>
                      <a:pt x="74" y="24"/>
                      <a:pt x="74" y="23"/>
                    </a:cubicBezTo>
                    <a:cubicBezTo>
                      <a:pt x="75" y="22"/>
                      <a:pt x="75" y="22"/>
                      <a:pt x="75" y="22"/>
                    </a:cubicBezTo>
                    <a:cubicBezTo>
                      <a:pt x="74" y="22"/>
                      <a:pt x="74" y="22"/>
                      <a:pt x="74" y="22"/>
                    </a:cubicBezTo>
                    <a:cubicBezTo>
                      <a:pt x="73" y="23"/>
                      <a:pt x="72" y="25"/>
                      <a:pt x="73" y="25"/>
                    </a:cubicBezTo>
                    <a:cubicBezTo>
                      <a:pt x="70" y="27"/>
                      <a:pt x="72" y="25"/>
                      <a:pt x="71" y="25"/>
                    </a:cubicBezTo>
                    <a:cubicBezTo>
                      <a:pt x="70" y="27"/>
                      <a:pt x="72" y="25"/>
                      <a:pt x="71" y="27"/>
                    </a:cubicBezTo>
                    <a:cubicBezTo>
                      <a:pt x="70" y="28"/>
                      <a:pt x="69" y="28"/>
                      <a:pt x="69" y="28"/>
                    </a:cubicBezTo>
                    <a:cubicBezTo>
                      <a:pt x="69" y="28"/>
                      <a:pt x="70" y="26"/>
                      <a:pt x="71" y="25"/>
                    </a:cubicBezTo>
                    <a:cubicBezTo>
                      <a:pt x="71" y="25"/>
                      <a:pt x="71" y="25"/>
                      <a:pt x="71" y="26"/>
                    </a:cubicBezTo>
                    <a:cubicBezTo>
                      <a:pt x="72" y="25"/>
                      <a:pt x="73" y="23"/>
                      <a:pt x="74" y="22"/>
                    </a:cubicBezTo>
                    <a:cubicBezTo>
                      <a:pt x="74" y="21"/>
                      <a:pt x="72" y="24"/>
                      <a:pt x="72" y="23"/>
                    </a:cubicBezTo>
                    <a:cubicBezTo>
                      <a:pt x="73" y="23"/>
                      <a:pt x="71" y="24"/>
                      <a:pt x="71" y="25"/>
                    </a:cubicBezTo>
                    <a:cubicBezTo>
                      <a:pt x="68" y="29"/>
                      <a:pt x="73" y="22"/>
                      <a:pt x="72" y="22"/>
                    </a:cubicBezTo>
                    <a:cubicBezTo>
                      <a:pt x="70" y="25"/>
                      <a:pt x="69" y="25"/>
                      <a:pt x="67" y="28"/>
                    </a:cubicBezTo>
                    <a:cubicBezTo>
                      <a:pt x="67" y="29"/>
                      <a:pt x="66" y="29"/>
                      <a:pt x="66" y="29"/>
                    </a:cubicBezTo>
                    <a:cubicBezTo>
                      <a:pt x="68" y="27"/>
                      <a:pt x="67" y="27"/>
                      <a:pt x="69" y="26"/>
                    </a:cubicBezTo>
                    <a:cubicBezTo>
                      <a:pt x="68" y="26"/>
                      <a:pt x="68" y="26"/>
                      <a:pt x="68" y="26"/>
                    </a:cubicBezTo>
                    <a:cubicBezTo>
                      <a:pt x="70" y="24"/>
                      <a:pt x="70" y="24"/>
                      <a:pt x="70" y="24"/>
                    </a:cubicBezTo>
                    <a:cubicBezTo>
                      <a:pt x="71" y="23"/>
                      <a:pt x="71" y="21"/>
                      <a:pt x="72" y="21"/>
                    </a:cubicBezTo>
                    <a:cubicBezTo>
                      <a:pt x="71" y="21"/>
                      <a:pt x="71" y="22"/>
                      <a:pt x="70" y="22"/>
                    </a:cubicBezTo>
                    <a:cubicBezTo>
                      <a:pt x="71" y="22"/>
                      <a:pt x="71" y="21"/>
                      <a:pt x="71" y="21"/>
                    </a:cubicBezTo>
                    <a:cubicBezTo>
                      <a:pt x="71" y="22"/>
                      <a:pt x="69" y="23"/>
                      <a:pt x="69" y="23"/>
                    </a:cubicBezTo>
                    <a:cubicBezTo>
                      <a:pt x="69" y="23"/>
                      <a:pt x="70" y="22"/>
                      <a:pt x="70" y="21"/>
                    </a:cubicBezTo>
                    <a:cubicBezTo>
                      <a:pt x="71" y="20"/>
                      <a:pt x="71" y="20"/>
                      <a:pt x="71" y="20"/>
                    </a:cubicBezTo>
                    <a:cubicBezTo>
                      <a:pt x="70" y="21"/>
                      <a:pt x="72" y="19"/>
                      <a:pt x="71" y="20"/>
                    </a:cubicBezTo>
                    <a:cubicBezTo>
                      <a:pt x="69" y="23"/>
                      <a:pt x="69" y="23"/>
                      <a:pt x="69" y="23"/>
                    </a:cubicBezTo>
                    <a:cubicBezTo>
                      <a:pt x="68" y="23"/>
                      <a:pt x="69" y="22"/>
                      <a:pt x="69" y="22"/>
                    </a:cubicBezTo>
                    <a:cubicBezTo>
                      <a:pt x="70" y="21"/>
                      <a:pt x="70" y="21"/>
                      <a:pt x="70" y="21"/>
                    </a:cubicBezTo>
                    <a:cubicBezTo>
                      <a:pt x="69" y="22"/>
                      <a:pt x="71" y="19"/>
                      <a:pt x="71" y="19"/>
                    </a:cubicBezTo>
                    <a:cubicBezTo>
                      <a:pt x="70" y="21"/>
                      <a:pt x="70" y="21"/>
                      <a:pt x="70" y="21"/>
                    </a:cubicBezTo>
                    <a:cubicBezTo>
                      <a:pt x="71" y="19"/>
                      <a:pt x="71" y="19"/>
                      <a:pt x="71" y="19"/>
                    </a:cubicBezTo>
                    <a:cubicBezTo>
                      <a:pt x="70" y="20"/>
                      <a:pt x="70" y="20"/>
                      <a:pt x="70" y="20"/>
                    </a:cubicBezTo>
                    <a:cubicBezTo>
                      <a:pt x="70" y="19"/>
                      <a:pt x="70" y="19"/>
                      <a:pt x="70" y="19"/>
                    </a:cubicBezTo>
                    <a:cubicBezTo>
                      <a:pt x="70" y="20"/>
                      <a:pt x="68" y="22"/>
                      <a:pt x="69" y="20"/>
                    </a:cubicBezTo>
                    <a:cubicBezTo>
                      <a:pt x="68" y="22"/>
                      <a:pt x="69" y="20"/>
                      <a:pt x="69" y="21"/>
                    </a:cubicBezTo>
                    <a:cubicBezTo>
                      <a:pt x="68" y="23"/>
                      <a:pt x="68" y="22"/>
                      <a:pt x="67" y="22"/>
                    </a:cubicBezTo>
                    <a:cubicBezTo>
                      <a:pt x="69" y="20"/>
                      <a:pt x="67" y="22"/>
                      <a:pt x="67" y="22"/>
                    </a:cubicBezTo>
                    <a:cubicBezTo>
                      <a:pt x="68" y="20"/>
                      <a:pt x="68" y="20"/>
                      <a:pt x="68" y="20"/>
                    </a:cubicBezTo>
                    <a:cubicBezTo>
                      <a:pt x="67" y="22"/>
                      <a:pt x="67" y="22"/>
                      <a:pt x="67" y="22"/>
                    </a:cubicBezTo>
                    <a:cubicBezTo>
                      <a:pt x="69" y="19"/>
                      <a:pt x="66" y="22"/>
                      <a:pt x="67" y="21"/>
                    </a:cubicBezTo>
                    <a:cubicBezTo>
                      <a:pt x="67" y="20"/>
                      <a:pt x="68" y="19"/>
                      <a:pt x="68" y="18"/>
                    </a:cubicBezTo>
                    <a:cubicBezTo>
                      <a:pt x="67" y="21"/>
                      <a:pt x="66" y="21"/>
                      <a:pt x="65" y="23"/>
                    </a:cubicBezTo>
                    <a:cubicBezTo>
                      <a:pt x="66" y="22"/>
                      <a:pt x="67" y="20"/>
                      <a:pt x="68" y="18"/>
                    </a:cubicBezTo>
                    <a:cubicBezTo>
                      <a:pt x="67" y="20"/>
                      <a:pt x="69" y="17"/>
                      <a:pt x="67" y="19"/>
                    </a:cubicBezTo>
                    <a:cubicBezTo>
                      <a:pt x="67" y="20"/>
                      <a:pt x="66" y="20"/>
                      <a:pt x="65" y="21"/>
                    </a:cubicBezTo>
                    <a:cubicBezTo>
                      <a:pt x="65" y="21"/>
                      <a:pt x="66" y="20"/>
                      <a:pt x="66" y="19"/>
                    </a:cubicBezTo>
                    <a:cubicBezTo>
                      <a:pt x="66" y="20"/>
                      <a:pt x="65" y="21"/>
                      <a:pt x="65" y="22"/>
                    </a:cubicBezTo>
                    <a:cubicBezTo>
                      <a:pt x="65" y="21"/>
                      <a:pt x="63" y="23"/>
                      <a:pt x="64" y="22"/>
                    </a:cubicBezTo>
                    <a:cubicBezTo>
                      <a:pt x="65" y="21"/>
                      <a:pt x="65" y="22"/>
                      <a:pt x="65" y="20"/>
                    </a:cubicBezTo>
                    <a:cubicBezTo>
                      <a:pt x="65" y="20"/>
                      <a:pt x="63" y="24"/>
                      <a:pt x="62" y="24"/>
                    </a:cubicBezTo>
                    <a:cubicBezTo>
                      <a:pt x="62" y="25"/>
                      <a:pt x="60" y="27"/>
                      <a:pt x="60" y="28"/>
                    </a:cubicBezTo>
                    <a:cubicBezTo>
                      <a:pt x="60" y="27"/>
                      <a:pt x="60" y="27"/>
                      <a:pt x="61" y="25"/>
                    </a:cubicBezTo>
                    <a:cubicBezTo>
                      <a:pt x="61" y="26"/>
                      <a:pt x="61" y="26"/>
                      <a:pt x="61" y="26"/>
                    </a:cubicBezTo>
                    <a:cubicBezTo>
                      <a:pt x="62" y="23"/>
                      <a:pt x="64" y="22"/>
                      <a:pt x="65" y="20"/>
                    </a:cubicBezTo>
                    <a:cubicBezTo>
                      <a:pt x="64" y="20"/>
                      <a:pt x="64" y="20"/>
                      <a:pt x="64" y="20"/>
                    </a:cubicBezTo>
                    <a:cubicBezTo>
                      <a:pt x="66" y="18"/>
                      <a:pt x="66" y="18"/>
                      <a:pt x="66" y="18"/>
                    </a:cubicBezTo>
                    <a:cubicBezTo>
                      <a:pt x="65" y="19"/>
                      <a:pt x="65" y="18"/>
                      <a:pt x="65" y="18"/>
                    </a:cubicBezTo>
                    <a:cubicBezTo>
                      <a:pt x="64" y="20"/>
                      <a:pt x="65" y="18"/>
                      <a:pt x="65" y="19"/>
                    </a:cubicBezTo>
                    <a:cubicBezTo>
                      <a:pt x="64" y="19"/>
                      <a:pt x="63" y="22"/>
                      <a:pt x="63" y="21"/>
                    </a:cubicBezTo>
                    <a:cubicBezTo>
                      <a:pt x="65" y="18"/>
                      <a:pt x="65" y="18"/>
                      <a:pt x="65" y="18"/>
                    </a:cubicBezTo>
                    <a:cubicBezTo>
                      <a:pt x="65" y="17"/>
                      <a:pt x="64" y="20"/>
                      <a:pt x="64" y="19"/>
                    </a:cubicBezTo>
                    <a:cubicBezTo>
                      <a:pt x="65" y="18"/>
                      <a:pt x="65" y="18"/>
                      <a:pt x="65" y="18"/>
                    </a:cubicBezTo>
                    <a:cubicBezTo>
                      <a:pt x="64" y="17"/>
                      <a:pt x="63" y="17"/>
                      <a:pt x="60" y="20"/>
                    </a:cubicBezTo>
                    <a:cubicBezTo>
                      <a:pt x="61" y="19"/>
                      <a:pt x="61" y="18"/>
                      <a:pt x="61" y="17"/>
                    </a:cubicBezTo>
                    <a:cubicBezTo>
                      <a:pt x="61" y="18"/>
                      <a:pt x="60" y="19"/>
                      <a:pt x="60" y="19"/>
                    </a:cubicBezTo>
                    <a:cubicBezTo>
                      <a:pt x="61" y="17"/>
                      <a:pt x="61" y="17"/>
                      <a:pt x="61" y="17"/>
                    </a:cubicBezTo>
                    <a:cubicBezTo>
                      <a:pt x="61" y="16"/>
                      <a:pt x="60" y="17"/>
                      <a:pt x="59" y="18"/>
                    </a:cubicBezTo>
                    <a:cubicBezTo>
                      <a:pt x="60" y="17"/>
                      <a:pt x="60" y="17"/>
                      <a:pt x="60" y="17"/>
                    </a:cubicBezTo>
                    <a:cubicBezTo>
                      <a:pt x="61" y="16"/>
                      <a:pt x="59" y="18"/>
                      <a:pt x="59" y="18"/>
                    </a:cubicBezTo>
                    <a:cubicBezTo>
                      <a:pt x="60" y="17"/>
                      <a:pt x="60" y="17"/>
                      <a:pt x="60" y="17"/>
                    </a:cubicBezTo>
                    <a:cubicBezTo>
                      <a:pt x="59" y="18"/>
                      <a:pt x="59" y="18"/>
                      <a:pt x="59" y="18"/>
                    </a:cubicBezTo>
                    <a:cubicBezTo>
                      <a:pt x="58" y="19"/>
                      <a:pt x="58" y="18"/>
                      <a:pt x="60" y="16"/>
                    </a:cubicBezTo>
                    <a:cubicBezTo>
                      <a:pt x="59" y="18"/>
                      <a:pt x="59" y="18"/>
                      <a:pt x="59" y="18"/>
                    </a:cubicBezTo>
                    <a:cubicBezTo>
                      <a:pt x="59" y="16"/>
                      <a:pt x="59" y="16"/>
                      <a:pt x="58" y="17"/>
                    </a:cubicBezTo>
                    <a:cubicBezTo>
                      <a:pt x="58" y="17"/>
                      <a:pt x="58" y="18"/>
                      <a:pt x="57" y="19"/>
                    </a:cubicBezTo>
                    <a:cubicBezTo>
                      <a:pt x="56" y="21"/>
                      <a:pt x="57" y="19"/>
                      <a:pt x="56" y="20"/>
                    </a:cubicBezTo>
                    <a:cubicBezTo>
                      <a:pt x="57" y="18"/>
                      <a:pt x="57" y="18"/>
                      <a:pt x="57" y="18"/>
                    </a:cubicBezTo>
                    <a:cubicBezTo>
                      <a:pt x="59" y="15"/>
                      <a:pt x="57" y="17"/>
                      <a:pt x="56" y="16"/>
                    </a:cubicBezTo>
                    <a:cubicBezTo>
                      <a:pt x="56" y="17"/>
                      <a:pt x="56" y="17"/>
                      <a:pt x="56" y="17"/>
                    </a:cubicBezTo>
                    <a:cubicBezTo>
                      <a:pt x="57" y="15"/>
                      <a:pt x="55" y="17"/>
                      <a:pt x="55" y="15"/>
                    </a:cubicBezTo>
                    <a:cubicBezTo>
                      <a:pt x="55" y="16"/>
                      <a:pt x="53" y="19"/>
                      <a:pt x="53" y="19"/>
                    </a:cubicBezTo>
                    <a:cubicBezTo>
                      <a:pt x="52" y="20"/>
                      <a:pt x="54" y="16"/>
                      <a:pt x="55" y="15"/>
                    </a:cubicBezTo>
                    <a:cubicBezTo>
                      <a:pt x="54" y="16"/>
                      <a:pt x="54" y="16"/>
                      <a:pt x="54" y="16"/>
                    </a:cubicBezTo>
                    <a:cubicBezTo>
                      <a:pt x="54" y="16"/>
                      <a:pt x="54" y="16"/>
                      <a:pt x="54" y="16"/>
                    </a:cubicBezTo>
                    <a:cubicBezTo>
                      <a:pt x="53" y="16"/>
                      <a:pt x="53" y="17"/>
                      <a:pt x="53" y="16"/>
                    </a:cubicBezTo>
                    <a:cubicBezTo>
                      <a:pt x="53" y="16"/>
                      <a:pt x="53" y="16"/>
                      <a:pt x="53" y="16"/>
                    </a:cubicBezTo>
                    <a:cubicBezTo>
                      <a:pt x="53" y="16"/>
                      <a:pt x="54" y="14"/>
                      <a:pt x="53" y="15"/>
                    </a:cubicBezTo>
                    <a:cubicBezTo>
                      <a:pt x="52" y="16"/>
                      <a:pt x="53" y="15"/>
                      <a:pt x="52" y="16"/>
                    </a:cubicBezTo>
                    <a:cubicBezTo>
                      <a:pt x="52" y="16"/>
                      <a:pt x="52" y="16"/>
                      <a:pt x="52" y="16"/>
                    </a:cubicBezTo>
                    <a:cubicBezTo>
                      <a:pt x="51" y="17"/>
                      <a:pt x="51" y="17"/>
                      <a:pt x="51" y="17"/>
                    </a:cubicBezTo>
                    <a:cubicBezTo>
                      <a:pt x="52" y="16"/>
                      <a:pt x="52" y="16"/>
                      <a:pt x="52" y="16"/>
                    </a:cubicBezTo>
                    <a:cubicBezTo>
                      <a:pt x="53" y="15"/>
                      <a:pt x="53" y="15"/>
                      <a:pt x="53" y="15"/>
                    </a:cubicBezTo>
                    <a:cubicBezTo>
                      <a:pt x="53" y="14"/>
                      <a:pt x="52" y="16"/>
                      <a:pt x="51" y="17"/>
                    </a:cubicBezTo>
                    <a:cubicBezTo>
                      <a:pt x="51" y="18"/>
                      <a:pt x="51" y="16"/>
                      <a:pt x="51" y="16"/>
                    </a:cubicBezTo>
                    <a:cubicBezTo>
                      <a:pt x="52" y="15"/>
                      <a:pt x="51" y="16"/>
                      <a:pt x="52" y="16"/>
                    </a:cubicBezTo>
                    <a:cubicBezTo>
                      <a:pt x="52" y="15"/>
                      <a:pt x="52" y="15"/>
                      <a:pt x="52" y="14"/>
                    </a:cubicBezTo>
                    <a:cubicBezTo>
                      <a:pt x="52" y="14"/>
                      <a:pt x="51" y="16"/>
                      <a:pt x="51" y="16"/>
                    </a:cubicBezTo>
                    <a:cubicBezTo>
                      <a:pt x="51" y="15"/>
                      <a:pt x="51" y="16"/>
                      <a:pt x="52" y="14"/>
                    </a:cubicBezTo>
                    <a:cubicBezTo>
                      <a:pt x="51" y="15"/>
                      <a:pt x="51" y="15"/>
                      <a:pt x="51" y="15"/>
                    </a:cubicBezTo>
                    <a:cubicBezTo>
                      <a:pt x="51" y="16"/>
                      <a:pt x="51" y="16"/>
                      <a:pt x="50" y="17"/>
                    </a:cubicBezTo>
                    <a:cubicBezTo>
                      <a:pt x="50" y="17"/>
                      <a:pt x="49" y="18"/>
                      <a:pt x="50" y="17"/>
                    </a:cubicBezTo>
                    <a:cubicBezTo>
                      <a:pt x="50" y="17"/>
                      <a:pt x="50" y="17"/>
                      <a:pt x="50" y="17"/>
                    </a:cubicBezTo>
                    <a:cubicBezTo>
                      <a:pt x="50" y="17"/>
                      <a:pt x="50" y="16"/>
                      <a:pt x="49" y="18"/>
                    </a:cubicBezTo>
                    <a:cubicBezTo>
                      <a:pt x="50" y="16"/>
                      <a:pt x="50" y="16"/>
                      <a:pt x="50" y="16"/>
                    </a:cubicBezTo>
                    <a:cubicBezTo>
                      <a:pt x="49" y="17"/>
                      <a:pt x="49" y="17"/>
                      <a:pt x="49" y="17"/>
                    </a:cubicBezTo>
                    <a:cubicBezTo>
                      <a:pt x="50" y="15"/>
                      <a:pt x="51" y="14"/>
                      <a:pt x="51" y="13"/>
                    </a:cubicBezTo>
                    <a:cubicBezTo>
                      <a:pt x="50" y="15"/>
                      <a:pt x="50" y="15"/>
                      <a:pt x="50" y="15"/>
                    </a:cubicBezTo>
                    <a:cubicBezTo>
                      <a:pt x="49" y="15"/>
                      <a:pt x="50" y="14"/>
                      <a:pt x="50" y="14"/>
                    </a:cubicBezTo>
                    <a:cubicBezTo>
                      <a:pt x="50" y="12"/>
                      <a:pt x="47" y="18"/>
                      <a:pt x="48" y="16"/>
                    </a:cubicBezTo>
                    <a:cubicBezTo>
                      <a:pt x="49" y="14"/>
                      <a:pt x="49" y="14"/>
                      <a:pt x="49" y="13"/>
                    </a:cubicBezTo>
                    <a:cubicBezTo>
                      <a:pt x="49" y="14"/>
                      <a:pt x="48" y="14"/>
                      <a:pt x="48" y="14"/>
                    </a:cubicBezTo>
                    <a:cubicBezTo>
                      <a:pt x="48" y="15"/>
                      <a:pt x="49" y="13"/>
                      <a:pt x="49" y="14"/>
                    </a:cubicBezTo>
                    <a:cubicBezTo>
                      <a:pt x="48" y="16"/>
                      <a:pt x="48" y="15"/>
                      <a:pt x="48" y="15"/>
                    </a:cubicBezTo>
                    <a:cubicBezTo>
                      <a:pt x="50" y="11"/>
                      <a:pt x="47" y="14"/>
                      <a:pt x="48" y="12"/>
                    </a:cubicBezTo>
                    <a:cubicBezTo>
                      <a:pt x="47" y="14"/>
                      <a:pt x="47" y="12"/>
                      <a:pt x="47" y="13"/>
                    </a:cubicBezTo>
                    <a:cubicBezTo>
                      <a:pt x="48" y="11"/>
                      <a:pt x="46" y="13"/>
                      <a:pt x="47" y="12"/>
                    </a:cubicBezTo>
                    <a:cubicBezTo>
                      <a:pt x="46" y="14"/>
                      <a:pt x="46" y="14"/>
                      <a:pt x="46" y="14"/>
                    </a:cubicBezTo>
                    <a:cubicBezTo>
                      <a:pt x="46" y="13"/>
                      <a:pt x="44" y="18"/>
                      <a:pt x="45" y="15"/>
                    </a:cubicBezTo>
                    <a:cubicBezTo>
                      <a:pt x="45" y="14"/>
                      <a:pt x="46" y="13"/>
                      <a:pt x="46" y="13"/>
                    </a:cubicBezTo>
                    <a:cubicBezTo>
                      <a:pt x="47" y="10"/>
                      <a:pt x="44" y="14"/>
                      <a:pt x="46" y="12"/>
                    </a:cubicBezTo>
                    <a:cubicBezTo>
                      <a:pt x="45" y="12"/>
                      <a:pt x="44" y="14"/>
                      <a:pt x="44" y="15"/>
                    </a:cubicBezTo>
                    <a:cubicBezTo>
                      <a:pt x="44" y="14"/>
                      <a:pt x="44" y="12"/>
                      <a:pt x="45" y="12"/>
                    </a:cubicBezTo>
                    <a:cubicBezTo>
                      <a:pt x="44" y="12"/>
                      <a:pt x="44" y="13"/>
                      <a:pt x="44" y="12"/>
                    </a:cubicBezTo>
                    <a:cubicBezTo>
                      <a:pt x="44" y="11"/>
                      <a:pt x="45" y="11"/>
                      <a:pt x="45" y="11"/>
                    </a:cubicBezTo>
                    <a:cubicBezTo>
                      <a:pt x="45" y="10"/>
                      <a:pt x="44" y="11"/>
                      <a:pt x="44" y="12"/>
                    </a:cubicBezTo>
                    <a:cubicBezTo>
                      <a:pt x="44" y="10"/>
                      <a:pt x="43" y="11"/>
                      <a:pt x="44" y="10"/>
                    </a:cubicBezTo>
                    <a:cubicBezTo>
                      <a:pt x="42" y="12"/>
                      <a:pt x="44" y="9"/>
                      <a:pt x="42" y="12"/>
                    </a:cubicBezTo>
                    <a:cubicBezTo>
                      <a:pt x="43" y="11"/>
                      <a:pt x="43" y="11"/>
                      <a:pt x="43" y="11"/>
                    </a:cubicBezTo>
                    <a:cubicBezTo>
                      <a:pt x="42" y="12"/>
                      <a:pt x="41" y="13"/>
                      <a:pt x="41" y="13"/>
                    </a:cubicBezTo>
                    <a:cubicBezTo>
                      <a:pt x="42" y="12"/>
                      <a:pt x="42" y="12"/>
                      <a:pt x="42" y="12"/>
                    </a:cubicBezTo>
                    <a:cubicBezTo>
                      <a:pt x="43" y="9"/>
                      <a:pt x="42" y="11"/>
                      <a:pt x="42" y="10"/>
                    </a:cubicBezTo>
                    <a:cubicBezTo>
                      <a:pt x="42" y="11"/>
                      <a:pt x="42" y="10"/>
                      <a:pt x="42" y="11"/>
                    </a:cubicBezTo>
                    <a:cubicBezTo>
                      <a:pt x="41" y="12"/>
                      <a:pt x="41" y="12"/>
                      <a:pt x="41" y="12"/>
                    </a:cubicBezTo>
                    <a:cubicBezTo>
                      <a:pt x="40" y="13"/>
                      <a:pt x="40" y="13"/>
                      <a:pt x="40" y="13"/>
                    </a:cubicBezTo>
                    <a:cubicBezTo>
                      <a:pt x="40" y="13"/>
                      <a:pt x="41" y="11"/>
                      <a:pt x="41" y="11"/>
                    </a:cubicBezTo>
                    <a:cubicBezTo>
                      <a:pt x="41" y="10"/>
                      <a:pt x="41" y="10"/>
                      <a:pt x="41" y="11"/>
                    </a:cubicBezTo>
                    <a:cubicBezTo>
                      <a:pt x="41" y="11"/>
                      <a:pt x="41" y="11"/>
                      <a:pt x="41" y="11"/>
                    </a:cubicBezTo>
                    <a:cubicBezTo>
                      <a:pt x="41" y="11"/>
                      <a:pt x="41" y="11"/>
                      <a:pt x="41" y="11"/>
                    </a:cubicBezTo>
                    <a:cubicBezTo>
                      <a:pt x="41" y="11"/>
                      <a:pt x="40" y="11"/>
                      <a:pt x="40" y="11"/>
                    </a:cubicBezTo>
                    <a:cubicBezTo>
                      <a:pt x="40" y="11"/>
                      <a:pt x="40" y="11"/>
                      <a:pt x="40" y="11"/>
                    </a:cubicBezTo>
                    <a:cubicBezTo>
                      <a:pt x="41" y="11"/>
                      <a:pt x="41" y="11"/>
                      <a:pt x="41" y="11"/>
                    </a:cubicBezTo>
                    <a:cubicBezTo>
                      <a:pt x="41" y="10"/>
                      <a:pt x="41" y="10"/>
                      <a:pt x="41" y="10"/>
                    </a:cubicBezTo>
                    <a:cubicBezTo>
                      <a:pt x="41" y="10"/>
                      <a:pt x="41" y="10"/>
                      <a:pt x="41" y="10"/>
                    </a:cubicBezTo>
                    <a:cubicBezTo>
                      <a:pt x="41" y="10"/>
                      <a:pt x="41" y="10"/>
                      <a:pt x="41" y="10"/>
                    </a:cubicBezTo>
                    <a:cubicBezTo>
                      <a:pt x="41" y="8"/>
                      <a:pt x="41" y="8"/>
                      <a:pt x="41" y="8"/>
                    </a:cubicBezTo>
                    <a:cubicBezTo>
                      <a:pt x="41" y="8"/>
                      <a:pt x="40" y="10"/>
                      <a:pt x="40" y="11"/>
                    </a:cubicBezTo>
                    <a:cubicBezTo>
                      <a:pt x="40" y="9"/>
                      <a:pt x="39" y="10"/>
                      <a:pt x="38" y="11"/>
                    </a:cubicBezTo>
                    <a:cubicBezTo>
                      <a:pt x="38" y="11"/>
                      <a:pt x="39" y="10"/>
                      <a:pt x="39" y="10"/>
                    </a:cubicBezTo>
                    <a:cubicBezTo>
                      <a:pt x="38" y="10"/>
                      <a:pt x="38" y="12"/>
                      <a:pt x="38" y="11"/>
                    </a:cubicBezTo>
                    <a:cubicBezTo>
                      <a:pt x="38" y="11"/>
                      <a:pt x="38" y="10"/>
                      <a:pt x="38" y="9"/>
                    </a:cubicBezTo>
                    <a:cubicBezTo>
                      <a:pt x="38" y="9"/>
                      <a:pt x="38" y="11"/>
                      <a:pt x="38" y="11"/>
                    </a:cubicBezTo>
                    <a:cubicBezTo>
                      <a:pt x="38" y="8"/>
                      <a:pt x="36" y="12"/>
                      <a:pt x="37" y="10"/>
                    </a:cubicBezTo>
                    <a:cubicBezTo>
                      <a:pt x="36" y="10"/>
                      <a:pt x="37" y="9"/>
                      <a:pt x="37" y="9"/>
                    </a:cubicBezTo>
                    <a:cubicBezTo>
                      <a:pt x="37" y="9"/>
                      <a:pt x="36" y="10"/>
                      <a:pt x="35" y="11"/>
                    </a:cubicBezTo>
                    <a:cubicBezTo>
                      <a:pt x="36" y="10"/>
                      <a:pt x="36" y="10"/>
                      <a:pt x="36" y="10"/>
                    </a:cubicBezTo>
                    <a:cubicBezTo>
                      <a:pt x="36" y="10"/>
                      <a:pt x="35" y="10"/>
                      <a:pt x="35" y="11"/>
                    </a:cubicBezTo>
                    <a:cubicBezTo>
                      <a:pt x="34" y="12"/>
                      <a:pt x="34" y="13"/>
                      <a:pt x="34" y="13"/>
                    </a:cubicBezTo>
                    <a:cubicBezTo>
                      <a:pt x="34" y="13"/>
                      <a:pt x="34" y="13"/>
                      <a:pt x="34" y="13"/>
                    </a:cubicBezTo>
                    <a:cubicBezTo>
                      <a:pt x="33" y="12"/>
                      <a:pt x="33" y="13"/>
                      <a:pt x="33" y="13"/>
                    </a:cubicBezTo>
                    <a:cubicBezTo>
                      <a:pt x="33" y="12"/>
                      <a:pt x="33" y="13"/>
                      <a:pt x="34" y="12"/>
                    </a:cubicBezTo>
                    <a:cubicBezTo>
                      <a:pt x="35" y="10"/>
                      <a:pt x="34" y="10"/>
                      <a:pt x="34" y="10"/>
                    </a:cubicBezTo>
                    <a:cubicBezTo>
                      <a:pt x="33" y="11"/>
                      <a:pt x="33" y="11"/>
                      <a:pt x="33" y="11"/>
                    </a:cubicBezTo>
                    <a:cubicBezTo>
                      <a:pt x="33" y="12"/>
                      <a:pt x="34" y="10"/>
                      <a:pt x="33" y="10"/>
                    </a:cubicBezTo>
                    <a:cubicBezTo>
                      <a:pt x="31" y="14"/>
                      <a:pt x="31" y="14"/>
                      <a:pt x="31" y="14"/>
                    </a:cubicBezTo>
                    <a:cubicBezTo>
                      <a:pt x="31" y="14"/>
                      <a:pt x="32" y="12"/>
                      <a:pt x="32" y="11"/>
                    </a:cubicBezTo>
                    <a:cubicBezTo>
                      <a:pt x="32" y="12"/>
                      <a:pt x="30" y="14"/>
                      <a:pt x="29" y="15"/>
                    </a:cubicBezTo>
                    <a:cubicBezTo>
                      <a:pt x="30" y="15"/>
                      <a:pt x="29" y="16"/>
                      <a:pt x="29" y="16"/>
                    </a:cubicBezTo>
                    <a:cubicBezTo>
                      <a:pt x="29" y="15"/>
                      <a:pt x="29" y="16"/>
                      <a:pt x="29" y="15"/>
                    </a:cubicBezTo>
                    <a:cubicBezTo>
                      <a:pt x="30" y="14"/>
                      <a:pt x="30" y="14"/>
                      <a:pt x="30" y="14"/>
                    </a:cubicBezTo>
                    <a:cubicBezTo>
                      <a:pt x="30" y="13"/>
                      <a:pt x="31" y="11"/>
                      <a:pt x="31" y="10"/>
                    </a:cubicBezTo>
                    <a:cubicBezTo>
                      <a:pt x="31" y="11"/>
                      <a:pt x="31" y="10"/>
                      <a:pt x="30" y="10"/>
                    </a:cubicBezTo>
                    <a:cubicBezTo>
                      <a:pt x="29" y="12"/>
                      <a:pt x="29" y="11"/>
                      <a:pt x="28" y="13"/>
                    </a:cubicBezTo>
                    <a:cubicBezTo>
                      <a:pt x="28" y="13"/>
                      <a:pt x="29" y="11"/>
                      <a:pt x="29" y="11"/>
                    </a:cubicBezTo>
                    <a:cubicBezTo>
                      <a:pt x="28" y="11"/>
                      <a:pt x="28" y="10"/>
                      <a:pt x="28" y="11"/>
                    </a:cubicBezTo>
                    <a:cubicBezTo>
                      <a:pt x="28" y="10"/>
                      <a:pt x="28" y="10"/>
                      <a:pt x="28" y="10"/>
                    </a:cubicBezTo>
                    <a:cubicBezTo>
                      <a:pt x="28" y="11"/>
                      <a:pt x="27" y="10"/>
                      <a:pt x="26" y="12"/>
                    </a:cubicBezTo>
                    <a:cubicBezTo>
                      <a:pt x="27" y="11"/>
                      <a:pt x="27" y="11"/>
                      <a:pt x="27" y="11"/>
                    </a:cubicBezTo>
                    <a:cubicBezTo>
                      <a:pt x="27" y="10"/>
                      <a:pt x="25" y="14"/>
                      <a:pt x="26" y="12"/>
                    </a:cubicBezTo>
                    <a:cubicBezTo>
                      <a:pt x="26" y="11"/>
                      <a:pt x="26" y="11"/>
                      <a:pt x="26" y="11"/>
                    </a:cubicBezTo>
                    <a:cubicBezTo>
                      <a:pt x="26" y="12"/>
                      <a:pt x="26" y="10"/>
                      <a:pt x="25" y="11"/>
                    </a:cubicBezTo>
                    <a:cubicBezTo>
                      <a:pt x="26" y="10"/>
                      <a:pt x="26" y="10"/>
                      <a:pt x="26" y="10"/>
                    </a:cubicBezTo>
                    <a:cubicBezTo>
                      <a:pt x="26" y="11"/>
                      <a:pt x="25" y="10"/>
                      <a:pt x="24" y="12"/>
                    </a:cubicBezTo>
                    <a:cubicBezTo>
                      <a:pt x="25" y="10"/>
                      <a:pt x="25" y="10"/>
                      <a:pt x="25" y="10"/>
                    </a:cubicBezTo>
                    <a:cubicBezTo>
                      <a:pt x="26" y="9"/>
                      <a:pt x="24" y="12"/>
                      <a:pt x="24" y="11"/>
                    </a:cubicBezTo>
                    <a:cubicBezTo>
                      <a:pt x="24" y="11"/>
                      <a:pt x="25" y="10"/>
                      <a:pt x="25" y="10"/>
                    </a:cubicBezTo>
                    <a:cubicBezTo>
                      <a:pt x="24" y="11"/>
                      <a:pt x="24" y="11"/>
                      <a:pt x="24" y="11"/>
                    </a:cubicBezTo>
                    <a:cubicBezTo>
                      <a:pt x="24" y="9"/>
                      <a:pt x="24" y="9"/>
                      <a:pt x="24" y="9"/>
                    </a:cubicBezTo>
                    <a:cubicBezTo>
                      <a:pt x="23" y="8"/>
                      <a:pt x="22" y="8"/>
                      <a:pt x="20" y="9"/>
                    </a:cubicBezTo>
                    <a:cubicBezTo>
                      <a:pt x="21" y="7"/>
                      <a:pt x="21" y="8"/>
                      <a:pt x="22" y="6"/>
                    </a:cubicBezTo>
                    <a:cubicBezTo>
                      <a:pt x="21" y="8"/>
                      <a:pt x="21" y="7"/>
                      <a:pt x="21" y="7"/>
                    </a:cubicBezTo>
                    <a:cubicBezTo>
                      <a:pt x="21" y="7"/>
                      <a:pt x="21" y="7"/>
                      <a:pt x="21" y="7"/>
                    </a:cubicBezTo>
                    <a:cubicBezTo>
                      <a:pt x="20" y="7"/>
                      <a:pt x="21" y="6"/>
                      <a:pt x="20" y="6"/>
                    </a:cubicBezTo>
                    <a:cubicBezTo>
                      <a:pt x="20" y="7"/>
                      <a:pt x="20" y="7"/>
                      <a:pt x="20" y="7"/>
                    </a:cubicBezTo>
                    <a:cubicBezTo>
                      <a:pt x="19" y="8"/>
                      <a:pt x="21" y="4"/>
                      <a:pt x="20" y="7"/>
                    </a:cubicBezTo>
                    <a:cubicBezTo>
                      <a:pt x="20" y="5"/>
                      <a:pt x="20" y="5"/>
                      <a:pt x="20" y="5"/>
                    </a:cubicBezTo>
                    <a:cubicBezTo>
                      <a:pt x="19" y="7"/>
                      <a:pt x="20" y="4"/>
                      <a:pt x="19" y="6"/>
                    </a:cubicBezTo>
                    <a:cubicBezTo>
                      <a:pt x="19" y="6"/>
                      <a:pt x="19" y="6"/>
                      <a:pt x="19" y="6"/>
                    </a:cubicBezTo>
                    <a:cubicBezTo>
                      <a:pt x="20" y="5"/>
                      <a:pt x="18" y="8"/>
                      <a:pt x="18" y="6"/>
                    </a:cubicBezTo>
                    <a:cubicBezTo>
                      <a:pt x="18" y="6"/>
                      <a:pt x="18" y="7"/>
                      <a:pt x="17" y="8"/>
                    </a:cubicBezTo>
                    <a:cubicBezTo>
                      <a:pt x="18" y="6"/>
                      <a:pt x="18" y="6"/>
                      <a:pt x="18" y="6"/>
                    </a:cubicBezTo>
                    <a:cubicBezTo>
                      <a:pt x="17" y="7"/>
                      <a:pt x="16" y="6"/>
                      <a:pt x="14" y="8"/>
                    </a:cubicBezTo>
                    <a:cubicBezTo>
                      <a:pt x="14" y="7"/>
                      <a:pt x="14" y="7"/>
                      <a:pt x="14" y="7"/>
                    </a:cubicBezTo>
                    <a:cubicBezTo>
                      <a:pt x="13" y="8"/>
                      <a:pt x="15" y="4"/>
                      <a:pt x="12" y="8"/>
                    </a:cubicBezTo>
                    <a:cubicBezTo>
                      <a:pt x="11" y="9"/>
                      <a:pt x="11" y="9"/>
                      <a:pt x="11" y="9"/>
                    </a:cubicBezTo>
                    <a:cubicBezTo>
                      <a:pt x="12" y="7"/>
                      <a:pt x="12" y="7"/>
                      <a:pt x="12" y="7"/>
                    </a:cubicBezTo>
                    <a:cubicBezTo>
                      <a:pt x="12" y="8"/>
                      <a:pt x="12" y="7"/>
                      <a:pt x="11" y="8"/>
                    </a:cubicBezTo>
                    <a:cubicBezTo>
                      <a:pt x="12" y="7"/>
                      <a:pt x="12" y="7"/>
                      <a:pt x="12" y="7"/>
                    </a:cubicBezTo>
                    <a:cubicBezTo>
                      <a:pt x="12" y="7"/>
                      <a:pt x="10" y="9"/>
                      <a:pt x="10" y="8"/>
                    </a:cubicBezTo>
                    <a:cubicBezTo>
                      <a:pt x="11" y="8"/>
                      <a:pt x="11" y="8"/>
                      <a:pt x="11" y="8"/>
                    </a:cubicBezTo>
                    <a:cubicBezTo>
                      <a:pt x="11" y="4"/>
                      <a:pt x="11" y="1"/>
                      <a:pt x="8" y="5"/>
                    </a:cubicBezTo>
                    <a:cubicBezTo>
                      <a:pt x="7" y="5"/>
                      <a:pt x="9" y="2"/>
                      <a:pt x="9" y="3"/>
                    </a:cubicBezTo>
                    <a:cubicBezTo>
                      <a:pt x="6" y="5"/>
                      <a:pt x="8" y="0"/>
                      <a:pt x="4" y="4"/>
                    </a:cubicBezTo>
                    <a:cubicBezTo>
                      <a:pt x="3" y="5"/>
                      <a:pt x="0" y="10"/>
                      <a:pt x="0" y="10"/>
                    </a:cubicBezTo>
                    <a:cubicBezTo>
                      <a:pt x="3" y="9"/>
                      <a:pt x="3" y="12"/>
                      <a:pt x="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8" name="Freeform 211"/>
              <p:cNvSpPr/>
              <p:nvPr/>
            </p:nvSpPr>
            <p:spPr bwMode="auto">
              <a:xfrm>
                <a:off x="3266" y="186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9" name="Freeform 212"/>
              <p:cNvSpPr/>
              <p:nvPr/>
            </p:nvSpPr>
            <p:spPr bwMode="auto">
              <a:xfrm>
                <a:off x="3266" y="1861"/>
                <a:ext cx="3" cy="4"/>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0"/>
                      <a:pt x="0" y="1"/>
                      <a:pt x="1"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0" name="Freeform 213"/>
              <p:cNvSpPr/>
              <p:nvPr/>
            </p:nvSpPr>
            <p:spPr bwMode="auto">
              <a:xfrm>
                <a:off x="3260" y="18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1" name="Freeform 214"/>
              <p:cNvSpPr/>
              <p:nvPr/>
            </p:nvSpPr>
            <p:spPr bwMode="auto">
              <a:xfrm>
                <a:off x="3260" y="1893"/>
                <a:ext cx="4" cy="6"/>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2" name="Freeform 215"/>
              <p:cNvSpPr/>
              <p:nvPr/>
            </p:nvSpPr>
            <p:spPr bwMode="auto">
              <a:xfrm>
                <a:off x="3269" y="1870"/>
                <a:ext cx="2" cy="4"/>
              </a:xfrm>
              <a:custGeom>
                <a:avLst/>
                <a:gdLst>
                  <a:gd name="T0" fmla="*/ 1 w 1"/>
                  <a:gd name="T1" fmla="*/ 1 h 2"/>
                  <a:gd name="T2" fmla="*/ 0 w 1"/>
                  <a:gd name="T3" fmla="*/ 1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0" y="1"/>
                      <a:pt x="0" y="1"/>
                    </a:cubicBezTo>
                    <a:cubicBezTo>
                      <a:pt x="0" y="1"/>
                      <a:pt x="0" y="2"/>
                      <a:pt x="0"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3" name="Freeform 216"/>
              <p:cNvSpPr/>
              <p:nvPr/>
            </p:nvSpPr>
            <p:spPr bwMode="auto">
              <a:xfrm>
                <a:off x="3260" y="1895"/>
                <a:ext cx="4" cy="4"/>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2" y="0"/>
                      <a:pt x="1" y="2"/>
                      <a:pt x="1" y="2"/>
                    </a:cubicBezTo>
                    <a:cubicBezTo>
                      <a:pt x="0"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4" name="Freeform 217"/>
              <p:cNvSpPr/>
              <p:nvPr/>
            </p:nvSpPr>
            <p:spPr bwMode="auto">
              <a:xfrm>
                <a:off x="4538" y="1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5" name="Freeform 218"/>
              <p:cNvSpPr/>
              <p:nvPr/>
            </p:nvSpPr>
            <p:spPr bwMode="auto">
              <a:xfrm>
                <a:off x="3213" y="1882"/>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6" name="Freeform 219"/>
              <p:cNvSpPr/>
              <p:nvPr/>
            </p:nvSpPr>
            <p:spPr bwMode="auto">
              <a:xfrm>
                <a:off x="3190" y="182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7" name="Freeform 220"/>
              <p:cNvSpPr/>
              <p:nvPr/>
            </p:nvSpPr>
            <p:spPr bwMode="auto">
              <a:xfrm>
                <a:off x="3271" y="18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8" name="Freeform 221"/>
              <p:cNvSpPr/>
              <p:nvPr/>
            </p:nvSpPr>
            <p:spPr bwMode="auto">
              <a:xfrm>
                <a:off x="3190" y="187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9" name="Freeform 222"/>
              <p:cNvSpPr/>
              <p:nvPr/>
            </p:nvSpPr>
            <p:spPr bwMode="auto">
              <a:xfrm>
                <a:off x="4574" y="1855"/>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0" name="Freeform 223"/>
              <p:cNvSpPr/>
              <p:nvPr/>
            </p:nvSpPr>
            <p:spPr bwMode="auto">
              <a:xfrm>
                <a:off x="3199"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1" name="Freeform 224"/>
              <p:cNvSpPr/>
              <p:nvPr/>
            </p:nvSpPr>
            <p:spPr bwMode="auto">
              <a:xfrm>
                <a:off x="3271" y="18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2" name="Freeform 225"/>
              <p:cNvSpPr/>
              <p:nvPr/>
            </p:nvSpPr>
            <p:spPr bwMode="auto">
              <a:xfrm>
                <a:off x="3742" y="3006"/>
                <a:ext cx="6" cy="9"/>
              </a:xfrm>
              <a:custGeom>
                <a:avLst/>
                <a:gdLst>
                  <a:gd name="T0" fmla="*/ 3 w 3"/>
                  <a:gd name="T1" fmla="*/ 0 h 4"/>
                  <a:gd name="T2" fmla="*/ 1 w 3"/>
                  <a:gd name="T3" fmla="*/ 1 h 4"/>
                  <a:gd name="T4" fmla="*/ 1 w 3"/>
                  <a:gd name="T5" fmla="*/ 3 h 4"/>
                  <a:gd name="T6" fmla="*/ 0 w 3"/>
                  <a:gd name="T7" fmla="*/ 4 h 4"/>
                  <a:gd name="T8" fmla="*/ 2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1"/>
                      <a:pt x="2" y="1"/>
                      <a:pt x="1" y="1"/>
                    </a:cubicBezTo>
                    <a:cubicBezTo>
                      <a:pt x="1" y="2"/>
                      <a:pt x="0" y="3"/>
                      <a:pt x="1" y="3"/>
                    </a:cubicBezTo>
                    <a:cubicBezTo>
                      <a:pt x="1" y="3"/>
                      <a:pt x="0" y="4"/>
                      <a:pt x="0" y="4"/>
                    </a:cubicBezTo>
                    <a:cubicBezTo>
                      <a:pt x="1" y="4"/>
                      <a:pt x="2" y="2"/>
                      <a:pt x="2"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3" name="Freeform 226"/>
              <p:cNvSpPr/>
              <p:nvPr/>
            </p:nvSpPr>
            <p:spPr bwMode="auto">
              <a:xfrm>
                <a:off x="3988" y="30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4" name="Freeform 227"/>
              <p:cNvSpPr/>
              <p:nvPr/>
            </p:nvSpPr>
            <p:spPr bwMode="auto">
              <a:xfrm>
                <a:off x="3742" y="300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5" name="Rectangle 228"/>
              <p:cNvSpPr>
                <a:spLocks noChangeArrowheads="1"/>
              </p:cNvSpPr>
              <p:nvPr/>
            </p:nvSpPr>
            <p:spPr bwMode="auto">
              <a:xfrm>
                <a:off x="3748" y="3015"/>
                <a:ext cx="4"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6" name="Freeform 229"/>
              <p:cNvSpPr/>
              <p:nvPr/>
            </p:nvSpPr>
            <p:spPr bwMode="auto">
              <a:xfrm>
                <a:off x="3744" y="2894"/>
                <a:ext cx="2" cy="10"/>
              </a:xfrm>
              <a:custGeom>
                <a:avLst/>
                <a:gdLst>
                  <a:gd name="T0" fmla="*/ 0 w 1"/>
                  <a:gd name="T1" fmla="*/ 2 h 5"/>
                  <a:gd name="T2" fmla="*/ 1 w 1"/>
                  <a:gd name="T3" fmla="*/ 3 h 5"/>
                  <a:gd name="T4" fmla="*/ 0 w 1"/>
                  <a:gd name="T5" fmla="*/ 5 h 5"/>
                  <a:gd name="T6" fmla="*/ 1 w 1"/>
                  <a:gd name="T7" fmla="*/ 1 h 5"/>
                  <a:gd name="T8" fmla="*/ 1 w 1"/>
                  <a:gd name="T9" fmla="*/ 0 h 5"/>
                  <a:gd name="T10" fmla="*/ 0 w 1"/>
                  <a:gd name="T11" fmla="*/ 2 h 5"/>
                </a:gdLst>
                <a:ahLst/>
                <a:cxnLst>
                  <a:cxn ang="0">
                    <a:pos x="T0" y="T1"/>
                  </a:cxn>
                  <a:cxn ang="0">
                    <a:pos x="T2" y="T3"/>
                  </a:cxn>
                  <a:cxn ang="0">
                    <a:pos x="T4" y="T5"/>
                  </a:cxn>
                  <a:cxn ang="0">
                    <a:pos x="T6" y="T7"/>
                  </a:cxn>
                  <a:cxn ang="0">
                    <a:pos x="T8" y="T9"/>
                  </a:cxn>
                  <a:cxn ang="0">
                    <a:pos x="T10" y="T11"/>
                  </a:cxn>
                </a:cxnLst>
                <a:rect l="0" t="0" r="r" b="b"/>
                <a:pathLst>
                  <a:path w="1" h="5">
                    <a:moveTo>
                      <a:pt x="0" y="2"/>
                    </a:moveTo>
                    <a:cubicBezTo>
                      <a:pt x="0" y="2"/>
                      <a:pt x="0" y="4"/>
                      <a:pt x="1" y="3"/>
                    </a:cubicBezTo>
                    <a:cubicBezTo>
                      <a:pt x="1" y="3"/>
                      <a:pt x="0" y="4"/>
                      <a:pt x="0" y="5"/>
                    </a:cubicBezTo>
                    <a:cubicBezTo>
                      <a:pt x="1" y="4"/>
                      <a:pt x="1" y="1"/>
                      <a:pt x="1" y="1"/>
                    </a:cubicBezTo>
                    <a:cubicBezTo>
                      <a:pt x="1" y="0"/>
                      <a:pt x="1" y="0"/>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7" name="Freeform 230"/>
              <p:cNvSpPr/>
              <p:nvPr/>
            </p:nvSpPr>
            <p:spPr bwMode="auto">
              <a:xfrm>
                <a:off x="3744" y="3004"/>
                <a:ext cx="2" cy="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1"/>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8" name="Freeform 231"/>
              <p:cNvSpPr/>
              <p:nvPr/>
            </p:nvSpPr>
            <p:spPr bwMode="auto">
              <a:xfrm>
                <a:off x="3742" y="2892"/>
                <a:ext cx="2" cy="4"/>
              </a:xfrm>
              <a:custGeom>
                <a:avLst/>
                <a:gdLst>
                  <a:gd name="T0" fmla="*/ 1 w 1"/>
                  <a:gd name="T1" fmla="*/ 1 h 2"/>
                  <a:gd name="T2" fmla="*/ 0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2"/>
                      <a:pt x="1" y="1"/>
                      <a:pt x="1"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9" name="Freeform 232"/>
              <p:cNvSpPr/>
              <p:nvPr/>
            </p:nvSpPr>
            <p:spPr bwMode="auto">
              <a:xfrm>
                <a:off x="3772" y="3038"/>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0"/>
                      <a:pt x="2"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0" name="Freeform 233"/>
              <p:cNvSpPr/>
              <p:nvPr/>
            </p:nvSpPr>
            <p:spPr bwMode="auto">
              <a:xfrm>
                <a:off x="3895" y="30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1" name="Freeform 234"/>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2" name="Freeform 235"/>
              <p:cNvSpPr/>
              <p:nvPr/>
            </p:nvSpPr>
            <p:spPr bwMode="auto">
              <a:xfrm>
                <a:off x="3742" y="289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3" name="Freeform 236"/>
              <p:cNvSpPr/>
              <p:nvPr/>
            </p:nvSpPr>
            <p:spPr bwMode="auto">
              <a:xfrm>
                <a:off x="3602" y="18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4" name="Freeform 237"/>
              <p:cNvSpPr/>
              <p:nvPr/>
            </p:nvSpPr>
            <p:spPr bwMode="auto">
              <a:xfrm>
                <a:off x="3755" y="3027"/>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5" name="Oval 238"/>
              <p:cNvSpPr>
                <a:spLocks noChangeArrowheads="1"/>
              </p:cNvSpPr>
              <p:nvPr/>
            </p:nvSpPr>
            <p:spPr bwMode="auto">
              <a:xfrm>
                <a:off x="3602" y="1823"/>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6" name="Freeform 239"/>
              <p:cNvSpPr/>
              <p:nvPr/>
            </p:nvSpPr>
            <p:spPr bwMode="auto">
              <a:xfrm>
                <a:off x="3922" y="2890"/>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7" name="Freeform 240"/>
              <p:cNvSpPr/>
              <p:nvPr/>
            </p:nvSpPr>
            <p:spPr bwMode="auto">
              <a:xfrm>
                <a:off x="3975" y="2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8" name="Freeform 241"/>
              <p:cNvSpPr/>
              <p:nvPr/>
            </p:nvSpPr>
            <p:spPr bwMode="auto">
              <a:xfrm>
                <a:off x="3954" y="28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9" name="Freeform 242"/>
              <p:cNvSpPr/>
              <p:nvPr/>
            </p:nvSpPr>
            <p:spPr bwMode="auto">
              <a:xfrm>
                <a:off x="3725" y="2760"/>
                <a:ext cx="399" cy="159"/>
              </a:xfrm>
              <a:custGeom>
                <a:avLst/>
                <a:gdLst>
                  <a:gd name="T0" fmla="*/ 11 w 188"/>
                  <a:gd name="T1" fmla="*/ 59 h 75"/>
                  <a:gd name="T2" fmla="*/ 17 w 188"/>
                  <a:gd name="T3" fmla="*/ 64 h 75"/>
                  <a:gd name="T4" fmla="*/ 14 w 188"/>
                  <a:gd name="T5" fmla="*/ 70 h 75"/>
                  <a:gd name="T6" fmla="*/ 17 w 188"/>
                  <a:gd name="T7" fmla="*/ 71 h 75"/>
                  <a:gd name="T8" fmla="*/ 21 w 188"/>
                  <a:gd name="T9" fmla="*/ 69 h 75"/>
                  <a:gd name="T10" fmla="*/ 22 w 188"/>
                  <a:gd name="T11" fmla="*/ 71 h 75"/>
                  <a:gd name="T12" fmla="*/ 27 w 188"/>
                  <a:gd name="T13" fmla="*/ 67 h 75"/>
                  <a:gd name="T14" fmla="*/ 30 w 188"/>
                  <a:gd name="T15" fmla="*/ 72 h 75"/>
                  <a:gd name="T16" fmla="*/ 31 w 188"/>
                  <a:gd name="T17" fmla="*/ 74 h 75"/>
                  <a:gd name="T18" fmla="*/ 33 w 188"/>
                  <a:gd name="T19" fmla="*/ 72 h 75"/>
                  <a:gd name="T20" fmla="*/ 37 w 188"/>
                  <a:gd name="T21" fmla="*/ 74 h 75"/>
                  <a:gd name="T22" fmla="*/ 40 w 188"/>
                  <a:gd name="T23" fmla="*/ 69 h 75"/>
                  <a:gd name="T24" fmla="*/ 43 w 188"/>
                  <a:gd name="T25" fmla="*/ 64 h 75"/>
                  <a:gd name="T26" fmla="*/ 45 w 188"/>
                  <a:gd name="T27" fmla="*/ 69 h 75"/>
                  <a:gd name="T28" fmla="*/ 54 w 188"/>
                  <a:gd name="T29" fmla="*/ 69 h 75"/>
                  <a:gd name="T30" fmla="*/ 58 w 188"/>
                  <a:gd name="T31" fmla="*/ 69 h 75"/>
                  <a:gd name="T32" fmla="*/ 62 w 188"/>
                  <a:gd name="T33" fmla="*/ 68 h 75"/>
                  <a:gd name="T34" fmla="*/ 73 w 188"/>
                  <a:gd name="T35" fmla="*/ 66 h 75"/>
                  <a:gd name="T36" fmla="*/ 76 w 188"/>
                  <a:gd name="T37" fmla="*/ 65 h 75"/>
                  <a:gd name="T38" fmla="*/ 77 w 188"/>
                  <a:gd name="T39" fmla="*/ 64 h 75"/>
                  <a:gd name="T40" fmla="*/ 80 w 188"/>
                  <a:gd name="T41" fmla="*/ 62 h 75"/>
                  <a:gd name="T42" fmla="*/ 83 w 188"/>
                  <a:gd name="T43" fmla="*/ 63 h 75"/>
                  <a:gd name="T44" fmla="*/ 86 w 188"/>
                  <a:gd name="T45" fmla="*/ 61 h 75"/>
                  <a:gd name="T46" fmla="*/ 94 w 188"/>
                  <a:gd name="T47" fmla="*/ 61 h 75"/>
                  <a:gd name="T48" fmla="*/ 100 w 188"/>
                  <a:gd name="T49" fmla="*/ 59 h 75"/>
                  <a:gd name="T50" fmla="*/ 105 w 188"/>
                  <a:gd name="T51" fmla="*/ 59 h 75"/>
                  <a:gd name="T52" fmla="*/ 108 w 188"/>
                  <a:gd name="T53" fmla="*/ 57 h 75"/>
                  <a:gd name="T54" fmla="*/ 109 w 188"/>
                  <a:gd name="T55" fmla="*/ 57 h 75"/>
                  <a:gd name="T56" fmla="*/ 114 w 188"/>
                  <a:gd name="T57" fmla="*/ 54 h 75"/>
                  <a:gd name="T58" fmla="*/ 120 w 188"/>
                  <a:gd name="T59" fmla="*/ 53 h 75"/>
                  <a:gd name="T60" fmla="*/ 124 w 188"/>
                  <a:gd name="T61" fmla="*/ 50 h 75"/>
                  <a:gd name="T62" fmla="*/ 127 w 188"/>
                  <a:gd name="T63" fmla="*/ 41 h 75"/>
                  <a:gd name="T64" fmla="*/ 133 w 188"/>
                  <a:gd name="T65" fmla="*/ 44 h 75"/>
                  <a:gd name="T66" fmla="*/ 139 w 188"/>
                  <a:gd name="T67" fmla="*/ 41 h 75"/>
                  <a:gd name="T68" fmla="*/ 144 w 188"/>
                  <a:gd name="T69" fmla="*/ 39 h 75"/>
                  <a:gd name="T70" fmla="*/ 156 w 188"/>
                  <a:gd name="T71" fmla="*/ 34 h 75"/>
                  <a:gd name="T72" fmla="*/ 160 w 188"/>
                  <a:gd name="T73" fmla="*/ 33 h 75"/>
                  <a:gd name="T74" fmla="*/ 170 w 188"/>
                  <a:gd name="T75" fmla="*/ 21 h 75"/>
                  <a:gd name="T76" fmla="*/ 173 w 188"/>
                  <a:gd name="T77" fmla="*/ 18 h 75"/>
                  <a:gd name="T78" fmla="*/ 169 w 188"/>
                  <a:gd name="T79" fmla="*/ 9 h 75"/>
                  <a:gd name="T80" fmla="*/ 149 w 188"/>
                  <a:gd name="T81" fmla="*/ 20 h 75"/>
                  <a:gd name="T82" fmla="*/ 110 w 188"/>
                  <a:gd name="T83" fmla="*/ 42 h 75"/>
                  <a:gd name="T84" fmla="*/ 103 w 188"/>
                  <a:gd name="T85" fmla="*/ 39 h 75"/>
                  <a:gd name="T86" fmla="*/ 88 w 188"/>
                  <a:gd name="T87" fmla="*/ 44 h 75"/>
                  <a:gd name="T88" fmla="*/ 69 w 188"/>
                  <a:gd name="T89" fmla="*/ 48 h 75"/>
                  <a:gd name="T90" fmla="*/ 59 w 188"/>
                  <a:gd name="T91" fmla="*/ 49 h 75"/>
                  <a:gd name="T92" fmla="*/ 44 w 188"/>
                  <a:gd name="T93" fmla="*/ 52 h 75"/>
                  <a:gd name="T94" fmla="*/ 29 w 188"/>
                  <a:gd name="T95" fmla="*/ 53 h 75"/>
                  <a:gd name="T96" fmla="*/ 19 w 188"/>
                  <a:gd name="T97" fmla="*/ 53 h 75"/>
                  <a:gd name="T98" fmla="*/ 10 w 188"/>
                  <a:gd name="T99" fmla="*/ 49 h 75"/>
                  <a:gd name="T100" fmla="*/ 7 w 188"/>
                  <a:gd name="T101" fmla="*/ 47 h 75"/>
                  <a:gd name="T102" fmla="*/ 5 w 188"/>
                  <a:gd name="T103" fmla="*/ 47 h 75"/>
                  <a:gd name="T104" fmla="*/ 3 w 188"/>
                  <a:gd name="T10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5">
                    <a:moveTo>
                      <a:pt x="5" y="55"/>
                    </a:moveTo>
                    <a:cubicBezTo>
                      <a:pt x="5" y="55"/>
                      <a:pt x="5" y="55"/>
                      <a:pt x="5" y="55"/>
                    </a:cubicBezTo>
                    <a:cubicBezTo>
                      <a:pt x="5" y="57"/>
                      <a:pt x="5" y="54"/>
                      <a:pt x="6" y="54"/>
                    </a:cubicBezTo>
                    <a:cubicBezTo>
                      <a:pt x="6" y="55"/>
                      <a:pt x="4" y="57"/>
                      <a:pt x="4" y="58"/>
                    </a:cubicBezTo>
                    <a:cubicBezTo>
                      <a:pt x="5" y="58"/>
                      <a:pt x="7" y="58"/>
                      <a:pt x="7" y="60"/>
                    </a:cubicBezTo>
                    <a:cubicBezTo>
                      <a:pt x="8" y="60"/>
                      <a:pt x="10" y="59"/>
                      <a:pt x="11" y="59"/>
                    </a:cubicBezTo>
                    <a:cubicBezTo>
                      <a:pt x="12" y="59"/>
                      <a:pt x="10" y="61"/>
                      <a:pt x="11" y="60"/>
                    </a:cubicBezTo>
                    <a:cubicBezTo>
                      <a:pt x="11" y="61"/>
                      <a:pt x="10" y="62"/>
                      <a:pt x="10" y="63"/>
                    </a:cubicBezTo>
                    <a:cubicBezTo>
                      <a:pt x="10" y="62"/>
                      <a:pt x="11" y="64"/>
                      <a:pt x="12" y="61"/>
                    </a:cubicBezTo>
                    <a:cubicBezTo>
                      <a:pt x="12" y="62"/>
                      <a:pt x="14" y="63"/>
                      <a:pt x="15" y="63"/>
                    </a:cubicBezTo>
                    <a:cubicBezTo>
                      <a:pt x="14" y="63"/>
                      <a:pt x="14" y="64"/>
                      <a:pt x="14" y="65"/>
                    </a:cubicBezTo>
                    <a:cubicBezTo>
                      <a:pt x="15" y="64"/>
                      <a:pt x="16" y="63"/>
                      <a:pt x="17" y="64"/>
                    </a:cubicBezTo>
                    <a:cubicBezTo>
                      <a:pt x="17" y="62"/>
                      <a:pt x="17" y="62"/>
                      <a:pt x="18" y="60"/>
                    </a:cubicBezTo>
                    <a:cubicBezTo>
                      <a:pt x="18" y="60"/>
                      <a:pt x="18" y="59"/>
                      <a:pt x="18" y="60"/>
                    </a:cubicBezTo>
                    <a:cubicBezTo>
                      <a:pt x="18" y="61"/>
                      <a:pt x="17" y="64"/>
                      <a:pt x="18" y="64"/>
                    </a:cubicBezTo>
                    <a:cubicBezTo>
                      <a:pt x="17" y="67"/>
                      <a:pt x="17" y="64"/>
                      <a:pt x="16" y="67"/>
                    </a:cubicBezTo>
                    <a:cubicBezTo>
                      <a:pt x="15" y="69"/>
                      <a:pt x="14" y="68"/>
                      <a:pt x="14" y="67"/>
                    </a:cubicBezTo>
                    <a:cubicBezTo>
                      <a:pt x="12" y="69"/>
                      <a:pt x="14" y="67"/>
                      <a:pt x="14" y="70"/>
                    </a:cubicBezTo>
                    <a:cubicBezTo>
                      <a:pt x="14" y="70"/>
                      <a:pt x="15" y="68"/>
                      <a:pt x="16" y="68"/>
                    </a:cubicBezTo>
                    <a:cubicBezTo>
                      <a:pt x="17" y="67"/>
                      <a:pt x="16" y="67"/>
                      <a:pt x="17" y="66"/>
                    </a:cubicBezTo>
                    <a:cubicBezTo>
                      <a:pt x="19" y="64"/>
                      <a:pt x="18" y="68"/>
                      <a:pt x="18" y="68"/>
                    </a:cubicBezTo>
                    <a:cubicBezTo>
                      <a:pt x="17" y="69"/>
                      <a:pt x="17" y="69"/>
                      <a:pt x="17" y="69"/>
                    </a:cubicBezTo>
                    <a:cubicBezTo>
                      <a:pt x="18" y="70"/>
                      <a:pt x="18" y="68"/>
                      <a:pt x="19" y="69"/>
                    </a:cubicBezTo>
                    <a:cubicBezTo>
                      <a:pt x="19" y="72"/>
                      <a:pt x="18" y="69"/>
                      <a:pt x="17" y="71"/>
                    </a:cubicBezTo>
                    <a:cubicBezTo>
                      <a:pt x="17" y="73"/>
                      <a:pt x="17" y="73"/>
                      <a:pt x="17" y="73"/>
                    </a:cubicBezTo>
                    <a:cubicBezTo>
                      <a:pt x="18" y="74"/>
                      <a:pt x="18" y="70"/>
                      <a:pt x="19" y="72"/>
                    </a:cubicBezTo>
                    <a:cubicBezTo>
                      <a:pt x="19" y="73"/>
                      <a:pt x="19" y="73"/>
                      <a:pt x="19" y="73"/>
                    </a:cubicBezTo>
                    <a:cubicBezTo>
                      <a:pt x="20" y="72"/>
                      <a:pt x="20" y="72"/>
                      <a:pt x="20" y="72"/>
                    </a:cubicBezTo>
                    <a:cubicBezTo>
                      <a:pt x="20" y="71"/>
                      <a:pt x="20" y="69"/>
                      <a:pt x="19" y="69"/>
                    </a:cubicBezTo>
                    <a:cubicBezTo>
                      <a:pt x="20" y="66"/>
                      <a:pt x="20" y="69"/>
                      <a:pt x="21" y="69"/>
                    </a:cubicBezTo>
                    <a:cubicBezTo>
                      <a:pt x="22" y="67"/>
                      <a:pt x="21" y="69"/>
                      <a:pt x="21" y="67"/>
                    </a:cubicBezTo>
                    <a:cubicBezTo>
                      <a:pt x="21" y="65"/>
                      <a:pt x="22" y="65"/>
                      <a:pt x="22" y="65"/>
                    </a:cubicBezTo>
                    <a:cubicBezTo>
                      <a:pt x="23" y="65"/>
                      <a:pt x="22" y="67"/>
                      <a:pt x="22" y="68"/>
                    </a:cubicBezTo>
                    <a:cubicBezTo>
                      <a:pt x="22" y="69"/>
                      <a:pt x="22" y="69"/>
                      <a:pt x="22" y="68"/>
                    </a:cubicBezTo>
                    <a:cubicBezTo>
                      <a:pt x="21" y="69"/>
                      <a:pt x="22" y="71"/>
                      <a:pt x="21" y="73"/>
                    </a:cubicBezTo>
                    <a:cubicBezTo>
                      <a:pt x="21" y="74"/>
                      <a:pt x="22" y="72"/>
                      <a:pt x="22" y="71"/>
                    </a:cubicBezTo>
                    <a:cubicBezTo>
                      <a:pt x="22" y="71"/>
                      <a:pt x="23" y="69"/>
                      <a:pt x="22" y="69"/>
                    </a:cubicBezTo>
                    <a:cubicBezTo>
                      <a:pt x="25" y="64"/>
                      <a:pt x="23" y="72"/>
                      <a:pt x="24" y="72"/>
                    </a:cubicBezTo>
                    <a:cubicBezTo>
                      <a:pt x="24" y="69"/>
                      <a:pt x="26" y="68"/>
                      <a:pt x="26" y="64"/>
                    </a:cubicBezTo>
                    <a:cubicBezTo>
                      <a:pt x="26" y="64"/>
                      <a:pt x="27" y="63"/>
                      <a:pt x="27" y="63"/>
                    </a:cubicBezTo>
                    <a:cubicBezTo>
                      <a:pt x="26" y="65"/>
                      <a:pt x="27" y="65"/>
                      <a:pt x="26" y="67"/>
                    </a:cubicBezTo>
                    <a:cubicBezTo>
                      <a:pt x="27" y="67"/>
                      <a:pt x="27" y="67"/>
                      <a:pt x="27" y="67"/>
                    </a:cubicBezTo>
                    <a:cubicBezTo>
                      <a:pt x="26" y="69"/>
                      <a:pt x="26" y="69"/>
                      <a:pt x="26" y="69"/>
                    </a:cubicBezTo>
                    <a:cubicBezTo>
                      <a:pt x="26" y="71"/>
                      <a:pt x="27" y="72"/>
                      <a:pt x="27" y="73"/>
                    </a:cubicBezTo>
                    <a:cubicBezTo>
                      <a:pt x="28" y="73"/>
                      <a:pt x="27" y="71"/>
                      <a:pt x="28" y="71"/>
                    </a:cubicBezTo>
                    <a:cubicBezTo>
                      <a:pt x="27" y="72"/>
                      <a:pt x="28" y="73"/>
                      <a:pt x="28" y="73"/>
                    </a:cubicBezTo>
                    <a:cubicBezTo>
                      <a:pt x="27" y="72"/>
                      <a:pt x="28" y="70"/>
                      <a:pt x="29" y="70"/>
                    </a:cubicBezTo>
                    <a:cubicBezTo>
                      <a:pt x="29" y="70"/>
                      <a:pt x="30" y="72"/>
                      <a:pt x="30" y="72"/>
                    </a:cubicBezTo>
                    <a:cubicBezTo>
                      <a:pt x="29" y="74"/>
                      <a:pt x="29" y="74"/>
                      <a:pt x="29" y="74"/>
                    </a:cubicBezTo>
                    <a:cubicBezTo>
                      <a:pt x="29" y="72"/>
                      <a:pt x="29" y="75"/>
                      <a:pt x="29" y="74"/>
                    </a:cubicBezTo>
                    <a:cubicBezTo>
                      <a:pt x="30" y="73"/>
                      <a:pt x="30" y="71"/>
                      <a:pt x="30" y="70"/>
                    </a:cubicBezTo>
                    <a:cubicBezTo>
                      <a:pt x="31" y="69"/>
                      <a:pt x="31" y="71"/>
                      <a:pt x="31" y="70"/>
                    </a:cubicBezTo>
                    <a:cubicBezTo>
                      <a:pt x="30" y="72"/>
                      <a:pt x="30" y="72"/>
                      <a:pt x="30" y="72"/>
                    </a:cubicBezTo>
                    <a:cubicBezTo>
                      <a:pt x="31" y="71"/>
                      <a:pt x="30" y="75"/>
                      <a:pt x="31" y="74"/>
                    </a:cubicBezTo>
                    <a:cubicBezTo>
                      <a:pt x="32" y="73"/>
                      <a:pt x="32" y="73"/>
                      <a:pt x="32" y="73"/>
                    </a:cubicBezTo>
                    <a:cubicBezTo>
                      <a:pt x="32" y="74"/>
                      <a:pt x="32" y="74"/>
                      <a:pt x="32" y="74"/>
                    </a:cubicBezTo>
                    <a:cubicBezTo>
                      <a:pt x="32" y="73"/>
                      <a:pt x="32" y="73"/>
                      <a:pt x="33" y="73"/>
                    </a:cubicBezTo>
                    <a:cubicBezTo>
                      <a:pt x="33" y="74"/>
                      <a:pt x="33" y="74"/>
                      <a:pt x="33" y="74"/>
                    </a:cubicBezTo>
                    <a:cubicBezTo>
                      <a:pt x="33" y="73"/>
                      <a:pt x="34" y="71"/>
                      <a:pt x="34" y="73"/>
                    </a:cubicBezTo>
                    <a:cubicBezTo>
                      <a:pt x="34" y="70"/>
                      <a:pt x="33" y="73"/>
                      <a:pt x="33" y="72"/>
                    </a:cubicBezTo>
                    <a:cubicBezTo>
                      <a:pt x="33" y="70"/>
                      <a:pt x="34" y="70"/>
                      <a:pt x="34" y="70"/>
                    </a:cubicBezTo>
                    <a:cubicBezTo>
                      <a:pt x="34" y="72"/>
                      <a:pt x="35" y="70"/>
                      <a:pt x="35" y="70"/>
                    </a:cubicBezTo>
                    <a:cubicBezTo>
                      <a:pt x="35" y="71"/>
                      <a:pt x="35" y="72"/>
                      <a:pt x="36" y="72"/>
                    </a:cubicBezTo>
                    <a:cubicBezTo>
                      <a:pt x="36" y="70"/>
                      <a:pt x="36" y="70"/>
                      <a:pt x="36" y="70"/>
                    </a:cubicBezTo>
                    <a:cubicBezTo>
                      <a:pt x="36" y="74"/>
                      <a:pt x="37" y="70"/>
                      <a:pt x="37" y="71"/>
                    </a:cubicBezTo>
                    <a:cubicBezTo>
                      <a:pt x="37" y="72"/>
                      <a:pt x="37" y="73"/>
                      <a:pt x="37" y="74"/>
                    </a:cubicBezTo>
                    <a:cubicBezTo>
                      <a:pt x="37" y="71"/>
                      <a:pt x="38" y="70"/>
                      <a:pt x="38" y="69"/>
                    </a:cubicBezTo>
                    <a:cubicBezTo>
                      <a:pt x="39" y="70"/>
                      <a:pt x="38" y="72"/>
                      <a:pt x="38" y="74"/>
                    </a:cubicBezTo>
                    <a:cubicBezTo>
                      <a:pt x="38" y="72"/>
                      <a:pt x="39" y="75"/>
                      <a:pt x="39" y="73"/>
                    </a:cubicBezTo>
                    <a:cubicBezTo>
                      <a:pt x="39" y="72"/>
                      <a:pt x="39" y="71"/>
                      <a:pt x="39" y="70"/>
                    </a:cubicBezTo>
                    <a:cubicBezTo>
                      <a:pt x="40" y="70"/>
                      <a:pt x="39" y="71"/>
                      <a:pt x="40" y="72"/>
                    </a:cubicBezTo>
                    <a:cubicBezTo>
                      <a:pt x="40" y="72"/>
                      <a:pt x="41" y="69"/>
                      <a:pt x="40" y="69"/>
                    </a:cubicBezTo>
                    <a:cubicBezTo>
                      <a:pt x="41" y="69"/>
                      <a:pt x="41" y="67"/>
                      <a:pt x="42" y="68"/>
                    </a:cubicBezTo>
                    <a:cubicBezTo>
                      <a:pt x="42" y="70"/>
                      <a:pt x="41" y="69"/>
                      <a:pt x="41" y="70"/>
                    </a:cubicBezTo>
                    <a:cubicBezTo>
                      <a:pt x="42" y="70"/>
                      <a:pt x="41" y="66"/>
                      <a:pt x="42" y="66"/>
                    </a:cubicBezTo>
                    <a:cubicBezTo>
                      <a:pt x="42" y="65"/>
                      <a:pt x="42" y="62"/>
                      <a:pt x="43" y="61"/>
                    </a:cubicBezTo>
                    <a:cubicBezTo>
                      <a:pt x="44" y="62"/>
                      <a:pt x="42" y="62"/>
                      <a:pt x="43" y="64"/>
                    </a:cubicBezTo>
                    <a:cubicBezTo>
                      <a:pt x="43" y="64"/>
                      <a:pt x="43" y="64"/>
                      <a:pt x="43" y="64"/>
                    </a:cubicBezTo>
                    <a:cubicBezTo>
                      <a:pt x="44" y="67"/>
                      <a:pt x="42" y="68"/>
                      <a:pt x="43" y="71"/>
                    </a:cubicBezTo>
                    <a:cubicBezTo>
                      <a:pt x="43" y="70"/>
                      <a:pt x="43" y="70"/>
                      <a:pt x="43" y="70"/>
                    </a:cubicBezTo>
                    <a:cubicBezTo>
                      <a:pt x="43" y="73"/>
                      <a:pt x="43" y="73"/>
                      <a:pt x="43" y="73"/>
                    </a:cubicBezTo>
                    <a:cubicBezTo>
                      <a:pt x="43" y="71"/>
                      <a:pt x="44" y="72"/>
                      <a:pt x="44" y="72"/>
                    </a:cubicBezTo>
                    <a:cubicBezTo>
                      <a:pt x="44" y="70"/>
                      <a:pt x="44" y="72"/>
                      <a:pt x="44" y="71"/>
                    </a:cubicBezTo>
                    <a:cubicBezTo>
                      <a:pt x="44" y="71"/>
                      <a:pt x="45" y="68"/>
                      <a:pt x="45" y="69"/>
                    </a:cubicBezTo>
                    <a:cubicBezTo>
                      <a:pt x="45" y="70"/>
                      <a:pt x="46" y="71"/>
                      <a:pt x="45" y="72"/>
                    </a:cubicBezTo>
                    <a:cubicBezTo>
                      <a:pt x="46" y="73"/>
                      <a:pt x="45" y="70"/>
                      <a:pt x="46" y="71"/>
                    </a:cubicBezTo>
                    <a:cubicBezTo>
                      <a:pt x="46" y="72"/>
                      <a:pt x="46" y="72"/>
                      <a:pt x="46" y="72"/>
                    </a:cubicBezTo>
                    <a:cubicBezTo>
                      <a:pt x="48" y="72"/>
                      <a:pt x="50" y="72"/>
                      <a:pt x="52" y="68"/>
                    </a:cubicBezTo>
                    <a:cubicBezTo>
                      <a:pt x="52" y="70"/>
                      <a:pt x="53" y="70"/>
                      <a:pt x="54" y="71"/>
                    </a:cubicBezTo>
                    <a:cubicBezTo>
                      <a:pt x="53" y="70"/>
                      <a:pt x="54" y="69"/>
                      <a:pt x="54" y="69"/>
                    </a:cubicBezTo>
                    <a:cubicBezTo>
                      <a:pt x="55" y="71"/>
                      <a:pt x="55" y="71"/>
                      <a:pt x="55" y="71"/>
                    </a:cubicBezTo>
                    <a:cubicBezTo>
                      <a:pt x="56" y="72"/>
                      <a:pt x="56" y="70"/>
                      <a:pt x="57" y="69"/>
                    </a:cubicBezTo>
                    <a:cubicBezTo>
                      <a:pt x="57" y="70"/>
                      <a:pt x="57" y="70"/>
                      <a:pt x="57" y="70"/>
                    </a:cubicBezTo>
                    <a:cubicBezTo>
                      <a:pt x="58" y="71"/>
                      <a:pt x="57" y="69"/>
                      <a:pt x="58" y="69"/>
                    </a:cubicBezTo>
                    <a:cubicBezTo>
                      <a:pt x="58" y="70"/>
                      <a:pt x="58" y="70"/>
                      <a:pt x="58" y="70"/>
                    </a:cubicBezTo>
                    <a:cubicBezTo>
                      <a:pt x="58" y="69"/>
                      <a:pt x="58" y="69"/>
                      <a:pt x="58" y="69"/>
                    </a:cubicBezTo>
                    <a:cubicBezTo>
                      <a:pt x="59" y="68"/>
                      <a:pt x="59" y="68"/>
                      <a:pt x="59" y="70"/>
                    </a:cubicBezTo>
                    <a:cubicBezTo>
                      <a:pt x="60" y="70"/>
                      <a:pt x="60" y="69"/>
                      <a:pt x="59" y="69"/>
                    </a:cubicBezTo>
                    <a:cubicBezTo>
                      <a:pt x="60" y="70"/>
                      <a:pt x="61" y="70"/>
                      <a:pt x="62" y="69"/>
                    </a:cubicBezTo>
                    <a:cubicBezTo>
                      <a:pt x="62" y="68"/>
                      <a:pt x="62" y="68"/>
                      <a:pt x="62" y="66"/>
                    </a:cubicBezTo>
                    <a:cubicBezTo>
                      <a:pt x="61" y="64"/>
                      <a:pt x="62" y="67"/>
                      <a:pt x="62" y="65"/>
                    </a:cubicBezTo>
                    <a:cubicBezTo>
                      <a:pt x="62" y="66"/>
                      <a:pt x="63" y="67"/>
                      <a:pt x="62" y="68"/>
                    </a:cubicBezTo>
                    <a:cubicBezTo>
                      <a:pt x="64" y="71"/>
                      <a:pt x="65" y="68"/>
                      <a:pt x="67" y="68"/>
                    </a:cubicBezTo>
                    <a:cubicBezTo>
                      <a:pt x="67" y="67"/>
                      <a:pt x="67" y="67"/>
                      <a:pt x="67" y="67"/>
                    </a:cubicBezTo>
                    <a:cubicBezTo>
                      <a:pt x="68" y="69"/>
                      <a:pt x="69" y="67"/>
                      <a:pt x="70" y="67"/>
                    </a:cubicBezTo>
                    <a:cubicBezTo>
                      <a:pt x="70" y="66"/>
                      <a:pt x="70" y="64"/>
                      <a:pt x="71" y="64"/>
                    </a:cubicBezTo>
                    <a:cubicBezTo>
                      <a:pt x="71" y="61"/>
                      <a:pt x="71" y="66"/>
                      <a:pt x="72" y="67"/>
                    </a:cubicBezTo>
                    <a:cubicBezTo>
                      <a:pt x="72" y="66"/>
                      <a:pt x="73" y="66"/>
                      <a:pt x="73" y="66"/>
                    </a:cubicBezTo>
                    <a:cubicBezTo>
                      <a:pt x="73" y="66"/>
                      <a:pt x="73" y="66"/>
                      <a:pt x="73" y="66"/>
                    </a:cubicBezTo>
                    <a:cubicBezTo>
                      <a:pt x="73" y="65"/>
                      <a:pt x="73" y="65"/>
                      <a:pt x="74" y="65"/>
                    </a:cubicBezTo>
                    <a:cubicBezTo>
                      <a:pt x="74" y="66"/>
                      <a:pt x="74" y="66"/>
                      <a:pt x="74" y="66"/>
                    </a:cubicBezTo>
                    <a:cubicBezTo>
                      <a:pt x="74" y="66"/>
                      <a:pt x="75" y="67"/>
                      <a:pt x="75" y="67"/>
                    </a:cubicBezTo>
                    <a:cubicBezTo>
                      <a:pt x="75" y="65"/>
                      <a:pt x="76" y="66"/>
                      <a:pt x="76" y="64"/>
                    </a:cubicBezTo>
                    <a:cubicBezTo>
                      <a:pt x="76" y="65"/>
                      <a:pt x="76" y="65"/>
                      <a:pt x="76" y="65"/>
                    </a:cubicBezTo>
                    <a:cubicBezTo>
                      <a:pt x="76" y="63"/>
                      <a:pt x="76" y="63"/>
                      <a:pt x="76" y="63"/>
                    </a:cubicBezTo>
                    <a:cubicBezTo>
                      <a:pt x="77" y="64"/>
                      <a:pt x="77" y="64"/>
                      <a:pt x="77" y="64"/>
                    </a:cubicBezTo>
                    <a:cubicBezTo>
                      <a:pt x="77" y="66"/>
                      <a:pt x="77" y="66"/>
                      <a:pt x="77" y="66"/>
                    </a:cubicBezTo>
                    <a:cubicBezTo>
                      <a:pt x="78" y="67"/>
                      <a:pt x="77" y="64"/>
                      <a:pt x="77" y="63"/>
                    </a:cubicBezTo>
                    <a:cubicBezTo>
                      <a:pt x="77" y="62"/>
                      <a:pt x="78" y="64"/>
                      <a:pt x="78" y="64"/>
                    </a:cubicBezTo>
                    <a:cubicBezTo>
                      <a:pt x="78" y="65"/>
                      <a:pt x="78" y="64"/>
                      <a:pt x="77" y="64"/>
                    </a:cubicBezTo>
                    <a:cubicBezTo>
                      <a:pt x="77" y="66"/>
                      <a:pt x="78" y="65"/>
                      <a:pt x="78" y="66"/>
                    </a:cubicBezTo>
                    <a:cubicBezTo>
                      <a:pt x="78" y="66"/>
                      <a:pt x="78" y="64"/>
                      <a:pt x="78" y="64"/>
                    </a:cubicBezTo>
                    <a:cubicBezTo>
                      <a:pt x="79" y="64"/>
                      <a:pt x="79" y="64"/>
                      <a:pt x="80" y="65"/>
                    </a:cubicBezTo>
                    <a:cubicBezTo>
                      <a:pt x="80" y="64"/>
                      <a:pt x="80" y="65"/>
                      <a:pt x="80" y="64"/>
                    </a:cubicBezTo>
                    <a:cubicBezTo>
                      <a:pt x="80" y="64"/>
                      <a:pt x="79" y="63"/>
                      <a:pt x="79" y="62"/>
                    </a:cubicBezTo>
                    <a:cubicBezTo>
                      <a:pt x="79" y="62"/>
                      <a:pt x="80" y="61"/>
                      <a:pt x="80" y="62"/>
                    </a:cubicBezTo>
                    <a:cubicBezTo>
                      <a:pt x="80" y="63"/>
                      <a:pt x="80" y="63"/>
                      <a:pt x="80" y="63"/>
                    </a:cubicBezTo>
                    <a:cubicBezTo>
                      <a:pt x="80" y="62"/>
                      <a:pt x="81" y="62"/>
                      <a:pt x="80" y="61"/>
                    </a:cubicBezTo>
                    <a:cubicBezTo>
                      <a:pt x="81" y="63"/>
                      <a:pt x="81" y="63"/>
                      <a:pt x="81" y="63"/>
                    </a:cubicBezTo>
                    <a:cubicBezTo>
                      <a:pt x="81" y="62"/>
                      <a:pt x="81" y="62"/>
                      <a:pt x="82" y="61"/>
                    </a:cubicBezTo>
                    <a:cubicBezTo>
                      <a:pt x="82" y="63"/>
                      <a:pt x="82" y="65"/>
                      <a:pt x="83" y="65"/>
                    </a:cubicBezTo>
                    <a:cubicBezTo>
                      <a:pt x="83" y="63"/>
                      <a:pt x="83" y="63"/>
                      <a:pt x="83" y="63"/>
                    </a:cubicBezTo>
                    <a:cubicBezTo>
                      <a:pt x="84" y="63"/>
                      <a:pt x="84" y="64"/>
                      <a:pt x="84" y="65"/>
                    </a:cubicBezTo>
                    <a:cubicBezTo>
                      <a:pt x="85" y="65"/>
                      <a:pt x="84" y="60"/>
                      <a:pt x="85" y="61"/>
                    </a:cubicBezTo>
                    <a:cubicBezTo>
                      <a:pt x="85" y="63"/>
                      <a:pt x="86" y="63"/>
                      <a:pt x="86" y="64"/>
                    </a:cubicBezTo>
                    <a:cubicBezTo>
                      <a:pt x="86" y="63"/>
                      <a:pt x="86" y="63"/>
                      <a:pt x="86" y="62"/>
                    </a:cubicBezTo>
                    <a:cubicBezTo>
                      <a:pt x="86" y="62"/>
                      <a:pt x="86" y="64"/>
                      <a:pt x="86" y="63"/>
                    </a:cubicBezTo>
                    <a:cubicBezTo>
                      <a:pt x="85" y="61"/>
                      <a:pt x="86" y="62"/>
                      <a:pt x="86" y="61"/>
                    </a:cubicBezTo>
                    <a:cubicBezTo>
                      <a:pt x="88" y="65"/>
                      <a:pt x="89" y="62"/>
                      <a:pt x="91" y="64"/>
                    </a:cubicBezTo>
                    <a:cubicBezTo>
                      <a:pt x="90" y="61"/>
                      <a:pt x="91" y="63"/>
                      <a:pt x="91" y="62"/>
                    </a:cubicBezTo>
                    <a:cubicBezTo>
                      <a:pt x="92" y="64"/>
                      <a:pt x="92" y="61"/>
                      <a:pt x="93" y="63"/>
                    </a:cubicBezTo>
                    <a:cubicBezTo>
                      <a:pt x="92" y="60"/>
                      <a:pt x="92" y="60"/>
                      <a:pt x="92" y="60"/>
                    </a:cubicBezTo>
                    <a:cubicBezTo>
                      <a:pt x="93" y="61"/>
                      <a:pt x="92" y="56"/>
                      <a:pt x="94" y="59"/>
                    </a:cubicBezTo>
                    <a:cubicBezTo>
                      <a:pt x="94" y="60"/>
                      <a:pt x="94" y="61"/>
                      <a:pt x="94" y="61"/>
                    </a:cubicBezTo>
                    <a:cubicBezTo>
                      <a:pt x="95" y="64"/>
                      <a:pt x="95" y="59"/>
                      <a:pt x="96" y="62"/>
                    </a:cubicBezTo>
                    <a:cubicBezTo>
                      <a:pt x="96" y="61"/>
                      <a:pt x="95" y="59"/>
                      <a:pt x="96" y="58"/>
                    </a:cubicBezTo>
                    <a:cubicBezTo>
                      <a:pt x="96" y="59"/>
                      <a:pt x="98" y="60"/>
                      <a:pt x="98" y="60"/>
                    </a:cubicBezTo>
                    <a:cubicBezTo>
                      <a:pt x="98" y="60"/>
                      <a:pt x="98" y="59"/>
                      <a:pt x="98" y="60"/>
                    </a:cubicBezTo>
                    <a:cubicBezTo>
                      <a:pt x="99" y="61"/>
                      <a:pt x="98" y="61"/>
                      <a:pt x="98" y="61"/>
                    </a:cubicBezTo>
                    <a:cubicBezTo>
                      <a:pt x="99" y="62"/>
                      <a:pt x="99" y="60"/>
                      <a:pt x="100" y="59"/>
                    </a:cubicBezTo>
                    <a:cubicBezTo>
                      <a:pt x="101" y="61"/>
                      <a:pt x="101" y="60"/>
                      <a:pt x="102" y="61"/>
                    </a:cubicBezTo>
                    <a:cubicBezTo>
                      <a:pt x="102" y="58"/>
                      <a:pt x="104" y="61"/>
                      <a:pt x="103" y="58"/>
                    </a:cubicBezTo>
                    <a:cubicBezTo>
                      <a:pt x="103" y="59"/>
                      <a:pt x="103" y="59"/>
                      <a:pt x="103" y="59"/>
                    </a:cubicBezTo>
                    <a:cubicBezTo>
                      <a:pt x="104" y="58"/>
                      <a:pt x="103" y="56"/>
                      <a:pt x="104" y="56"/>
                    </a:cubicBezTo>
                    <a:cubicBezTo>
                      <a:pt x="104" y="58"/>
                      <a:pt x="104" y="58"/>
                      <a:pt x="104" y="58"/>
                    </a:cubicBezTo>
                    <a:cubicBezTo>
                      <a:pt x="105" y="61"/>
                      <a:pt x="105" y="58"/>
                      <a:pt x="105" y="59"/>
                    </a:cubicBezTo>
                    <a:cubicBezTo>
                      <a:pt x="105" y="58"/>
                      <a:pt x="106" y="59"/>
                      <a:pt x="106" y="58"/>
                    </a:cubicBezTo>
                    <a:cubicBezTo>
                      <a:pt x="106" y="57"/>
                      <a:pt x="106" y="57"/>
                      <a:pt x="106" y="57"/>
                    </a:cubicBezTo>
                    <a:cubicBezTo>
                      <a:pt x="106" y="56"/>
                      <a:pt x="106" y="56"/>
                      <a:pt x="106" y="56"/>
                    </a:cubicBezTo>
                    <a:cubicBezTo>
                      <a:pt x="107" y="55"/>
                      <a:pt x="107" y="58"/>
                      <a:pt x="107" y="58"/>
                    </a:cubicBezTo>
                    <a:cubicBezTo>
                      <a:pt x="107" y="59"/>
                      <a:pt x="108" y="58"/>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9" y="57"/>
                    </a:cubicBezTo>
                    <a:cubicBezTo>
                      <a:pt x="109" y="57"/>
                      <a:pt x="109" y="57"/>
                      <a:pt x="109" y="57"/>
                    </a:cubicBezTo>
                    <a:cubicBezTo>
                      <a:pt x="109" y="57"/>
                      <a:pt x="109" y="57"/>
                      <a:pt x="109" y="58"/>
                    </a:cubicBezTo>
                    <a:cubicBezTo>
                      <a:pt x="109" y="59"/>
                      <a:pt x="109" y="59"/>
                      <a:pt x="109" y="59"/>
                    </a:cubicBezTo>
                    <a:cubicBezTo>
                      <a:pt x="110" y="59"/>
                      <a:pt x="110" y="57"/>
                      <a:pt x="110" y="57"/>
                    </a:cubicBezTo>
                    <a:cubicBezTo>
                      <a:pt x="111" y="58"/>
                      <a:pt x="113" y="56"/>
                      <a:pt x="113" y="55"/>
                    </a:cubicBezTo>
                    <a:cubicBezTo>
                      <a:pt x="113" y="55"/>
                      <a:pt x="113" y="56"/>
                      <a:pt x="113" y="55"/>
                    </a:cubicBezTo>
                    <a:cubicBezTo>
                      <a:pt x="114" y="55"/>
                      <a:pt x="114" y="53"/>
                      <a:pt x="114" y="54"/>
                    </a:cubicBezTo>
                    <a:cubicBezTo>
                      <a:pt x="114" y="54"/>
                      <a:pt x="115" y="55"/>
                      <a:pt x="115" y="55"/>
                    </a:cubicBezTo>
                    <a:cubicBezTo>
                      <a:pt x="115" y="56"/>
                      <a:pt x="115" y="54"/>
                      <a:pt x="115" y="54"/>
                    </a:cubicBezTo>
                    <a:cubicBezTo>
                      <a:pt x="116" y="56"/>
                      <a:pt x="116" y="52"/>
                      <a:pt x="118" y="53"/>
                    </a:cubicBezTo>
                    <a:cubicBezTo>
                      <a:pt x="118" y="53"/>
                      <a:pt x="118" y="54"/>
                      <a:pt x="118" y="55"/>
                    </a:cubicBezTo>
                    <a:cubicBezTo>
                      <a:pt x="119" y="54"/>
                      <a:pt x="119" y="53"/>
                      <a:pt x="120" y="51"/>
                    </a:cubicBezTo>
                    <a:cubicBezTo>
                      <a:pt x="120" y="53"/>
                      <a:pt x="120" y="53"/>
                      <a:pt x="120" y="53"/>
                    </a:cubicBezTo>
                    <a:cubicBezTo>
                      <a:pt x="120" y="52"/>
                      <a:pt x="121" y="52"/>
                      <a:pt x="121" y="51"/>
                    </a:cubicBezTo>
                    <a:cubicBezTo>
                      <a:pt x="120" y="50"/>
                      <a:pt x="120" y="48"/>
                      <a:pt x="121" y="49"/>
                    </a:cubicBezTo>
                    <a:cubicBezTo>
                      <a:pt x="121" y="49"/>
                      <a:pt x="121" y="49"/>
                      <a:pt x="121" y="49"/>
                    </a:cubicBezTo>
                    <a:cubicBezTo>
                      <a:pt x="122" y="48"/>
                      <a:pt x="122" y="48"/>
                      <a:pt x="122" y="48"/>
                    </a:cubicBezTo>
                    <a:cubicBezTo>
                      <a:pt x="122" y="48"/>
                      <a:pt x="122" y="48"/>
                      <a:pt x="122" y="49"/>
                    </a:cubicBezTo>
                    <a:cubicBezTo>
                      <a:pt x="123" y="51"/>
                      <a:pt x="124" y="50"/>
                      <a:pt x="124" y="50"/>
                    </a:cubicBezTo>
                    <a:cubicBezTo>
                      <a:pt x="124" y="49"/>
                      <a:pt x="124" y="49"/>
                      <a:pt x="124" y="49"/>
                    </a:cubicBezTo>
                    <a:cubicBezTo>
                      <a:pt x="124" y="48"/>
                      <a:pt x="125" y="50"/>
                      <a:pt x="125" y="50"/>
                    </a:cubicBezTo>
                    <a:cubicBezTo>
                      <a:pt x="125" y="45"/>
                      <a:pt x="125" y="45"/>
                      <a:pt x="125" y="45"/>
                    </a:cubicBezTo>
                    <a:cubicBezTo>
                      <a:pt x="125" y="45"/>
                      <a:pt x="126" y="47"/>
                      <a:pt x="126" y="48"/>
                    </a:cubicBezTo>
                    <a:cubicBezTo>
                      <a:pt x="127" y="47"/>
                      <a:pt x="126" y="44"/>
                      <a:pt x="126" y="42"/>
                    </a:cubicBezTo>
                    <a:cubicBezTo>
                      <a:pt x="127" y="43"/>
                      <a:pt x="127" y="41"/>
                      <a:pt x="127" y="41"/>
                    </a:cubicBezTo>
                    <a:cubicBezTo>
                      <a:pt x="128" y="42"/>
                      <a:pt x="127" y="41"/>
                      <a:pt x="127" y="42"/>
                    </a:cubicBezTo>
                    <a:cubicBezTo>
                      <a:pt x="128" y="43"/>
                      <a:pt x="128" y="43"/>
                      <a:pt x="128" y="43"/>
                    </a:cubicBezTo>
                    <a:cubicBezTo>
                      <a:pt x="128" y="44"/>
                      <a:pt x="129" y="46"/>
                      <a:pt x="129" y="47"/>
                    </a:cubicBezTo>
                    <a:cubicBezTo>
                      <a:pt x="129" y="46"/>
                      <a:pt x="131" y="46"/>
                      <a:pt x="132" y="46"/>
                    </a:cubicBezTo>
                    <a:cubicBezTo>
                      <a:pt x="130" y="44"/>
                      <a:pt x="132" y="45"/>
                      <a:pt x="132" y="42"/>
                    </a:cubicBezTo>
                    <a:cubicBezTo>
                      <a:pt x="132" y="41"/>
                      <a:pt x="133" y="44"/>
                      <a:pt x="133" y="44"/>
                    </a:cubicBezTo>
                    <a:cubicBezTo>
                      <a:pt x="134" y="43"/>
                      <a:pt x="135" y="44"/>
                      <a:pt x="136" y="43"/>
                    </a:cubicBezTo>
                    <a:cubicBezTo>
                      <a:pt x="136" y="43"/>
                      <a:pt x="136" y="43"/>
                      <a:pt x="136" y="43"/>
                    </a:cubicBezTo>
                    <a:cubicBezTo>
                      <a:pt x="136" y="42"/>
                      <a:pt x="138" y="43"/>
                      <a:pt x="138" y="40"/>
                    </a:cubicBezTo>
                    <a:cubicBezTo>
                      <a:pt x="138" y="42"/>
                      <a:pt x="138" y="42"/>
                      <a:pt x="138" y="42"/>
                    </a:cubicBezTo>
                    <a:cubicBezTo>
                      <a:pt x="139" y="42"/>
                      <a:pt x="137" y="39"/>
                      <a:pt x="139" y="40"/>
                    </a:cubicBezTo>
                    <a:cubicBezTo>
                      <a:pt x="139" y="41"/>
                      <a:pt x="139" y="41"/>
                      <a:pt x="139" y="41"/>
                    </a:cubicBezTo>
                    <a:cubicBezTo>
                      <a:pt x="139" y="40"/>
                      <a:pt x="140" y="42"/>
                      <a:pt x="140" y="39"/>
                    </a:cubicBezTo>
                    <a:cubicBezTo>
                      <a:pt x="141" y="41"/>
                      <a:pt x="141" y="41"/>
                      <a:pt x="141" y="41"/>
                    </a:cubicBezTo>
                    <a:cubicBezTo>
                      <a:pt x="141" y="40"/>
                      <a:pt x="142" y="40"/>
                      <a:pt x="142" y="38"/>
                    </a:cubicBezTo>
                    <a:cubicBezTo>
                      <a:pt x="142" y="40"/>
                      <a:pt x="142" y="40"/>
                      <a:pt x="142" y="40"/>
                    </a:cubicBezTo>
                    <a:cubicBezTo>
                      <a:pt x="143" y="41"/>
                      <a:pt x="142" y="38"/>
                      <a:pt x="143" y="38"/>
                    </a:cubicBezTo>
                    <a:cubicBezTo>
                      <a:pt x="143" y="38"/>
                      <a:pt x="144" y="39"/>
                      <a:pt x="144" y="39"/>
                    </a:cubicBezTo>
                    <a:cubicBezTo>
                      <a:pt x="143" y="38"/>
                      <a:pt x="144" y="38"/>
                      <a:pt x="144" y="37"/>
                    </a:cubicBezTo>
                    <a:cubicBezTo>
                      <a:pt x="146" y="39"/>
                      <a:pt x="146" y="39"/>
                      <a:pt x="146" y="39"/>
                    </a:cubicBezTo>
                    <a:cubicBezTo>
                      <a:pt x="149" y="37"/>
                      <a:pt x="152" y="36"/>
                      <a:pt x="154" y="33"/>
                    </a:cubicBezTo>
                    <a:cubicBezTo>
                      <a:pt x="156" y="35"/>
                      <a:pt x="154" y="35"/>
                      <a:pt x="155" y="36"/>
                    </a:cubicBezTo>
                    <a:cubicBezTo>
                      <a:pt x="154" y="34"/>
                      <a:pt x="155" y="35"/>
                      <a:pt x="156" y="34"/>
                    </a:cubicBezTo>
                    <a:cubicBezTo>
                      <a:pt x="156" y="34"/>
                      <a:pt x="156" y="34"/>
                      <a:pt x="156" y="34"/>
                    </a:cubicBezTo>
                    <a:cubicBezTo>
                      <a:pt x="156" y="34"/>
                      <a:pt x="157" y="35"/>
                      <a:pt x="157" y="34"/>
                    </a:cubicBezTo>
                    <a:cubicBezTo>
                      <a:pt x="157" y="34"/>
                      <a:pt x="157" y="34"/>
                      <a:pt x="157" y="34"/>
                    </a:cubicBezTo>
                    <a:cubicBezTo>
                      <a:pt x="157" y="32"/>
                      <a:pt x="159" y="36"/>
                      <a:pt x="158" y="33"/>
                    </a:cubicBezTo>
                    <a:cubicBezTo>
                      <a:pt x="159" y="34"/>
                      <a:pt x="159" y="34"/>
                      <a:pt x="159" y="34"/>
                    </a:cubicBezTo>
                    <a:cubicBezTo>
                      <a:pt x="158" y="32"/>
                      <a:pt x="160" y="35"/>
                      <a:pt x="160" y="33"/>
                    </a:cubicBezTo>
                    <a:cubicBezTo>
                      <a:pt x="160" y="33"/>
                      <a:pt x="160" y="33"/>
                      <a:pt x="160" y="33"/>
                    </a:cubicBezTo>
                    <a:cubicBezTo>
                      <a:pt x="161" y="34"/>
                      <a:pt x="160" y="30"/>
                      <a:pt x="161" y="32"/>
                    </a:cubicBezTo>
                    <a:cubicBezTo>
                      <a:pt x="162" y="31"/>
                      <a:pt x="162" y="30"/>
                      <a:pt x="161" y="28"/>
                    </a:cubicBezTo>
                    <a:cubicBezTo>
                      <a:pt x="162" y="30"/>
                      <a:pt x="162" y="30"/>
                      <a:pt x="162" y="30"/>
                    </a:cubicBezTo>
                    <a:cubicBezTo>
                      <a:pt x="164" y="28"/>
                      <a:pt x="167" y="27"/>
                      <a:pt x="167" y="24"/>
                    </a:cubicBezTo>
                    <a:cubicBezTo>
                      <a:pt x="168" y="25"/>
                      <a:pt x="168" y="25"/>
                      <a:pt x="168" y="25"/>
                    </a:cubicBezTo>
                    <a:cubicBezTo>
                      <a:pt x="167" y="22"/>
                      <a:pt x="171" y="25"/>
                      <a:pt x="170" y="21"/>
                    </a:cubicBezTo>
                    <a:cubicBezTo>
                      <a:pt x="169" y="19"/>
                      <a:pt x="169" y="19"/>
                      <a:pt x="169" y="19"/>
                    </a:cubicBezTo>
                    <a:cubicBezTo>
                      <a:pt x="171" y="21"/>
                      <a:pt x="171" y="21"/>
                      <a:pt x="171" y="21"/>
                    </a:cubicBezTo>
                    <a:cubicBezTo>
                      <a:pt x="170" y="20"/>
                      <a:pt x="172" y="20"/>
                      <a:pt x="171" y="19"/>
                    </a:cubicBezTo>
                    <a:cubicBezTo>
                      <a:pt x="171" y="19"/>
                      <a:pt x="171" y="19"/>
                      <a:pt x="172" y="20"/>
                    </a:cubicBezTo>
                    <a:cubicBezTo>
                      <a:pt x="172" y="20"/>
                      <a:pt x="171" y="17"/>
                      <a:pt x="172" y="17"/>
                    </a:cubicBezTo>
                    <a:cubicBezTo>
                      <a:pt x="173" y="18"/>
                      <a:pt x="173" y="18"/>
                      <a:pt x="173" y="18"/>
                    </a:cubicBezTo>
                    <a:cubicBezTo>
                      <a:pt x="177" y="19"/>
                      <a:pt x="182" y="18"/>
                      <a:pt x="181" y="13"/>
                    </a:cubicBezTo>
                    <a:cubicBezTo>
                      <a:pt x="181" y="12"/>
                      <a:pt x="183" y="14"/>
                      <a:pt x="183" y="14"/>
                    </a:cubicBezTo>
                    <a:cubicBezTo>
                      <a:pt x="182" y="10"/>
                      <a:pt x="188" y="11"/>
                      <a:pt x="186" y="6"/>
                    </a:cubicBezTo>
                    <a:cubicBezTo>
                      <a:pt x="186" y="4"/>
                      <a:pt x="182" y="0"/>
                      <a:pt x="182" y="0"/>
                    </a:cubicBezTo>
                    <a:cubicBezTo>
                      <a:pt x="180" y="4"/>
                      <a:pt x="176" y="5"/>
                      <a:pt x="171" y="6"/>
                    </a:cubicBezTo>
                    <a:cubicBezTo>
                      <a:pt x="171" y="7"/>
                      <a:pt x="170" y="9"/>
                      <a:pt x="169" y="9"/>
                    </a:cubicBezTo>
                    <a:cubicBezTo>
                      <a:pt x="165" y="12"/>
                      <a:pt x="158" y="11"/>
                      <a:pt x="154" y="16"/>
                    </a:cubicBezTo>
                    <a:cubicBezTo>
                      <a:pt x="155" y="16"/>
                      <a:pt x="155" y="18"/>
                      <a:pt x="155" y="18"/>
                    </a:cubicBezTo>
                    <a:cubicBezTo>
                      <a:pt x="155" y="18"/>
                      <a:pt x="155" y="18"/>
                      <a:pt x="155" y="18"/>
                    </a:cubicBezTo>
                    <a:cubicBezTo>
                      <a:pt x="155" y="19"/>
                      <a:pt x="155" y="19"/>
                      <a:pt x="155" y="19"/>
                    </a:cubicBezTo>
                    <a:cubicBezTo>
                      <a:pt x="155" y="19"/>
                      <a:pt x="154" y="18"/>
                      <a:pt x="154" y="17"/>
                    </a:cubicBezTo>
                    <a:cubicBezTo>
                      <a:pt x="153" y="19"/>
                      <a:pt x="151" y="20"/>
                      <a:pt x="149" y="20"/>
                    </a:cubicBezTo>
                    <a:cubicBezTo>
                      <a:pt x="150" y="22"/>
                      <a:pt x="148" y="21"/>
                      <a:pt x="149" y="23"/>
                    </a:cubicBezTo>
                    <a:cubicBezTo>
                      <a:pt x="148" y="22"/>
                      <a:pt x="148" y="22"/>
                      <a:pt x="148" y="22"/>
                    </a:cubicBezTo>
                    <a:cubicBezTo>
                      <a:pt x="147" y="24"/>
                      <a:pt x="147" y="24"/>
                      <a:pt x="145" y="22"/>
                    </a:cubicBezTo>
                    <a:cubicBezTo>
                      <a:pt x="139" y="23"/>
                      <a:pt x="134" y="27"/>
                      <a:pt x="128" y="28"/>
                    </a:cubicBezTo>
                    <a:cubicBezTo>
                      <a:pt x="123" y="30"/>
                      <a:pt x="118" y="35"/>
                      <a:pt x="112" y="37"/>
                    </a:cubicBezTo>
                    <a:cubicBezTo>
                      <a:pt x="112" y="40"/>
                      <a:pt x="110" y="39"/>
                      <a:pt x="110" y="42"/>
                    </a:cubicBezTo>
                    <a:cubicBezTo>
                      <a:pt x="110" y="41"/>
                      <a:pt x="110" y="41"/>
                      <a:pt x="110" y="41"/>
                    </a:cubicBezTo>
                    <a:cubicBezTo>
                      <a:pt x="109" y="43"/>
                      <a:pt x="109" y="41"/>
                      <a:pt x="107" y="40"/>
                    </a:cubicBezTo>
                    <a:cubicBezTo>
                      <a:pt x="107" y="42"/>
                      <a:pt x="107" y="41"/>
                      <a:pt x="107" y="43"/>
                    </a:cubicBezTo>
                    <a:cubicBezTo>
                      <a:pt x="107" y="45"/>
                      <a:pt x="106" y="40"/>
                      <a:pt x="106" y="41"/>
                    </a:cubicBezTo>
                    <a:cubicBezTo>
                      <a:pt x="105" y="41"/>
                      <a:pt x="106" y="42"/>
                      <a:pt x="106" y="42"/>
                    </a:cubicBezTo>
                    <a:cubicBezTo>
                      <a:pt x="105" y="45"/>
                      <a:pt x="106" y="41"/>
                      <a:pt x="103" y="39"/>
                    </a:cubicBezTo>
                    <a:cubicBezTo>
                      <a:pt x="101" y="41"/>
                      <a:pt x="98" y="44"/>
                      <a:pt x="95" y="43"/>
                    </a:cubicBezTo>
                    <a:cubicBezTo>
                      <a:pt x="95" y="43"/>
                      <a:pt x="96" y="44"/>
                      <a:pt x="96" y="44"/>
                    </a:cubicBezTo>
                    <a:cubicBezTo>
                      <a:pt x="95" y="41"/>
                      <a:pt x="95" y="46"/>
                      <a:pt x="94" y="44"/>
                    </a:cubicBezTo>
                    <a:cubicBezTo>
                      <a:pt x="94" y="44"/>
                      <a:pt x="94" y="43"/>
                      <a:pt x="94" y="43"/>
                    </a:cubicBezTo>
                    <a:cubicBezTo>
                      <a:pt x="93" y="42"/>
                      <a:pt x="92" y="44"/>
                      <a:pt x="91" y="43"/>
                    </a:cubicBezTo>
                    <a:cubicBezTo>
                      <a:pt x="90" y="45"/>
                      <a:pt x="88" y="42"/>
                      <a:pt x="88" y="44"/>
                    </a:cubicBezTo>
                    <a:cubicBezTo>
                      <a:pt x="88" y="43"/>
                      <a:pt x="87" y="43"/>
                      <a:pt x="87" y="43"/>
                    </a:cubicBezTo>
                    <a:cubicBezTo>
                      <a:pt x="87" y="47"/>
                      <a:pt x="84" y="42"/>
                      <a:pt x="84" y="44"/>
                    </a:cubicBezTo>
                    <a:cubicBezTo>
                      <a:pt x="84" y="44"/>
                      <a:pt x="84" y="44"/>
                      <a:pt x="84" y="44"/>
                    </a:cubicBezTo>
                    <a:cubicBezTo>
                      <a:pt x="81" y="45"/>
                      <a:pt x="77" y="45"/>
                      <a:pt x="75" y="47"/>
                    </a:cubicBezTo>
                    <a:cubicBezTo>
                      <a:pt x="73" y="47"/>
                      <a:pt x="70" y="44"/>
                      <a:pt x="69" y="46"/>
                    </a:cubicBezTo>
                    <a:cubicBezTo>
                      <a:pt x="69" y="48"/>
                      <a:pt x="69" y="48"/>
                      <a:pt x="69" y="48"/>
                    </a:cubicBezTo>
                    <a:cubicBezTo>
                      <a:pt x="68" y="48"/>
                      <a:pt x="69" y="47"/>
                      <a:pt x="68" y="46"/>
                    </a:cubicBezTo>
                    <a:cubicBezTo>
                      <a:pt x="68" y="48"/>
                      <a:pt x="66" y="47"/>
                      <a:pt x="65" y="47"/>
                    </a:cubicBezTo>
                    <a:cubicBezTo>
                      <a:pt x="65" y="47"/>
                      <a:pt x="65" y="48"/>
                      <a:pt x="65" y="49"/>
                    </a:cubicBezTo>
                    <a:cubicBezTo>
                      <a:pt x="63" y="46"/>
                      <a:pt x="62" y="50"/>
                      <a:pt x="60" y="48"/>
                    </a:cubicBezTo>
                    <a:cubicBezTo>
                      <a:pt x="61" y="51"/>
                      <a:pt x="60" y="50"/>
                      <a:pt x="59" y="51"/>
                    </a:cubicBezTo>
                    <a:cubicBezTo>
                      <a:pt x="59" y="51"/>
                      <a:pt x="59" y="50"/>
                      <a:pt x="59" y="49"/>
                    </a:cubicBezTo>
                    <a:cubicBezTo>
                      <a:pt x="58" y="50"/>
                      <a:pt x="57" y="50"/>
                      <a:pt x="56" y="49"/>
                    </a:cubicBezTo>
                    <a:cubicBezTo>
                      <a:pt x="56" y="49"/>
                      <a:pt x="56" y="51"/>
                      <a:pt x="55" y="51"/>
                    </a:cubicBezTo>
                    <a:cubicBezTo>
                      <a:pt x="54" y="49"/>
                      <a:pt x="54" y="51"/>
                      <a:pt x="53" y="50"/>
                    </a:cubicBezTo>
                    <a:cubicBezTo>
                      <a:pt x="54" y="52"/>
                      <a:pt x="52" y="54"/>
                      <a:pt x="52" y="53"/>
                    </a:cubicBezTo>
                    <a:cubicBezTo>
                      <a:pt x="52" y="50"/>
                      <a:pt x="52" y="50"/>
                      <a:pt x="52" y="50"/>
                    </a:cubicBezTo>
                    <a:cubicBezTo>
                      <a:pt x="50" y="52"/>
                      <a:pt x="47" y="49"/>
                      <a:pt x="44" y="52"/>
                    </a:cubicBezTo>
                    <a:cubicBezTo>
                      <a:pt x="44" y="51"/>
                      <a:pt x="44" y="51"/>
                      <a:pt x="44" y="51"/>
                    </a:cubicBezTo>
                    <a:cubicBezTo>
                      <a:pt x="42" y="53"/>
                      <a:pt x="39" y="51"/>
                      <a:pt x="37" y="54"/>
                    </a:cubicBezTo>
                    <a:cubicBezTo>
                      <a:pt x="36" y="53"/>
                      <a:pt x="35" y="52"/>
                      <a:pt x="35" y="52"/>
                    </a:cubicBezTo>
                    <a:cubicBezTo>
                      <a:pt x="34" y="53"/>
                      <a:pt x="33" y="53"/>
                      <a:pt x="32" y="55"/>
                    </a:cubicBezTo>
                    <a:cubicBezTo>
                      <a:pt x="32" y="56"/>
                      <a:pt x="32" y="54"/>
                      <a:pt x="32" y="54"/>
                    </a:cubicBezTo>
                    <a:cubicBezTo>
                      <a:pt x="31" y="53"/>
                      <a:pt x="30" y="51"/>
                      <a:pt x="29" y="53"/>
                    </a:cubicBezTo>
                    <a:cubicBezTo>
                      <a:pt x="29" y="52"/>
                      <a:pt x="29" y="52"/>
                      <a:pt x="29" y="52"/>
                    </a:cubicBezTo>
                    <a:cubicBezTo>
                      <a:pt x="28" y="53"/>
                      <a:pt x="27" y="55"/>
                      <a:pt x="26" y="53"/>
                    </a:cubicBezTo>
                    <a:cubicBezTo>
                      <a:pt x="25" y="54"/>
                      <a:pt x="24" y="55"/>
                      <a:pt x="25" y="56"/>
                    </a:cubicBezTo>
                    <a:cubicBezTo>
                      <a:pt x="24" y="56"/>
                      <a:pt x="25" y="54"/>
                      <a:pt x="24" y="55"/>
                    </a:cubicBezTo>
                    <a:cubicBezTo>
                      <a:pt x="25" y="53"/>
                      <a:pt x="25" y="53"/>
                      <a:pt x="25" y="53"/>
                    </a:cubicBezTo>
                    <a:cubicBezTo>
                      <a:pt x="23" y="52"/>
                      <a:pt x="21" y="53"/>
                      <a:pt x="19" y="53"/>
                    </a:cubicBezTo>
                    <a:cubicBezTo>
                      <a:pt x="19" y="51"/>
                      <a:pt x="17" y="53"/>
                      <a:pt x="16" y="51"/>
                    </a:cubicBezTo>
                    <a:cubicBezTo>
                      <a:pt x="15" y="52"/>
                      <a:pt x="15" y="50"/>
                      <a:pt x="13" y="53"/>
                    </a:cubicBezTo>
                    <a:cubicBezTo>
                      <a:pt x="14" y="51"/>
                      <a:pt x="14" y="51"/>
                      <a:pt x="14" y="51"/>
                    </a:cubicBezTo>
                    <a:cubicBezTo>
                      <a:pt x="13" y="51"/>
                      <a:pt x="12" y="51"/>
                      <a:pt x="11" y="49"/>
                    </a:cubicBezTo>
                    <a:cubicBezTo>
                      <a:pt x="11" y="49"/>
                      <a:pt x="10" y="50"/>
                      <a:pt x="9" y="51"/>
                    </a:cubicBezTo>
                    <a:cubicBezTo>
                      <a:pt x="10" y="49"/>
                      <a:pt x="10" y="49"/>
                      <a:pt x="10" y="49"/>
                    </a:cubicBezTo>
                    <a:cubicBezTo>
                      <a:pt x="9" y="50"/>
                      <a:pt x="7" y="51"/>
                      <a:pt x="6" y="52"/>
                    </a:cubicBezTo>
                    <a:cubicBezTo>
                      <a:pt x="6" y="51"/>
                      <a:pt x="6" y="52"/>
                      <a:pt x="6" y="51"/>
                    </a:cubicBezTo>
                    <a:cubicBezTo>
                      <a:pt x="7" y="51"/>
                      <a:pt x="8" y="50"/>
                      <a:pt x="9" y="48"/>
                    </a:cubicBezTo>
                    <a:cubicBezTo>
                      <a:pt x="9" y="48"/>
                      <a:pt x="6" y="50"/>
                      <a:pt x="7" y="48"/>
                    </a:cubicBezTo>
                    <a:cubicBezTo>
                      <a:pt x="7" y="47"/>
                      <a:pt x="7" y="47"/>
                      <a:pt x="5" y="49"/>
                    </a:cubicBezTo>
                    <a:cubicBezTo>
                      <a:pt x="6" y="48"/>
                      <a:pt x="6" y="48"/>
                      <a:pt x="7" y="47"/>
                    </a:cubicBezTo>
                    <a:cubicBezTo>
                      <a:pt x="6" y="47"/>
                      <a:pt x="6" y="47"/>
                      <a:pt x="5" y="47"/>
                    </a:cubicBezTo>
                    <a:cubicBezTo>
                      <a:pt x="6" y="47"/>
                      <a:pt x="5" y="47"/>
                      <a:pt x="5" y="48"/>
                    </a:cubicBezTo>
                    <a:cubicBezTo>
                      <a:pt x="4" y="48"/>
                      <a:pt x="4" y="48"/>
                      <a:pt x="2" y="49"/>
                    </a:cubicBezTo>
                    <a:cubicBezTo>
                      <a:pt x="3" y="49"/>
                      <a:pt x="3" y="49"/>
                      <a:pt x="3" y="49"/>
                    </a:cubicBezTo>
                    <a:cubicBezTo>
                      <a:pt x="2" y="50"/>
                      <a:pt x="1" y="50"/>
                      <a:pt x="2" y="49"/>
                    </a:cubicBezTo>
                    <a:cubicBezTo>
                      <a:pt x="3" y="48"/>
                      <a:pt x="4" y="48"/>
                      <a:pt x="5" y="47"/>
                    </a:cubicBezTo>
                    <a:cubicBezTo>
                      <a:pt x="1" y="48"/>
                      <a:pt x="1" y="48"/>
                      <a:pt x="1" y="48"/>
                    </a:cubicBezTo>
                    <a:cubicBezTo>
                      <a:pt x="2" y="48"/>
                      <a:pt x="2" y="49"/>
                      <a:pt x="1" y="49"/>
                    </a:cubicBezTo>
                    <a:cubicBezTo>
                      <a:pt x="2" y="49"/>
                      <a:pt x="2" y="49"/>
                      <a:pt x="2" y="49"/>
                    </a:cubicBezTo>
                    <a:cubicBezTo>
                      <a:pt x="0" y="50"/>
                      <a:pt x="0" y="50"/>
                      <a:pt x="0" y="50"/>
                    </a:cubicBezTo>
                    <a:cubicBezTo>
                      <a:pt x="1" y="51"/>
                      <a:pt x="1" y="52"/>
                      <a:pt x="2" y="52"/>
                    </a:cubicBezTo>
                    <a:cubicBezTo>
                      <a:pt x="3" y="51"/>
                      <a:pt x="3" y="51"/>
                      <a:pt x="3" y="51"/>
                    </a:cubicBezTo>
                    <a:cubicBezTo>
                      <a:pt x="4" y="51"/>
                      <a:pt x="5" y="50"/>
                      <a:pt x="5" y="52"/>
                    </a:cubicBezTo>
                    <a:cubicBezTo>
                      <a:pt x="4" y="52"/>
                      <a:pt x="4" y="53"/>
                      <a:pt x="3" y="53"/>
                    </a:cubicBezTo>
                    <a:cubicBezTo>
                      <a:pt x="4" y="53"/>
                      <a:pt x="4" y="53"/>
                      <a:pt x="4" y="53"/>
                    </a:cubicBezTo>
                    <a:cubicBezTo>
                      <a:pt x="2" y="55"/>
                      <a:pt x="2" y="55"/>
                      <a:pt x="2" y="55"/>
                    </a:cubicBezTo>
                    <a:cubicBezTo>
                      <a:pt x="5" y="52"/>
                      <a:pt x="4" y="55"/>
                      <a:pt x="5"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0" name="Freeform 243"/>
              <p:cNvSpPr/>
              <p:nvPr/>
            </p:nvSpPr>
            <p:spPr bwMode="auto">
              <a:xfrm>
                <a:off x="4005" y="2851"/>
                <a:ext cx="2" cy="5"/>
              </a:xfrm>
              <a:custGeom>
                <a:avLst/>
                <a:gdLst>
                  <a:gd name="T0" fmla="*/ 2 w 2"/>
                  <a:gd name="T1" fmla="*/ 5 h 5"/>
                  <a:gd name="T2" fmla="*/ 2 w 2"/>
                  <a:gd name="T3" fmla="*/ 5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2" y="5"/>
                    </a:lnTo>
                    <a:lnTo>
                      <a:pt x="0" y="0"/>
                    </a:ln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1" name="Freeform 244"/>
              <p:cNvSpPr/>
              <p:nvPr/>
            </p:nvSpPr>
            <p:spPr bwMode="auto">
              <a:xfrm>
                <a:off x="3980" y="2866"/>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2" name="Freeform 245"/>
              <p:cNvSpPr/>
              <p:nvPr/>
            </p:nvSpPr>
            <p:spPr bwMode="auto">
              <a:xfrm>
                <a:off x="3982" y="28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3" name="Freeform 246"/>
              <p:cNvSpPr/>
              <p:nvPr/>
            </p:nvSpPr>
            <p:spPr bwMode="auto">
              <a:xfrm>
                <a:off x="3748" y="2898"/>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4" name="Freeform 247"/>
              <p:cNvSpPr/>
              <p:nvPr/>
            </p:nvSpPr>
            <p:spPr bwMode="auto">
              <a:xfrm>
                <a:off x="3980" y="2875"/>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1" y="0"/>
                      <a:pt x="0" y="2"/>
                      <a:pt x="1" y="2"/>
                    </a:cubicBezTo>
                    <a:cubicBezTo>
                      <a:pt x="1"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5" name="Freeform 248"/>
              <p:cNvSpPr/>
              <p:nvPr/>
            </p:nvSpPr>
            <p:spPr bwMode="auto">
              <a:xfrm>
                <a:off x="3757" y="2909"/>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6" name="Freeform 249"/>
              <p:cNvSpPr/>
              <p:nvPr/>
            </p:nvSpPr>
            <p:spPr bwMode="auto">
              <a:xfrm>
                <a:off x="3776" y="2913"/>
                <a:ext cx="2" cy="4"/>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0"/>
                      <a:pt x="1" y="1"/>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9" name="Freeform 250"/>
              <p:cNvSpPr/>
              <p:nvPr/>
            </p:nvSpPr>
            <p:spPr bwMode="auto">
              <a:xfrm>
                <a:off x="3759" y="2904"/>
                <a:ext cx="2" cy="5"/>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0"/>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0" name="Freeform 251"/>
              <p:cNvSpPr/>
              <p:nvPr/>
            </p:nvSpPr>
            <p:spPr bwMode="auto">
              <a:xfrm>
                <a:off x="3893" y="3080"/>
                <a:ext cx="4" cy="9"/>
              </a:xfrm>
              <a:custGeom>
                <a:avLst/>
                <a:gdLst>
                  <a:gd name="T0" fmla="*/ 2 w 2"/>
                  <a:gd name="T1" fmla="*/ 0 h 4"/>
                  <a:gd name="T2" fmla="*/ 1 w 2"/>
                  <a:gd name="T3" fmla="*/ 1 h 4"/>
                  <a:gd name="T4" fmla="*/ 1 w 2"/>
                  <a:gd name="T5" fmla="*/ 2 h 4"/>
                  <a:gd name="T6" fmla="*/ 0 w 2"/>
                  <a:gd name="T7" fmla="*/ 4 h 4"/>
                  <a:gd name="T8" fmla="*/ 2 w 2"/>
                  <a:gd name="T9" fmla="*/ 1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1"/>
                      <a:pt x="2" y="1"/>
                      <a:pt x="1" y="1"/>
                    </a:cubicBezTo>
                    <a:cubicBezTo>
                      <a:pt x="1" y="2"/>
                      <a:pt x="0" y="3"/>
                      <a:pt x="1" y="2"/>
                    </a:cubicBezTo>
                    <a:cubicBezTo>
                      <a:pt x="1" y="3"/>
                      <a:pt x="0" y="3"/>
                      <a:pt x="0" y="4"/>
                    </a:cubicBezTo>
                    <a:cubicBezTo>
                      <a:pt x="1" y="3"/>
                      <a:pt x="2" y="1"/>
                      <a:pt x="2" y="1"/>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1" name="Freeform 252"/>
              <p:cNvSpPr/>
              <p:nvPr/>
            </p:nvSpPr>
            <p:spPr bwMode="auto">
              <a:xfrm>
                <a:off x="3786" y="291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2" name="Freeform 253"/>
              <p:cNvSpPr/>
              <p:nvPr/>
            </p:nvSpPr>
            <p:spPr bwMode="auto">
              <a:xfrm>
                <a:off x="3952"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3" name="Freeform 254"/>
              <p:cNvSpPr>
                <a:spLocks noEditPoints="1"/>
              </p:cNvSpPr>
              <p:nvPr/>
            </p:nvSpPr>
            <p:spPr bwMode="auto">
              <a:xfrm>
                <a:off x="3895" y="3015"/>
                <a:ext cx="152" cy="95"/>
              </a:xfrm>
              <a:custGeom>
                <a:avLst/>
                <a:gdLst>
                  <a:gd name="T0" fmla="*/ 54 w 72"/>
                  <a:gd name="T1" fmla="*/ 4 h 45"/>
                  <a:gd name="T2" fmla="*/ 55 w 72"/>
                  <a:gd name="T3" fmla="*/ 8 h 45"/>
                  <a:gd name="T4" fmla="*/ 44 w 72"/>
                  <a:gd name="T5" fmla="*/ 20 h 45"/>
                  <a:gd name="T6" fmla="*/ 38 w 72"/>
                  <a:gd name="T7" fmla="*/ 21 h 45"/>
                  <a:gd name="T8" fmla="*/ 35 w 72"/>
                  <a:gd name="T9" fmla="*/ 21 h 45"/>
                  <a:gd name="T10" fmla="*/ 30 w 72"/>
                  <a:gd name="T11" fmla="*/ 22 h 45"/>
                  <a:gd name="T12" fmla="*/ 27 w 72"/>
                  <a:gd name="T13" fmla="*/ 22 h 45"/>
                  <a:gd name="T14" fmla="*/ 21 w 72"/>
                  <a:gd name="T15" fmla="*/ 23 h 45"/>
                  <a:gd name="T16" fmla="*/ 16 w 72"/>
                  <a:gd name="T17" fmla="*/ 23 h 45"/>
                  <a:gd name="T18" fmla="*/ 11 w 72"/>
                  <a:gd name="T19" fmla="*/ 23 h 45"/>
                  <a:gd name="T20" fmla="*/ 9 w 72"/>
                  <a:gd name="T21" fmla="*/ 21 h 45"/>
                  <a:gd name="T22" fmla="*/ 8 w 72"/>
                  <a:gd name="T23" fmla="*/ 20 h 45"/>
                  <a:gd name="T24" fmla="*/ 7 w 72"/>
                  <a:gd name="T25" fmla="*/ 20 h 45"/>
                  <a:gd name="T26" fmla="*/ 4 w 72"/>
                  <a:gd name="T27" fmla="*/ 22 h 45"/>
                  <a:gd name="T28" fmla="*/ 2 w 72"/>
                  <a:gd name="T29" fmla="*/ 25 h 45"/>
                  <a:gd name="T30" fmla="*/ 2 w 72"/>
                  <a:gd name="T31" fmla="*/ 31 h 45"/>
                  <a:gd name="T32" fmla="*/ 8 w 72"/>
                  <a:gd name="T33" fmla="*/ 29 h 45"/>
                  <a:gd name="T34" fmla="*/ 4 w 72"/>
                  <a:gd name="T35" fmla="*/ 34 h 45"/>
                  <a:gd name="T36" fmla="*/ 3 w 72"/>
                  <a:gd name="T37" fmla="*/ 39 h 45"/>
                  <a:gd name="T38" fmla="*/ 8 w 72"/>
                  <a:gd name="T39" fmla="*/ 33 h 45"/>
                  <a:gd name="T40" fmla="*/ 6 w 72"/>
                  <a:gd name="T41" fmla="*/ 39 h 45"/>
                  <a:gd name="T42" fmla="*/ 7 w 72"/>
                  <a:gd name="T43" fmla="*/ 41 h 45"/>
                  <a:gd name="T44" fmla="*/ 8 w 72"/>
                  <a:gd name="T45" fmla="*/ 42 h 45"/>
                  <a:gd name="T46" fmla="*/ 9 w 72"/>
                  <a:gd name="T47" fmla="*/ 43 h 45"/>
                  <a:gd name="T48" fmla="*/ 12 w 72"/>
                  <a:gd name="T49" fmla="*/ 40 h 45"/>
                  <a:gd name="T50" fmla="*/ 13 w 72"/>
                  <a:gd name="T51" fmla="*/ 44 h 45"/>
                  <a:gd name="T52" fmla="*/ 15 w 72"/>
                  <a:gd name="T53" fmla="*/ 40 h 45"/>
                  <a:gd name="T54" fmla="*/ 16 w 72"/>
                  <a:gd name="T55" fmla="*/ 40 h 45"/>
                  <a:gd name="T56" fmla="*/ 17 w 72"/>
                  <a:gd name="T57" fmla="*/ 42 h 45"/>
                  <a:gd name="T58" fmla="*/ 23 w 72"/>
                  <a:gd name="T59" fmla="*/ 41 h 45"/>
                  <a:gd name="T60" fmla="*/ 24 w 72"/>
                  <a:gd name="T61" fmla="*/ 41 h 45"/>
                  <a:gd name="T62" fmla="*/ 28 w 72"/>
                  <a:gd name="T63" fmla="*/ 41 h 45"/>
                  <a:gd name="T64" fmla="*/ 31 w 72"/>
                  <a:gd name="T65" fmla="*/ 40 h 45"/>
                  <a:gd name="T66" fmla="*/ 33 w 72"/>
                  <a:gd name="T67" fmla="*/ 39 h 45"/>
                  <a:gd name="T68" fmla="*/ 34 w 72"/>
                  <a:gd name="T69" fmla="*/ 40 h 45"/>
                  <a:gd name="T70" fmla="*/ 34 w 72"/>
                  <a:gd name="T71" fmla="*/ 37 h 45"/>
                  <a:gd name="T72" fmla="*/ 37 w 72"/>
                  <a:gd name="T73" fmla="*/ 38 h 45"/>
                  <a:gd name="T74" fmla="*/ 41 w 72"/>
                  <a:gd name="T75" fmla="*/ 39 h 45"/>
                  <a:gd name="T76" fmla="*/ 43 w 72"/>
                  <a:gd name="T77" fmla="*/ 35 h 45"/>
                  <a:gd name="T78" fmla="*/ 46 w 72"/>
                  <a:gd name="T79" fmla="*/ 35 h 45"/>
                  <a:gd name="T80" fmla="*/ 47 w 72"/>
                  <a:gd name="T81" fmla="*/ 34 h 45"/>
                  <a:gd name="T82" fmla="*/ 49 w 72"/>
                  <a:gd name="T83" fmla="*/ 34 h 45"/>
                  <a:gd name="T84" fmla="*/ 50 w 72"/>
                  <a:gd name="T85" fmla="*/ 36 h 45"/>
                  <a:gd name="T86" fmla="*/ 51 w 72"/>
                  <a:gd name="T87" fmla="*/ 32 h 45"/>
                  <a:gd name="T88" fmla="*/ 52 w 72"/>
                  <a:gd name="T89" fmla="*/ 27 h 45"/>
                  <a:gd name="T90" fmla="*/ 54 w 72"/>
                  <a:gd name="T91" fmla="*/ 28 h 45"/>
                  <a:gd name="T92" fmla="*/ 54 w 72"/>
                  <a:gd name="T93" fmla="*/ 23 h 45"/>
                  <a:gd name="T94" fmla="*/ 58 w 72"/>
                  <a:gd name="T95" fmla="*/ 23 h 45"/>
                  <a:gd name="T96" fmla="*/ 59 w 72"/>
                  <a:gd name="T97" fmla="*/ 21 h 45"/>
                  <a:gd name="T98" fmla="*/ 61 w 72"/>
                  <a:gd name="T99" fmla="*/ 20 h 45"/>
                  <a:gd name="T100" fmla="*/ 65 w 72"/>
                  <a:gd name="T101" fmla="*/ 17 h 45"/>
                  <a:gd name="T102" fmla="*/ 65 w 72"/>
                  <a:gd name="T103" fmla="*/ 13 h 45"/>
                  <a:gd name="T104" fmla="*/ 67 w 72"/>
                  <a:gd name="T105" fmla="*/ 8 h 45"/>
                  <a:gd name="T106" fmla="*/ 61 w 72"/>
                  <a:gd name="T10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5">
                    <a:moveTo>
                      <a:pt x="68" y="4"/>
                    </a:moveTo>
                    <a:cubicBezTo>
                      <a:pt x="67" y="4"/>
                      <a:pt x="70" y="3"/>
                      <a:pt x="70" y="3"/>
                    </a:cubicBezTo>
                    <a:cubicBezTo>
                      <a:pt x="66" y="4"/>
                      <a:pt x="69" y="0"/>
                      <a:pt x="65" y="3"/>
                    </a:cubicBezTo>
                    <a:cubicBezTo>
                      <a:pt x="64" y="3"/>
                      <a:pt x="63" y="5"/>
                      <a:pt x="63" y="6"/>
                    </a:cubicBezTo>
                    <a:cubicBezTo>
                      <a:pt x="62" y="6"/>
                      <a:pt x="61" y="6"/>
                      <a:pt x="61" y="6"/>
                    </a:cubicBezTo>
                    <a:cubicBezTo>
                      <a:pt x="59" y="4"/>
                      <a:pt x="51" y="2"/>
                      <a:pt x="54" y="4"/>
                    </a:cubicBezTo>
                    <a:cubicBezTo>
                      <a:pt x="55" y="4"/>
                      <a:pt x="56" y="5"/>
                      <a:pt x="56" y="5"/>
                    </a:cubicBezTo>
                    <a:cubicBezTo>
                      <a:pt x="56" y="5"/>
                      <a:pt x="56" y="5"/>
                      <a:pt x="56" y="5"/>
                    </a:cubicBezTo>
                    <a:cubicBezTo>
                      <a:pt x="57" y="6"/>
                      <a:pt x="57" y="6"/>
                      <a:pt x="57" y="6"/>
                    </a:cubicBezTo>
                    <a:cubicBezTo>
                      <a:pt x="57" y="6"/>
                      <a:pt x="55" y="5"/>
                      <a:pt x="55" y="4"/>
                    </a:cubicBezTo>
                    <a:cubicBezTo>
                      <a:pt x="55" y="5"/>
                      <a:pt x="55" y="6"/>
                      <a:pt x="54" y="6"/>
                    </a:cubicBezTo>
                    <a:cubicBezTo>
                      <a:pt x="55" y="7"/>
                      <a:pt x="54" y="6"/>
                      <a:pt x="55" y="8"/>
                    </a:cubicBezTo>
                    <a:cubicBezTo>
                      <a:pt x="55" y="7"/>
                      <a:pt x="55" y="7"/>
                      <a:pt x="55" y="7"/>
                    </a:cubicBezTo>
                    <a:cubicBezTo>
                      <a:pt x="55" y="8"/>
                      <a:pt x="55" y="8"/>
                      <a:pt x="53" y="7"/>
                    </a:cubicBezTo>
                    <a:cubicBezTo>
                      <a:pt x="50" y="7"/>
                      <a:pt x="49" y="9"/>
                      <a:pt x="47" y="10"/>
                    </a:cubicBezTo>
                    <a:cubicBezTo>
                      <a:pt x="46" y="12"/>
                      <a:pt x="45" y="14"/>
                      <a:pt x="43" y="16"/>
                    </a:cubicBezTo>
                    <a:cubicBezTo>
                      <a:pt x="44" y="19"/>
                      <a:pt x="43" y="18"/>
                      <a:pt x="44" y="21"/>
                    </a:cubicBezTo>
                    <a:cubicBezTo>
                      <a:pt x="44" y="20"/>
                      <a:pt x="44" y="20"/>
                      <a:pt x="44" y="20"/>
                    </a:cubicBezTo>
                    <a:cubicBezTo>
                      <a:pt x="44" y="22"/>
                      <a:pt x="43" y="20"/>
                      <a:pt x="42" y="19"/>
                    </a:cubicBezTo>
                    <a:cubicBezTo>
                      <a:pt x="43" y="21"/>
                      <a:pt x="42" y="20"/>
                      <a:pt x="43" y="22"/>
                    </a:cubicBezTo>
                    <a:cubicBezTo>
                      <a:pt x="44" y="23"/>
                      <a:pt x="41" y="19"/>
                      <a:pt x="42" y="20"/>
                    </a:cubicBezTo>
                    <a:cubicBezTo>
                      <a:pt x="41" y="20"/>
                      <a:pt x="42" y="21"/>
                      <a:pt x="42" y="21"/>
                    </a:cubicBezTo>
                    <a:cubicBezTo>
                      <a:pt x="42" y="23"/>
                      <a:pt x="41" y="20"/>
                      <a:pt x="40" y="18"/>
                    </a:cubicBezTo>
                    <a:cubicBezTo>
                      <a:pt x="39" y="19"/>
                      <a:pt x="39" y="22"/>
                      <a:pt x="38" y="21"/>
                    </a:cubicBezTo>
                    <a:cubicBezTo>
                      <a:pt x="38" y="21"/>
                      <a:pt x="38" y="22"/>
                      <a:pt x="38" y="22"/>
                    </a:cubicBezTo>
                    <a:cubicBezTo>
                      <a:pt x="37" y="19"/>
                      <a:pt x="38" y="23"/>
                      <a:pt x="38" y="22"/>
                    </a:cubicBezTo>
                    <a:cubicBezTo>
                      <a:pt x="37" y="21"/>
                      <a:pt x="37" y="21"/>
                      <a:pt x="37" y="21"/>
                    </a:cubicBezTo>
                    <a:cubicBezTo>
                      <a:pt x="36" y="20"/>
                      <a:pt x="37" y="22"/>
                      <a:pt x="36" y="21"/>
                    </a:cubicBezTo>
                    <a:cubicBezTo>
                      <a:pt x="36" y="21"/>
                      <a:pt x="36" y="21"/>
                      <a:pt x="36" y="21"/>
                    </a:cubicBezTo>
                    <a:cubicBezTo>
                      <a:pt x="36" y="23"/>
                      <a:pt x="35" y="20"/>
                      <a:pt x="35" y="21"/>
                    </a:cubicBezTo>
                    <a:cubicBezTo>
                      <a:pt x="35" y="20"/>
                      <a:pt x="35" y="21"/>
                      <a:pt x="35" y="20"/>
                    </a:cubicBezTo>
                    <a:cubicBezTo>
                      <a:pt x="36" y="24"/>
                      <a:pt x="34" y="19"/>
                      <a:pt x="34" y="21"/>
                    </a:cubicBezTo>
                    <a:cubicBezTo>
                      <a:pt x="34" y="21"/>
                      <a:pt x="34" y="21"/>
                      <a:pt x="34" y="21"/>
                    </a:cubicBezTo>
                    <a:cubicBezTo>
                      <a:pt x="34" y="21"/>
                      <a:pt x="34" y="20"/>
                      <a:pt x="32" y="22"/>
                    </a:cubicBezTo>
                    <a:cubicBezTo>
                      <a:pt x="32" y="22"/>
                      <a:pt x="31" y="19"/>
                      <a:pt x="30" y="21"/>
                    </a:cubicBezTo>
                    <a:cubicBezTo>
                      <a:pt x="30" y="22"/>
                      <a:pt x="30" y="22"/>
                      <a:pt x="30" y="22"/>
                    </a:cubicBezTo>
                    <a:cubicBezTo>
                      <a:pt x="30" y="22"/>
                      <a:pt x="30" y="21"/>
                      <a:pt x="30" y="21"/>
                    </a:cubicBezTo>
                    <a:cubicBezTo>
                      <a:pt x="30" y="22"/>
                      <a:pt x="30" y="20"/>
                      <a:pt x="29" y="20"/>
                    </a:cubicBezTo>
                    <a:cubicBezTo>
                      <a:pt x="29" y="21"/>
                      <a:pt x="29" y="21"/>
                      <a:pt x="29" y="22"/>
                    </a:cubicBezTo>
                    <a:cubicBezTo>
                      <a:pt x="29" y="20"/>
                      <a:pt x="28" y="23"/>
                      <a:pt x="27" y="21"/>
                    </a:cubicBezTo>
                    <a:cubicBezTo>
                      <a:pt x="27" y="25"/>
                      <a:pt x="27" y="23"/>
                      <a:pt x="27" y="24"/>
                    </a:cubicBezTo>
                    <a:cubicBezTo>
                      <a:pt x="27" y="24"/>
                      <a:pt x="27" y="23"/>
                      <a:pt x="27" y="22"/>
                    </a:cubicBezTo>
                    <a:cubicBezTo>
                      <a:pt x="26" y="22"/>
                      <a:pt x="26" y="22"/>
                      <a:pt x="26" y="21"/>
                    </a:cubicBezTo>
                    <a:cubicBezTo>
                      <a:pt x="26" y="22"/>
                      <a:pt x="25" y="24"/>
                      <a:pt x="25" y="23"/>
                    </a:cubicBezTo>
                    <a:cubicBezTo>
                      <a:pt x="25" y="21"/>
                      <a:pt x="25" y="23"/>
                      <a:pt x="25" y="22"/>
                    </a:cubicBezTo>
                    <a:cubicBezTo>
                      <a:pt x="24" y="24"/>
                      <a:pt x="24" y="25"/>
                      <a:pt x="24" y="25"/>
                    </a:cubicBezTo>
                    <a:cubicBezTo>
                      <a:pt x="24" y="22"/>
                      <a:pt x="24" y="22"/>
                      <a:pt x="24" y="22"/>
                    </a:cubicBezTo>
                    <a:cubicBezTo>
                      <a:pt x="23" y="23"/>
                      <a:pt x="23" y="20"/>
                      <a:pt x="21" y="23"/>
                    </a:cubicBezTo>
                    <a:cubicBezTo>
                      <a:pt x="22" y="22"/>
                      <a:pt x="22" y="22"/>
                      <a:pt x="22" y="22"/>
                    </a:cubicBezTo>
                    <a:cubicBezTo>
                      <a:pt x="20" y="23"/>
                      <a:pt x="20" y="21"/>
                      <a:pt x="18" y="24"/>
                    </a:cubicBezTo>
                    <a:cubicBezTo>
                      <a:pt x="18" y="23"/>
                      <a:pt x="18" y="22"/>
                      <a:pt x="18" y="22"/>
                    </a:cubicBezTo>
                    <a:cubicBezTo>
                      <a:pt x="17" y="24"/>
                      <a:pt x="17" y="23"/>
                      <a:pt x="16" y="25"/>
                    </a:cubicBezTo>
                    <a:cubicBezTo>
                      <a:pt x="16" y="25"/>
                      <a:pt x="16" y="24"/>
                      <a:pt x="16" y="24"/>
                    </a:cubicBezTo>
                    <a:cubicBezTo>
                      <a:pt x="16" y="23"/>
                      <a:pt x="17" y="21"/>
                      <a:pt x="16" y="23"/>
                    </a:cubicBezTo>
                    <a:cubicBezTo>
                      <a:pt x="16" y="22"/>
                      <a:pt x="16" y="22"/>
                      <a:pt x="16" y="22"/>
                    </a:cubicBezTo>
                    <a:cubicBezTo>
                      <a:pt x="15" y="23"/>
                      <a:pt x="14" y="24"/>
                      <a:pt x="15" y="23"/>
                    </a:cubicBezTo>
                    <a:cubicBezTo>
                      <a:pt x="14" y="24"/>
                      <a:pt x="13" y="24"/>
                      <a:pt x="13" y="26"/>
                    </a:cubicBezTo>
                    <a:cubicBezTo>
                      <a:pt x="12" y="26"/>
                      <a:pt x="14" y="23"/>
                      <a:pt x="13" y="25"/>
                    </a:cubicBezTo>
                    <a:cubicBezTo>
                      <a:pt x="14" y="23"/>
                      <a:pt x="14" y="23"/>
                      <a:pt x="14" y="23"/>
                    </a:cubicBezTo>
                    <a:cubicBezTo>
                      <a:pt x="14" y="22"/>
                      <a:pt x="12" y="23"/>
                      <a:pt x="11" y="23"/>
                    </a:cubicBezTo>
                    <a:cubicBezTo>
                      <a:pt x="12" y="21"/>
                      <a:pt x="10" y="23"/>
                      <a:pt x="11" y="22"/>
                    </a:cubicBezTo>
                    <a:cubicBezTo>
                      <a:pt x="10" y="23"/>
                      <a:pt x="11" y="21"/>
                      <a:pt x="9" y="23"/>
                    </a:cubicBezTo>
                    <a:cubicBezTo>
                      <a:pt x="10" y="22"/>
                      <a:pt x="10" y="22"/>
                      <a:pt x="10" y="22"/>
                    </a:cubicBezTo>
                    <a:cubicBezTo>
                      <a:pt x="10" y="22"/>
                      <a:pt x="10" y="21"/>
                      <a:pt x="10" y="21"/>
                    </a:cubicBezTo>
                    <a:cubicBezTo>
                      <a:pt x="10" y="20"/>
                      <a:pt x="8" y="21"/>
                      <a:pt x="8" y="22"/>
                    </a:cubicBezTo>
                    <a:cubicBezTo>
                      <a:pt x="9" y="21"/>
                      <a:pt x="9" y="21"/>
                      <a:pt x="9" y="21"/>
                    </a:cubicBezTo>
                    <a:cubicBezTo>
                      <a:pt x="8" y="21"/>
                      <a:pt x="6" y="22"/>
                      <a:pt x="5" y="23"/>
                    </a:cubicBezTo>
                    <a:cubicBezTo>
                      <a:pt x="6" y="22"/>
                      <a:pt x="5" y="23"/>
                      <a:pt x="5" y="22"/>
                    </a:cubicBezTo>
                    <a:cubicBezTo>
                      <a:pt x="6" y="22"/>
                      <a:pt x="8" y="21"/>
                      <a:pt x="9" y="20"/>
                    </a:cubicBezTo>
                    <a:cubicBezTo>
                      <a:pt x="10" y="20"/>
                      <a:pt x="6" y="21"/>
                      <a:pt x="8" y="20"/>
                    </a:cubicBezTo>
                    <a:cubicBezTo>
                      <a:pt x="9" y="20"/>
                      <a:pt x="8" y="20"/>
                      <a:pt x="6" y="21"/>
                    </a:cubicBezTo>
                    <a:cubicBezTo>
                      <a:pt x="8" y="20"/>
                      <a:pt x="8" y="20"/>
                      <a:pt x="8" y="20"/>
                    </a:cubicBezTo>
                    <a:cubicBezTo>
                      <a:pt x="8" y="20"/>
                      <a:pt x="8" y="20"/>
                      <a:pt x="7" y="20"/>
                    </a:cubicBezTo>
                    <a:cubicBezTo>
                      <a:pt x="7" y="20"/>
                      <a:pt x="7" y="20"/>
                      <a:pt x="7" y="20"/>
                    </a:cubicBezTo>
                    <a:cubicBezTo>
                      <a:pt x="5" y="21"/>
                      <a:pt x="5" y="20"/>
                      <a:pt x="3" y="21"/>
                    </a:cubicBezTo>
                    <a:cubicBezTo>
                      <a:pt x="4" y="21"/>
                      <a:pt x="4" y="21"/>
                      <a:pt x="4" y="21"/>
                    </a:cubicBezTo>
                    <a:cubicBezTo>
                      <a:pt x="3" y="22"/>
                      <a:pt x="2" y="22"/>
                      <a:pt x="3" y="21"/>
                    </a:cubicBezTo>
                    <a:cubicBezTo>
                      <a:pt x="5" y="20"/>
                      <a:pt x="6" y="20"/>
                      <a:pt x="7" y="20"/>
                    </a:cubicBezTo>
                    <a:cubicBezTo>
                      <a:pt x="3" y="21"/>
                      <a:pt x="3" y="21"/>
                      <a:pt x="3" y="21"/>
                    </a:cubicBezTo>
                    <a:cubicBezTo>
                      <a:pt x="4" y="20"/>
                      <a:pt x="3" y="21"/>
                      <a:pt x="2" y="21"/>
                    </a:cubicBezTo>
                    <a:cubicBezTo>
                      <a:pt x="3" y="21"/>
                      <a:pt x="3" y="21"/>
                      <a:pt x="3" y="21"/>
                    </a:cubicBezTo>
                    <a:cubicBezTo>
                      <a:pt x="1" y="22"/>
                      <a:pt x="1" y="22"/>
                      <a:pt x="1" y="22"/>
                    </a:cubicBezTo>
                    <a:cubicBezTo>
                      <a:pt x="2" y="22"/>
                      <a:pt x="1" y="23"/>
                      <a:pt x="2" y="23"/>
                    </a:cubicBezTo>
                    <a:cubicBezTo>
                      <a:pt x="4" y="22"/>
                      <a:pt x="4" y="22"/>
                      <a:pt x="4" y="22"/>
                    </a:cubicBezTo>
                    <a:cubicBezTo>
                      <a:pt x="4" y="22"/>
                      <a:pt x="6" y="21"/>
                      <a:pt x="4" y="22"/>
                    </a:cubicBezTo>
                    <a:cubicBezTo>
                      <a:pt x="2" y="23"/>
                      <a:pt x="2" y="23"/>
                      <a:pt x="2" y="23"/>
                    </a:cubicBezTo>
                    <a:cubicBezTo>
                      <a:pt x="3" y="23"/>
                      <a:pt x="3" y="23"/>
                      <a:pt x="3" y="23"/>
                    </a:cubicBezTo>
                    <a:cubicBezTo>
                      <a:pt x="1" y="25"/>
                      <a:pt x="1" y="25"/>
                      <a:pt x="1" y="25"/>
                    </a:cubicBezTo>
                    <a:cubicBezTo>
                      <a:pt x="4" y="23"/>
                      <a:pt x="2" y="25"/>
                      <a:pt x="3" y="24"/>
                    </a:cubicBezTo>
                    <a:cubicBezTo>
                      <a:pt x="2" y="25"/>
                      <a:pt x="2" y="25"/>
                      <a:pt x="2" y="25"/>
                    </a:cubicBezTo>
                    <a:cubicBezTo>
                      <a:pt x="2" y="26"/>
                      <a:pt x="4" y="24"/>
                      <a:pt x="4" y="24"/>
                    </a:cubicBezTo>
                    <a:cubicBezTo>
                      <a:pt x="4" y="24"/>
                      <a:pt x="1" y="26"/>
                      <a:pt x="1" y="27"/>
                    </a:cubicBezTo>
                    <a:cubicBezTo>
                      <a:pt x="1" y="27"/>
                      <a:pt x="3" y="26"/>
                      <a:pt x="2" y="28"/>
                    </a:cubicBezTo>
                    <a:cubicBezTo>
                      <a:pt x="2" y="28"/>
                      <a:pt x="4" y="28"/>
                      <a:pt x="5" y="27"/>
                    </a:cubicBezTo>
                    <a:cubicBezTo>
                      <a:pt x="5" y="28"/>
                      <a:pt x="3" y="29"/>
                      <a:pt x="4" y="29"/>
                    </a:cubicBezTo>
                    <a:cubicBezTo>
                      <a:pt x="3" y="29"/>
                      <a:pt x="2" y="30"/>
                      <a:pt x="2" y="31"/>
                    </a:cubicBezTo>
                    <a:cubicBezTo>
                      <a:pt x="3" y="30"/>
                      <a:pt x="2" y="32"/>
                      <a:pt x="4" y="30"/>
                    </a:cubicBezTo>
                    <a:cubicBezTo>
                      <a:pt x="4" y="30"/>
                      <a:pt x="4" y="31"/>
                      <a:pt x="5" y="31"/>
                    </a:cubicBezTo>
                    <a:cubicBezTo>
                      <a:pt x="4" y="31"/>
                      <a:pt x="3" y="33"/>
                      <a:pt x="3" y="33"/>
                    </a:cubicBezTo>
                    <a:cubicBezTo>
                      <a:pt x="4" y="32"/>
                      <a:pt x="5" y="32"/>
                      <a:pt x="5" y="32"/>
                    </a:cubicBezTo>
                    <a:cubicBezTo>
                      <a:pt x="6" y="31"/>
                      <a:pt x="6" y="31"/>
                      <a:pt x="7" y="29"/>
                    </a:cubicBezTo>
                    <a:cubicBezTo>
                      <a:pt x="7" y="29"/>
                      <a:pt x="8" y="28"/>
                      <a:pt x="8" y="29"/>
                    </a:cubicBezTo>
                    <a:cubicBezTo>
                      <a:pt x="7" y="30"/>
                      <a:pt x="5" y="32"/>
                      <a:pt x="6" y="33"/>
                    </a:cubicBezTo>
                    <a:cubicBezTo>
                      <a:pt x="4" y="35"/>
                      <a:pt x="5" y="32"/>
                      <a:pt x="4" y="34"/>
                    </a:cubicBezTo>
                    <a:cubicBezTo>
                      <a:pt x="2" y="36"/>
                      <a:pt x="2" y="36"/>
                      <a:pt x="2" y="35"/>
                    </a:cubicBezTo>
                    <a:cubicBezTo>
                      <a:pt x="0" y="36"/>
                      <a:pt x="2" y="35"/>
                      <a:pt x="1" y="37"/>
                    </a:cubicBezTo>
                    <a:cubicBezTo>
                      <a:pt x="1" y="37"/>
                      <a:pt x="2" y="36"/>
                      <a:pt x="3" y="36"/>
                    </a:cubicBezTo>
                    <a:cubicBezTo>
                      <a:pt x="4" y="35"/>
                      <a:pt x="4" y="35"/>
                      <a:pt x="4" y="34"/>
                    </a:cubicBezTo>
                    <a:cubicBezTo>
                      <a:pt x="6" y="32"/>
                      <a:pt x="4" y="36"/>
                      <a:pt x="4" y="36"/>
                    </a:cubicBezTo>
                    <a:cubicBezTo>
                      <a:pt x="3" y="36"/>
                      <a:pt x="3" y="36"/>
                      <a:pt x="3" y="36"/>
                    </a:cubicBezTo>
                    <a:cubicBezTo>
                      <a:pt x="3" y="37"/>
                      <a:pt x="4" y="36"/>
                      <a:pt x="4" y="36"/>
                    </a:cubicBezTo>
                    <a:cubicBezTo>
                      <a:pt x="3" y="39"/>
                      <a:pt x="4" y="36"/>
                      <a:pt x="3" y="38"/>
                    </a:cubicBezTo>
                    <a:cubicBezTo>
                      <a:pt x="1" y="40"/>
                      <a:pt x="1" y="40"/>
                      <a:pt x="1" y="40"/>
                    </a:cubicBezTo>
                    <a:cubicBezTo>
                      <a:pt x="2" y="41"/>
                      <a:pt x="3" y="38"/>
                      <a:pt x="3" y="39"/>
                    </a:cubicBezTo>
                    <a:cubicBezTo>
                      <a:pt x="2" y="40"/>
                      <a:pt x="2" y="40"/>
                      <a:pt x="2" y="40"/>
                    </a:cubicBezTo>
                    <a:cubicBezTo>
                      <a:pt x="3" y="39"/>
                      <a:pt x="3" y="39"/>
                      <a:pt x="3" y="39"/>
                    </a:cubicBezTo>
                    <a:cubicBezTo>
                      <a:pt x="4" y="38"/>
                      <a:pt x="5" y="37"/>
                      <a:pt x="4" y="37"/>
                    </a:cubicBezTo>
                    <a:cubicBezTo>
                      <a:pt x="6" y="34"/>
                      <a:pt x="5" y="37"/>
                      <a:pt x="6" y="36"/>
                    </a:cubicBezTo>
                    <a:cubicBezTo>
                      <a:pt x="7" y="35"/>
                      <a:pt x="5" y="36"/>
                      <a:pt x="6" y="35"/>
                    </a:cubicBezTo>
                    <a:cubicBezTo>
                      <a:pt x="7" y="33"/>
                      <a:pt x="7" y="34"/>
                      <a:pt x="8" y="33"/>
                    </a:cubicBezTo>
                    <a:cubicBezTo>
                      <a:pt x="8" y="34"/>
                      <a:pt x="7" y="35"/>
                      <a:pt x="6" y="36"/>
                    </a:cubicBezTo>
                    <a:cubicBezTo>
                      <a:pt x="6" y="36"/>
                      <a:pt x="6" y="36"/>
                      <a:pt x="6" y="36"/>
                    </a:cubicBezTo>
                    <a:cubicBezTo>
                      <a:pt x="5" y="37"/>
                      <a:pt x="5" y="39"/>
                      <a:pt x="4" y="40"/>
                    </a:cubicBezTo>
                    <a:cubicBezTo>
                      <a:pt x="4" y="41"/>
                      <a:pt x="5" y="38"/>
                      <a:pt x="5" y="39"/>
                    </a:cubicBezTo>
                    <a:cubicBezTo>
                      <a:pt x="5" y="39"/>
                      <a:pt x="6" y="37"/>
                      <a:pt x="6" y="37"/>
                    </a:cubicBezTo>
                    <a:cubicBezTo>
                      <a:pt x="9" y="33"/>
                      <a:pt x="5" y="40"/>
                      <a:pt x="6" y="39"/>
                    </a:cubicBezTo>
                    <a:cubicBezTo>
                      <a:pt x="7" y="37"/>
                      <a:pt x="9" y="36"/>
                      <a:pt x="10" y="33"/>
                    </a:cubicBezTo>
                    <a:cubicBezTo>
                      <a:pt x="10" y="32"/>
                      <a:pt x="11" y="32"/>
                      <a:pt x="11" y="32"/>
                    </a:cubicBezTo>
                    <a:cubicBezTo>
                      <a:pt x="10" y="34"/>
                      <a:pt x="10" y="34"/>
                      <a:pt x="9" y="35"/>
                    </a:cubicBezTo>
                    <a:cubicBezTo>
                      <a:pt x="9" y="35"/>
                      <a:pt x="9" y="35"/>
                      <a:pt x="9" y="35"/>
                    </a:cubicBezTo>
                    <a:cubicBezTo>
                      <a:pt x="8" y="38"/>
                      <a:pt x="8" y="38"/>
                      <a:pt x="8" y="38"/>
                    </a:cubicBezTo>
                    <a:cubicBezTo>
                      <a:pt x="7" y="39"/>
                      <a:pt x="7" y="40"/>
                      <a:pt x="7" y="41"/>
                    </a:cubicBezTo>
                    <a:cubicBezTo>
                      <a:pt x="8" y="41"/>
                      <a:pt x="8" y="40"/>
                      <a:pt x="8" y="39"/>
                    </a:cubicBezTo>
                    <a:cubicBezTo>
                      <a:pt x="8" y="40"/>
                      <a:pt x="7" y="41"/>
                      <a:pt x="8" y="41"/>
                    </a:cubicBezTo>
                    <a:cubicBezTo>
                      <a:pt x="8" y="40"/>
                      <a:pt x="9" y="38"/>
                      <a:pt x="9" y="38"/>
                    </a:cubicBezTo>
                    <a:cubicBezTo>
                      <a:pt x="10" y="38"/>
                      <a:pt x="9" y="40"/>
                      <a:pt x="9" y="41"/>
                    </a:cubicBezTo>
                    <a:cubicBezTo>
                      <a:pt x="8" y="42"/>
                      <a:pt x="8" y="42"/>
                      <a:pt x="8" y="42"/>
                    </a:cubicBezTo>
                    <a:cubicBezTo>
                      <a:pt x="9" y="41"/>
                      <a:pt x="8" y="43"/>
                      <a:pt x="8" y="42"/>
                    </a:cubicBezTo>
                    <a:cubicBezTo>
                      <a:pt x="9" y="41"/>
                      <a:pt x="9" y="40"/>
                      <a:pt x="10" y="38"/>
                    </a:cubicBezTo>
                    <a:cubicBezTo>
                      <a:pt x="11" y="38"/>
                      <a:pt x="10" y="40"/>
                      <a:pt x="10" y="39"/>
                    </a:cubicBezTo>
                    <a:cubicBezTo>
                      <a:pt x="9" y="40"/>
                      <a:pt x="9" y="40"/>
                      <a:pt x="9" y="40"/>
                    </a:cubicBezTo>
                    <a:cubicBezTo>
                      <a:pt x="10" y="40"/>
                      <a:pt x="8" y="43"/>
                      <a:pt x="9" y="43"/>
                    </a:cubicBezTo>
                    <a:cubicBezTo>
                      <a:pt x="10" y="41"/>
                      <a:pt x="10" y="41"/>
                      <a:pt x="10" y="41"/>
                    </a:cubicBezTo>
                    <a:cubicBezTo>
                      <a:pt x="9" y="43"/>
                      <a:pt x="9" y="43"/>
                      <a:pt x="9" y="43"/>
                    </a:cubicBezTo>
                    <a:cubicBezTo>
                      <a:pt x="10" y="42"/>
                      <a:pt x="10" y="42"/>
                      <a:pt x="10" y="42"/>
                    </a:cubicBezTo>
                    <a:cubicBezTo>
                      <a:pt x="10" y="43"/>
                      <a:pt x="10" y="43"/>
                      <a:pt x="10" y="43"/>
                    </a:cubicBezTo>
                    <a:cubicBezTo>
                      <a:pt x="10" y="42"/>
                      <a:pt x="11" y="40"/>
                      <a:pt x="11" y="42"/>
                    </a:cubicBezTo>
                    <a:cubicBezTo>
                      <a:pt x="12" y="40"/>
                      <a:pt x="11" y="42"/>
                      <a:pt x="11" y="41"/>
                    </a:cubicBezTo>
                    <a:cubicBezTo>
                      <a:pt x="11" y="39"/>
                      <a:pt x="12" y="39"/>
                      <a:pt x="12" y="39"/>
                    </a:cubicBezTo>
                    <a:cubicBezTo>
                      <a:pt x="11" y="42"/>
                      <a:pt x="12" y="39"/>
                      <a:pt x="12" y="40"/>
                    </a:cubicBezTo>
                    <a:cubicBezTo>
                      <a:pt x="12" y="41"/>
                      <a:pt x="12" y="41"/>
                      <a:pt x="12" y="42"/>
                    </a:cubicBezTo>
                    <a:cubicBezTo>
                      <a:pt x="13" y="40"/>
                      <a:pt x="13" y="40"/>
                      <a:pt x="13" y="40"/>
                    </a:cubicBezTo>
                    <a:cubicBezTo>
                      <a:pt x="12" y="43"/>
                      <a:pt x="13" y="39"/>
                      <a:pt x="13" y="41"/>
                    </a:cubicBezTo>
                    <a:cubicBezTo>
                      <a:pt x="13" y="42"/>
                      <a:pt x="12" y="43"/>
                      <a:pt x="12" y="43"/>
                    </a:cubicBezTo>
                    <a:cubicBezTo>
                      <a:pt x="13" y="41"/>
                      <a:pt x="14" y="40"/>
                      <a:pt x="14" y="39"/>
                    </a:cubicBezTo>
                    <a:cubicBezTo>
                      <a:pt x="14" y="40"/>
                      <a:pt x="13" y="42"/>
                      <a:pt x="13" y="44"/>
                    </a:cubicBezTo>
                    <a:cubicBezTo>
                      <a:pt x="14" y="42"/>
                      <a:pt x="13" y="45"/>
                      <a:pt x="14" y="43"/>
                    </a:cubicBezTo>
                    <a:cubicBezTo>
                      <a:pt x="14" y="42"/>
                      <a:pt x="14" y="41"/>
                      <a:pt x="15" y="40"/>
                    </a:cubicBezTo>
                    <a:cubicBezTo>
                      <a:pt x="15" y="40"/>
                      <a:pt x="14" y="41"/>
                      <a:pt x="14" y="42"/>
                    </a:cubicBezTo>
                    <a:cubicBezTo>
                      <a:pt x="14" y="42"/>
                      <a:pt x="15" y="40"/>
                      <a:pt x="15" y="39"/>
                    </a:cubicBezTo>
                    <a:cubicBezTo>
                      <a:pt x="15" y="39"/>
                      <a:pt x="16" y="37"/>
                      <a:pt x="16" y="39"/>
                    </a:cubicBezTo>
                    <a:cubicBezTo>
                      <a:pt x="16" y="40"/>
                      <a:pt x="15" y="39"/>
                      <a:pt x="15" y="40"/>
                    </a:cubicBezTo>
                    <a:cubicBezTo>
                      <a:pt x="16" y="41"/>
                      <a:pt x="17" y="37"/>
                      <a:pt x="17" y="36"/>
                    </a:cubicBezTo>
                    <a:cubicBezTo>
                      <a:pt x="17" y="35"/>
                      <a:pt x="18" y="32"/>
                      <a:pt x="19" y="31"/>
                    </a:cubicBezTo>
                    <a:cubicBezTo>
                      <a:pt x="19" y="32"/>
                      <a:pt x="18" y="32"/>
                      <a:pt x="18" y="34"/>
                    </a:cubicBezTo>
                    <a:cubicBezTo>
                      <a:pt x="18" y="34"/>
                      <a:pt x="18" y="34"/>
                      <a:pt x="18" y="34"/>
                    </a:cubicBezTo>
                    <a:cubicBezTo>
                      <a:pt x="18" y="37"/>
                      <a:pt x="16" y="39"/>
                      <a:pt x="16" y="41"/>
                    </a:cubicBezTo>
                    <a:cubicBezTo>
                      <a:pt x="16" y="40"/>
                      <a:pt x="16" y="40"/>
                      <a:pt x="16" y="40"/>
                    </a:cubicBezTo>
                    <a:cubicBezTo>
                      <a:pt x="16" y="43"/>
                      <a:pt x="16" y="43"/>
                      <a:pt x="16" y="43"/>
                    </a:cubicBezTo>
                    <a:cubicBezTo>
                      <a:pt x="16" y="41"/>
                      <a:pt x="16" y="43"/>
                      <a:pt x="16" y="42"/>
                    </a:cubicBezTo>
                    <a:cubicBezTo>
                      <a:pt x="17" y="41"/>
                      <a:pt x="16" y="43"/>
                      <a:pt x="16" y="41"/>
                    </a:cubicBezTo>
                    <a:cubicBezTo>
                      <a:pt x="17" y="41"/>
                      <a:pt x="18" y="38"/>
                      <a:pt x="18" y="39"/>
                    </a:cubicBezTo>
                    <a:cubicBezTo>
                      <a:pt x="17" y="43"/>
                      <a:pt x="17" y="43"/>
                      <a:pt x="17" y="43"/>
                    </a:cubicBezTo>
                    <a:cubicBezTo>
                      <a:pt x="17" y="43"/>
                      <a:pt x="17" y="41"/>
                      <a:pt x="17" y="42"/>
                    </a:cubicBezTo>
                    <a:cubicBezTo>
                      <a:pt x="17" y="43"/>
                      <a:pt x="17" y="43"/>
                      <a:pt x="17" y="43"/>
                    </a:cubicBezTo>
                    <a:cubicBezTo>
                      <a:pt x="18" y="43"/>
                      <a:pt x="19" y="43"/>
                      <a:pt x="21" y="39"/>
                    </a:cubicBezTo>
                    <a:cubicBezTo>
                      <a:pt x="21" y="41"/>
                      <a:pt x="21" y="41"/>
                      <a:pt x="21" y="42"/>
                    </a:cubicBezTo>
                    <a:cubicBezTo>
                      <a:pt x="21" y="42"/>
                      <a:pt x="22" y="41"/>
                      <a:pt x="22" y="41"/>
                    </a:cubicBezTo>
                    <a:cubicBezTo>
                      <a:pt x="22" y="43"/>
                      <a:pt x="22" y="43"/>
                      <a:pt x="22" y="43"/>
                    </a:cubicBezTo>
                    <a:cubicBezTo>
                      <a:pt x="22" y="44"/>
                      <a:pt x="23" y="42"/>
                      <a:pt x="23" y="41"/>
                    </a:cubicBezTo>
                    <a:cubicBezTo>
                      <a:pt x="23" y="42"/>
                      <a:pt x="23" y="42"/>
                      <a:pt x="23" y="42"/>
                    </a:cubicBezTo>
                    <a:cubicBezTo>
                      <a:pt x="23" y="44"/>
                      <a:pt x="23" y="41"/>
                      <a:pt x="23" y="41"/>
                    </a:cubicBezTo>
                    <a:cubicBezTo>
                      <a:pt x="23" y="42"/>
                      <a:pt x="23" y="42"/>
                      <a:pt x="23" y="42"/>
                    </a:cubicBezTo>
                    <a:cubicBezTo>
                      <a:pt x="24" y="41"/>
                      <a:pt x="24" y="41"/>
                      <a:pt x="24" y="41"/>
                    </a:cubicBezTo>
                    <a:cubicBezTo>
                      <a:pt x="24" y="40"/>
                      <a:pt x="24" y="41"/>
                      <a:pt x="24" y="43"/>
                    </a:cubicBezTo>
                    <a:cubicBezTo>
                      <a:pt x="24" y="41"/>
                      <a:pt x="24" y="41"/>
                      <a:pt x="24" y="41"/>
                    </a:cubicBezTo>
                    <a:cubicBezTo>
                      <a:pt x="24" y="43"/>
                      <a:pt x="25" y="43"/>
                      <a:pt x="26" y="42"/>
                    </a:cubicBezTo>
                    <a:cubicBezTo>
                      <a:pt x="25" y="42"/>
                      <a:pt x="25" y="41"/>
                      <a:pt x="26" y="39"/>
                    </a:cubicBezTo>
                    <a:cubicBezTo>
                      <a:pt x="26" y="37"/>
                      <a:pt x="26" y="40"/>
                      <a:pt x="26" y="39"/>
                    </a:cubicBezTo>
                    <a:cubicBezTo>
                      <a:pt x="26" y="41"/>
                      <a:pt x="26" y="41"/>
                      <a:pt x="26" y="41"/>
                    </a:cubicBezTo>
                    <a:cubicBezTo>
                      <a:pt x="26" y="44"/>
                      <a:pt x="27" y="42"/>
                      <a:pt x="28" y="42"/>
                    </a:cubicBezTo>
                    <a:cubicBezTo>
                      <a:pt x="28" y="41"/>
                      <a:pt x="28" y="41"/>
                      <a:pt x="28" y="41"/>
                    </a:cubicBezTo>
                    <a:cubicBezTo>
                      <a:pt x="28" y="43"/>
                      <a:pt x="29" y="41"/>
                      <a:pt x="30" y="42"/>
                    </a:cubicBezTo>
                    <a:cubicBezTo>
                      <a:pt x="30" y="41"/>
                      <a:pt x="30" y="38"/>
                      <a:pt x="30" y="38"/>
                    </a:cubicBezTo>
                    <a:cubicBezTo>
                      <a:pt x="30" y="36"/>
                      <a:pt x="30" y="41"/>
                      <a:pt x="30" y="42"/>
                    </a:cubicBezTo>
                    <a:cubicBezTo>
                      <a:pt x="31" y="41"/>
                      <a:pt x="31" y="41"/>
                      <a:pt x="31" y="41"/>
                    </a:cubicBezTo>
                    <a:cubicBezTo>
                      <a:pt x="31" y="41"/>
                      <a:pt x="31" y="41"/>
                      <a:pt x="31" y="41"/>
                    </a:cubicBezTo>
                    <a:cubicBezTo>
                      <a:pt x="31" y="40"/>
                      <a:pt x="31" y="39"/>
                      <a:pt x="31" y="40"/>
                    </a:cubicBezTo>
                    <a:cubicBezTo>
                      <a:pt x="31" y="41"/>
                      <a:pt x="31" y="41"/>
                      <a:pt x="31" y="41"/>
                    </a:cubicBezTo>
                    <a:cubicBezTo>
                      <a:pt x="32" y="41"/>
                      <a:pt x="32" y="42"/>
                      <a:pt x="32" y="42"/>
                    </a:cubicBezTo>
                    <a:cubicBezTo>
                      <a:pt x="32" y="40"/>
                      <a:pt x="33" y="41"/>
                      <a:pt x="33" y="39"/>
                    </a:cubicBezTo>
                    <a:cubicBezTo>
                      <a:pt x="33" y="40"/>
                      <a:pt x="33" y="40"/>
                      <a:pt x="33" y="40"/>
                    </a:cubicBezTo>
                    <a:cubicBezTo>
                      <a:pt x="33" y="39"/>
                      <a:pt x="33" y="39"/>
                      <a:pt x="33" y="39"/>
                    </a:cubicBezTo>
                    <a:cubicBezTo>
                      <a:pt x="33" y="39"/>
                      <a:pt x="33" y="39"/>
                      <a:pt x="33" y="39"/>
                    </a:cubicBezTo>
                    <a:cubicBezTo>
                      <a:pt x="33" y="41"/>
                      <a:pt x="33" y="41"/>
                      <a:pt x="33" y="41"/>
                    </a:cubicBezTo>
                    <a:cubicBezTo>
                      <a:pt x="33" y="42"/>
                      <a:pt x="33" y="40"/>
                      <a:pt x="33" y="39"/>
                    </a:cubicBezTo>
                    <a:cubicBezTo>
                      <a:pt x="33" y="38"/>
                      <a:pt x="33" y="39"/>
                      <a:pt x="33" y="40"/>
                    </a:cubicBezTo>
                    <a:cubicBezTo>
                      <a:pt x="33" y="41"/>
                      <a:pt x="33" y="40"/>
                      <a:pt x="33" y="40"/>
                    </a:cubicBezTo>
                    <a:cubicBezTo>
                      <a:pt x="33" y="41"/>
                      <a:pt x="33" y="40"/>
                      <a:pt x="33" y="41"/>
                    </a:cubicBezTo>
                    <a:cubicBezTo>
                      <a:pt x="33" y="41"/>
                      <a:pt x="33" y="39"/>
                      <a:pt x="34" y="40"/>
                    </a:cubicBezTo>
                    <a:cubicBezTo>
                      <a:pt x="34" y="40"/>
                      <a:pt x="34" y="40"/>
                      <a:pt x="34" y="41"/>
                    </a:cubicBezTo>
                    <a:cubicBezTo>
                      <a:pt x="34" y="40"/>
                      <a:pt x="34" y="40"/>
                      <a:pt x="35" y="40"/>
                    </a:cubicBezTo>
                    <a:cubicBezTo>
                      <a:pt x="34" y="39"/>
                      <a:pt x="34" y="39"/>
                      <a:pt x="34" y="38"/>
                    </a:cubicBezTo>
                    <a:cubicBezTo>
                      <a:pt x="34" y="38"/>
                      <a:pt x="34" y="37"/>
                      <a:pt x="34" y="38"/>
                    </a:cubicBezTo>
                    <a:cubicBezTo>
                      <a:pt x="34" y="38"/>
                      <a:pt x="34" y="38"/>
                      <a:pt x="34" y="38"/>
                    </a:cubicBezTo>
                    <a:cubicBezTo>
                      <a:pt x="34" y="38"/>
                      <a:pt x="35" y="39"/>
                      <a:pt x="34" y="37"/>
                    </a:cubicBezTo>
                    <a:cubicBezTo>
                      <a:pt x="35" y="39"/>
                      <a:pt x="35" y="39"/>
                      <a:pt x="35" y="39"/>
                    </a:cubicBezTo>
                    <a:cubicBezTo>
                      <a:pt x="35" y="38"/>
                      <a:pt x="35" y="38"/>
                      <a:pt x="35" y="38"/>
                    </a:cubicBezTo>
                    <a:cubicBezTo>
                      <a:pt x="35" y="39"/>
                      <a:pt x="35" y="41"/>
                      <a:pt x="36" y="42"/>
                    </a:cubicBezTo>
                    <a:cubicBezTo>
                      <a:pt x="36" y="40"/>
                      <a:pt x="36" y="40"/>
                      <a:pt x="36" y="40"/>
                    </a:cubicBezTo>
                    <a:cubicBezTo>
                      <a:pt x="36" y="40"/>
                      <a:pt x="37" y="40"/>
                      <a:pt x="37" y="41"/>
                    </a:cubicBezTo>
                    <a:cubicBezTo>
                      <a:pt x="38" y="42"/>
                      <a:pt x="37" y="36"/>
                      <a:pt x="37" y="38"/>
                    </a:cubicBezTo>
                    <a:cubicBezTo>
                      <a:pt x="38" y="40"/>
                      <a:pt x="38" y="40"/>
                      <a:pt x="38" y="40"/>
                    </a:cubicBezTo>
                    <a:cubicBezTo>
                      <a:pt x="38" y="40"/>
                      <a:pt x="38" y="39"/>
                      <a:pt x="38" y="39"/>
                    </a:cubicBezTo>
                    <a:cubicBezTo>
                      <a:pt x="38" y="38"/>
                      <a:pt x="38" y="41"/>
                      <a:pt x="38" y="39"/>
                    </a:cubicBezTo>
                    <a:cubicBezTo>
                      <a:pt x="38" y="38"/>
                      <a:pt x="38" y="38"/>
                      <a:pt x="38" y="38"/>
                    </a:cubicBezTo>
                    <a:cubicBezTo>
                      <a:pt x="39" y="42"/>
                      <a:pt x="40" y="38"/>
                      <a:pt x="41" y="40"/>
                    </a:cubicBezTo>
                    <a:cubicBezTo>
                      <a:pt x="40" y="38"/>
                      <a:pt x="41" y="39"/>
                      <a:pt x="41" y="39"/>
                    </a:cubicBezTo>
                    <a:cubicBezTo>
                      <a:pt x="42" y="41"/>
                      <a:pt x="41" y="38"/>
                      <a:pt x="42" y="39"/>
                    </a:cubicBezTo>
                    <a:cubicBezTo>
                      <a:pt x="41" y="37"/>
                      <a:pt x="41" y="37"/>
                      <a:pt x="41" y="37"/>
                    </a:cubicBezTo>
                    <a:cubicBezTo>
                      <a:pt x="42" y="38"/>
                      <a:pt x="40" y="33"/>
                      <a:pt x="42" y="36"/>
                    </a:cubicBezTo>
                    <a:cubicBezTo>
                      <a:pt x="42" y="37"/>
                      <a:pt x="42" y="38"/>
                      <a:pt x="42" y="38"/>
                    </a:cubicBezTo>
                    <a:cubicBezTo>
                      <a:pt x="44" y="41"/>
                      <a:pt x="42" y="36"/>
                      <a:pt x="44" y="38"/>
                    </a:cubicBezTo>
                    <a:cubicBezTo>
                      <a:pt x="43" y="37"/>
                      <a:pt x="43" y="36"/>
                      <a:pt x="43" y="35"/>
                    </a:cubicBezTo>
                    <a:cubicBezTo>
                      <a:pt x="43" y="36"/>
                      <a:pt x="44" y="37"/>
                      <a:pt x="44" y="37"/>
                    </a:cubicBezTo>
                    <a:cubicBezTo>
                      <a:pt x="44" y="37"/>
                      <a:pt x="44" y="36"/>
                      <a:pt x="44" y="37"/>
                    </a:cubicBezTo>
                    <a:cubicBezTo>
                      <a:pt x="45" y="37"/>
                      <a:pt x="45" y="38"/>
                      <a:pt x="45" y="38"/>
                    </a:cubicBezTo>
                    <a:cubicBezTo>
                      <a:pt x="45" y="38"/>
                      <a:pt x="45" y="37"/>
                      <a:pt x="45" y="36"/>
                    </a:cubicBezTo>
                    <a:cubicBezTo>
                      <a:pt x="46" y="38"/>
                      <a:pt x="46" y="37"/>
                      <a:pt x="47" y="38"/>
                    </a:cubicBezTo>
                    <a:cubicBezTo>
                      <a:pt x="46" y="35"/>
                      <a:pt x="48" y="38"/>
                      <a:pt x="46" y="35"/>
                    </a:cubicBezTo>
                    <a:cubicBezTo>
                      <a:pt x="47" y="36"/>
                      <a:pt x="47" y="36"/>
                      <a:pt x="47" y="36"/>
                    </a:cubicBezTo>
                    <a:cubicBezTo>
                      <a:pt x="46" y="35"/>
                      <a:pt x="46" y="34"/>
                      <a:pt x="46" y="33"/>
                    </a:cubicBezTo>
                    <a:cubicBezTo>
                      <a:pt x="47" y="35"/>
                      <a:pt x="47" y="35"/>
                      <a:pt x="47" y="35"/>
                    </a:cubicBezTo>
                    <a:cubicBezTo>
                      <a:pt x="48" y="37"/>
                      <a:pt x="47" y="35"/>
                      <a:pt x="48" y="37"/>
                    </a:cubicBezTo>
                    <a:cubicBezTo>
                      <a:pt x="47" y="35"/>
                      <a:pt x="48" y="36"/>
                      <a:pt x="47" y="35"/>
                    </a:cubicBezTo>
                    <a:cubicBezTo>
                      <a:pt x="47" y="34"/>
                      <a:pt x="47" y="34"/>
                      <a:pt x="47" y="34"/>
                    </a:cubicBezTo>
                    <a:cubicBezTo>
                      <a:pt x="47" y="34"/>
                      <a:pt x="47" y="33"/>
                      <a:pt x="47" y="33"/>
                    </a:cubicBezTo>
                    <a:cubicBezTo>
                      <a:pt x="47" y="33"/>
                      <a:pt x="48" y="35"/>
                      <a:pt x="48" y="35"/>
                    </a:cubicBezTo>
                    <a:cubicBezTo>
                      <a:pt x="49" y="36"/>
                      <a:pt x="49" y="35"/>
                      <a:pt x="48" y="35"/>
                    </a:cubicBezTo>
                    <a:cubicBezTo>
                      <a:pt x="48" y="35"/>
                      <a:pt x="48" y="35"/>
                      <a:pt x="48" y="34"/>
                    </a:cubicBezTo>
                    <a:cubicBezTo>
                      <a:pt x="48" y="34"/>
                      <a:pt x="48" y="35"/>
                      <a:pt x="48" y="35"/>
                    </a:cubicBezTo>
                    <a:cubicBezTo>
                      <a:pt x="48" y="34"/>
                      <a:pt x="48" y="34"/>
                      <a:pt x="49" y="34"/>
                    </a:cubicBezTo>
                    <a:cubicBezTo>
                      <a:pt x="49" y="34"/>
                      <a:pt x="49" y="34"/>
                      <a:pt x="49" y="34"/>
                    </a:cubicBezTo>
                    <a:cubicBezTo>
                      <a:pt x="49" y="34"/>
                      <a:pt x="49" y="35"/>
                      <a:pt x="49" y="35"/>
                    </a:cubicBezTo>
                    <a:cubicBezTo>
                      <a:pt x="49" y="35"/>
                      <a:pt x="49" y="35"/>
                      <a:pt x="49" y="35"/>
                    </a:cubicBezTo>
                    <a:cubicBezTo>
                      <a:pt x="49" y="35"/>
                      <a:pt x="49" y="35"/>
                      <a:pt x="49" y="35"/>
                    </a:cubicBezTo>
                    <a:cubicBezTo>
                      <a:pt x="49" y="35"/>
                      <a:pt x="49" y="35"/>
                      <a:pt x="49" y="35"/>
                    </a:cubicBezTo>
                    <a:cubicBezTo>
                      <a:pt x="50" y="36"/>
                      <a:pt x="50" y="36"/>
                      <a:pt x="50" y="36"/>
                    </a:cubicBezTo>
                    <a:cubicBezTo>
                      <a:pt x="50" y="36"/>
                      <a:pt x="50" y="35"/>
                      <a:pt x="49" y="34"/>
                    </a:cubicBezTo>
                    <a:cubicBezTo>
                      <a:pt x="50" y="35"/>
                      <a:pt x="50" y="33"/>
                      <a:pt x="50" y="32"/>
                    </a:cubicBezTo>
                    <a:cubicBezTo>
                      <a:pt x="50" y="33"/>
                      <a:pt x="51" y="34"/>
                      <a:pt x="50" y="33"/>
                    </a:cubicBezTo>
                    <a:cubicBezTo>
                      <a:pt x="50" y="33"/>
                      <a:pt x="50" y="31"/>
                      <a:pt x="50" y="32"/>
                    </a:cubicBezTo>
                    <a:cubicBezTo>
                      <a:pt x="50" y="32"/>
                      <a:pt x="51" y="33"/>
                      <a:pt x="51" y="33"/>
                    </a:cubicBezTo>
                    <a:cubicBezTo>
                      <a:pt x="52" y="33"/>
                      <a:pt x="51" y="32"/>
                      <a:pt x="51" y="32"/>
                    </a:cubicBezTo>
                    <a:cubicBezTo>
                      <a:pt x="52" y="34"/>
                      <a:pt x="51" y="30"/>
                      <a:pt x="52" y="31"/>
                    </a:cubicBezTo>
                    <a:cubicBezTo>
                      <a:pt x="52" y="31"/>
                      <a:pt x="53" y="32"/>
                      <a:pt x="53" y="33"/>
                    </a:cubicBezTo>
                    <a:cubicBezTo>
                      <a:pt x="53" y="32"/>
                      <a:pt x="53" y="31"/>
                      <a:pt x="52" y="29"/>
                    </a:cubicBezTo>
                    <a:cubicBezTo>
                      <a:pt x="53" y="31"/>
                      <a:pt x="53" y="31"/>
                      <a:pt x="53" y="31"/>
                    </a:cubicBezTo>
                    <a:cubicBezTo>
                      <a:pt x="53" y="31"/>
                      <a:pt x="53" y="30"/>
                      <a:pt x="53" y="29"/>
                    </a:cubicBezTo>
                    <a:cubicBezTo>
                      <a:pt x="52" y="28"/>
                      <a:pt x="51" y="27"/>
                      <a:pt x="52" y="27"/>
                    </a:cubicBezTo>
                    <a:cubicBezTo>
                      <a:pt x="52" y="27"/>
                      <a:pt x="52" y="27"/>
                      <a:pt x="52" y="27"/>
                    </a:cubicBezTo>
                    <a:cubicBezTo>
                      <a:pt x="52" y="26"/>
                      <a:pt x="52" y="26"/>
                      <a:pt x="52" y="26"/>
                    </a:cubicBezTo>
                    <a:cubicBezTo>
                      <a:pt x="52" y="27"/>
                      <a:pt x="52" y="27"/>
                      <a:pt x="53" y="28"/>
                    </a:cubicBezTo>
                    <a:cubicBezTo>
                      <a:pt x="54" y="30"/>
                      <a:pt x="54" y="29"/>
                      <a:pt x="54" y="29"/>
                    </a:cubicBezTo>
                    <a:cubicBezTo>
                      <a:pt x="53" y="27"/>
                      <a:pt x="53" y="27"/>
                      <a:pt x="53" y="27"/>
                    </a:cubicBezTo>
                    <a:cubicBezTo>
                      <a:pt x="53" y="27"/>
                      <a:pt x="54" y="29"/>
                      <a:pt x="54" y="28"/>
                    </a:cubicBezTo>
                    <a:cubicBezTo>
                      <a:pt x="52" y="24"/>
                      <a:pt x="52" y="24"/>
                      <a:pt x="52" y="24"/>
                    </a:cubicBezTo>
                    <a:cubicBezTo>
                      <a:pt x="52" y="24"/>
                      <a:pt x="54" y="26"/>
                      <a:pt x="54" y="27"/>
                    </a:cubicBezTo>
                    <a:cubicBezTo>
                      <a:pt x="54" y="26"/>
                      <a:pt x="53" y="24"/>
                      <a:pt x="52" y="22"/>
                    </a:cubicBezTo>
                    <a:cubicBezTo>
                      <a:pt x="52" y="22"/>
                      <a:pt x="52" y="21"/>
                      <a:pt x="52" y="21"/>
                    </a:cubicBezTo>
                    <a:cubicBezTo>
                      <a:pt x="53" y="22"/>
                      <a:pt x="52" y="21"/>
                      <a:pt x="53" y="22"/>
                    </a:cubicBezTo>
                    <a:cubicBezTo>
                      <a:pt x="54" y="23"/>
                      <a:pt x="54" y="23"/>
                      <a:pt x="54" y="23"/>
                    </a:cubicBezTo>
                    <a:cubicBezTo>
                      <a:pt x="54" y="23"/>
                      <a:pt x="55" y="25"/>
                      <a:pt x="55" y="26"/>
                    </a:cubicBezTo>
                    <a:cubicBezTo>
                      <a:pt x="55" y="25"/>
                      <a:pt x="56" y="26"/>
                      <a:pt x="57" y="26"/>
                    </a:cubicBezTo>
                    <a:cubicBezTo>
                      <a:pt x="55" y="23"/>
                      <a:pt x="56" y="24"/>
                      <a:pt x="55" y="22"/>
                    </a:cubicBezTo>
                    <a:cubicBezTo>
                      <a:pt x="55" y="22"/>
                      <a:pt x="56" y="24"/>
                      <a:pt x="57" y="24"/>
                    </a:cubicBezTo>
                    <a:cubicBezTo>
                      <a:pt x="56" y="23"/>
                      <a:pt x="57" y="23"/>
                      <a:pt x="57" y="23"/>
                    </a:cubicBezTo>
                    <a:cubicBezTo>
                      <a:pt x="58" y="23"/>
                      <a:pt x="58" y="23"/>
                      <a:pt x="58" y="23"/>
                    </a:cubicBezTo>
                    <a:cubicBezTo>
                      <a:pt x="57" y="23"/>
                      <a:pt x="58" y="23"/>
                      <a:pt x="57" y="21"/>
                    </a:cubicBezTo>
                    <a:cubicBezTo>
                      <a:pt x="58" y="22"/>
                      <a:pt x="58" y="22"/>
                      <a:pt x="58" y="22"/>
                    </a:cubicBezTo>
                    <a:cubicBezTo>
                      <a:pt x="59" y="22"/>
                      <a:pt x="56" y="19"/>
                      <a:pt x="57" y="20"/>
                    </a:cubicBezTo>
                    <a:cubicBezTo>
                      <a:pt x="58" y="21"/>
                      <a:pt x="58" y="21"/>
                      <a:pt x="58" y="21"/>
                    </a:cubicBezTo>
                    <a:cubicBezTo>
                      <a:pt x="57" y="20"/>
                      <a:pt x="59" y="22"/>
                      <a:pt x="58" y="20"/>
                    </a:cubicBezTo>
                    <a:cubicBezTo>
                      <a:pt x="59" y="21"/>
                      <a:pt x="59" y="21"/>
                      <a:pt x="59" y="21"/>
                    </a:cubicBezTo>
                    <a:cubicBezTo>
                      <a:pt x="59" y="21"/>
                      <a:pt x="59" y="21"/>
                      <a:pt x="58" y="19"/>
                    </a:cubicBezTo>
                    <a:cubicBezTo>
                      <a:pt x="60" y="21"/>
                      <a:pt x="60" y="21"/>
                      <a:pt x="60" y="21"/>
                    </a:cubicBezTo>
                    <a:cubicBezTo>
                      <a:pt x="60" y="22"/>
                      <a:pt x="58" y="19"/>
                      <a:pt x="59" y="19"/>
                    </a:cubicBezTo>
                    <a:cubicBezTo>
                      <a:pt x="59" y="19"/>
                      <a:pt x="60" y="20"/>
                      <a:pt x="60" y="20"/>
                    </a:cubicBezTo>
                    <a:cubicBezTo>
                      <a:pt x="59" y="19"/>
                      <a:pt x="60" y="19"/>
                      <a:pt x="60" y="19"/>
                    </a:cubicBezTo>
                    <a:cubicBezTo>
                      <a:pt x="61" y="20"/>
                      <a:pt x="61" y="20"/>
                      <a:pt x="61" y="20"/>
                    </a:cubicBezTo>
                    <a:cubicBezTo>
                      <a:pt x="62" y="19"/>
                      <a:pt x="64" y="18"/>
                      <a:pt x="63" y="16"/>
                    </a:cubicBezTo>
                    <a:cubicBezTo>
                      <a:pt x="65" y="17"/>
                      <a:pt x="64" y="17"/>
                      <a:pt x="65" y="18"/>
                    </a:cubicBezTo>
                    <a:cubicBezTo>
                      <a:pt x="64" y="17"/>
                      <a:pt x="65" y="18"/>
                      <a:pt x="65" y="17"/>
                    </a:cubicBezTo>
                    <a:cubicBezTo>
                      <a:pt x="65" y="17"/>
                      <a:pt x="65" y="17"/>
                      <a:pt x="65" y="17"/>
                    </a:cubicBezTo>
                    <a:cubicBezTo>
                      <a:pt x="65" y="17"/>
                      <a:pt x="66" y="18"/>
                      <a:pt x="66" y="17"/>
                    </a:cubicBezTo>
                    <a:cubicBezTo>
                      <a:pt x="65" y="17"/>
                      <a:pt x="65" y="17"/>
                      <a:pt x="65" y="17"/>
                    </a:cubicBezTo>
                    <a:cubicBezTo>
                      <a:pt x="64" y="15"/>
                      <a:pt x="68" y="18"/>
                      <a:pt x="66" y="16"/>
                    </a:cubicBezTo>
                    <a:cubicBezTo>
                      <a:pt x="67" y="17"/>
                      <a:pt x="67" y="17"/>
                      <a:pt x="67" y="17"/>
                    </a:cubicBezTo>
                    <a:cubicBezTo>
                      <a:pt x="65" y="15"/>
                      <a:pt x="68" y="17"/>
                      <a:pt x="66" y="16"/>
                    </a:cubicBezTo>
                    <a:cubicBezTo>
                      <a:pt x="67" y="16"/>
                      <a:pt x="67" y="16"/>
                      <a:pt x="67" y="16"/>
                    </a:cubicBezTo>
                    <a:cubicBezTo>
                      <a:pt x="68" y="17"/>
                      <a:pt x="65" y="14"/>
                      <a:pt x="67" y="15"/>
                    </a:cubicBezTo>
                    <a:cubicBezTo>
                      <a:pt x="67" y="15"/>
                      <a:pt x="66" y="14"/>
                      <a:pt x="65" y="13"/>
                    </a:cubicBezTo>
                    <a:cubicBezTo>
                      <a:pt x="67" y="14"/>
                      <a:pt x="67" y="14"/>
                      <a:pt x="67" y="14"/>
                    </a:cubicBezTo>
                    <a:cubicBezTo>
                      <a:pt x="67" y="13"/>
                      <a:pt x="68" y="12"/>
                      <a:pt x="66" y="10"/>
                    </a:cubicBezTo>
                    <a:cubicBezTo>
                      <a:pt x="67" y="10"/>
                      <a:pt x="67" y="10"/>
                      <a:pt x="67" y="10"/>
                    </a:cubicBezTo>
                    <a:cubicBezTo>
                      <a:pt x="65" y="9"/>
                      <a:pt x="70" y="11"/>
                      <a:pt x="66" y="8"/>
                    </a:cubicBezTo>
                    <a:cubicBezTo>
                      <a:pt x="65" y="7"/>
                      <a:pt x="65" y="7"/>
                      <a:pt x="65" y="7"/>
                    </a:cubicBezTo>
                    <a:cubicBezTo>
                      <a:pt x="67" y="8"/>
                      <a:pt x="67" y="8"/>
                      <a:pt x="67" y="8"/>
                    </a:cubicBezTo>
                    <a:cubicBezTo>
                      <a:pt x="66" y="8"/>
                      <a:pt x="67" y="8"/>
                      <a:pt x="66" y="7"/>
                    </a:cubicBezTo>
                    <a:cubicBezTo>
                      <a:pt x="67" y="8"/>
                      <a:pt x="67" y="8"/>
                      <a:pt x="67" y="8"/>
                    </a:cubicBezTo>
                    <a:cubicBezTo>
                      <a:pt x="67" y="8"/>
                      <a:pt x="65" y="6"/>
                      <a:pt x="65" y="7"/>
                    </a:cubicBezTo>
                    <a:cubicBezTo>
                      <a:pt x="66" y="7"/>
                      <a:pt x="66" y="7"/>
                      <a:pt x="66" y="7"/>
                    </a:cubicBezTo>
                    <a:cubicBezTo>
                      <a:pt x="69" y="7"/>
                      <a:pt x="72" y="3"/>
                      <a:pt x="68" y="4"/>
                    </a:cubicBezTo>
                    <a:close/>
                    <a:moveTo>
                      <a:pt x="61" y="9"/>
                    </a:moveTo>
                    <a:cubicBezTo>
                      <a:pt x="60" y="9"/>
                      <a:pt x="61" y="7"/>
                      <a:pt x="62" y="6"/>
                    </a:cubicBezTo>
                    <a:cubicBezTo>
                      <a:pt x="62" y="8"/>
                      <a:pt x="61" y="9"/>
                      <a:pt x="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4" name="Freeform 255"/>
              <p:cNvSpPr/>
              <p:nvPr/>
            </p:nvSpPr>
            <p:spPr bwMode="auto">
              <a:xfrm>
                <a:off x="4011" y="3063"/>
                <a:ext cx="5" cy="5"/>
              </a:xfrm>
              <a:custGeom>
                <a:avLst/>
                <a:gdLst>
                  <a:gd name="T0" fmla="*/ 5 w 5"/>
                  <a:gd name="T1" fmla="*/ 5 h 5"/>
                  <a:gd name="T2" fmla="*/ 0 w 5"/>
                  <a:gd name="T3" fmla="*/ 0 h 5"/>
                  <a:gd name="T4" fmla="*/ 2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5"/>
                    </a:lnTo>
                    <a:lnTo>
                      <a:pt x="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5" name="Freeform 256"/>
              <p:cNvSpPr/>
              <p:nvPr/>
            </p:nvSpPr>
            <p:spPr bwMode="auto">
              <a:xfrm>
                <a:off x="3912" y="3100"/>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6" name="Freeform 257"/>
              <p:cNvSpPr/>
              <p:nvPr/>
            </p:nvSpPr>
            <p:spPr bwMode="auto">
              <a:xfrm>
                <a:off x="3996" y="308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8" name="Oval 258"/>
              <p:cNvSpPr>
                <a:spLocks noChangeArrowheads="1"/>
              </p:cNvSpPr>
              <p:nvPr/>
            </p:nvSpPr>
            <p:spPr bwMode="auto">
              <a:xfrm>
                <a:off x="3595" y="182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9" name="Freeform 259"/>
              <p:cNvSpPr/>
              <p:nvPr/>
            </p:nvSpPr>
            <p:spPr bwMode="auto">
              <a:xfrm>
                <a:off x="3598" y="1825"/>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0" name="Freeform 260"/>
              <p:cNvSpPr/>
              <p:nvPr/>
            </p:nvSpPr>
            <p:spPr bwMode="auto">
              <a:xfrm>
                <a:off x="3918" y="2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1" name="Freeform 261"/>
              <p:cNvSpPr/>
              <p:nvPr/>
            </p:nvSpPr>
            <p:spPr bwMode="auto">
              <a:xfrm>
                <a:off x="3924" y="3038"/>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3" name="Freeform 262"/>
              <p:cNvSpPr/>
              <p:nvPr/>
            </p:nvSpPr>
            <p:spPr bwMode="auto">
              <a:xfrm>
                <a:off x="3986" y="3027"/>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7" name="Freeform 263"/>
              <p:cNvSpPr/>
              <p:nvPr/>
            </p:nvSpPr>
            <p:spPr bwMode="auto">
              <a:xfrm>
                <a:off x="3899" y="3091"/>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8" name="Rectangle 264"/>
              <p:cNvSpPr>
                <a:spLocks noChangeArrowheads="1"/>
              </p:cNvSpPr>
              <p:nvPr/>
            </p:nvSpPr>
            <p:spPr bwMode="auto">
              <a:xfrm>
                <a:off x="4013" y="3004"/>
                <a:ext cx="1"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9" name="Freeform 265"/>
              <p:cNvSpPr/>
              <p:nvPr/>
            </p:nvSpPr>
            <p:spPr bwMode="auto">
              <a:xfrm>
                <a:off x="3903" y="3055"/>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0" name="Freeform 266"/>
              <p:cNvSpPr/>
              <p:nvPr/>
            </p:nvSpPr>
            <p:spPr bwMode="auto">
              <a:xfrm>
                <a:off x="3905" y="3055"/>
                <a:ext cx="4"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0" y="0"/>
                      <a:pt x="1" y="0"/>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1" name="Freeform 267"/>
              <p:cNvSpPr/>
              <p:nvPr/>
            </p:nvSpPr>
            <p:spPr bwMode="auto">
              <a:xfrm>
                <a:off x="3897" y="308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2" name="Freeform 268"/>
              <p:cNvSpPr/>
              <p:nvPr/>
            </p:nvSpPr>
            <p:spPr bwMode="auto">
              <a:xfrm>
                <a:off x="3897" y="309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3" name="Freeform 269"/>
              <p:cNvSpPr/>
              <p:nvPr/>
            </p:nvSpPr>
            <p:spPr bwMode="auto">
              <a:xfrm>
                <a:off x="3984" y="3095"/>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4" name="Freeform 270"/>
              <p:cNvSpPr/>
              <p:nvPr/>
            </p:nvSpPr>
            <p:spPr bwMode="auto">
              <a:xfrm>
                <a:off x="3600"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 name="Freeform 271"/>
              <p:cNvSpPr/>
              <p:nvPr/>
            </p:nvSpPr>
            <p:spPr bwMode="auto">
              <a:xfrm>
                <a:off x="3905" y="3100"/>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0" y="2"/>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 name="Freeform 272"/>
              <p:cNvSpPr/>
              <p:nvPr/>
            </p:nvSpPr>
            <p:spPr bwMode="auto">
              <a:xfrm>
                <a:off x="4230" y="2480"/>
                <a:ext cx="4"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2" y="1"/>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 name="Freeform 273"/>
              <p:cNvSpPr/>
              <p:nvPr/>
            </p:nvSpPr>
            <p:spPr bwMode="auto">
              <a:xfrm>
                <a:off x="3895" y="3080"/>
                <a:ext cx="4" cy="3"/>
              </a:xfrm>
              <a:custGeom>
                <a:avLst/>
                <a:gdLst>
                  <a:gd name="T0" fmla="*/ 0 w 2"/>
                  <a:gd name="T1" fmla="*/ 0 h 1"/>
                  <a:gd name="T2" fmla="*/ 1 w 2"/>
                  <a:gd name="T3" fmla="*/ 0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1" y="0"/>
                      <a:pt x="1" y="0"/>
                    </a:cubicBezTo>
                    <a:cubicBezTo>
                      <a:pt x="1" y="0"/>
                      <a:pt x="2"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8" name="Freeform 274"/>
              <p:cNvSpPr/>
              <p:nvPr/>
            </p:nvSpPr>
            <p:spPr bwMode="auto">
              <a:xfrm>
                <a:off x="4007" y="3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9" name="Freeform 275"/>
              <p:cNvSpPr/>
              <p:nvPr/>
            </p:nvSpPr>
            <p:spPr bwMode="auto">
              <a:xfrm>
                <a:off x="3598"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0" name="Freeform 276"/>
              <p:cNvSpPr/>
              <p:nvPr/>
            </p:nvSpPr>
            <p:spPr bwMode="auto">
              <a:xfrm>
                <a:off x="4005" y="3074"/>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1" name="Freeform 277"/>
              <p:cNvSpPr/>
              <p:nvPr/>
            </p:nvSpPr>
            <p:spPr bwMode="auto">
              <a:xfrm>
                <a:off x="4007" y="3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2" name="Freeform 278"/>
              <p:cNvSpPr/>
              <p:nvPr/>
            </p:nvSpPr>
            <p:spPr bwMode="auto">
              <a:xfrm>
                <a:off x="3598" y="1823"/>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3" name="Freeform 279"/>
              <p:cNvSpPr/>
              <p:nvPr/>
            </p:nvSpPr>
            <p:spPr bwMode="auto">
              <a:xfrm>
                <a:off x="3598" y="1823"/>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4" name="Freeform 280"/>
              <p:cNvSpPr/>
              <p:nvPr/>
            </p:nvSpPr>
            <p:spPr bwMode="auto">
              <a:xfrm>
                <a:off x="4009" y="30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5" name="Freeform 281"/>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6" name="Freeform 282"/>
              <p:cNvSpPr/>
              <p:nvPr/>
            </p:nvSpPr>
            <p:spPr bwMode="auto">
              <a:xfrm>
                <a:off x="3929" y="1870"/>
                <a:ext cx="4" cy="8"/>
              </a:xfrm>
              <a:custGeom>
                <a:avLst/>
                <a:gdLst>
                  <a:gd name="T0" fmla="*/ 2 w 2"/>
                  <a:gd name="T1" fmla="*/ 1 h 4"/>
                  <a:gd name="T2" fmla="*/ 1 w 2"/>
                  <a:gd name="T3" fmla="*/ 4 h 4"/>
                  <a:gd name="T4" fmla="*/ 2 w 2"/>
                  <a:gd name="T5" fmla="*/ 1 h 4"/>
                </a:gdLst>
                <a:ahLst/>
                <a:cxnLst>
                  <a:cxn ang="0">
                    <a:pos x="T0" y="T1"/>
                  </a:cxn>
                  <a:cxn ang="0">
                    <a:pos x="T2" y="T3"/>
                  </a:cxn>
                  <a:cxn ang="0">
                    <a:pos x="T4" y="T5"/>
                  </a:cxn>
                </a:cxnLst>
                <a:rect l="0" t="0" r="r" b="b"/>
                <a:pathLst>
                  <a:path w="2" h="4">
                    <a:moveTo>
                      <a:pt x="2" y="1"/>
                    </a:moveTo>
                    <a:cubicBezTo>
                      <a:pt x="2" y="1"/>
                      <a:pt x="0" y="1"/>
                      <a:pt x="1" y="4"/>
                    </a:cubicBezTo>
                    <a:cubicBezTo>
                      <a:pt x="1" y="0"/>
                      <a:pt x="2" y="4"/>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7" name="Freeform 283"/>
              <p:cNvSpPr/>
              <p:nvPr/>
            </p:nvSpPr>
            <p:spPr bwMode="auto">
              <a:xfrm>
                <a:off x="3687" y="1579"/>
                <a:ext cx="4" cy="4"/>
              </a:xfrm>
              <a:custGeom>
                <a:avLst/>
                <a:gdLst>
                  <a:gd name="T0" fmla="*/ 0 w 4"/>
                  <a:gd name="T1" fmla="*/ 4 h 4"/>
                  <a:gd name="T2" fmla="*/ 4 w 4"/>
                  <a:gd name="T3" fmla="*/ 0 h 4"/>
                  <a:gd name="T4" fmla="*/ 0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2"/>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8" name="Freeform 284"/>
              <p:cNvSpPr/>
              <p:nvPr/>
            </p:nvSpPr>
            <p:spPr bwMode="auto">
              <a:xfrm>
                <a:off x="4086" y="1583"/>
                <a:ext cx="8"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2" y="2"/>
                      <a:pt x="3" y="1"/>
                      <a:pt x="1" y="0"/>
                    </a:cubicBezTo>
                    <a:cubicBezTo>
                      <a:pt x="4" y="2"/>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9" name="Freeform 285"/>
              <p:cNvSpPr/>
              <p:nvPr/>
            </p:nvSpPr>
            <p:spPr bwMode="auto">
              <a:xfrm>
                <a:off x="3574" y="1912"/>
                <a:ext cx="2" cy="21"/>
              </a:xfrm>
              <a:custGeom>
                <a:avLst/>
                <a:gdLst>
                  <a:gd name="T0" fmla="*/ 0 w 1"/>
                  <a:gd name="T1" fmla="*/ 0 h 10"/>
                  <a:gd name="T2" fmla="*/ 1 w 1"/>
                  <a:gd name="T3" fmla="*/ 10 h 10"/>
                  <a:gd name="T4" fmla="*/ 0 w 1"/>
                  <a:gd name="T5" fmla="*/ 0 h 10"/>
                </a:gdLst>
                <a:ahLst/>
                <a:cxnLst>
                  <a:cxn ang="0">
                    <a:pos x="T0" y="T1"/>
                  </a:cxn>
                  <a:cxn ang="0">
                    <a:pos x="T2" y="T3"/>
                  </a:cxn>
                  <a:cxn ang="0">
                    <a:pos x="T4" y="T5"/>
                  </a:cxn>
                </a:cxnLst>
                <a:rect l="0" t="0" r="r" b="b"/>
                <a:pathLst>
                  <a:path w="1" h="10">
                    <a:moveTo>
                      <a:pt x="0" y="0"/>
                    </a:moveTo>
                    <a:cubicBezTo>
                      <a:pt x="0" y="4"/>
                      <a:pt x="0" y="10"/>
                      <a:pt x="1" y="1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0" name="Freeform 286"/>
              <p:cNvSpPr>
                <a:spLocks noEditPoints="1"/>
              </p:cNvSpPr>
              <p:nvPr/>
            </p:nvSpPr>
            <p:spPr bwMode="auto">
              <a:xfrm>
                <a:off x="3559" y="1774"/>
                <a:ext cx="77" cy="91"/>
              </a:xfrm>
              <a:custGeom>
                <a:avLst/>
                <a:gdLst>
                  <a:gd name="T0" fmla="*/ 32 w 36"/>
                  <a:gd name="T1" fmla="*/ 19 h 43"/>
                  <a:gd name="T2" fmla="*/ 27 w 36"/>
                  <a:gd name="T3" fmla="*/ 2 h 43"/>
                  <a:gd name="T4" fmla="*/ 8 w 36"/>
                  <a:gd name="T5" fmla="*/ 14 h 43"/>
                  <a:gd name="T6" fmla="*/ 16 w 36"/>
                  <a:gd name="T7" fmla="*/ 25 h 43"/>
                  <a:gd name="T8" fmla="*/ 16 w 36"/>
                  <a:gd name="T9" fmla="*/ 24 h 43"/>
                  <a:gd name="T10" fmla="*/ 17 w 36"/>
                  <a:gd name="T11" fmla="*/ 24 h 43"/>
                  <a:gd name="T12" fmla="*/ 17 w 36"/>
                  <a:gd name="T13" fmla="*/ 23 h 43"/>
                  <a:gd name="T14" fmla="*/ 17 w 36"/>
                  <a:gd name="T15" fmla="*/ 24 h 43"/>
                  <a:gd name="T16" fmla="*/ 19 w 36"/>
                  <a:gd name="T17" fmla="*/ 23 h 43"/>
                  <a:gd name="T18" fmla="*/ 18 w 36"/>
                  <a:gd name="T19" fmla="*/ 24 h 43"/>
                  <a:gd name="T20" fmla="*/ 17 w 36"/>
                  <a:gd name="T21" fmla="*/ 24 h 43"/>
                  <a:gd name="T22" fmla="*/ 19 w 36"/>
                  <a:gd name="T23" fmla="*/ 23 h 43"/>
                  <a:gd name="T24" fmla="*/ 20 w 36"/>
                  <a:gd name="T25" fmla="*/ 23 h 43"/>
                  <a:gd name="T26" fmla="*/ 21 w 36"/>
                  <a:gd name="T27" fmla="*/ 24 h 43"/>
                  <a:gd name="T28" fmla="*/ 21 w 36"/>
                  <a:gd name="T29" fmla="*/ 23 h 43"/>
                  <a:gd name="T30" fmla="*/ 21 w 36"/>
                  <a:gd name="T31" fmla="*/ 23 h 43"/>
                  <a:gd name="T32" fmla="*/ 21 w 36"/>
                  <a:gd name="T33" fmla="*/ 23 h 43"/>
                  <a:gd name="T34" fmla="*/ 21 w 36"/>
                  <a:gd name="T35" fmla="*/ 24 h 43"/>
                  <a:gd name="T36" fmla="*/ 22 w 36"/>
                  <a:gd name="T37" fmla="*/ 24 h 43"/>
                  <a:gd name="T38" fmla="*/ 22 w 36"/>
                  <a:gd name="T39" fmla="*/ 24 h 43"/>
                  <a:gd name="T40" fmla="*/ 22 w 36"/>
                  <a:gd name="T41" fmla="*/ 19 h 43"/>
                  <a:gd name="T42" fmla="*/ 22 w 36"/>
                  <a:gd name="T43" fmla="*/ 19 h 43"/>
                  <a:gd name="T44" fmla="*/ 23 w 36"/>
                  <a:gd name="T45" fmla="*/ 23 h 43"/>
                  <a:gd name="T46" fmla="*/ 27 w 36"/>
                  <a:gd name="T47" fmla="*/ 24 h 43"/>
                  <a:gd name="T48" fmla="*/ 25 w 36"/>
                  <a:gd name="T49" fmla="*/ 24 h 43"/>
                  <a:gd name="T50" fmla="*/ 25 w 36"/>
                  <a:gd name="T51" fmla="*/ 24 h 43"/>
                  <a:gd name="T52" fmla="*/ 26 w 36"/>
                  <a:gd name="T53" fmla="*/ 23 h 43"/>
                  <a:gd name="T54" fmla="*/ 25 w 36"/>
                  <a:gd name="T55" fmla="*/ 24 h 43"/>
                  <a:gd name="T56" fmla="*/ 24 w 36"/>
                  <a:gd name="T57" fmla="*/ 24 h 43"/>
                  <a:gd name="T58" fmla="*/ 24 w 36"/>
                  <a:gd name="T59" fmla="*/ 22 h 43"/>
                  <a:gd name="T60" fmla="*/ 24 w 36"/>
                  <a:gd name="T61" fmla="*/ 24 h 43"/>
                  <a:gd name="T62" fmla="*/ 23 w 36"/>
                  <a:gd name="T63" fmla="*/ 24 h 43"/>
                  <a:gd name="T64" fmla="*/ 23 w 36"/>
                  <a:gd name="T65" fmla="*/ 24 h 43"/>
                  <a:gd name="T66" fmla="*/ 24 w 36"/>
                  <a:gd name="T67" fmla="*/ 24 h 43"/>
                  <a:gd name="T68" fmla="*/ 24 w 36"/>
                  <a:gd name="T69" fmla="*/ 24 h 43"/>
                  <a:gd name="T70" fmla="*/ 25 w 36"/>
                  <a:gd name="T71" fmla="*/ 24 h 43"/>
                  <a:gd name="T72" fmla="*/ 29 w 36"/>
                  <a:gd name="T73" fmla="*/ 24 h 43"/>
                  <a:gd name="T74" fmla="*/ 26 w 36"/>
                  <a:gd name="T75" fmla="*/ 24 h 43"/>
                  <a:gd name="T76" fmla="*/ 24 w 36"/>
                  <a:gd name="T77" fmla="*/ 22 h 43"/>
                  <a:gd name="T78" fmla="*/ 23 w 36"/>
                  <a:gd name="T79" fmla="*/ 21 h 43"/>
                  <a:gd name="T80" fmla="*/ 24 w 36"/>
                  <a:gd name="T81" fmla="*/ 21 h 43"/>
                  <a:gd name="T82" fmla="*/ 24 w 36"/>
                  <a:gd name="T83" fmla="*/ 21 h 43"/>
                  <a:gd name="T84" fmla="*/ 23 w 36"/>
                  <a:gd name="T85" fmla="*/ 20 h 43"/>
                  <a:gd name="T86" fmla="*/ 22 w 36"/>
                  <a:gd name="T87" fmla="*/ 19 h 43"/>
                  <a:gd name="T88" fmla="*/ 22 w 36"/>
                  <a:gd name="T89" fmla="*/ 20 h 43"/>
                  <a:gd name="T90" fmla="*/ 21 w 36"/>
                  <a:gd name="T91" fmla="*/ 19 h 43"/>
                  <a:gd name="T92" fmla="*/ 22 w 36"/>
                  <a:gd name="T93" fmla="*/ 21 h 43"/>
                  <a:gd name="T94" fmla="*/ 20 w 36"/>
                  <a:gd name="T95" fmla="*/ 21 h 43"/>
                  <a:gd name="T96" fmla="*/ 17 w 36"/>
                  <a:gd name="T97" fmla="*/ 20 h 43"/>
                  <a:gd name="T98" fmla="*/ 20 w 36"/>
                  <a:gd name="T99" fmla="*/ 19 h 43"/>
                  <a:gd name="T100" fmla="*/ 18 w 36"/>
                  <a:gd name="T101" fmla="*/ 18 h 43"/>
                  <a:gd name="T102" fmla="*/ 19 w 36"/>
                  <a:gd name="T103" fmla="*/ 18 h 43"/>
                  <a:gd name="T104" fmla="*/ 20 w 36"/>
                  <a:gd name="T105" fmla="*/ 18 h 43"/>
                  <a:gd name="T106" fmla="*/ 21 w 36"/>
                  <a:gd name="T107" fmla="*/ 19 h 43"/>
                  <a:gd name="T108" fmla="*/ 20 w 36"/>
                  <a:gd name="T109" fmla="*/ 18 h 43"/>
                  <a:gd name="T110" fmla="*/ 18 w 36"/>
                  <a:gd name="T111" fmla="*/ 18 h 43"/>
                  <a:gd name="T112" fmla="*/ 18 w 36"/>
                  <a:gd name="T113" fmla="*/ 18 h 43"/>
                  <a:gd name="T114" fmla="*/ 15 w 36"/>
                  <a:gd name="T115" fmla="*/ 18 h 43"/>
                  <a:gd name="T116" fmla="*/ 18 w 36"/>
                  <a:gd name="T117" fmla="*/ 18 h 43"/>
                  <a:gd name="T118" fmla="*/ 18 w 36"/>
                  <a:gd name="T119" fmla="*/ 18 h 43"/>
                  <a:gd name="T120" fmla="*/ 17 w 36"/>
                  <a:gd name="T121" fmla="*/ 19 h 43"/>
                  <a:gd name="T122" fmla="*/ 16 w 36"/>
                  <a:gd name="T123" fmla="*/ 25 h 43"/>
                  <a:gd name="T124" fmla="*/ 14 w 36"/>
                  <a:gd name="T1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43">
                    <a:moveTo>
                      <a:pt x="5" y="16"/>
                    </a:moveTo>
                    <a:cubicBezTo>
                      <a:pt x="6" y="19"/>
                      <a:pt x="3" y="20"/>
                      <a:pt x="0" y="23"/>
                    </a:cubicBezTo>
                    <a:cubicBezTo>
                      <a:pt x="0" y="23"/>
                      <a:pt x="1" y="25"/>
                      <a:pt x="1" y="28"/>
                    </a:cubicBezTo>
                    <a:cubicBezTo>
                      <a:pt x="5" y="39"/>
                      <a:pt x="13" y="43"/>
                      <a:pt x="19" y="41"/>
                    </a:cubicBezTo>
                    <a:cubicBezTo>
                      <a:pt x="18" y="40"/>
                      <a:pt x="18" y="39"/>
                      <a:pt x="19" y="39"/>
                    </a:cubicBezTo>
                    <a:cubicBezTo>
                      <a:pt x="19" y="39"/>
                      <a:pt x="19" y="39"/>
                      <a:pt x="19" y="39"/>
                    </a:cubicBezTo>
                    <a:cubicBezTo>
                      <a:pt x="19" y="38"/>
                      <a:pt x="19" y="38"/>
                      <a:pt x="19" y="38"/>
                    </a:cubicBezTo>
                    <a:cubicBezTo>
                      <a:pt x="19" y="38"/>
                      <a:pt x="19" y="39"/>
                      <a:pt x="19" y="40"/>
                    </a:cubicBezTo>
                    <a:cubicBezTo>
                      <a:pt x="20" y="39"/>
                      <a:pt x="21" y="39"/>
                      <a:pt x="23" y="39"/>
                    </a:cubicBezTo>
                    <a:cubicBezTo>
                      <a:pt x="22" y="36"/>
                      <a:pt x="23" y="38"/>
                      <a:pt x="23" y="36"/>
                    </a:cubicBezTo>
                    <a:cubicBezTo>
                      <a:pt x="23" y="37"/>
                      <a:pt x="23" y="37"/>
                      <a:pt x="23" y="37"/>
                    </a:cubicBezTo>
                    <a:cubicBezTo>
                      <a:pt x="23" y="36"/>
                      <a:pt x="23" y="36"/>
                      <a:pt x="25" y="38"/>
                    </a:cubicBezTo>
                    <a:cubicBezTo>
                      <a:pt x="29" y="38"/>
                      <a:pt x="31" y="35"/>
                      <a:pt x="33" y="33"/>
                    </a:cubicBezTo>
                    <a:cubicBezTo>
                      <a:pt x="36" y="30"/>
                      <a:pt x="36" y="26"/>
                      <a:pt x="36" y="21"/>
                    </a:cubicBezTo>
                    <a:cubicBezTo>
                      <a:pt x="33" y="20"/>
                      <a:pt x="35" y="19"/>
                      <a:pt x="32" y="19"/>
                    </a:cubicBezTo>
                    <a:cubicBezTo>
                      <a:pt x="33" y="19"/>
                      <a:pt x="33" y="19"/>
                      <a:pt x="33" y="19"/>
                    </a:cubicBezTo>
                    <a:cubicBezTo>
                      <a:pt x="31" y="18"/>
                      <a:pt x="33" y="18"/>
                      <a:pt x="34" y="17"/>
                    </a:cubicBezTo>
                    <a:cubicBezTo>
                      <a:pt x="33" y="17"/>
                      <a:pt x="34" y="17"/>
                      <a:pt x="32" y="17"/>
                    </a:cubicBezTo>
                    <a:cubicBezTo>
                      <a:pt x="30" y="17"/>
                      <a:pt x="35" y="17"/>
                      <a:pt x="34" y="16"/>
                    </a:cubicBezTo>
                    <a:cubicBezTo>
                      <a:pt x="34" y="16"/>
                      <a:pt x="33" y="17"/>
                      <a:pt x="33" y="16"/>
                    </a:cubicBezTo>
                    <a:cubicBezTo>
                      <a:pt x="31" y="16"/>
                      <a:pt x="34" y="17"/>
                      <a:pt x="36" y="15"/>
                    </a:cubicBezTo>
                    <a:cubicBezTo>
                      <a:pt x="35" y="13"/>
                      <a:pt x="32" y="12"/>
                      <a:pt x="33" y="10"/>
                    </a:cubicBezTo>
                    <a:cubicBezTo>
                      <a:pt x="33" y="11"/>
                      <a:pt x="32" y="11"/>
                      <a:pt x="32" y="11"/>
                    </a:cubicBezTo>
                    <a:cubicBezTo>
                      <a:pt x="35" y="9"/>
                      <a:pt x="31" y="11"/>
                      <a:pt x="32" y="10"/>
                    </a:cubicBezTo>
                    <a:cubicBezTo>
                      <a:pt x="33" y="10"/>
                      <a:pt x="33" y="10"/>
                      <a:pt x="33" y="10"/>
                    </a:cubicBezTo>
                    <a:cubicBezTo>
                      <a:pt x="34" y="9"/>
                      <a:pt x="32" y="9"/>
                      <a:pt x="32" y="7"/>
                    </a:cubicBezTo>
                    <a:cubicBezTo>
                      <a:pt x="30" y="7"/>
                      <a:pt x="32" y="5"/>
                      <a:pt x="30" y="5"/>
                    </a:cubicBezTo>
                    <a:cubicBezTo>
                      <a:pt x="31" y="5"/>
                      <a:pt x="30" y="4"/>
                      <a:pt x="30" y="4"/>
                    </a:cubicBezTo>
                    <a:cubicBezTo>
                      <a:pt x="27" y="6"/>
                      <a:pt x="29" y="1"/>
                      <a:pt x="27" y="3"/>
                    </a:cubicBezTo>
                    <a:cubicBezTo>
                      <a:pt x="27" y="2"/>
                      <a:pt x="27" y="2"/>
                      <a:pt x="27" y="2"/>
                    </a:cubicBezTo>
                    <a:cubicBezTo>
                      <a:pt x="25" y="1"/>
                      <a:pt x="21" y="0"/>
                      <a:pt x="18" y="3"/>
                    </a:cubicBezTo>
                    <a:cubicBezTo>
                      <a:pt x="16" y="3"/>
                      <a:pt x="12" y="1"/>
                      <a:pt x="13" y="3"/>
                    </a:cubicBezTo>
                    <a:cubicBezTo>
                      <a:pt x="13" y="5"/>
                      <a:pt x="13" y="5"/>
                      <a:pt x="13" y="5"/>
                    </a:cubicBezTo>
                    <a:cubicBezTo>
                      <a:pt x="13" y="5"/>
                      <a:pt x="13" y="4"/>
                      <a:pt x="12" y="3"/>
                    </a:cubicBezTo>
                    <a:cubicBezTo>
                      <a:pt x="13" y="5"/>
                      <a:pt x="11" y="4"/>
                      <a:pt x="11" y="4"/>
                    </a:cubicBezTo>
                    <a:cubicBezTo>
                      <a:pt x="11" y="5"/>
                      <a:pt x="11" y="5"/>
                      <a:pt x="11" y="6"/>
                    </a:cubicBezTo>
                    <a:cubicBezTo>
                      <a:pt x="9" y="4"/>
                      <a:pt x="11" y="8"/>
                      <a:pt x="9" y="7"/>
                    </a:cubicBezTo>
                    <a:cubicBezTo>
                      <a:pt x="12" y="9"/>
                      <a:pt x="10" y="8"/>
                      <a:pt x="10" y="9"/>
                    </a:cubicBezTo>
                    <a:cubicBezTo>
                      <a:pt x="10" y="9"/>
                      <a:pt x="10" y="9"/>
                      <a:pt x="9" y="8"/>
                    </a:cubicBezTo>
                    <a:cubicBezTo>
                      <a:pt x="9" y="9"/>
                      <a:pt x="9" y="9"/>
                      <a:pt x="8" y="9"/>
                    </a:cubicBezTo>
                    <a:cubicBezTo>
                      <a:pt x="8" y="9"/>
                      <a:pt x="10" y="10"/>
                      <a:pt x="9" y="10"/>
                    </a:cubicBezTo>
                    <a:cubicBezTo>
                      <a:pt x="7" y="9"/>
                      <a:pt x="9" y="11"/>
                      <a:pt x="8" y="10"/>
                    </a:cubicBezTo>
                    <a:cubicBezTo>
                      <a:pt x="10" y="11"/>
                      <a:pt x="11" y="13"/>
                      <a:pt x="10" y="12"/>
                    </a:cubicBezTo>
                    <a:cubicBezTo>
                      <a:pt x="8" y="11"/>
                      <a:pt x="8" y="11"/>
                      <a:pt x="8" y="11"/>
                    </a:cubicBezTo>
                    <a:cubicBezTo>
                      <a:pt x="9" y="12"/>
                      <a:pt x="5" y="12"/>
                      <a:pt x="8" y="14"/>
                    </a:cubicBezTo>
                    <a:cubicBezTo>
                      <a:pt x="6" y="13"/>
                      <a:pt x="6" y="13"/>
                      <a:pt x="6" y="13"/>
                    </a:cubicBezTo>
                    <a:cubicBezTo>
                      <a:pt x="8" y="15"/>
                      <a:pt x="6" y="15"/>
                      <a:pt x="8" y="17"/>
                    </a:cubicBezTo>
                    <a:cubicBezTo>
                      <a:pt x="8" y="17"/>
                      <a:pt x="7" y="17"/>
                      <a:pt x="7" y="17"/>
                    </a:cubicBezTo>
                    <a:cubicBezTo>
                      <a:pt x="6" y="17"/>
                      <a:pt x="5" y="16"/>
                      <a:pt x="5" y="16"/>
                    </a:cubicBezTo>
                    <a:close/>
                    <a:moveTo>
                      <a:pt x="16" y="26"/>
                    </a:moveTo>
                    <a:cubicBezTo>
                      <a:pt x="16" y="26"/>
                      <a:pt x="16" y="26"/>
                      <a:pt x="16" y="26"/>
                    </a:cubicBezTo>
                    <a:cubicBezTo>
                      <a:pt x="16" y="27"/>
                      <a:pt x="16" y="27"/>
                      <a:pt x="16" y="26"/>
                    </a:cubicBezTo>
                    <a:close/>
                    <a:moveTo>
                      <a:pt x="17" y="24"/>
                    </a:moveTo>
                    <a:cubicBezTo>
                      <a:pt x="17" y="25"/>
                      <a:pt x="16" y="25"/>
                      <a:pt x="17" y="27"/>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7" y="24"/>
                    </a:cubicBezTo>
                    <a:cubicBezTo>
                      <a:pt x="17" y="25"/>
                      <a:pt x="17" y="25"/>
                      <a:pt x="17" y="24"/>
                    </a:cubicBezTo>
                    <a:close/>
                    <a:moveTo>
                      <a:pt x="16" y="25"/>
                    </a:move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6" y="24"/>
                    </a:cubicBezTo>
                    <a:cubicBezTo>
                      <a:pt x="16" y="25"/>
                      <a:pt x="17" y="23"/>
                      <a:pt x="16" y="24"/>
                    </a:cubicBezTo>
                    <a:cubicBezTo>
                      <a:pt x="16" y="24"/>
                      <a:pt x="16" y="24"/>
                      <a:pt x="16" y="24"/>
                    </a:cubicBezTo>
                    <a:cubicBezTo>
                      <a:pt x="16" y="24"/>
                      <a:pt x="16" y="24"/>
                      <a:pt x="16" y="24"/>
                    </a:cubicBezTo>
                    <a:cubicBezTo>
                      <a:pt x="16" y="24"/>
                      <a:pt x="16" y="24"/>
                      <a:pt x="16" y="24"/>
                    </a:cubicBezTo>
                    <a:cubicBezTo>
                      <a:pt x="16" y="24"/>
                      <a:pt x="16" y="24"/>
                      <a:pt x="16" y="24"/>
                    </a:cubicBezTo>
                    <a:cubicBezTo>
                      <a:pt x="17" y="24"/>
                      <a:pt x="17" y="24"/>
                      <a:pt x="17" y="24"/>
                    </a:cubicBezTo>
                    <a:cubicBezTo>
                      <a:pt x="17" y="24"/>
                      <a:pt x="17" y="24"/>
                      <a:pt x="17" y="24"/>
                    </a:cubicBezTo>
                    <a:cubicBezTo>
                      <a:pt x="16" y="25"/>
                      <a:pt x="17" y="24"/>
                      <a:pt x="16" y="24"/>
                    </a:cubicBezTo>
                    <a:cubicBezTo>
                      <a:pt x="17" y="24"/>
                      <a:pt x="17" y="24"/>
                      <a:pt x="17" y="24"/>
                    </a:cubicBezTo>
                    <a:cubicBezTo>
                      <a:pt x="17" y="24"/>
                      <a:pt x="17" y="24"/>
                      <a:pt x="17" y="24"/>
                    </a:cubicBezTo>
                    <a:cubicBezTo>
                      <a:pt x="17" y="24"/>
                      <a:pt x="16" y="24"/>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lose/>
                    <a:moveTo>
                      <a:pt x="17" y="24"/>
                    </a:move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8" y="23"/>
                      <a:pt x="18" y="23"/>
                      <a:pt x="18" y="23"/>
                    </a:cubicBezTo>
                    <a:cubicBezTo>
                      <a:pt x="18"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ubicBezTo>
                      <a:pt x="18" y="25"/>
                      <a:pt x="17" y="24"/>
                      <a:pt x="17" y="24"/>
                    </a:cubicBezTo>
                    <a:close/>
                    <a:moveTo>
                      <a:pt x="18" y="24"/>
                    </a:moveTo>
                    <a:cubicBezTo>
                      <a:pt x="18" y="24"/>
                      <a:pt x="18" y="24"/>
                      <a:pt x="18" y="24"/>
                    </a:cubicBezTo>
                    <a:cubicBezTo>
                      <a:pt x="18" y="24"/>
                      <a:pt x="18" y="24"/>
                      <a:pt x="18" y="24"/>
                    </a:cubicBezTo>
                    <a:cubicBezTo>
                      <a:pt x="18" y="24"/>
                      <a:pt x="18" y="24"/>
                      <a:pt x="18" y="24"/>
                    </a:cubicBezTo>
                    <a:close/>
                    <a:moveTo>
                      <a:pt x="20" y="23"/>
                    </a:moveTo>
                    <a:cubicBezTo>
                      <a:pt x="20" y="23"/>
                      <a:pt x="20" y="23"/>
                      <a:pt x="20" y="23"/>
                    </a:cubicBezTo>
                    <a:cubicBezTo>
                      <a:pt x="20" y="23"/>
                      <a:pt x="19" y="23"/>
                      <a:pt x="19" y="23"/>
                    </a:cubicBezTo>
                    <a:cubicBezTo>
                      <a:pt x="19" y="23"/>
                      <a:pt x="18" y="23"/>
                      <a:pt x="18" y="24"/>
                    </a:cubicBezTo>
                    <a:cubicBezTo>
                      <a:pt x="18" y="24"/>
                      <a:pt x="18" y="24"/>
                      <a:pt x="18" y="24"/>
                    </a:cubicBezTo>
                    <a:cubicBezTo>
                      <a:pt x="19" y="23"/>
                      <a:pt x="19" y="23"/>
                      <a:pt x="18" y="24"/>
                    </a:cubicBezTo>
                    <a:cubicBezTo>
                      <a:pt x="19" y="23"/>
                      <a:pt x="19" y="23"/>
                      <a:pt x="19" y="23"/>
                    </a:cubicBezTo>
                    <a:cubicBezTo>
                      <a:pt x="19" y="23"/>
                      <a:pt x="19" y="23"/>
                      <a:pt x="19" y="24"/>
                    </a:cubicBezTo>
                    <a:cubicBezTo>
                      <a:pt x="19" y="24"/>
                      <a:pt x="19" y="24"/>
                      <a:pt x="19" y="24"/>
                    </a:cubicBezTo>
                    <a:cubicBezTo>
                      <a:pt x="19" y="24"/>
                      <a:pt x="19" y="24"/>
                      <a:pt x="19" y="24"/>
                    </a:cubicBezTo>
                    <a:cubicBezTo>
                      <a:pt x="19" y="24"/>
                      <a:pt x="19" y="24"/>
                      <a:pt x="19" y="24"/>
                    </a:cubicBezTo>
                    <a:cubicBezTo>
                      <a:pt x="19" y="24"/>
                      <a:pt x="18" y="25"/>
                      <a:pt x="19" y="26"/>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3"/>
                      <a:pt x="17" y="23"/>
                    </a:cubicBezTo>
                    <a:cubicBezTo>
                      <a:pt x="17" y="23"/>
                      <a:pt x="18" y="23"/>
                      <a:pt x="18" y="23"/>
                    </a:cubicBezTo>
                    <a:cubicBezTo>
                      <a:pt x="18" y="23"/>
                      <a:pt x="18" y="23"/>
                      <a:pt x="18" y="24"/>
                    </a:cubicBezTo>
                    <a:cubicBezTo>
                      <a:pt x="18" y="24"/>
                      <a:pt x="18" y="24"/>
                      <a:pt x="18" y="24"/>
                    </a:cubicBezTo>
                    <a:cubicBezTo>
                      <a:pt x="18" y="23"/>
                      <a:pt x="18" y="23"/>
                      <a:pt x="18" y="23"/>
                    </a:cubicBezTo>
                    <a:cubicBezTo>
                      <a:pt x="18" y="23"/>
                      <a:pt x="18" y="23"/>
                      <a:pt x="18" y="23"/>
                    </a:cubicBezTo>
                    <a:cubicBezTo>
                      <a:pt x="18" y="22"/>
                      <a:pt x="17" y="22"/>
                      <a:pt x="17" y="22"/>
                    </a:cubicBezTo>
                    <a:cubicBezTo>
                      <a:pt x="18" y="22"/>
                      <a:pt x="18" y="23"/>
                      <a:pt x="18" y="23"/>
                    </a:cubicBezTo>
                    <a:cubicBezTo>
                      <a:pt x="19" y="22"/>
                      <a:pt x="19" y="22"/>
                      <a:pt x="19" y="22"/>
                    </a:cubicBezTo>
                    <a:cubicBezTo>
                      <a:pt x="19" y="22"/>
                      <a:pt x="19" y="23"/>
                      <a:pt x="19" y="23"/>
                    </a:cubicBezTo>
                    <a:cubicBezTo>
                      <a:pt x="19"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1"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4"/>
                    </a:moveTo>
                    <a:cubicBezTo>
                      <a:pt x="21" y="24"/>
                      <a:pt x="21" y="24"/>
                      <a:pt x="21" y="24"/>
                    </a:cubicBezTo>
                    <a:cubicBezTo>
                      <a:pt x="20" y="24"/>
                      <a:pt x="20" y="24"/>
                      <a:pt x="20" y="24"/>
                    </a:cubicBezTo>
                    <a:cubicBezTo>
                      <a:pt x="20"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lose/>
                    <a:moveTo>
                      <a:pt x="20" y="24"/>
                    </a:moveTo>
                    <a:cubicBezTo>
                      <a:pt x="20" y="24"/>
                      <a:pt x="20" y="24"/>
                      <a:pt x="20" y="24"/>
                    </a:cubicBezTo>
                    <a:cubicBezTo>
                      <a:pt x="20" y="24"/>
                      <a:pt x="20" y="24"/>
                      <a:pt x="20" y="24"/>
                    </a:cubicBezTo>
                    <a:cubicBezTo>
                      <a:pt x="20" y="24"/>
                      <a:pt x="20" y="24"/>
                      <a:pt x="20" y="24"/>
                    </a:cubicBezTo>
                    <a:cubicBezTo>
                      <a:pt x="20" y="24"/>
                      <a:pt x="20" y="24"/>
                      <a:pt x="20" y="24"/>
                    </a:cubicBezTo>
                    <a:close/>
                    <a:moveTo>
                      <a:pt x="20" y="24"/>
                    </a:moveTo>
                    <a:cubicBezTo>
                      <a:pt x="20" y="24"/>
                      <a:pt x="20" y="24"/>
                      <a:pt x="20" y="24"/>
                    </a:cubicBezTo>
                    <a:cubicBezTo>
                      <a:pt x="21" y="24"/>
                      <a:pt x="21" y="24"/>
                      <a:pt x="21" y="25"/>
                    </a:cubicBezTo>
                    <a:lnTo>
                      <a:pt x="20" y="24"/>
                    </a:ln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2" y="25"/>
                    </a:cubicBezTo>
                    <a:lnTo>
                      <a:pt x="21" y="24"/>
                    </a:lnTo>
                    <a:close/>
                    <a:moveTo>
                      <a:pt x="22" y="23"/>
                    </a:moveTo>
                    <a:cubicBezTo>
                      <a:pt x="21" y="23"/>
                      <a:pt x="21" y="23"/>
                      <a:pt x="21" y="23"/>
                    </a:cubicBezTo>
                    <a:cubicBezTo>
                      <a:pt x="22" y="23"/>
                      <a:pt x="22" y="23"/>
                      <a:pt x="22" y="23"/>
                    </a:cubicBezTo>
                    <a:cubicBezTo>
                      <a:pt x="22" y="23"/>
                      <a:pt x="22" y="23"/>
                      <a:pt x="22" y="23"/>
                    </a:cubicBezTo>
                    <a:cubicBezTo>
                      <a:pt x="22" y="23"/>
                      <a:pt x="22" y="23"/>
                      <a:pt x="22" y="23"/>
                    </a:cubicBezTo>
                    <a:close/>
                    <a:moveTo>
                      <a:pt x="22" y="23"/>
                    </a:moveTo>
                    <a:cubicBezTo>
                      <a:pt x="22" y="23"/>
                      <a:pt x="22" y="23"/>
                      <a:pt x="22" y="23"/>
                    </a:cubicBezTo>
                    <a:cubicBezTo>
                      <a:pt x="22" y="24"/>
                      <a:pt x="22" y="24"/>
                      <a:pt x="22" y="24"/>
                    </a:cubicBezTo>
                    <a:cubicBezTo>
                      <a:pt x="22" y="24"/>
                      <a:pt x="22" y="24"/>
                      <a:pt x="22" y="24"/>
                    </a:cubicBezTo>
                    <a:cubicBezTo>
                      <a:pt x="22" y="24"/>
                      <a:pt x="22" y="24"/>
                      <a:pt x="22" y="24"/>
                    </a:cubicBezTo>
                    <a:lnTo>
                      <a:pt x="22" y="23"/>
                    </a:lnTo>
                    <a:close/>
                    <a:moveTo>
                      <a:pt x="22" y="23"/>
                    </a:moveTo>
                    <a:cubicBezTo>
                      <a:pt x="22" y="23"/>
                      <a:pt x="22" y="23"/>
                      <a:pt x="22" y="23"/>
                    </a:cubicBezTo>
                    <a:cubicBezTo>
                      <a:pt x="22" y="23"/>
                      <a:pt x="22" y="23"/>
                      <a:pt x="22" y="23"/>
                    </a:cubicBezTo>
                    <a:cubicBezTo>
                      <a:pt x="22" y="23"/>
                      <a:pt x="22" y="23"/>
                      <a:pt x="22" y="23"/>
                    </a:cubicBezTo>
                    <a:close/>
                    <a:moveTo>
                      <a:pt x="22" y="24"/>
                    </a:moveTo>
                    <a:cubicBezTo>
                      <a:pt x="22" y="24"/>
                      <a:pt x="22" y="24"/>
                      <a:pt x="22" y="24"/>
                    </a:cubicBezTo>
                    <a:cubicBezTo>
                      <a:pt x="22" y="24"/>
                      <a:pt x="22" y="24"/>
                      <a:pt x="22" y="24"/>
                    </a:cubicBez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ubicBezTo>
                      <a:pt x="22" y="24"/>
                      <a:pt x="23" y="24"/>
                      <a:pt x="22" y="24"/>
                    </a:cubicBezTo>
                    <a:close/>
                    <a:moveTo>
                      <a:pt x="22" y="22"/>
                    </a:moveTo>
                    <a:cubicBezTo>
                      <a:pt x="22" y="22"/>
                      <a:pt x="22" y="22"/>
                      <a:pt x="22" y="22"/>
                    </a:cubicBezTo>
                    <a:cubicBezTo>
                      <a:pt x="23"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3" y="22"/>
                      <a:pt x="23" y="22"/>
                    </a:cubicBezTo>
                    <a:cubicBezTo>
                      <a:pt x="23" y="22"/>
                      <a:pt x="23" y="22"/>
                      <a:pt x="22" y="22"/>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20"/>
                      <a:pt x="22" y="20"/>
                      <a:pt x="22" y="20"/>
                    </a:cubicBezTo>
                    <a:cubicBezTo>
                      <a:pt x="22" y="20"/>
                      <a:pt x="22" y="20"/>
                      <a:pt x="22" y="20"/>
                    </a:cubicBezTo>
                    <a:cubicBezTo>
                      <a:pt x="22" y="19"/>
                      <a:pt x="22" y="19"/>
                      <a:pt x="22" y="19"/>
                    </a:cubicBezTo>
                    <a:cubicBezTo>
                      <a:pt x="22" y="19"/>
                      <a:pt x="22" y="19"/>
                      <a:pt x="22" y="19"/>
                    </a:cubicBezTo>
                    <a:close/>
                    <a:moveTo>
                      <a:pt x="22" y="19"/>
                    </a:moveTo>
                    <a:cubicBezTo>
                      <a:pt x="23" y="20"/>
                      <a:pt x="23" y="20"/>
                      <a:pt x="23" y="20"/>
                    </a:cubicBezTo>
                    <a:cubicBezTo>
                      <a:pt x="23" y="20"/>
                      <a:pt x="22" y="20"/>
                      <a:pt x="22" y="20"/>
                    </a:cubicBezTo>
                    <a:cubicBezTo>
                      <a:pt x="22" y="20"/>
                      <a:pt x="22" y="19"/>
                      <a:pt x="22" y="19"/>
                    </a:cubicBezTo>
                    <a:close/>
                    <a:moveTo>
                      <a:pt x="22" y="19"/>
                    </a:moveTo>
                    <a:cubicBezTo>
                      <a:pt x="22" y="19"/>
                      <a:pt x="22" y="19"/>
                      <a:pt x="22" y="19"/>
                    </a:cubicBezTo>
                    <a:cubicBezTo>
                      <a:pt x="22" y="19"/>
                      <a:pt x="22" y="19"/>
                      <a:pt x="22" y="19"/>
                    </a:cubicBezTo>
                    <a:cubicBezTo>
                      <a:pt x="23" y="20"/>
                      <a:pt x="23" y="20"/>
                      <a:pt x="23" y="20"/>
                    </a:cubicBezTo>
                    <a:cubicBezTo>
                      <a:pt x="23" y="20"/>
                      <a:pt x="23" y="20"/>
                      <a:pt x="23" y="20"/>
                    </a:cubicBezTo>
                    <a:cubicBezTo>
                      <a:pt x="23" y="20"/>
                      <a:pt x="23" y="20"/>
                      <a:pt x="22" y="19"/>
                    </a:cubicBezTo>
                    <a:close/>
                    <a:moveTo>
                      <a:pt x="22" y="20"/>
                    </a:moveTo>
                    <a:cubicBezTo>
                      <a:pt x="22" y="20"/>
                      <a:pt x="22" y="20"/>
                      <a:pt x="22" y="20"/>
                    </a:cubicBezTo>
                    <a:cubicBezTo>
                      <a:pt x="22" y="20"/>
                      <a:pt x="22" y="20"/>
                      <a:pt x="22" y="20"/>
                    </a:cubicBezTo>
                    <a:cubicBezTo>
                      <a:pt x="22" y="20"/>
                      <a:pt x="22" y="20"/>
                      <a:pt x="22" y="20"/>
                    </a:cubicBezTo>
                    <a:close/>
                    <a:moveTo>
                      <a:pt x="23" y="23"/>
                    </a:moveTo>
                    <a:cubicBezTo>
                      <a:pt x="23" y="23"/>
                      <a:pt x="23" y="22"/>
                      <a:pt x="22" y="22"/>
                    </a:cubicBezTo>
                    <a:cubicBezTo>
                      <a:pt x="22" y="22"/>
                      <a:pt x="23" y="22"/>
                      <a:pt x="23" y="22"/>
                    </a:cubicBezTo>
                    <a:cubicBezTo>
                      <a:pt x="23" y="22"/>
                      <a:pt x="23" y="22"/>
                      <a:pt x="23" y="23"/>
                    </a:cubicBezTo>
                    <a:cubicBezTo>
                      <a:pt x="23" y="23"/>
                      <a:pt x="23" y="23"/>
                      <a:pt x="23" y="23"/>
                    </a:cubicBezTo>
                    <a:close/>
                    <a:moveTo>
                      <a:pt x="23" y="22"/>
                    </a:moveTo>
                    <a:cubicBezTo>
                      <a:pt x="23" y="22"/>
                      <a:pt x="23" y="22"/>
                      <a:pt x="23" y="22"/>
                    </a:cubicBezTo>
                    <a:cubicBezTo>
                      <a:pt x="23" y="22"/>
                      <a:pt x="23" y="22"/>
                      <a:pt x="23" y="23"/>
                    </a:cubicBezTo>
                    <a:cubicBezTo>
                      <a:pt x="23" y="23"/>
                      <a:pt x="23" y="23"/>
                      <a:pt x="23" y="23"/>
                    </a:cubicBezTo>
                    <a:cubicBezTo>
                      <a:pt x="23" y="23"/>
                      <a:pt x="23" y="22"/>
                      <a:pt x="23" y="22"/>
                    </a:cubicBezTo>
                    <a:close/>
                    <a:moveTo>
                      <a:pt x="27" y="24"/>
                    </a:moveTo>
                    <a:cubicBezTo>
                      <a:pt x="26" y="24"/>
                      <a:pt x="27" y="24"/>
                      <a:pt x="27" y="24"/>
                    </a:cubicBezTo>
                    <a:cubicBezTo>
                      <a:pt x="27" y="24"/>
                      <a:pt x="27" y="24"/>
                      <a:pt x="27" y="24"/>
                    </a:cubicBezTo>
                    <a:close/>
                    <a:moveTo>
                      <a:pt x="27" y="24"/>
                    </a:moveTo>
                    <a:cubicBezTo>
                      <a:pt x="27" y="24"/>
                      <a:pt x="27" y="24"/>
                      <a:pt x="27" y="24"/>
                    </a:cubicBezTo>
                    <a:cubicBezTo>
                      <a:pt x="27" y="24"/>
                      <a:pt x="27" y="24"/>
                      <a:pt x="27" y="24"/>
                    </a:cubicBezTo>
                    <a:cubicBezTo>
                      <a:pt x="27" y="24"/>
                      <a:pt x="27" y="24"/>
                      <a:pt x="27" y="24"/>
                    </a:cubicBezTo>
                    <a:cubicBezTo>
                      <a:pt x="27" y="24"/>
                      <a:pt x="27" y="24"/>
                      <a:pt x="27" y="24"/>
                    </a:cubicBezTo>
                    <a:close/>
                    <a:moveTo>
                      <a:pt x="27" y="24"/>
                    </a:moveTo>
                    <a:cubicBezTo>
                      <a:pt x="27" y="24"/>
                      <a:pt x="27" y="24"/>
                      <a:pt x="27" y="24"/>
                    </a:cubicBezTo>
                    <a:cubicBezTo>
                      <a:pt x="27"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4"/>
                    </a:moveTo>
                    <a:cubicBezTo>
                      <a:pt x="26" y="24"/>
                      <a:pt x="26" y="24"/>
                      <a:pt x="25" y="24"/>
                    </a:cubicBezTo>
                    <a:cubicBezTo>
                      <a:pt x="26" y="24"/>
                      <a:pt x="25" y="24"/>
                      <a:pt x="26" y="24"/>
                    </a:cubicBezTo>
                    <a:cubicBezTo>
                      <a:pt x="26" y="24"/>
                      <a:pt x="26" y="24"/>
                      <a:pt x="26" y="24"/>
                    </a:cubicBezTo>
                    <a:cubicBezTo>
                      <a:pt x="26" y="24"/>
                      <a:pt x="26" y="24"/>
                      <a:pt x="26" y="24"/>
                    </a:cubicBezTo>
                    <a:close/>
                    <a:moveTo>
                      <a:pt x="26" y="24"/>
                    </a:moveTo>
                    <a:cubicBezTo>
                      <a:pt x="25" y="24"/>
                      <a:pt x="25" y="24"/>
                      <a:pt x="25" y="24"/>
                    </a:cubicBezTo>
                    <a:cubicBezTo>
                      <a:pt x="25" y="24"/>
                      <a:pt x="25" y="24"/>
                      <a:pt x="25" y="24"/>
                    </a:cubicBezTo>
                    <a:cubicBezTo>
                      <a:pt x="25" y="24"/>
                      <a:pt x="25" y="24"/>
                      <a:pt x="25" y="24"/>
                    </a:cubicBezTo>
                    <a:cubicBezTo>
                      <a:pt x="25" y="24"/>
                      <a:pt x="25" y="24"/>
                      <a:pt x="25" y="24"/>
                    </a:cubicBezTo>
                    <a:cubicBezTo>
                      <a:pt x="25" y="24"/>
                      <a:pt x="25" y="24"/>
                      <a:pt x="26" y="24"/>
                    </a:cubicBezTo>
                    <a:close/>
                    <a:moveTo>
                      <a:pt x="25" y="24"/>
                    </a:moveTo>
                    <a:cubicBezTo>
                      <a:pt x="25" y="24"/>
                      <a:pt x="25" y="24"/>
                      <a:pt x="25" y="24"/>
                    </a:cubicBezTo>
                    <a:cubicBezTo>
                      <a:pt x="25" y="24"/>
                      <a:pt x="25" y="24"/>
                      <a:pt x="26"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6" y="24"/>
                    </a:cubicBezTo>
                    <a:cubicBezTo>
                      <a:pt x="26" y="24"/>
                      <a:pt x="26" y="24"/>
                      <a:pt x="26" y="24"/>
                    </a:cubicBezTo>
                    <a:cubicBezTo>
                      <a:pt x="26" y="24"/>
                      <a:pt x="25" y="24"/>
                      <a:pt x="25"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3"/>
                    </a:moveTo>
                    <a:cubicBezTo>
                      <a:pt x="26" y="23"/>
                      <a:pt x="26" y="23"/>
                      <a:pt x="26" y="23"/>
                    </a:cubicBezTo>
                    <a:cubicBezTo>
                      <a:pt x="26" y="23"/>
                      <a:pt x="26" y="23"/>
                      <a:pt x="26" y="23"/>
                    </a:cubicBezTo>
                    <a:cubicBezTo>
                      <a:pt x="26" y="23"/>
                      <a:pt x="26" y="23"/>
                      <a:pt x="26" y="23"/>
                    </a:cubicBezTo>
                    <a:close/>
                    <a:moveTo>
                      <a:pt x="26" y="23"/>
                    </a:moveTo>
                    <a:cubicBezTo>
                      <a:pt x="25" y="23"/>
                      <a:pt x="25" y="23"/>
                      <a:pt x="25" y="23"/>
                    </a:cubicBezTo>
                    <a:cubicBezTo>
                      <a:pt x="25" y="23"/>
                      <a:pt x="26" y="23"/>
                      <a:pt x="25" y="23"/>
                    </a:cubicBezTo>
                    <a:cubicBezTo>
                      <a:pt x="25" y="23"/>
                      <a:pt x="25" y="23"/>
                      <a:pt x="25" y="23"/>
                    </a:cubicBezTo>
                    <a:cubicBezTo>
                      <a:pt x="25" y="23"/>
                      <a:pt x="25" y="23"/>
                      <a:pt x="25" y="23"/>
                    </a:cubicBezTo>
                    <a:cubicBezTo>
                      <a:pt x="26" y="23"/>
                      <a:pt x="26" y="23"/>
                      <a:pt x="26" y="23"/>
                    </a:cubicBezTo>
                    <a:cubicBezTo>
                      <a:pt x="26" y="23"/>
                      <a:pt x="26" y="23"/>
                      <a:pt x="26" y="23"/>
                    </a:cubicBezTo>
                    <a:cubicBezTo>
                      <a:pt x="26" y="23"/>
                      <a:pt x="26" y="23"/>
                      <a:pt x="26" y="23"/>
                    </a:cubicBezTo>
                    <a:close/>
                    <a:moveTo>
                      <a:pt x="25" y="23"/>
                    </a:moveTo>
                    <a:cubicBezTo>
                      <a:pt x="25" y="23"/>
                      <a:pt x="25" y="23"/>
                      <a:pt x="25" y="23"/>
                    </a:cubicBezTo>
                    <a:cubicBezTo>
                      <a:pt x="25" y="23"/>
                      <a:pt x="25" y="23"/>
                      <a:pt x="25" y="23"/>
                    </a:cubicBezTo>
                    <a:cubicBezTo>
                      <a:pt x="25" y="23"/>
                      <a:pt x="25" y="23"/>
                      <a:pt x="26" y="23"/>
                    </a:cubicBezTo>
                    <a:cubicBezTo>
                      <a:pt x="25" y="23"/>
                      <a:pt x="25" y="23"/>
                      <a:pt x="25" y="23"/>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4" y="24"/>
                    </a:moveTo>
                    <a:cubicBezTo>
                      <a:pt x="24" y="24"/>
                      <a:pt x="24" y="24"/>
                      <a:pt x="24" y="24"/>
                    </a:cubicBezTo>
                    <a:cubicBezTo>
                      <a:pt x="24" y="24"/>
                      <a:pt x="24" y="24"/>
                      <a:pt x="24" y="24"/>
                    </a:cubicBezTo>
                    <a:cubicBezTo>
                      <a:pt x="24" y="24"/>
                      <a:pt x="25" y="24"/>
                      <a:pt x="25"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3" y="22"/>
                      <a:pt x="23" y="22"/>
                      <a:pt x="23" y="22"/>
                    </a:cubicBezTo>
                    <a:lnTo>
                      <a:pt x="24" y="22"/>
                    </a:lnTo>
                    <a:close/>
                    <a:moveTo>
                      <a:pt x="24" y="22"/>
                    </a:moveTo>
                    <a:cubicBezTo>
                      <a:pt x="24" y="22"/>
                      <a:pt x="24" y="22"/>
                      <a:pt x="24" y="22"/>
                    </a:cubicBezTo>
                    <a:cubicBezTo>
                      <a:pt x="23" y="22"/>
                      <a:pt x="23" y="22"/>
                      <a:pt x="23" y="22"/>
                    </a:cubicBezTo>
                    <a:cubicBezTo>
                      <a:pt x="23" y="22"/>
                      <a:pt x="23" y="22"/>
                      <a:pt x="23" y="22"/>
                    </a:cubicBezTo>
                    <a:cubicBezTo>
                      <a:pt x="23" y="22"/>
                      <a:pt x="23" y="22"/>
                      <a:pt x="23" y="22"/>
                    </a:cubicBezTo>
                    <a:cubicBezTo>
                      <a:pt x="23" y="22"/>
                      <a:pt x="24" y="22"/>
                      <a:pt x="24" y="22"/>
                    </a:cubicBezTo>
                    <a:close/>
                    <a:moveTo>
                      <a:pt x="24" y="24"/>
                    </a:moveTo>
                    <a:cubicBezTo>
                      <a:pt x="24" y="24"/>
                      <a:pt x="24" y="24"/>
                      <a:pt x="24" y="24"/>
                    </a:cubicBezTo>
                    <a:cubicBezTo>
                      <a:pt x="24" y="24"/>
                      <a:pt x="24" y="24"/>
                      <a:pt x="24" y="24"/>
                    </a:cubicBezTo>
                    <a:cubicBezTo>
                      <a:pt x="24" y="24"/>
                      <a:pt x="24" y="24"/>
                      <a:pt x="24" y="24"/>
                    </a:cubicBezTo>
                    <a:close/>
                    <a:moveTo>
                      <a:pt x="23" y="22"/>
                    </a:moveTo>
                    <a:cubicBezTo>
                      <a:pt x="23" y="22"/>
                      <a:pt x="23" y="23"/>
                      <a:pt x="23" y="23"/>
                    </a:cubicBezTo>
                    <a:cubicBezTo>
                      <a:pt x="23" y="22"/>
                      <a:pt x="23" y="22"/>
                      <a:pt x="23" y="22"/>
                    </a:cubicBezTo>
                    <a:cubicBezTo>
                      <a:pt x="23" y="22"/>
                      <a:pt x="23" y="22"/>
                      <a:pt x="23" y="22"/>
                    </a:cubicBezTo>
                    <a:cubicBezTo>
                      <a:pt x="23" y="22"/>
                      <a:pt x="23" y="22"/>
                      <a:pt x="23" y="22"/>
                    </a:cubicBezTo>
                    <a:close/>
                    <a:moveTo>
                      <a:pt x="24" y="24"/>
                    </a:moveTo>
                    <a:cubicBezTo>
                      <a:pt x="24" y="24"/>
                      <a:pt x="24" y="24"/>
                      <a:pt x="24" y="24"/>
                    </a:cubicBezTo>
                    <a:cubicBezTo>
                      <a:pt x="24" y="24"/>
                      <a:pt x="24" y="24"/>
                      <a:pt x="24" y="24"/>
                    </a:cubicBezTo>
                    <a:cubicBezTo>
                      <a:pt x="24" y="24"/>
                      <a:pt x="24" y="24"/>
                      <a:pt x="24" y="24"/>
                    </a:cubicBezTo>
                    <a:close/>
                    <a:moveTo>
                      <a:pt x="23" y="24"/>
                    </a:move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4" y="24"/>
                      <a:pt x="24" y="24"/>
                      <a:pt x="24" y="24"/>
                    </a:cubicBezTo>
                    <a:cubicBezTo>
                      <a:pt x="24" y="24"/>
                      <a:pt x="24" y="24"/>
                      <a:pt x="24" y="24"/>
                    </a:cubicBezTo>
                    <a:cubicBezTo>
                      <a:pt x="24" y="24"/>
                      <a:pt x="24" y="24"/>
                      <a:pt x="23" y="24"/>
                    </a:cubicBezTo>
                    <a:cubicBezTo>
                      <a:pt x="24" y="24"/>
                      <a:pt x="24" y="24"/>
                      <a:pt x="24" y="24"/>
                    </a:cubicBezTo>
                    <a:cubicBezTo>
                      <a:pt x="24" y="24"/>
                      <a:pt x="24" y="24"/>
                      <a:pt x="23"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5" y="24"/>
                    </a:cubicBezTo>
                    <a:cubicBezTo>
                      <a:pt x="25" y="24"/>
                      <a:pt x="25" y="24"/>
                      <a:pt x="25" y="24"/>
                    </a:cubicBezTo>
                    <a:cubicBezTo>
                      <a:pt x="24" y="24"/>
                      <a:pt x="24" y="24"/>
                      <a:pt x="24" y="24"/>
                    </a:cubicBezTo>
                    <a:cubicBezTo>
                      <a:pt x="24" y="24"/>
                      <a:pt x="24" y="24"/>
                      <a:pt x="24" y="24"/>
                    </a:cubicBezTo>
                    <a:close/>
                    <a:moveTo>
                      <a:pt x="24" y="24"/>
                    </a:moveTo>
                    <a:cubicBezTo>
                      <a:pt x="25" y="24"/>
                      <a:pt x="25" y="24"/>
                      <a:pt x="26" y="24"/>
                    </a:cubicBezTo>
                    <a:cubicBezTo>
                      <a:pt x="26" y="25"/>
                      <a:pt x="26" y="25"/>
                      <a:pt x="26" y="25"/>
                    </a:cubicBezTo>
                    <a:cubicBezTo>
                      <a:pt x="26" y="24"/>
                      <a:pt x="26" y="24"/>
                      <a:pt x="26" y="24"/>
                    </a:cubicBezTo>
                    <a:cubicBezTo>
                      <a:pt x="26" y="24"/>
                      <a:pt x="25" y="24"/>
                      <a:pt x="25" y="24"/>
                    </a:cubicBezTo>
                    <a:cubicBezTo>
                      <a:pt x="25" y="24"/>
                      <a:pt x="25" y="24"/>
                      <a:pt x="25" y="24"/>
                    </a:cubicBezTo>
                    <a:cubicBezTo>
                      <a:pt x="25" y="24"/>
                      <a:pt x="25" y="24"/>
                      <a:pt x="25" y="24"/>
                    </a:cubicBezTo>
                    <a:cubicBezTo>
                      <a:pt x="25" y="24"/>
                      <a:pt x="26" y="24"/>
                      <a:pt x="26" y="24"/>
                    </a:cubicBezTo>
                    <a:cubicBezTo>
                      <a:pt x="26" y="24"/>
                      <a:pt x="26" y="24"/>
                      <a:pt x="26" y="24"/>
                    </a:cubicBezTo>
                    <a:cubicBezTo>
                      <a:pt x="26" y="25"/>
                      <a:pt x="27" y="25"/>
                      <a:pt x="27" y="25"/>
                    </a:cubicBezTo>
                    <a:cubicBezTo>
                      <a:pt x="26" y="24"/>
                      <a:pt x="25" y="24"/>
                      <a:pt x="24" y="24"/>
                    </a:cubicBezTo>
                    <a:close/>
                    <a:moveTo>
                      <a:pt x="27" y="25"/>
                    </a:moveTo>
                    <a:cubicBezTo>
                      <a:pt x="27" y="25"/>
                      <a:pt x="27" y="25"/>
                      <a:pt x="27" y="25"/>
                    </a:cubicBezTo>
                    <a:cubicBezTo>
                      <a:pt x="27" y="25"/>
                      <a:pt x="27" y="25"/>
                      <a:pt x="27" y="25"/>
                    </a:cubicBezTo>
                    <a:cubicBezTo>
                      <a:pt x="27" y="25"/>
                      <a:pt x="27" y="25"/>
                      <a:pt x="27" y="25"/>
                    </a:cubicBezTo>
                    <a:close/>
                    <a:moveTo>
                      <a:pt x="27" y="24"/>
                    </a:moveTo>
                    <a:cubicBezTo>
                      <a:pt x="27" y="24"/>
                      <a:pt x="27" y="24"/>
                      <a:pt x="27" y="24"/>
                    </a:cubicBezTo>
                    <a:cubicBezTo>
                      <a:pt x="27" y="24"/>
                      <a:pt x="27" y="24"/>
                      <a:pt x="27" y="24"/>
                    </a:cubicBezTo>
                    <a:cubicBezTo>
                      <a:pt x="28" y="24"/>
                      <a:pt x="28" y="24"/>
                      <a:pt x="27" y="24"/>
                    </a:cubicBezTo>
                    <a:close/>
                    <a:moveTo>
                      <a:pt x="29" y="24"/>
                    </a:moveTo>
                    <a:cubicBezTo>
                      <a:pt x="29" y="24"/>
                      <a:pt x="26" y="24"/>
                      <a:pt x="27" y="24"/>
                    </a:cubicBezTo>
                    <a:cubicBezTo>
                      <a:pt x="28" y="24"/>
                      <a:pt x="28" y="24"/>
                      <a:pt x="28" y="24"/>
                    </a:cubicBezTo>
                    <a:cubicBezTo>
                      <a:pt x="27" y="24"/>
                      <a:pt x="27" y="24"/>
                      <a:pt x="27" y="24"/>
                    </a:cubicBezTo>
                    <a:cubicBezTo>
                      <a:pt x="27" y="24"/>
                      <a:pt x="27" y="24"/>
                      <a:pt x="27" y="24"/>
                    </a:cubicBezTo>
                    <a:cubicBezTo>
                      <a:pt x="27" y="24"/>
                      <a:pt x="27" y="24"/>
                      <a:pt x="26" y="24"/>
                    </a:cubicBezTo>
                    <a:lnTo>
                      <a:pt x="29" y="24"/>
                    </a:lnTo>
                    <a:close/>
                    <a:moveTo>
                      <a:pt x="27" y="24"/>
                    </a:moveTo>
                    <a:cubicBezTo>
                      <a:pt x="27" y="24"/>
                      <a:pt x="26" y="24"/>
                      <a:pt x="26" y="24"/>
                    </a:cubicBezTo>
                    <a:cubicBezTo>
                      <a:pt x="26"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lose/>
                    <a:moveTo>
                      <a:pt x="26" y="22"/>
                    </a:moveTo>
                    <a:cubicBezTo>
                      <a:pt x="26" y="22"/>
                      <a:pt x="25" y="22"/>
                      <a:pt x="25" y="22"/>
                    </a:cubicBezTo>
                    <a:cubicBezTo>
                      <a:pt x="25" y="22"/>
                      <a:pt x="25" y="22"/>
                      <a:pt x="25" y="22"/>
                    </a:cubicBezTo>
                    <a:cubicBezTo>
                      <a:pt x="25" y="22"/>
                      <a:pt x="26" y="22"/>
                      <a:pt x="26" y="22"/>
                    </a:cubicBezTo>
                    <a:close/>
                    <a:moveTo>
                      <a:pt x="25" y="22"/>
                    </a:move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3"/>
                    </a:cubicBezTo>
                    <a:cubicBezTo>
                      <a:pt x="25" y="23"/>
                      <a:pt x="25" y="23"/>
                      <a:pt x="25" y="23"/>
                    </a:cubicBezTo>
                    <a:cubicBezTo>
                      <a:pt x="25" y="23"/>
                      <a:pt x="25" y="22"/>
                      <a:pt x="25" y="22"/>
                    </a:cubicBezTo>
                    <a:cubicBezTo>
                      <a:pt x="25" y="22"/>
                      <a:pt x="24" y="22"/>
                      <a:pt x="24" y="22"/>
                    </a:cubicBezTo>
                    <a:cubicBezTo>
                      <a:pt x="24" y="22"/>
                      <a:pt x="24" y="22"/>
                      <a:pt x="24" y="22"/>
                    </a:cubicBezTo>
                    <a:cubicBezTo>
                      <a:pt x="24" y="22"/>
                      <a:pt x="24" y="22"/>
                      <a:pt x="25" y="22"/>
                    </a:cubicBezTo>
                    <a:cubicBezTo>
                      <a:pt x="24" y="22"/>
                      <a:pt x="24" y="21"/>
                      <a:pt x="23" y="21"/>
                    </a:cubicBezTo>
                    <a:cubicBezTo>
                      <a:pt x="23" y="21"/>
                      <a:pt x="23" y="21"/>
                      <a:pt x="23" y="21"/>
                    </a:cubicBezTo>
                    <a:cubicBezTo>
                      <a:pt x="23" y="21"/>
                      <a:pt x="23" y="21"/>
                      <a:pt x="23" y="21"/>
                    </a:cubicBezTo>
                    <a:cubicBezTo>
                      <a:pt x="23" y="21"/>
                      <a:pt x="23" y="21"/>
                      <a:pt x="23" y="21"/>
                    </a:cubicBezTo>
                    <a:cubicBezTo>
                      <a:pt x="23" y="21"/>
                      <a:pt x="22" y="21"/>
                      <a:pt x="22" y="20"/>
                    </a:cubicBezTo>
                    <a:cubicBezTo>
                      <a:pt x="22" y="20"/>
                      <a:pt x="22" y="20"/>
                      <a:pt x="22" y="20"/>
                    </a:cubicBezTo>
                    <a:cubicBezTo>
                      <a:pt x="23" y="21"/>
                      <a:pt x="23" y="21"/>
                      <a:pt x="23" y="21"/>
                    </a:cubicBezTo>
                    <a:cubicBezTo>
                      <a:pt x="23" y="21"/>
                      <a:pt x="23" y="21"/>
                      <a:pt x="24" y="21"/>
                    </a:cubicBezTo>
                    <a:cubicBezTo>
                      <a:pt x="24" y="22"/>
                      <a:pt x="24" y="22"/>
                      <a:pt x="25" y="22"/>
                    </a:cubicBezTo>
                    <a:cubicBezTo>
                      <a:pt x="25" y="22"/>
                      <a:pt x="25" y="22"/>
                      <a:pt x="25" y="22"/>
                    </a:cubicBezTo>
                    <a:close/>
                    <a:moveTo>
                      <a:pt x="23" y="21"/>
                    </a:moveTo>
                    <a:cubicBezTo>
                      <a:pt x="24" y="21"/>
                      <a:pt x="24" y="21"/>
                      <a:pt x="24" y="21"/>
                    </a:cubicBezTo>
                    <a:cubicBezTo>
                      <a:pt x="24" y="21"/>
                      <a:pt x="24" y="21"/>
                      <a:pt x="24" y="21"/>
                    </a:cubicBezTo>
                    <a:cubicBezTo>
                      <a:pt x="23" y="21"/>
                      <a:pt x="23" y="21"/>
                      <a:pt x="23"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5" y="21"/>
                    </a:cubicBezTo>
                    <a:cubicBezTo>
                      <a:pt x="25" y="21"/>
                      <a:pt x="24" y="21"/>
                      <a:pt x="24" y="21"/>
                    </a:cubicBezTo>
                    <a:close/>
                    <a:moveTo>
                      <a:pt x="24" y="21"/>
                    </a:moveTo>
                    <a:cubicBezTo>
                      <a:pt x="25" y="21"/>
                      <a:pt x="25" y="21"/>
                      <a:pt x="25"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3" y="21"/>
                      <a:pt x="23" y="21"/>
                      <a:pt x="23" y="21"/>
                    </a:cubicBezTo>
                    <a:cubicBezTo>
                      <a:pt x="23" y="21"/>
                      <a:pt x="23" y="21"/>
                      <a:pt x="23" y="21"/>
                    </a:cubicBezTo>
                    <a:cubicBezTo>
                      <a:pt x="24" y="21"/>
                      <a:pt x="24" y="21"/>
                      <a:pt x="24" y="21"/>
                    </a:cubicBezTo>
                    <a:cubicBezTo>
                      <a:pt x="24" y="21"/>
                      <a:pt x="24" y="21"/>
                      <a:pt x="24" y="21"/>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19"/>
                      <a:pt x="23" y="19"/>
                      <a:pt x="23" y="20"/>
                    </a:cubicBezTo>
                    <a:close/>
                    <a:moveTo>
                      <a:pt x="23" y="20"/>
                    </a:moveTo>
                    <a:cubicBezTo>
                      <a:pt x="23" y="20"/>
                      <a:pt x="23" y="20"/>
                      <a:pt x="23" y="20"/>
                    </a:cubicBezTo>
                    <a:cubicBezTo>
                      <a:pt x="22" y="19"/>
                      <a:pt x="22" y="18"/>
                      <a:pt x="22" y="18"/>
                    </a:cubicBezTo>
                    <a:cubicBezTo>
                      <a:pt x="21" y="17"/>
                      <a:pt x="22" y="18"/>
                      <a:pt x="23"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0"/>
                      <a:pt x="22" y="20"/>
                      <a:pt x="22" y="20"/>
                    </a:cubicBezTo>
                    <a:cubicBezTo>
                      <a:pt x="22" y="20"/>
                      <a:pt x="22" y="20"/>
                      <a:pt x="22" y="20"/>
                    </a:cubicBezTo>
                    <a:close/>
                    <a:moveTo>
                      <a:pt x="22" y="19"/>
                    </a:move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1"/>
                      <a:pt x="22" y="21"/>
                      <a:pt x="22" y="21"/>
                    </a:cubicBezTo>
                    <a:cubicBezTo>
                      <a:pt x="22" y="21"/>
                      <a:pt x="22" y="21"/>
                      <a:pt x="22" y="21"/>
                    </a:cubicBezTo>
                    <a:cubicBezTo>
                      <a:pt x="22" y="21"/>
                      <a:pt x="22" y="20"/>
                      <a:pt x="22" y="20"/>
                    </a:cubicBezTo>
                    <a:cubicBezTo>
                      <a:pt x="22" y="20"/>
                      <a:pt x="22" y="20"/>
                      <a:pt x="22" y="20"/>
                    </a:cubicBezTo>
                    <a:close/>
                    <a:moveTo>
                      <a:pt x="21" y="19"/>
                    </a:moveTo>
                    <a:cubicBezTo>
                      <a:pt x="21" y="19"/>
                      <a:pt x="22" y="19"/>
                      <a:pt x="22" y="19"/>
                    </a:cubicBezTo>
                    <a:cubicBezTo>
                      <a:pt x="22" y="19"/>
                      <a:pt x="22" y="19"/>
                      <a:pt x="22" y="19"/>
                    </a:cubicBezTo>
                    <a:cubicBezTo>
                      <a:pt x="22" y="19"/>
                      <a:pt x="22" y="19"/>
                      <a:pt x="22"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lose/>
                    <a:moveTo>
                      <a:pt x="21" y="19"/>
                    </a:moveTo>
                    <a:cubicBezTo>
                      <a:pt x="22" y="20"/>
                      <a:pt x="22" y="20"/>
                      <a:pt x="22" y="20"/>
                    </a:cubicBezTo>
                    <a:cubicBezTo>
                      <a:pt x="22" y="20"/>
                      <a:pt x="22" y="20"/>
                      <a:pt x="22" y="20"/>
                    </a:cubicBezTo>
                    <a:cubicBezTo>
                      <a:pt x="22" y="20"/>
                      <a:pt x="22" y="20"/>
                      <a:pt x="22" y="20"/>
                    </a:cubicBezTo>
                    <a:cubicBezTo>
                      <a:pt x="22" y="20"/>
                      <a:pt x="22" y="20"/>
                      <a:pt x="22" y="20"/>
                    </a:cubicBezTo>
                    <a:cubicBezTo>
                      <a:pt x="22" y="20"/>
                      <a:pt x="21" y="20"/>
                      <a:pt x="21" y="20"/>
                    </a:cubicBezTo>
                    <a:cubicBezTo>
                      <a:pt x="21" y="20"/>
                      <a:pt x="21" y="20"/>
                      <a:pt x="21" y="20"/>
                    </a:cubicBezTo>
                    <a:cubicBezTo>
                      <a:pt x="21" y="20"/>
                      <a:pt x="21" y="20"/>
                      <a:pt x="21" y="20"/>
                    </a:cubicBezTo>
                    <a:cubicBezTo>
                      <a:pt x="21" y="20"/>
                      <a:pt x="21" y="20"/>
                      <a:pt x="21" y="19"/>
                    </a:cubicBezTo>
                    <a:close/>
                    <a:moveTo>
                      <a:pt x="22" y="21"/>
                    </a:moveTo>
                    <a:cubicBezTo>
                      <a:pt x="22" y="21"/>
                      <a:pt x="22" y="21"/>
                      <a:pt x="22" y="21"/>
                    </a:cubicBezTo>
                    <a:cubicBezTo>
                      <a:pt x="22" y="21"/>
                      <a:pt x="22" y="21"/>
                      <a:pt x="22" y="21"/>
                    </a:cubicBezTo>
                    <a:cubicBezTo>
                      <a:pt x="22" y="21"/>
                      <a:pt x="21" y="21"/>
                      <a:pt x="21" y="21"/>
                    </a:cubicBezTo>
                    <a:cubicBezTo>
                      <a:pt x="21" y="21"/>
                      <a:pt x="21" y="21"/>
                      <a:pt x="22" y="21"/>
                    </a:cubicBezTo>
                    <a:close/>
                    <a:moveTo>
                      <a:pt x="22" y="21"/>
                    </a:moveTo>
                    <a:cubicBezTo>
                      <a:pt x="22" y="22"/>
                      <a:pt x="22" y="22"/>
                      <a:pt x="22" y="22"/>
                    </a:cubicBezTo>
                    <a:cubicBezTo>
                      <a:pt x="22" y="21"/>
                      <a:pt x="22" y="21"/>
                      <a:pt x="22" y="21"/>
                    </a:cubicBezTo>
                    <a:cubicBezTo>
                      <a:pt x="22" y="21"/>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1"/>
                      <a:pt x="21" y="21"/>
                      <a:pt x="21" y="21"/>
                    </a:cubicBezTo>
                    <a:cubicBezTo>
                      <a:pt x="21" y="21"/>
                      <a:pt x="22" y="21"/>
                      <a:pt x="22" y="21"/>
                    </a:cubicBezTo>
                    <a:close/>
                    <a:moveTo>
                      <a:pt x="20" y="21"/>
                    </a:moveTo>
                    <a:cubicBezTo>
                      <a:pt x="20" y="21"/>
                      <a:pt x="20" y="22"/>
                      <a:pt x="20" y="22"/>
                    </a:cubicBezTo>
                    <a:cubicBezTo>
                      <a:pt x="20" y="21"/>
                      <a:pt x="20" y="21"/>
                      <a:pt x="20" y="21"/>
                    </a:cubicBezTo>
                    <a:cubicBezTo>
                      <a:pt x="20" y="21"/>
                      <a:pt x="20" y="21"/>
                      <a:pt x="20" y="21"/>
                    </a:cubicBezTo>
                    <a:cubicBezTo>
                      <a:pt x="20" y="21"/>
                      <a:pt x="20" y="21"/>
                      <a:pt x="20" y="21"/>
                    </a:cubicBezTo>
                    <a:cubicBezTo>
                      <a:pt x="20" y="21"/>
                      <a:pt x="20" y="21"/>
                      <a:pt x="20" y="20"/>
                    </a:cubicBezTo>
                    <a:cubicBezTo>
                      <a:pt x="19" y="20"/>
                      <a:pt x="19" y="20"/>
                      <a:pt x="19" y="20"/>
                    </a:cubicBezTo>
                    <a:cubicBezTo>
                      <a:pt x="19" y="20"/>
                      <a:pt x="19" y="20"/>
                      <a:pt x="19" y="20"/>
                    </a:cubicBezTo>
                    <a:cubicBezTo>
                      <a:pt x="19" y="20"/>
                      <a:pt x="19" y="20"/>
                      <a:pt x="19" y="20"/>
                    </a:cubicBezTo>
                    <a:cubicBezTo>
                      <a:pt x="19" y="20"/>
                      <a:pt x="19" y="20"/>
                      <a:pt x="19" y="20"/>
                    </a:cubicBezTo>
                    <a:cubicBezTo>
                      <a:pt x="18" y="21"/>
                      <a:pt x="18" y="20"/>
                      <a:pt x="17" y="21"/>
                    </a:cubicBezTo>
                    <a:cubicBezTo>
                      <a:pt x="18" y="20"/>
                      <a:pt x="18" y="20"/>
                      <a:pt x="18" y="20"/>
                    </a:cubicBezTo>
                    <a:cubicBezTo>
                      <a:pt x="18" y="20"/>
                      <a:pt x="18" y="20"/>
                      <a:pt x="18" y="20"/>
                    </a:cubicBezTo>
                    <a:cubicBezTo>
                      <a:pt x="17" y="20"/>
                      <a:pt x="18" y="20"/>
                      <a:pt x="18" y="20"/>
                    </a:cubicBezTo>
                    <a:cubicBezTo>
                      <a:pt x="18" y="20"/>
                      <a:pt x="18" y="20"/>
                      <a:pt x="18" y="20"/>
                    </a:cubicBezTo>
                    <a:cubicBezTo>
                      <a:pt x="18" y="20"/>
                      <a:pt x="18" y="20"/>
                      <a:pt x="18" y="20"/>
                    </a:cubicBezTo>
                    <a:cubicBezTo>
                      <a:pt x="18" y="20"/>
                      <a:pt x="18" y="19"/>
                      <a:pt x="18" y="19"/>
                    </a:cubicBezTo>
                    <a:cubicBezTo>
                      <a:pt x="18" y="19"/>
                      <a:pt x="18" y="19"/>
                      <a:pt x="18" y="19"/>
                    </a:cubicBezTo>
                    <a:cubicBezTo>
                      <a:pt x="18" y="20"/>
                      <a:pt x="18" y="20"/>
                      <a:pt x="18" y="20"/>
                    </a:cubicBezTo>
                    <a:cubicBezTo>
                      <a:pt x="18" y="20"/>
                      <a:pt x="17" y="20"/>
                      <a:pt x="17" y="20"/>
                    </a:cubicBezTo>
                    <a:cubicBezTo>
                      <a:pt x="18" y="19"/>
                      <a:pt x="18" y="19"/>
                      <a:pt x="18" y="19"/>
                    </a:cubicBezTo>
                    <a:cubicBezTo>
                      <a:pt x="18" y="19"/>
                      <a:pt x="17" y="19"/>
                      <a:pt x="17" y="19"/>
                    </a:cubicBezTo>
                    <a:cubicBezTo>
                      <a:pt x="18" y="19"/>
                      <a:pt x="18" y="19"/>
                      <a:pt x="18" y="19"/>
                    </a:cubicBezTo>
                    <a:cubicBezTo>
                      <a:pt x="18" y="19"/>
                      <a:pt x="18" y="19"/>
                      <a:pt x="18" y="19"/>
                    </a:cubicBezTo>
                    <a:cubicBezTo>
                      <a:pt x="19" y="18"/>
                      <a:pt x="19" y="18"/>
                      <a:pt x="19" y="18"/>
                    </a:cubicBezTo>
                    <a:cubicBezTo>
                      <a:pt x="19" y="18"/>
                      <a:pt x="19" y="18"/>
                      <a:pt x="20" y="18"/>
                    </a:cubicBezTo>
                    <a:cubicBezTo>
                      <a:pt x="20" y="18"/>
                      <a:pt x="20" y="18"/>
                      <a:pt x="20" y="18"/>
                    </a:cubicBezTo>
                    <a:cubicBezTo>
                      <a:pt x="19" y="18"/>
                      <a:pt x="19" y="18"/>
                      <a:pt x="19" y="18"/>
                    </a:cubicBezTo>
                    <a:cubicBezTo>
                      <a:pt x="19" y="18"/>
                      <a:pt x="19" y="18"/>
                      <a:pt x="20" y="18"/>
                    </a:cubicBezTo>
                    <a:cubicBezTo>
                      <a:pt x="19" y="19"/>
                      <a:pt x="19" y="20"/>
                      <a:pt x="19" y="20"/>
                    </a:cubicBezTo>
                    <a:cubicBezTo>
                      <a:pt x="19" y="20"/>
                      <a:pt x="19" y="20"/>
                      <a:pt x="19" y="20"/>
                    </a:cubicBezTo>
                    <a:cubicBezTo>
                      <a:pt x="19" y="19"/>
                      <a:pt x="19" y="19"/>
                      <a:pt x="19" y="19"/>
                    </a:cubicBezTo>
                    <a:cubicBezTo>
                      <a:pt x="20" y="18"/>
                      <a:pt x="19" y="21"/>
                      <a:pt x="20" y="19"/>
                    </a:cubicBezTo>
                    <a:cubicBezTo>
                      <a:pt x="20" y="19"/>
                      <a:pt x="20" y="19"/>
                      <a:pt x="20" y="19"/>
                    </a:cubicBezTo>
                    <a:cubicBezTo>
                      <a:pt x="20" y="19"/>
                      <a:pt x="20" y="19"/>
                      <a:pt x="20" y="19"/>
                    </a:cubicBezTo>
                    <a:cubicBezTo>
                      <a:pt x="20" y="20"/>
                      <a:pt x="19" y="20"/>
                      <a:pt x="19" y="20"/>
                    </a:cubicBezTo>
                    <a:cubicBezTo>
                      <a:pt x="19" y="20"/>
                      <a:pt x="19" y="20"/>
                      <a:pt x="20" y="20"/>
                    </a:cubicBezTo>
                    <a:cubicBezTo>
                      <a:pt x="20" y="20"/>
                      <a:pt x="20" y="19"/>
                      <a:pt x="20" y="19"/>
                    </a:cubicBezTo>
                    <a:cubicBezTo>
                      <a:pt x="21" y="19"/>
                      <a:pt x="21" y="19"/>
                      <a:pt x="21" y="19"/>
                    </a:cubicBezTo>
                    <a:cubicBezTo>
                      <a:pt x="21" y="19"/>
                      <a:pt x="21" y="19"/>
                      <a:pt x="21" y="19"/>
                    </a:cubicBezTo>
                    <a:cubicBezTo>
                      <a:pt x="20" y="19"/>
                      <a:pt x="20" y="19"/>
                      <a:pt x="20" y="19"/>
                    </a:cubicBezTo>
                    <a:cubicBezTo>
                      <a:pt x="21" y="19"/>
                      <a:pt x="21" y="19"/>
                      <a:pt x="21" y="19"/>
                    </a:cubicBezTo>
                    <a:cubicBezTo>
                      <a:pt x="21" y="19"/>
                      <a:pt x="20" y="20"/>
                      <a:pt x="20" y="20"/>
                    </a:cubicBezTo>
                    <a:cubicBezTo>
                      <a:pt x="20" y="20"/>
                      <a:pt x="20" y="20"/>
                      <a:pt x="20" y="20"/>
                    </a:cubicBezTo>
                    <a:cubicBezTo>
                      <a:pt x="20" y="20"/>
                      <a:pt x="20" y="20"/>
                      <a:pt x="20" y="20"/>
                    </a:cubicBezTo>
                    <a:cubicBezTo>
                      <a:pt x="20" y="20"/>
                      <a:pt x="20" y="21"/>
                      <a:pt x="20" y="21"/>
                    </a:cubicBezTo>
                    <a:cubicBezTo>
                      <a:pt x="21" y="21"/>
                      <a:pt x="21" y="21"/>
                      <a:pt x="21" y="21"/>
                    </a:cubicBezTo>
                    <a:cubicBezTo>
                      <a:pt x="21" y="21"/>
                      <a:pt x="21" y="21"/>
                      <a:pt x="21" y="21"/>
                    </a:cubicBezTo>
                    <a:cubicBezTo>
                      <a:pt x="21" y="21"/>
                      <a:pt x="21" y="21"/>
                      <a:pt x="20" y="21"/>
                    </a:cubicBezTo>
                    <a:close/>
                    <a:moveTo>
                      <a:pt x="18" y="18"/>
                    </a:moveTo>
                    <a:cubicBezTo>
                      <a:pt x="19" y="18"/>
                      <a:pt x="19" y="18"/>
                      <a:pt x="18" y="18"/>
                    </a:cubicBezTo>
                    <a:cubicBezTo>
                      <a:pt x="19" y="18"/>
                      <a:pt x="19"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lose/>
                    <a:moveTo>
                      <a:pt x="19" y="18"/>
                    </a:moveTo>
                    <a:cubicBezTo>
                      <a:pt x="19" y="18"/>
                      <a:pt x="19" y="18"/>
                      <a:pt x="19" y="18"/>
                    </a:cubicBezTo>
                    <a:cubicBezTo>
                      <a:pt x="19" y="18"/>
                      <a:pt x="19" y="18"/>
                      <a:pt x="19" y="18"/>
                    </a:cubicBezTo>
                    <a:cubicBezTo>
                      <a:pt x="19" y="18"/>
                      <a:pt x="19" y="18"/>
                      <a:pt x="19" y="18"/>
                    </a:cubicBezTo>
                    <a:close/>
                    <a:moveTo>
                      <a:pt x="19" y="18"/>
                    </a:moveTo>
                    <a:cubicBezTo>
                      <a:pt x="19" y="18"/>
                      <a:pt x="19" y="18"/>
                      <a:pt x="19" y="18"/>
                    </a:cubicBezTo>
                    <a:cubicBezTo>
                      <a:pt x="19" y="18"/>
                      <a:pt x="18" y="18"/>
                      <a:pt x="18" y="18"/>
                    </a:cubicBezTo>
                    <a:cubicBezTo>
                      <a:pt x="18" y="18"/>
                      <a:pt x="19" y="18"/>
                      <a:pt x="19" y="18"/>
                    </a:cubicBezTo>
                    <a:close/>
                    <a:moveTo>
                      <a:pt x="19" y="18"/>
                    </a:moveTo>
                    <a:cubicBezTo>
                      <a:pt x="19" y="18"/>
                      <a:pt x="19" y="18"/>
                      <a:pt x="19" y="18"/>
                    </a:cubicBezTo>
                    <a:cubicBezTo>
                      <a:pt x="19" y="18"/>
                      <a:pt x="20" y="18"/>
                      <a:pt x="19" y="18"/>
                    </a:cubicBezTo>
                    <a:cubicBezTo>
                      <a:pt x="19" y="18"/>
                      <a:pt x="19" y="18"/>
                      <a:pt x="19" y="18"/>
                    </a:cubicBezTo>
                    <a:close/>
                    <a:moveTo>
                      <a:pt x="19" y="18"/>
                    </a:moveTo>
                    <a:cubicBezTo>
                      <a:pt x="19" y="18"/>
                      <a:pt x="19" y="18"/>
                      <a:pt x="19" y="18"/>
                    </a:cubicBezTo>
                    <a:cubicBezTo>
                      <a:pt x="19" y="18"/>
                      <a:pt x="19" y="18"/>
                      <a:pt x="19" y="18"/>
                    </a:cubicBezTo>
                    <a:cubicBezTo>
                      <a:pt x="19" y="18"/>
                      <a:pt x="19" y="18"/>
                      <a:pt x="19" y="18"/>
                    </a:cubicBezTo>
                    <a:cubicBezTo>
                      <a:pt x="19" y="18"/>
                      <a:pt x="20" y="18"/>
                      <a:pt x="19" y="18"/>
                    </a:cubicBezTo>
                    <a:close/>
                    <a:moveTo>
                      <a:pt x="20" y="18"/>
                    </a:moveTo>
                    <a:cubicBezTo>
                      <a:pt x="20" y="18"/>
                      <a:pt x="20" y="19"/>
                      <a:pt x="20" y="19"/>
                    </a:cubicBezTo>
                    <a:cubicBezTo>
                      <a:pt x="20" y="19"/>
                      <a:pt x="20" y="19"/>
                      <a:pt x="20" y="19"/>
                    </a:cubicBezTo>
                    <a:cubicBezTo>
                      <a:pt x="20" y="18"/>
                      <a:pt x="20" y="18"/>
                      <a:pt x="20" y="18"/>
                    </a:cubicBezTo>
                    <a:cubicBezTo>
                      <a:pt x="20" y="18"/>
                      <a:pt x="20" y="18"/>
                      <a:pt x="20" y="18"/>
                    </a:cubicBezTo>
                    <a:close/>
                    <a:moveTo>
                      <a:pt x="20" y="18"/>
                    </a:moveTo>
                    <a:cubicBezTo>
                      <a:pt x="20" y="18"/>
                      <a:pt x="20" y="18"/>
                      <a:pt x="20" y="18"/>
                    </a:cubicBezTo>
                    <a:cubicBezTo>
                      <a:pt x="20" y="18"/>
                      <a:pt x="20" y="18"/>
                      <a:pt x="20" y="18"/>
                    </a:cubicBezTo>
                    <a:cubicBezTo>
                      <a:pt x="20" y="18"/>
                      <a:pt x="20" y="18"/>
                      <a:pt x="20" y="18"/>
                    </a:cubicBezTo>
                    <a:close/>
                    <a:moveTo>
                      <a:pt x="21" y="19"/>
                    </a:moveTo>
                    <a:cubicBezTo>
                      <a:pt x="21" y="19"/>
                      <a:pt x="21" y="19"/>
                      <a:pt x="21" y="19"/>
                    </a:cubicBezTo>
                    <a:cubicBezTo>
                      <a:pt x="20" y="19"/>
                      <a:pt x="20" y="19"/>
                      <a:pt x="20" y="19"/>
                    </a:cubicBezTo>
                    <a:cubicBezTo>
                      <a:pt x="20" y="19"/>
                      <a:pt x="20" y="19"/>
                      <a:pt x="20" y="18"/>
                    </a:cubicBezTo>
                    <a:cubicBezTo>
                      <a:pt x="20" y="19"/>
                      <a:pt x="20" y="19"/>
                      <a:pt x="21" y="19"/>
                    </a:cubicBezTo>
                    <a:close/>
                    <a:moveTo>
                      <a:pt x="20" y="18"/>
                    </a:moveTo>
                    <a:cubicBezTo>
                      <a:pt x="20" y="19"/>
                      <a:pt x="20" y="19"/>
                      <a:pt x="21" y="19"/>
                    </a:cubicBezTo>
                    <a:cubicBezTo>
                      <a:pt x="21" y="19"/>
                      <a:pt x="21" y="19"/>
                      <a:pt x="21" y="19"/>
                    </a:cubicBezTo>
                    <a:cubicBezTo>
                      <a:pt x="20" y="19"/>
                      <a:pt x="20" y="18"/>
                      <a:pt x="20" y="18"/>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0" y="18"/>
                    </a:moveTo>
                    <a:cubicBezTo>
                      <a:pt x="20" y="18"/>
                      <a:pt x="20" y="18"/>
                      <a:pt x="20" y="18"/>
                    </a:cubicBezTo>
                    <a:cubicBezTo>
                      <a:pt x="20" y="18"/>
                      <a:pt x="20" y="18"/>
                      <a:pt x="21" y="19"/>
                    </a:cubicBezTo>
                    <a:lnTo>
                      <a:pt x="20" y="18"/>
                    </a:lnTo>
                    <a:close/>
                    <a:moveTo>
                      <a:pt x="19" y="18"/>
                    </a:moveTo>
                    <a:cubicBezTo>
                      <a:pt x="20" y="17"/>
                      <a:pt x="20" y="17"/>
                      <a:pt x="20" y="17"/>
                    </a:cubicBezTo>
                    <a:cubicBezTo>
                      <a:pt x="19" y="18"/>
                      <a:pt x="19" y="18"/>
                      <a:pt x="19" y="18"/>
                    </a:cubicBezTo>
                    <a:cubicBezTo>
                      <a:pt x="19" y="18"/>
                      <a:pt x="19" y="18"/>
                      <a:pt x="19" y="18"/>
                    </a:cubicBezTo>
                    <a:close/>
                    <a:moveTo>
                      <a:pt x="19" y="18"/>
                    </a:moveTo>
                    <a:cubicBezTo>
                      <a:pt x="20" y="18"/>
                      <a:pt x="20" y="18"/>
                      <a:pt x="20" y="18"/>
                    </a:cubicBezTo>
                    <a:cubicBezTo>
                      <a:pt x="20" y="18"/>
                      <a:pt x="19" y="18"/>
                      <a:pt x="19" y="18"/>
                    </a:cubicBezTo>
                    <a:cubicBezTo>
                      <a:pt x="19" y="18"/>
                      <a:pt x="19" y="18"/>
                      <a:pt x="19" y="18"/>
                    </a:cubicBezTo>
                    <a:close/>
                    <a:moveTo>
                      <a:pt x="18" y="18"/>
                    </a:moveTo>
                    <a:cubicBezTo>
                      <a:pt x="19" y="18"/>
                      <a:pt x="19" y="18"/>
                      <a:pt x="19" y="18"/>
                    </a:cubicBezTo>
                    <a:cubicBezTo>
                      <a:pt x="19" y="18"/>
                      <a:pt x="19" y="18"/>
                      <a:pt x="19" y="18"/>
                    </a:cubicBezTo>
                    <a:cubicBezTo>
                      <a:pt x="18" y="18"/>
                      <a:pt x="18" y="18"/>
                      <a:pt x="18" y="18"/>
                    </a:cubicBezTo>
                    <a:close/>
                    <a:moveTo>
                      <a:pt x="18" y="18"/>
                    </a:moveTo>
                    <a:cubicBezTo>
                      <a:pt x="18" y="18"/>
                      <a:pt x="18" y="18"/>
                      <a:pt x="18" y="18"/>
                    </a:cubicBezTo>
                    <a:cubicBezTo>
                      <a:pt x="19" y="18"/>
                      <a:pt x="19" y="18"/>
                      <a:pt x="19" y="18"/>
                    </a:cubicBezTo>
                    <a:cubicBezTo>
                      <a:pt x="19" y="18"/>
                      <a:pt x="19" y="18"/>
                      <a:pt x="19" y="18"/>
                    </a:cubicBezTo>
                    <a:cubicBezTo>
                      <a:pt x="19"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7" y="18"/>
                      <a:pt x="17" y="18"/>
                      <a:pt x="17" y="18"/>
                    </a:cubicBezTo>
                    <a:cubicBezTo>
                      <a:pt x="17" y="18"/>
                      <a:pt x="18" y="18"/>
                      <a:pt x="18" y="18"/>
                    </a:cubicBezTo>
                    <a:cubicBezTo>
                      <a:pt x="18" y="18"/>
                      <a:pt x="18" y="18"/>
                      <a:pt x="18" y="18"/>
                    </a:cubicBezTo>
                    <a:cubicBezTo>
                      <a:pt x="16" y="19"/>
                      <a:pt x="18" y="18"/>
                      <a:pt x="16" y="18"/>
                    </a:cubicBezTo>
                    <a:cubicBezTo>
                      <a:pt x="18" y="18"/>
                      <a:pt x="16" y="18"/>
                      <a:pt x="18" y="18"/>
                    </a:cubicBezTo>
                    <a:cubicBezTo>
                      <a:pt x="18" y="18"/>
                      <a:pt x="18" y="18"/>
                      <a:pt x="18" y="18"/>
                    </a:cubicBezTo>
                    <a:cubicBezTo>
                      <a:pt x="18" y="18"/>
                      <a:pt x="18" y="18"/>
                      <a:pt x="18" y="18"/>
                    </a:cubicBezTo>
                    <a:cubicBezTo>
                      <a:pt x="18" y="18"/>
                      <a:pt x="18" y="18"/>
                      <a:pt x="18" y="18"/>
                    </a:cubicBezTo>
                    <a:cubicBezTo>
                      <a:pt x="16" y="18"/>
                      <a:pt x="17" y="18"/>
                      <a:pt x="18" y="18"/>
                    </a:cubicBezTo>
                    <a:cubicBezTo>
                      <a:pt x="18" y="18"/>
                      <a:pt x="18" y="18"/>
                      <a:pt x="18" y="18"/>
                    </a:cubicBezTo>
                    <a:cubicBezTo>
                      <a:pt x="17" y="18"/>
                      <a:pt x="18" y="18"/>
                      <a:pt x="17" y="18"/>
                    </a:cubicBezTo>
                    <a:cubicBezTo>
                      <a:pt x="17" y="18"/>
                      <a:pt x="17" y="18"/>
                      <a:pt x="17" y="18"/>
                    </a:cubicBezTo>
                    <a:cubicBezTo>
                      <a:pt x="15" y="18"/>
                      <a:pt x="15" y="18"/>
                      <a:pt x="15" y="18"/>
                    </a:cubicBezTo>
                    <a:cubicBezTo>
                      <a:pt x="15" y="18"/>
                      <a:pt x="17" y="18"/>
                      <a:pt x="18" y="18"/>
                    </a:cubicBezTo>
                    <a:cubicBezTo>
                      <a:pt x="17" y="18"/>
                      <a:pt x="17"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7" y="18"/>
                      <a:pt x="17" y="18"/>
                      <a:pt x="17" y="19"/>
                    </a:cubicBezTo>
                    <a:cubicBezTo>
                      <a:pt x="16" y="19"/>
                      <a:pt x="17" y="18"/>
                      <a:pt x="18" y="18"/>
                    </a:cubicBezTo>
                    <a:cubicBezTo>
                      <a:pt x="16" y="19"/>
                      <a:pt x="17" y="18"/>
                      <a:pt x="16" y="19"/>
                    </a:cubicBezTo>
                    <a:cubicBezTo>
                      <a:pt x="16" y="19"/>
                      <a:pt x="17" y="19"/>
                      <a:pt x="17" y="19"/>
                    </a:cubicBezTo>
                    <a:cubicBezTo>
                      <a:pt x="17" y="19"/>
                      <a:pt x="19" y="18"/>
                      <a:pt x="17" y="19"/>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9" y="18"/>
                    </a:cubicBezTo>
                    <a:cubicBezTo>
                      <a:pt x="18" y="18"/>
                      <a:pt x="18" y="19"/>
                      <a:pt x="18"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6" y="19"/>
                      <a:pt x="16" y="19"/>
                    </a:cubicBezTo>
                    <a:cubicBezTo>
                      <a:pt x="16" y="19"/>
                      <a:pt x="16" y="19"/>
                      <a:pt x="16" y="19"/>
                    </a:cubicBezTo>
                    <a:cubicBezTo>
                      <a:pt x="16" y="19"/>
                      <a:pt x="16" y="19"/>
                      <a:pt x="16" y="19"/>
                    </a:cubicBezTo>
                    <a:cubicBezTo>
                      <a:pt x="16" y="19"/>
                      <a:pt x="15" y="18"/>
                      <a:pt x="15" y="18"/>
                    </a:cubicBezTo>
                    <a:cubicBezTo>
                      <a:pt x="16" y="18"/>
                      <a:pt x="16" y="18"/>
                      <a:pt x="16" y="19"/>
                    </a:cubicBezTo>
                    <a:cubicBezTo>
                      <a:pt x="18" y="18"/>
                      <a:pt x="15" y="19"/>
                      <a:pt x="18" y="18"/>
                    </a:cubicBezTo>
                    <a:close/>
                    <a:moveTo>
                      <a:pt x="17" y="24"/>
                    </a:moveTo>
                    <a:cubicBezTo>
                      <a:pt x="17" y="24"/>
                      <a:pt x="17" y="24"/>
                      <a:pt x="17" y="24"/>
                    </a:cubicBezTo>
                    <a:cubicBezTo>
                      <a:pt x="17" y="24"/>
                      <a:pt x="16" y="24"/>
                      <a:pt x="16" y="24"/>
                    </a:cubicBezTo>
                    <a:cubicBezTo>
                      <a:pt x="16" y="24"/>
                      <a:pt x="15" y="24"/>
                      <a:pt x="15" y="23"/>
                    </a:cubicBezTo>
                    <a:cubicBezTo>
                      <a:pt x="16" y="23"/>
                      <a:pt x="16" y="24"/>
                      <a:pt x="17" y="24"/>
                    </a:cubicBezTo>
                    <a:close/>
                    <a:moveTo>
                      <a:pt x="15" y="26"/>
                    </a:moveTo>
                    <a:cubicBezTo>
                      <a:pt x="15" y="26"/>
                      <a:pt x="15" y="26"/>
                      <a:pt x="15"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5" y="26"/>
                      <a:pt x="15" y="26"/>
                      <a:pt x="15" y="27"/>
                    </a:cubicBezTo>
                    <a:cubicBezTo>
                      <a:pt x="15" y="26"/>
                      <a:pt x="15" y="26"/>
                      <a:pt x="15" y="26"/>
                    </a:cubicBezTo>
                    <a:cubicBezTo>
                      <a:pt x="15" y="26"/>
                      <a:pt x="15" y="26"/>
                      <a:pt x="15" y="26"/>
                    </a:cubicBezTo>
                    <a:close/>
                    <a:moveTo>
                      <a:pt x="15" y="26"/>
                    </a:moveTo>
                    <a:cubicBezTo>
                      <a:pt x="14" y="27"/>
                      <a:pt x="15" y="26"/>
                      <a:pt x="14" y="27"/>
                    </a:cubicBezTo>
                    <a:cubicBezTo>
                      <a:pt x="14" y="27"/>
                      <a:pt x="14" y="27"/>
                      <a:pt x="14" y="26"/>
                    </a:cubicBezTo>
                    <a:cubicBezTo>
                      <a:pt x="14" y="26"/>
                      <a:pt x="15" y="26"/>
                      <a:pt x="15" y="26"/>
                    </a:cubicBezTo>
                    <a:close/>
                    <a:moveTo>
                      <a:pt x="15" y="29"/>
                    </a:moveTo>
                    <a:cubicBezTo>
                      <a:pt x="14" y="30"/>
                      <a:pt x="14" y="30"/>
                      <a:pt x="14" y="29"/>
                    </a:cubicBezTo>
                    <a:cubicBezTo>
                      <a:pt x="14" y="29"/>
                      <a:pt x="14" y="29"/>
                      <a:pt x="15" y="29"/>
                    </a:cubicBezTo>
                    <a:close/>
                    <a:moveTo>
                      <a:pt x="13" y="28"/>
                    </a:moveTo>
                    <a:cubicBezTo>
                      <a:pt x="13" y="28"/>
                      <a:pt x="13" y="27"/>
                      <a:pt x="13" y="27"/>
                    </a:cubicBezTo>
                    <a:cubicBezTo>
                      <a:pt x="13" y="27"/>
                      <a:pt x="13" y="28"/>
                      <a:pt x="13" y="28"/>
                    </a:cubicBezTo>
                    <a:cubicBezTo>
                      <a:pt x="13" y="28"/>
                      <a:pt x="13" y="28"/>
                      <a:pt x="13" y="28"/>
                    </a:cubicBezTo>
                    <a:cubicBezTo>
                      <a:pt x="13" y="28"/>
                      <a:pt x="12" y="28"/>
                      <a:pt x="12" y="29"/>
                    </a:cubicBezTo>
                    <a:lnTo>
                      <a:pt x="13"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1" name="Freeform 287"/>
              <p:cNvSpPr/>
              <p:nvPr/>
            </p:nvSpPr>
            <p:spPr bwMode="auto">
              <a:xfrm>
                <a:off x="3608" y="1908"/>
                <a:ext cx="4" cy="6"/>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1"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2" name="Freeform 288"/>
              <p:cNvSpPr/>
              <p:nvPr/>
            </p:nvSpPr>
            <p:spPr bwMode="auto">
              <a:xfrm>
                <a:off x="4113" y="1587"/>
                <a:ext cx="4" cy="5"/>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3" name="Freeform 289"/>
              <p:cNvSpPr/>
              <p:nvPr/>
            </p:nvSpPr>
            <p:spPr bwMode="auto">
              <a:xfrm>
                <a:off x="3593" y="18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4" name="Freeform 290"/>
              <p:cNvSpPr/>
              <p:nvPr/>
            </p:nvSpPr>
            <p:spPr bwMode="auto">
              <a:xfrm>
                <a:off x="4251" y="1730"/>
                <a:ext cx="4" cy="4"/>
              </a:xfrm>
              <a:custGeom>
                <a:avLst/>
                <a:gdLst>
                  <a:gd name="T0" fmla="*/ 0 w 4"/>
                  <a:gd name="T1" fmla="*/ 2 h 4"/>
                  <a:gd name="T2" fmla="*/ 2 w 4"/>
                  <a:gd name="T3" fmla="*/ 4 h 4"/>
                  <a:gd name="T4" fmla="*/ 4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2" y="4"/>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5" name="Freeform 291"/>
              <p:cNvSpPr/>
              <p:nvPr/>
            </p:nvSpPr>
            <p:spPr bwMode="auto">
              <a:xfrm>
                <a:off x="3980" y="24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6" name="Freeform 292"/>
              <p:cNvSpPr/>
              <p:nvPr/>
            </p:nvSpPr>
            <p:spPr bwMode="auto">
              <a:xfrm>
                <a:off x="3980" y="2446"/>
                <a:ext cx="4" cy="5"/>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2" y="2"/>
                      <a:pt x="0"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7" name="Freeform 293"/>
              <p:cNvSpPr/>
              <p:nvPr/>
            </p:nvSpPr>
            <p:spPr bwMode="auto">
              <a:xfrm>
                <a:off x="4062" y="225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8" name="Freeform 294"/>
              <p:cNvSpPr/>
              <p:nvPr/>
            </p:nvSpPr>
            <p:spPr bwMode="auto">
              <a:xfrm>
                <a:off x="4162" y="220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0"/>
                      <a:pt x="1"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9" name="Freeform 295"/>
              <p:cNvSpPr/>
              <p:nvPr/>
            </p:nvSpPr>
            <p:spPr bwMode="auto">
              <a:xfrm>
                <a:off x="4164" y="2139"/>
                <a:ext cx="4" cy="2"/>
              </a:xfrm>
              <a:custGeom>
                <a:avLst/>
                <a:gdLst>
                  <a:gd name="T0" fmla="*/ 4 w 4"/>
                  <a:gd name="T1" fmla="*/ 2 h 2"/>
                  <a:gd name="T2" fmla="*/ 4 w 4"/>
                  <a:gd name="T3" fmla="*/ 0 h 2"/>
                  <a:gd name="T4" fmla="*/ 0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0" name="Freeform 296"/>
              <p:cNvSpPr/>
              <p:nvPr/>
            </p:nvSpPr>
            <p:spPr bwMode="auto">
              <a:xfrm>
                <a:off x="3606" y="1819"/>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1" name="Oval 297"/>
              <p:cNvSpPr>
                <a:spLocks noChangeArrowheads="1"/>
              </p:cNvSpPr>
              <p:nvPr/>
            </p:nvSpPr>
            <p:spPr bwMode="auto">
              <a:xfrm>
                <a:off x="3598"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2" name="Oval 298"/>
              <p:cNvSpPr>
                <a:spLocks noChangeArrowheads="1"/>
              </p:cNvSpPr>
              <p:nvPr/>
            </p:nvSpPr>
            <p:spPr bwMode="auto">
              <a:xfrm>
                <a:off x="3600"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3" name="Freeform 299"/>
              <p:cNvSpPr/>
              <p:nvPr/>
            </p:nvSpPr>
            <p:spPr bwMode="auto">
              <a:xfrm>
                <a:off x="3598" y="1817"/>
                <a:ext cx="2"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4" name="Oval 300"/>
              <p:cNvSpPr>
                <a:spLocks noChangeArrowheads="1"/>
              </p:cNvSpPr>
              <p:nvPr/>
            </p:nvSpPr>
            <p:spPr bwMode="auto">
              <a:xfrm>
                <a:off x="3602" y="1819"/>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5" name="Freeform 301"/>
              <p:cNvSpPr/>
              <p:nvPr/>
            </p:nvSpPr>
            <p:spPr bwMode="auto">
              <a:xfrm>
                <a:off x="3602" y="1817"/>
                <a:ext cx="0" cy="2"/>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6" name="Freeform 302"/>
              <p:cNvSpPr/>
              <p:nvPr/>
            </p:nvSpPr>
            <p:spPr bwMode="auto">
              <a:xfrm>
                <a:off x="3602" y="181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7" name="Oval 303"/>
              <p:cNvSpPr>
                <a:spLocks noChangeArrowheads="1"/>
              </p:cNvSpPr>
              <p:nvPr/>
            </p:nvSpPr>
            <p:spPr bwMode="auto">
              <a:xfrm>
                <a:off x="3593" y="1814"/>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8" name="Freeform 304"/>
              <p:cNvSpPr/>
              <p:nvPr/>
            </p:nvSpPr>
            <p:spPr bwMode="auto">
              <a:xfrm>
                <a:off x="3598" y="1814"/>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9" name="Freeform 305"/>
              <p:cNvSpPr/>
              <p:nvPr/>
            </p:nvSpPr>
            <p:spPr bwMode="auto">
              <a:xfrm>
                <a:off x="3598" y="18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0" name="Oval 306"/>
              <p:cNvSpPr>
                <a:spLocks noChangeArrowheads="1"/>
              </p:cNvSpPr>
              <p:nvPr/>
            </p:nvSpPr>
            <p:spPr bwMode="auto">
              <a:xfrm>
                <a:off x="3612" y="1821"/>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1" name="Freeform 307"/>
              <p:cNvSpPr/>
              <p:nvPr/>
            </p:nvSpPr>
            <p:spPr bwMode="auto">
              <a:xfrm>
                <a:off x="3977" y="2478"/>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2" name="Freeform 308"/>
              <p:cNvSpPr/>
              <p:nvPr/>
            </p:nvSpPr>
            <p:spPr bwMode="auto">
              <a:xfrm>
                <a:off x="3595" y="1812"/>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3" name="Freeform 309"/>
              <p:cNvSpPr/>
              <p:nvPr/>
            </p:nvSpPr>
            <p:spPr bwMode="auto">
              <a:xfrm>
                <a:off x="3598" y="181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4" name="Freeform 310"/>
              <p:cNvSpPr/>
              <p:nvPr/>
            </p:nvSpPr>
            <p:spPr bwMode="auto">
              <a:xfrm>
                <a:off x="3967" y="249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5" name="Freeform 311"/>
              <p:cNvSpPr/>
              <p:nvPr/>
            </p:nvSpPr>
            <p:spPr bwMode="auto">
              <a:xfrm>
                <a:off x="3825" y="2268"/>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1"/>
                      <a:pt x="1"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6" name="Freeform 312"/>
              <p:cNvSpPr/>
              <p:nvPr/>
            </p:nvSpPr>
            <p:spPr bwMode="auto">
              <a:xfrm>
                <a:off x="3810" y="2268"/>
                <a:ext cx="8"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0" y="0"/>
                      <a:pt x="0" y="0"/>
                      <a:pt x="0" y="0"/>
                    </a:cubicBezTo>
                    <a:cubicBezTo>
                      <a:pt x="2" y="1"/>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7" name="Freeform 313"/>
              <p:cNvSpPr/>
              <p:nvPr/>
            </p:nvSpPr>
            <p:spPr bwMode="auto">
              <a:xfrm>
                <a:off x="3835" y="22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8" name="Freeform 314"/>
              <p:cNvSpPr/>
              <p:nvPr/>
            </p:nvSpPr>
            <p:spPr bwMode="auto">
              <a:xfrm>
                <a:off x="3833" y="2268"/>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1"/>
                      <a:pt x="0" y="0"/>
                      <a:pt x="0" y="1"/>
                    </a:cubicBezTo>
                    <a:cubicBezTo>
                      <a:pt x="1" y="2"/>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9" name="Freeform 315"/>
              <p:cNvSpPr/>
              <p:nvPr/>
            </p:nvSpPr>
            <p:spPr bwMode="auto">
              <a:xfrm>
                <a:off x="3833" y="2328"/>
                <a:ext cx="9" cy="2"/>
              </a:xfrm>
              <a:custGeom>
                <a:avLst/>
                <a:gdLst>
                  <a:gd name="T0" fmla="*/ 0 w 4"/>
                  <a:gd name="T1" fmla="*/ 1 h 1"/>
                  <a:gd name="T2" fmla="*/ 4 w 4"/>
                  <a:gd name="T3" fmla="*/ 0 h 1"/>
                  <a:gd name="T4" fmla="*/ 4 w 4"/>
                  <a:gd name="T5" fmla="*/ 0 h 1"/>
                  <a:gd name="T6" fmla="*/ 3 w 4"/>
                  <a:gd name="T7" fmla="*/ 0 h 1"/>
                  <a:gd name="T8" fmla="*/ 2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3" y="0"/>
                      <a:pt x="4" y="0"/>
                    </a:cubicBezTo>
                    <a:cubicBezTo>
                      <a:pt x="4" y="0"/>
                      <a:pt x="4" y="0"/>
                      <a:pt x="4" y="0"/>
                    </a:cubicBezTo>
                    <a:cubicBezTo>
                      <a:pt x="4" y="0"/>
                      <a:pt x="3" y="0"/>
                      <a:pt x="3" y="0"/>
                    </a:cubicBezTo>
                    <a:cubicBezTo>
                      <a:pt x="2" y="0"/>
                      <a:pt x="1" y="0"/>
                      <a:pt x="2"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0" name="Freeform 316"/>
              <p:cNvSpPr/>
              <p:nvPr/>
            </p:nvSpPr>
            <p:spPr bwMode="auto">
              <a:xfrm>
                <a:off x="3837" y="2330"/>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1" name="Freeform 317"/>
              <p:cNvSpPr/>
              <p:nvPr/>
            </p:nvSpPr>
            <p:spPr bwMode="auto">
              <a:xfrm>
                <a:off x="3839" y="2328"/>
                <a:ext cx="5" cy="0"/>
              </a:xfrm>
              <a:custGeom>
                <a:avLst/>
                <a:gdLst>
                  <a:gd name="T0" fmla="*/ 1 w 2"/>
                  <a:gd name="T1" fmla="*/ 0 w 2"/>
                  <a:gd name="T2" fmla="*/ 1 w 2"/>
                  <a:gd name="T3" fmla="*/ 1 w 2"/>
                </a:gdLst>
                <a:ahLst/>
                <a:cxnLst>
                  <a:cxn ang="0">
                    <a:pos x="T0" y="0"/>
                  </a:cxn>
                  <a:cxn ang="0">
                    <a:pos x="T1" y="0"/>
                  </a:cxn>
                  <a:cxn ang="0">
                    <a:pos x="T2" y="0"/>
                  </a:cxn>
                  <a:cxn ang="0">
                    <a:pos x="T3" y="0"/>
                  </a:cxn>
                </a:cxnLst>
                <a:rect l="0" t="0" r="r" b="b"/>
                <a:pathLst>
                  <a:path w="2">
                    <a:moveTo>
                      <a:pt x="1" y="0"/>
                    </a:moveTo>
                    <a:cubicBezTo>
                      <a:pt x="1" y="0"/>
                      <a:pt x="0" y="0"/>
                      <a:pt x="0" y="0"/>
                    </a:cubicBezTo>
                    <a:cubicBezTo>
                      <a:pt x="0" y="0"/>
                      <a:pt x="1" y="0"/>
                      <a:pt x="1" y="0"/>
                    </a:cubicBezTo>
                    <a:cubicBezTo>
                      <a:pt x="1"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2" name="Freeform 318"/>
              <p:cNvSpPr/>
              <p:nvPr/>
            </p:nvSpPr>
            <p:spPr bwMode="auto">
              <a:xfrm>
                <a:off x="3827" y="2268"/>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3" name="Freeform 319"/>
              <p:cNvSpPr/>
              <p:nvPr/>
            </p:nvSpPr>
            <p:spPr bwMode="auto">
              <a:xfrm>
                <a:off x="3729" y="2856"/>
                <a:ext cx="6" cy="4"/>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2"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4" name="Freeform 320"/>
              <p:cNvSpPr/>
              <p:nvPr/>
            </p:nvSpPr>
            <p:spPr bwMode="auto">
              <a:xfrm>
                <a:off x="3731" y="2854"/>
                <a:ext cx="2" cy="4"/>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5" name="Freeform 321"/>
              <p:cNvSpPr/>
              <p:nvPr/>
            </p:nvSpPr>
            <p:spPr bwMode="auto">
              <a:xfrm>
                <a:off x="3897" y="282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6" name="Freeform 322"/>
              <p:cNvSpPr/>
              <p:nvPr/>
            </p:nvSpPr>
            <p:spPr bwMode="auto">
              <a:xfrm>
                <a:off x="4007" y="2790"/>
                <a:ext cx="2" cy="4"/>
              </a:xfrm>
              <a:custGeom>
                <a:avLst/>
                <a:gdLst>
                  <a:gd name="T0" fmla="*/ 2 w 2"/>
                  <a:gd name="T1" fmla="*/ 4 h 4"/>
                  <a:gd name="T2" fmla="*/ 2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2" y="4"/>
                    </a:lnTo>
                    <a:lnTo>
                      <a:pt x="0" y="0"/>
                    </a:ln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7" name="Freeform 323"/>
              <p:cNvSpPr/>
              <p:nvPr/>
            </p:nvSpPr>
            <p:spPr bwMode="auto">
              <a:xfrm>
                <a:off x="3971" y="2813"/>
                <a:ext cx="2" cy="4"/>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1" y="0"/>
                      <a:pt x="0"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8" name="Freeform 324"/>
              <p:cNvSpPr/>
              <p:nvPr/>
            </p:nvSpPr>
            <p:spPr bwMode="auto">
              <a:xfrm>
                <a:off x="3969" y="250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9" name="Freeform 325"/>
              <p:cNvSpPr/>
              <p:nvPr/>
            </p:nvSpPr>
            <p:spPr bwMode="auto">
              <a:xfrm>
                <a:off x="3850" y="2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0" name="Freeform 326"/>
              <p:cNvSpPr/>
              <p:nvPr/>
            </p:nvSpPr>
            <p:spPr bwMode="auto">
              <a:xfrm>
                <a:off x="3668" y="2060"/>
                <a:ext cx="8" cy="17"/>
              </a:xfrm>
              <a:custGeom>
                <a:avLst/>
                <a:gdLst>
                  <a:gd name="T0" fmla="*/ 4 w 4"/>
                  <a:gd name="T1" fmla="*/ 0 h 8"/>
                  <a:gd name="T2" fmla="*/ 0 w 4"/>
                  <a:gd name="T3" fmla="*/ 6 h 8"/>
                  <a:gd name="T4" fmla="*/ 4 w 4"/>
                  <a:gd name="T5" fmla="*/ 0 h 8"/>
                </a:gdLst>
                <a:ahLst/>
                <a:cxnLst>
                  <a:cxn ang="0">
                    <a:pos x="T0" y="T1"/>
                  </a:cxn>
                  <a:cxn ang="0">
                    <a:pos x="T2" y="T3"/>
                  </a:cxn>
                  <a:cxn ang="0">
                    <a:pos x="T4" y="T5"/>
                  </a:cxn>
                </a:cxnLst>
                <a:rect l="0" t="0" r="r" b="b"/>
                <a:pathLst>
                  <a:path w="4" h="8">
                    <a:moveTo>
                      <a:pt x="4" y="0"/>
                    </a:moveTo>
                    <a:cubicBezTo>
                      <a:pt x="2" y="1"/>
                      <a:pt x="1" y="5"/>
                      <a:pt x="0" y="6"/>
                    </a:cubicBezTo>
                    <a:cubicBezTo>
                      <a:pt x="1" y="8"/>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1" name="Freeform 327"/>
              <p:cNvSpPr/>
              <p:nvPr/>
            </p:nvSpPr>
            <p:spPr bwMode="auto">
              <a:xfrm>
                <a:off x="3837" y="232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2" name="Freeform 328"/>
              <p:cNvSpPr/>
              <p:nvPr/>
            </p:nvSpPr>
            <p:spPr bwMode="auto">
              <a:xfrm>
                <a:off x="3965" y="2504"/>
                <a:ext cx="4" cy="2"/>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3" name="Freeform 329"/>
              <p:cNvSpPr/>
              <p:nvPr/>
            </p:nvSpPr>
            <p:spPr bwMode="auto">
              <a:xfrm>
                <a:off x="3973" y="2476"/>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4" name="Freeform 330"/>
              <p:cNvSpPr/>
              <p:nvPr/>
            </p:nvSpPr>
            <p:spPr bwMode="auto">
              <a:xfrm>
                <a:off x="3965" y="2497"/>
                <a:ext cx="10" cy="4"/>
              </a:xfrm>
              <a:custGeom>
                <a:avLst/>
                <a:gdLst>
                  <a:gd name="T0" fmla="*/ 5 w 5"/>
                  <a:gd name="T1" fmla="*/ 1 h 2"/>
                  <a:gd name="T2" fmla="*/ 1 w 5"/>
                  <a:gd name="T3" fmla="*/ 2 h 2"/>
                  <a:gd name="T4" fmla="*/ 0 w 5"/>
                  <a:gd name="T5" fmla="*/ 2 h 2"/>
                  <a:gd name="T6" fmla="*/ 2 w 5"/>
                  <a:gd name="T7" fmla="*/ 2 h 2"/>
                  <a:gd name="T8" fmla="*/ 3 w 5"/>
                  <a:gd name="T9" fmla="*/ 1 h 2"/>
                  <a:gd name="T10" fmla="*/ 5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5" y="1"/>
                    </a:moveTo>
                    <a:cubicBezTo>
                      <a:pt x="4" y="0"/>
                      <a:pt x="2" y="1"/>
                      <a:pt x="1" y="2"/>
                    </a:cubicBezTo>
                    <a:cubicBezTo>
                      <a:pt x="1" y="2"/>
                      <a:pt x="1" y="2"/>
                      <a:pt x="0" y="2"/>
                    </a:cubicBezTo>
                    <a:cubicBezTo>
                      <a:pt x="1" y="2"/>
                      <a:pt x="2" y="2"/>
                      <a:pt x="2" y="2"/>
                    </a:cubicBezTo>
                    <a:cubicBezTo>
                      <a:pt x="2" y="2"/>
                      <a:pt x="4" y="2"/>
                      <a:pt x="3" y="1"/>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5" name="Freeform 331"/>
              <p:cNvSpPr/>
              <p:nvPr/>
            </p:nvSpPr>
            <p:spPr bwMode="auto">
              <a:xfrm>
                <a:off x="3835" y="2474"/>
                <a:ext cx="4"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2"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6" name="Freeform 332"/>
              <p:cNvSpPr/>
              <p:nvPr/>
            </p:nvSpPr>
            <p:spPr bwMode="auto">
              <a:xfrm>
                <a:off x="3829" y="2345"/>
                <a:ext cx="4"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7" name="Freeform 333"/>
              <p:cNvSpPr/>
              <p:nvPr/>
            </p:nvSpPr>
            <p:spPr bwMode="auto">
              <a:xfrm>
                <a:off x="3831" y="23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8" name="Freeform 334"/>
              <p:cNvSpPr/>
              <p:nvPr/>
            </p:nvSpPr>
            <p:spPr bwMode="auto">
              <a:xfrm>
                <a:off x="3850" y="2491"/>
                <a:ext cx="4" cy="2"/>
              </a:xfrm>
              <a:custGeom>
                <a:avLst/>
                <a:gdLst>
                  <a:gd name="T0" fmla="*/ 0 w 4"/>
                  <a:gd name="T1" fmla="*/ 2 h 2"/>
                  <a:gd name="T2" fmla="*/ 0 w 4"/>
                  <a:gd name="T3" fmla="*/ 2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0" y="2"/>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9" name="Freeform 335"/>
              <p:cNvSpPr/>
              <p:nvPr/>
            </p:nvSpPr>
            <p:spPr bwMode="auto">
              <a:xfrm>
                <a:off x="3835" y="233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0" name="Rectangle 336"/>
              <p:cNvSpPr>
                <a:spLocks noChangeArrowheads="1"/>
              </p:cNvSpPr>
              <p:nvPr/>
            </p:nvSpPr>
            <p:spPr bwMode="auto">
              <a:xfrm>
                <a:off x="3835" y="2434"/>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1" name="Freeform 337"/>
              <p:cNvSpPr/>
              <p:nvPr/>
            </p:nvSpPr>
            <p:spPr bwMode="auto">
              <a:xfrm>
                <a:off x="3831" y="2349"/>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2" name="Freeform 338"/>
              <p:cNvSpPr/>
              <p:nvPr/>
            </p:nvSpPr>
            <p:spPr bwMode="auto">
              <a:xfrm>
                <a:off x="3602" y="1823"/>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3" name="Freeform 339"/>
              <p:cNvSpPr/>
              <p:nvPr/>
            </p:nvSpPr>
            <p:spPr bwMode="auto">
              <a:xfrm>
                <a:off x="3905" y="22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4" name="Freeform 340"/>
              <p:cNvSpPr/>
              <p:nvPr/>
            </p:nvSpPr>
            <p:spPr bwMode="auto">
              <a:xfrm>
                <a:off x="3778" y="297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5" name="Freeform 341"/>
              <p:cNvSpPr/>
              <p:nvPr/>
            </p:nvSpPr>
            <p:spPr bwMode="auto">
              <a:xfrm>
                <a:off x="3746" y="2826"/>
                <a:ext cx="399" cy="167"/>
              </a:xfrm>
              <a:custGeom>
                <a:avLst/>
                <a:gdLst>
                  <a:gd name="T0" fmla="*/ 154 w 188"/>
                  <a:gd name="T1" fmla="*/ 20 h 79"/>
                  <a:gd name="T2" fmla="*/ 145 w 188"/>
                  <a:gd name="T3" fmla="*/ 25 h 79"/>
                  <a:gd name="T4" fmla="*/ 108 w 188"/>
                  <a:gd name="T5" fmla="*/ 47 h 79"/>
                  <a:gd name="T6" fmla="*/ 94 w 188"/>
                  <a:gd name="T7" fmla="*/ 49 h 79"/>
                  <a:gd name="T8" fmla="*/ 84 w 188"/>
                  <a:gd name="T9" fmla="*/ 48 h 79"/>
                  <a:gd name="T10" fmla="*/ 64 w 188"/>
                  <a:gd name="T11" fmla="*/ 52 h 79"/>
                  <a:gd name="T12" fmla="*/ 52 w 188"/>
                  <a:gd name="T13" fmla="*/ 54 h 79"/>
                  <a:gd name="T14" fmla="*/ 33 w 188"/>
                  <a:gd name="T15" fmla="*/ 56 h 79"/>
                  <a:gd name="T16" fmla="*/ 23 w 188"/>
                  <a:gd name="T17" fmla="*/ 60 h 79"/>
                  <a:gd name="T18" fmla="*/ 12 w 188"/>
                  <a:gd name="T19" fmla="*/ 55 h 79"/>
                  <a:gd name="T20" fmla="*/ 5 w 188"/>
                  <a:gd name="T21" fmla="*/ 55 h 79"/>
                  <a:gd name="T22" fmla="*/ 5 w 188"/>
                  <a:gd name="T23" fmla="*/ 53 h 79"/>
                  <a:gd name="T24" fmla="*/ 4 w 188"/>
                  <a:gd name="T25" fmla="*/ 51 h 79"/>
                  <a:gd name="T26" fmla="*/ 3 w 188"/>
                  <a:gd name="T27" fmla="*/ 53 h 79"/>
                  <a:gd name="T28" fmla="*/ 3 w 188"/>
                  <a:gd name="T29" fmla="*/ 56 h 79"/>
                  <a:gd name="T30" fmla="*/ 0 w 188"/>
                  <a:gd name="T31" fmla="*/ 58 h 79"/>
                  <a:gd name="T32" fmla="*/ 2 w 188"/>
                  <a:gd name="T33" fmla="*/ 61 h 79"/>
                  <a:gd name="T34" fmla="*/ 13 w 188"/>
                  <a:gd name="T35" fmla="*/ 66 h 79"/>
                  <a:gd name="T36" fmla="*/ 15 w 188"/>
                  <a:gd name="T37" fmla="*/ 70 h 79"/>
                  <a:gd name="T38" fmla="*/ 16 w 188"/>
                  <a:gd name="T39" fmla="*/ 72 h 79"/>
                  <a:gd name="T40" fmla="*/ 18 w 188"/>
                  <a:gd name="T41" fmla="*/ 76 h 79"/>
                  <a:gd name="T42" fmla="*/ 21 w 188"/>
                  <a:gd name="T43" fmla="*/ 71 h 79"/>
                  <a:gd name="T44" fmla="*/ 26 w 188"/>
                  <a:gd name="T45" fmla="*/ 67 h 79"/>
                  <a:gd name="T46" fmla="*/ 27 w 188"/>
                  <a:gd name="T47" fmla="*/ 76 h 79"/>
                  <a:gd name="T48" fmla="*/ 30 w 188"/>
                  <a:gd name="T49" fmla="*/ 74 h 79"/>
                  <a:gd name="T50" fmla="*/ 31 w 188"/>
                  <a:gd name="T51" fmla="*/ 78 h 79"/>
                  <a:gd name="T52" fmla="*/ 35 w 188"/>
                  <a:gd name="T53" fmla="*/ 74 h 79"/>
                  <a:gd name="T54" fmla="*/ 38 w 188"/>
                  <a:gd name="T55" fmla="*/ 73 h 79"/>
                  <a:gd name="T56" fmla="*/ 42 w 188"/>
                  <a:gd name="T57" fmla="*/ 64 h 79"/>
                  <a:gd name="T58" fmla="*/ 43 w 188"/>
                  <a:gd name="T59" fmla="*/ 76 h 79"/>
                  <a:gd name="T60" fmla="*/ 51 w 188"/>
                  <a:gd name="T61" fmla="*/ 72 h 79"/>
                  <a:gd name="T62" fmla="*/ 57 w 188"/>
                  <a:gd name="T63" fmla="*/ 72 h 79"/>
                  <a:gd name="T64" fmla="*/ 61 w 188"/>
                  <a:gd name="T65" fmla="*/ 70 h 79"/>
                  <a:gd name="T66" fmla="*/ 70 w 188"/>
                  <a:gd name="T67" fmla="*/ 68 h 79"/>
                  <a:gd name="T68" fmla="*/ 75 w 188"/>
                  <a:gd name="T69" fmla="*/ 71 h 79"/>
                  <a:gd name="T70" fmla="*/ 77 w 188"/>
                  <a:gd name="T71" fmla="*/ 68 h 79"/>
                  <a:gd name="T72" fmla="*/ 80 w 188"/>
                  <a:gd name="T73" fmla="*/ 68 h 79"/>
                  <a:gd name="T74" fmla="*/ 81 w 188"/>
                  <a:gd name="T75" fmla="*/ 66 h 79"/>
                  <a:gd name="T76" fmla="*/ 86 w 188"/>
                  <a:gd name="T77" fmla="*/ 67 h 79"/>
                  <a:gd name="T78" fmla="*/ 92 w 188"/>
                  <a:gd name="T79" fmla="*/ 65 h 79"/>
                  <a:gd name="T80" fmla="*/ 98 w 188"/>
                  <a:gd name="T81" fmla="*/ 64 h 79"/>
                  <a:gd name="T82" fmla="*/ 104 w 188"/>
                  <a:gd name="T83" fmla="*/ 60 h 79"/>
                  <a:gd name="T84" fmla="*/ 107 w 188"/>
                  <a:gd name="T85" fmla="*/ 62 h 79"/>
                  <a:gd name="T86" fmla="*/ 108 w 188"/>
                  <a:gd name="T87" fmla="*/ 62 h 79"/>
                  <a:gd name="T88" fmla="*/ 114 w 188"/>
                  <a:gd name="T89" fmla="*/ 59 h 79"/>
                  <a:gd name="T90" fmla="*/ 119 w 188"/>
                  <a:gd name="T91" fmla="*/ 59 h 79"/>
                  <a:gd name="T92" fmla="*/ 122 w 188"/>
                  <a:gd name="T93" fmla="*/ 52 h 79"/>
                  <a:gd name="T94" fmla="*/ 126 w 188"/>
                  <a:gd name="T95" fmla="*/ 52 h 79"/>
                  <a:gd name="T96" fmla="*/ 132 w 188"/>
                  <a:gd name="T97" fmla="*/ 50 h 79"/>
                  <a:gd name="T98" fmla="*/ 139 w 188"/>
                  <a:gd name="T99" fmla="*/ 45 h 79"/>
                  <a:gd name="T100" fmla="*/ 143 w 188"/>
                  <a:gd name="T101" fmla="*/ 43 h 79"/>
                  <a:gd name="T102" fmla="*/ 156 w 188"/>
                  <a:gd name="T103" fmla="*/ 39 h 79"/>
                  <a:gd name="T104" fmla="*/ 160 w 188"/>
                  <a:gd name="T105" fmla="*/ 37 h 79"/>
                  <a:gd name="T106" fmla="*/ 167 w 188"/>
                  <a:gd name="T107" fmla="*/ 26 h 79"/>
                  <a:gd name="T108" fmla="*/ 172 w 188"/>
                  <a:gd name="T109" fmla="*/ 21 h 79"/>
                  <a:gd name="T110" fmla="*/ 180 w 188"/>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79">
                    <a:moveTo>
                      <a:pt x="180" y="0"/>
                    </a:moveTo>
                    <a:cubicBezTo>
                      <a:pt x="179" y="5"/>
                      <a:pt x="175" y="6"/>
                      <a:pt x="171" y="7"/>
                    </a:cubicBezTo>
                    <a:cubicBezTo>
                      <a:pt x="170" y="8"/>
                      <a:pt x="169" y="10"/>
                      <a:pt x="168" y="10"/>
                    </a:cubicBezTo>
                    <a:cubicBezTo>
                      <a:pt x="164" y="15"/>
                      <a:pt x="157" y="14"/>
                      <a:pt x="154" y="19"/>
                    </a:cubicBezTo>
                    <a:cubicBezTo>
                      <a:pt x="155" y="19"/>
                      <a:pt x="155" y="20"/>
                      <a:pt x="155" y="21"/>
                    </a:cubicBezTo>
                    <a:cubicBezTo>
                      <a:pt x="154" y="20"/>
                      <a:pt x="154" y="20"/>
                      <a:pt x="154" y="20"/>
                    </a:cubicBezTo>
                    <a:cubicBezTo>
                      <a:pt x="155" y="22"/>
                      <a:pt x="155" y="22"/>
                      <a:pt x="155" y="22"/>
                    </a:cubicBezTo>
                    <a:cubicBezTo>
                      <a:pt x="155" y="22"/>
                      <a:pt x="154" y="20"/>
                      <a:pt x="154" y="20"/>
                    </a:cubicBezTo>
                    <a:cubicBezTo>
                      <a:pt x="152" y="21"/>
                      <a:pt x="151" y="23"/>
                      <a:pt x="149" y="23"/>
                    </a:cubicBezTo>
                    <a:cubicBezTo>
                      <a:pt x="149" y="25"/>
                      <a:pt x="148" y="24"/>
                      <a:pt x="149" y="26"/>
                    </a:cubicBezTo>
                    <a:cubicBezTo>
                      <a:pt x="148" y="25"/>
                      <a:pt x="148" y="25"/>
                      <a:pt x="148" y="25"/>
                    </a:cubicBezTo>
                    <a:cubicBezTo>
                      <a:pt x="147" y="27"/>
                      <a:pt x="147" y="27"/>
                      <a:pt x="145" y="25"/>
                    </a:cubicBezTo>
                    <a:cubicBezTo>
                      <a:pt x="139" y="27"/>
                      <a:pt x="134" y="30"/>
                      <a:pt x="128" y="32"/>
                    </a:cubicBezTo>
                    <a:cubicBezTo>
                      <a:pt x="123" y="34"/>
                      <a:pt x="118" y="39"/>
                      <a:pt x="112" y="41"/>
                    </a:cubicBezTo>
                    <a:cubicBezTo>
                      <a:pt x="112" y="45"/>
                      <a:pt x="111" y="43"/>
                      <a:pt x="110" y="47"/>
                    </a:cubicBezTo>
                    <a:cubicBezTo>
                      <a:pt x="110" y="46"/>
                      <a:pt x="110" y="46"/>
                      <a:pt x="110" y="46"/>
                    </a:cubicBezTo>
                    <a:cubicBezTo>
                      <a:pt x="110" y="47"/>
                      <a:pt x="109" y="46"/>
                      <a:pt x="107" y="45"/>
                    </a:cubicBezTo>
                    <a:cubicBezTo>
                      <a:pt x="108" y="46"/>
                      <a:pt x="107" y="45"/>
                      <a:pt x="108" y="47"/>
                    </a:cubicBezTo>
                    <a:cubicBezTo>
                      <a:pt x="108" y="49"/>
                      <a:pt x="106" y="45"/>
                      <a:pt x="106" y="46"/>
                    </a:cubicBezTo>
                    <a:cubicBezTo>
                      <a:pt x="105" y="45"/>
                      <a:pt x="106" y="47"/>
                      <a:pt x="106" y="46"/>
                    </a:cubicBezTo>
                    <a:cubicBezTo>
                      <a:pt x="105" y="49"/>
                      <a:pt x="106" y="45"/>
                      <a:pt x="103" y="44"/>
                    </a:cubicBezTo>
                    <a:cubicBezTo>
                      <a:pt x="101" y="45"/>
                      <a:pt x="98" y="48"/>
                      <a:pt x="95" y="47"/>
                    </a:cubicBezTo>
                    <a:cubicBezTo>
                      <a:pt x="95" y="47"/>
                      <a:pt x="96" y="49"/>
                      <a:pt x="96" y="49"/>
                    </a:cubicBezTo>
                    <a:cubicBezTo>
                      <a:pt x="95" y="46"/>
                      <a:pt x="95" y="50"/>
                      <a:pt x="94" y="49"/>
                    </a:cubicBezTo>
                    <a:cubicBezTo>
                      <a:pt x="94" y="48"/>
                      <a:pt x="94" y="48"/>
                      <a:pt x="94" y="48"/>
                    </a:cubicBezTo>
                    <a:cubicBezTo>
                      <a:pt x="93" y="47"/>
                      <a:pt x="92" y="49"/>
                      <a:pt x="91" y="48"/>
                    </a:cubicBezTo>
                    <a:cubicBezTo>
                      <a:pt x="90" y="49"/>
                      <a:pt x="88" y="47"/>
                      <a:pt x="88" y="49"/>
                    </a:cubicBezTo>
                    <a:cubicBezTo>
                      <a:pt x="88" y="47"/>
                      <a:pt x="87" y="48"/>
                      <a:pt x="87" y="47"/>
                    </a:cubicBezTo>
                    <a:cubicBezTo>
                      <a:pt x="87" y="51"/>
                      <a:pt x="84" y="46"/>
                      <a:pt x="84" y="49"/>
                    </a:cubicBezTo>
                    <a:cubicBezTo>
                      <a:pt x="84" y="48"/>
                      <a:pt x="84" y="48"/>
                      <a:pt x="84" y="48"/>
                    </a:cubicBezTo>
                    <a:cubicBezTo>
                      <a:pt x="81" y="49"/>
                      <a:pt x="77" y="49"/>
                      <a:pt x="74" y="51"/>
                    </a:cubicBezTo>
                    <a:cubicBezTo>
                      <a:pt x="73" y="52"/>
                      <a:pt x="70" y="48"/>
                      <a:pt x="69" y="50"/>
                    </a:cubicBezTo>
                    <a:cubicBezTo>
                      <a:pt x="68" y="52"/>
                      <a:pt x="68" y="52"/>
                      <a:pt x="68" y="52"/>
                    </a:cubicBezTo>
                    <a:cubicBezTo>
                      <a:pt x="68" y="52"/>
                      <a:pt x="68" y="51"/>
                      <a:pt x="68" y="51"/>
                    </a:cubicBezTo>
                    <a:cubicBezTo>
                      <a:pt x="67" y="52"/>
                      <a:pt x="66" y="51"/>
                      <a:pt x="65" y="51"/>
                    </a:cubicBezTo>
                    <a:cubicBezTo>
                      <a:pt x="65" y="51"/>
                      <a:pt x="64" y="52"/>
                      <a:pt x="64" y="52"/>
                    </a:cubicBezTo>
                    <a:cubicBezTo>
                      <a:pt x="63" y="50"/>
                      <a:pt x="61" y="54"/>
                      <a:pt x="60" y="52"/>
                    </a:cubicBezTo>
                    <a:cubicBezTo>
                      <a:pt x="61" y="55"/>
                      <a:pt x="59" y="54"/>
                      <a:pt x="59" y="55"/>
                    </a:cubicBezTo>
                    <a:cubicBezTo>
                      <a:pt x="58" y="55"/>
                      <a:pt x="58" y="54"/>
                      <a:pt x="58" y="53"/>
                    </a:cubicBezTo>
                    <a:cubicBezTo>
                      <a:pt x="57" y="53"/>
                      <a:pt x="57" y="54"/>
                      <a:pt x="56" y="53"/>
                    </a:cubicBezTo>
                    <a:cubicBezTo>
                      <a:pt x="55" y="53"/>
                      <a:pt x="55" y="55"/>
                      <a:pt x="54" y="55"/>
                    </a:cubicBezTo>
                    <a:cubicBezTo>
                      <a:pt x="54" y="52"/>
                      <a:pt x="53" y="54"/>
                      <a:pt x="52" y="54"/>
                    </a:cubicBezTo>
                    <a:cubicBezTo>
                      <a:pt x="52" y="56"/>
                      <a:pt x="52" y="57"/>
                      <a:pt x="51" y="56"/>
                    </a:cubicBezTo>
                    <a:cubicBezTo>
                      <a:pt x="51" y="54"/>
                      <a:pt x="51" y="54"/>
                      <a:pt x="51" y="54"/>
                    </a:cubicBezTo>
                    <a:cubicBezTo>
                      <a:pt x="49" y="56"/>
                      <a:pt x="46" y="53"/>
                      <a:pt x="43" y="56"/>
                    </a:cubicBezTo>
                    <a:cubicBezTo>
                      <a:pt x="43" y="54"/>
                      <a:pt x="43" y="54"/>
                      <a:pt x="43" y="54"/>
                    </a:cubicBezTo>
                    <a:cubicBezTo>
                      <a:pt x="41" y="56"/>
                      <a:pt x="38" y="54"/>
                      <a:pt x="36" y="57"/>
                    </a:cubicBezTo>
                    <a:cubicBezTo>
                      <a:pt x="35" y="56"/>
                      <a:pt x="34" y="56"/>
                      <a:pt x="33" y="56"/>
                    </a:cubicBezTo>
                    <a:cubicBezTo>
                      <a:pt x="32" y="57"/>
                      <a:pt x="32" y="57"/>
                      <a:pt x="31" y="59"/>
                    </a:cubicBezTo>
                    <a:cubicBezTo>
                      <a:pt x="31" y="59"/>
                      <a:pt x="31" y="58"/>
                      <a:pt x="31" y="57"/>
                    </a:cubicBezTo>
                    <a:cubicBezTo>
                      <a:pt x="30" y="57"/>
                      <a:pt x="29" y="54"/>
                      <a:pt x="28" y="57"/>
                    </a:cubicBezTo>
                    <a:cubicBezTo>
                      <a:pt x="28" y="55"/>
                      <a:pt x="28" y="55"/>
                      <a:pt x="28" y="55"/>
                    </a:cubicBezTo>
                    <a:cubicBezTo>
                      <a:pt x="27" y="57"/>
                      <a:pt x="25" y="58"/>
                      <a:pt x="25" y="57"/>
                    </a:cubicBezTo>
                    <a:cubicBezTo>
                      <a:pt x="24" y="58"/>
                      <a:pt x="23" y="58"/>
                      <a:pt x="23" y="60"/>
                    </a:cubicBezTo>
                    <a:cubicBezTo>
                      <a:pt x="23" y="60"/>
                      <a:pt x="23" y="57"/>
                      <a:pt x="23" y="59"/>
                    </a:cubicBezTo>
                    <a:cubicBezTo>
                      <a:pt x="23" y="57"/>
                      <a:pt x="23" y="57"/>
                      <a:pt x="23" y="57"/>
                    </a:cubicBezTo>
                    <a:cubicBezTo>
                      <a:pt x="21" y="56"/>
                      <a:pt x="19" y="56"/>
                      <a:pt x="17" y="57"/>
                    </a:cubicBezTo>
                    <a:cubicBezTo>
                      <a:pt x="17" y="55"/>
                      <a:pt x="15" y="57"/>
                      <a:pt x="14" y="55"/>
                    </a:cubicBezTo>
                    <a:cubicBezTo>
                      <a:pt x="13" y="56"/>
                      <a:pt x="13" y="54"/>
                      <a:pt x="11" y="56"/>
                    </a:cubicBezTo>
                    <a:cubicBezTo>
                      <a:pt x="12" y="55"/>
                      <a:pt x="12" y="55"/>
                      <a:pt x="12" y="55"/>
                    </a:cubicBezTo>
                    <a:cubicBezTo>
                      <a:pt x="11" y="54"/>
                      <a:pt x="10" y="54"/>
                      <a:pt x="9" y="53"/>
                    </a:cubicBezTo>
                    <a:cubicBezTo>
                      <a:pt x="9" y="52"/>
                      <a:pt x="8" y="54"/>
                      <a:pt x="7" y="54"/>
                    </a:cubicBezTo>
                    <a:cubicBezTo>
                      <a:pt x="8" y="53"/>
                      <a:pt x="8" y="53"/>
                      <a:pt x="8" y="53"/>
                    </a:cubicBezTo>
                    <a:cubicBezTo>
                      <a:pt x="8" y="53"/>
                      <a:pt x="7" y="54"/>
                      <a:pt x="6" y="55"/>
                    </a:cubicBezTo>
                    <a:cubicBezTo>
                      <a:pt x="6" y="54"/>
                      <a:pt x="6" y="54"/>
                      <a:pt x="6" y="54"/>
                    </a:cubicBezTo>
                    <a:cubicBezTo>
                      <a:pt x="5" y="55"/>
                      <a:pt x="5" y="55"/>
                      <a:pt x="5" y="55"/>
                    </a:cubicBezTo>
                    <a:cubicBezTo>
                      <a:pt x="5" y="55"/>
                      <a:pt x="5" y="56"/>
                      <a:pt x="5" y="56"/>
                    </a:cubicBezTo>
                    <a:cubicBezTo>
                      <a:pt x="5" y="55"/>
                      <a:pt x="4" y="56"/>
                      <a:pt x="4" y="54"/>
                    </a:cubicBezTo>
                    <a:cubicBezTo>
                      <a:pt x="5" y="54"/>
                      <a:pt x="7" y="53"/>
                      <a:pt x="8" y="52"/>
                    </a:cubicBezTo>
                    <a:cubicBezTo>
                      <a:pt x="8" y="51"/>
                      <a:pt x="5" y="53"/>
                      <a:pt x="6" y="52"/>
                    </a:cubicBezTo>
                    <a:cubicBezTo>
                      <a:pt x="6" y="51"/>
                      <a:pt x="6" y="51"/>
                      <a:pt x="5" y="51"/>
                    </a:cubicBezTo>
                    <a:cubicBezTo>
                      <a:pt x="5" y="52"/>
                      <a:pt x="5" y="52"/>
                      <a:pt x="5" y="53"/>
                    </a:cubicBezTo>
                    <a:cubicBezTo>
                      <a:pt x="5" y="53"/>
                      <a:pt x="5" y="52"/>
                      <a:pt x="5" y="52"/>
                    </a:cubicBezTo>
                    <a:cubicBezTo>
                      <a:pt x="4" y="52"/>
                      <a:pt x="4" y="52"/>
                      <a:pt x="4" y="52"/>
                    </a:cubicBezTo>
                    <a:cubicBezTo>
                      <a:pt x="4" y="52"/>
                      <a:pt x="4" y="52"/>
                      <a:pt x="5" y="52"/>
                    </a:cubicBezTo>
                    <a:cubicBezTo>
                      <a:pt x="5" y="51"/>
                      <a:pt x="5" y="51"/>
                      <a:pt x="5" y="51"/>
                    </a:cubicBezTo>
                    <a:cubicBezTo>
                      <a:pt x="4" y="52"/>
                      <a:pt x="4" y="52"/>
                      <a:pt x="4" y="52"/>
                    </a:cubicBezTo>
                    <a:cubicBezTo>
                      <a:pt x="4" y="51"/>
                      <a:pt x="4" y="51"/>
                      <a:pt x="4" y="51"/>
                    </a:cubicBezTo>
                    <a:cubicBezTo>
                      <a:pt x="3" y="51"/>
                      <a:pt x="3" y="51"/>
                      <a:pt x="2" y="50"/>
                    </a:cubicBezTo>
                    <a:cubicBezTo>
                      <a:pt x="1" y="52"/>
                      <a:pt x="4" y="46"/>
                      <a:pt x="0" y="55"/>
                    </a:cubicBezTo>
                    <a:cubicBezTo>
                      <a:pt x="1" y="55"/>
                      <a:pt x="1" y="55"/>
                      <a:pt x="1" y="55"/>
                    </a:cubicBezTo>
                    <a:cubicBezTo>
                      <a:pt x="2" y="54"/>
                      <a:pt x="2" y="54"/>
                      <a:pt x="2" y="54"/>
                    </a:cubicBezTo>
                    <a:cubicBezTo>
                      <a:pt x="2" y="54"/>
                      <a:pt x="3" y="54"/>
                      <a:pt x="3" y="54"/>
                    </a:cubicBezTo>
                    <a:cubicBezTo>
                      <a:pt x="3" y="54"/>
                      <a:pt x="3" y="53"/>
                      <a:pt x="3" y="53"/>
                    </a:cubicBezTo>
                    <a:cubicBezTo>
                      <a:pt x="3" y="53"/>
                      <a:pt x="3" y="54"/>
                      <a:pt x="3" y="53"/>
                    </a:cubicBezTo>
                    <a:cubicBezTo>
                      <a:pt x="3" y="52"/>
                      <a:pt x="4" y="51"/>
                      <a:pt x="4" y="53"/>
                    </a:cubicBezTo>
                    <a:cubicBezTo>
                      <a:pt x="4" y="54"/>
                      <a:pt x="4" y="54"/>
                      <a:pt x="4" y="55"/>
                    </a:cubicBezTo>
                    <a:cubicBezTo>
                      <a:pt x="4"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5"/>
                      <a:pt x="3" y="55"/>
                    </a:cubicBezTo>
                    <a:cubicBezTo>
                      <a:pt x="2" y="55"/>
                      <a:pt x="2" y="56"/>
                      <a:pt x="1" y="56"/>
                    </a:cubicBezTo>
                    <a:cubicBezTo>
                      <a:pt x="2" y="56"/>
                      <a:pt x="2" y="56"/>
                      <a:pt x="2" y="56"/>
                    </a:cubicBezTo>
                    <a:cubicBezTo>
                      <a:pt x="0" y="58"/>
                      <a:pt x="0" y="58"/>
                      <a:pt x="0" y="58"/>
                    </a:cubicBezTo>
                    <a:cubicBezTo>
                      <a:pt x="2" y="57"/>
                      <a:pt x="2" y="57"/>
                      <a:pt x="3" y="58"/>
                    </a:cubicBezTo>
                    <a:cubicBezTo>
                      <a:pt x="3" y="58"/>
                      <a:pt x="3" y="58"/>
                      <a:pt x="3" y="58"/>
                    </a:cubicBezTo>
                    <a:cubicBezTo>
                      <a:pt x="3" y="58"/>
                      <a:pt x="3" y="58"/>
                      <a:pt x="3" y="58"/>
                    </a:cubicBezTo>
                    <a:cubicBezTo>
                      <a:pt x="3" y="58"/>
                      <a:pt x="3" y="58"/>
                      <a:pt x="3" y="58"/>
                    </a:cubicBezTo>
                    <a:cubicBezTo>
                      <a:pt x="3" y="60"/>
                      <a:pt x="4" y="57"/>
                      <a:pt x="4" y="58"/>
                    </a:cubicBezTo>
                    <a:cubicBezTo>
                      <a:pt x="4" y="58"/>
                      <a:pt x="2" y="60"/>
                      <a:pt x="2" y="61"/>
                    </a:cubicBezTo>
                    <a:cubicBezTo>
                      <a:pt x="3" y="62"/>
                      <a:pt x="6" y="61"/>
                      <a:pt x="6" y="63"/>
                    </a:cubicBezTo>
                    <a:cubicBezTo>
                      <a:pt x="7" y="63"/>
                      <a:pt x="8" y="63"/>
                      <a:pt x="9" y="62"/>
                    </a:cubicBezTo>
                    <a:cubicBezTo>
                      <a:pt x="10" y="62"/>
                      <a:pt x="8" y="65"/>
                      <a:pt x="9" y="64"/>
                    </a:cubicBezTo>
                    <a:cubicBezTo>
                      <a:pt x="9" y="65"/>
                      <a:pt x="9" y="66"/>
                      <a:pt x="8" y="66"/>
                    </a:cubicBezTo>
                    <a:cubicBezTo>
                      <a:pt x="9" y="66"/>
                      <a:pt x="10" y="67"/>
                      <a:pt x="10" y="65"/>
                    </a:cubicBezTo>
                    <a:cubicBezTo>
                      <a:pt x="11" y="66"/>
                      <a:pt x="12" y="67"/>
                      <a:pt x="13" y="66"/>
                    </a:cubicBezTo>
                    <a:cubicBezTo>
                      <a:pt x="13" y="66"/>
                      <a:pt x="12" y="68"/>
                      <a:pt x="12" y="69"/>
                    </a:cubicBezTo>
                    <a:cubicBezTo>
                      <a:pt x="13" y="67"/>
                      <a:pt x="15" y="67"/>
                      <a:pt x="15" y="67"/>
                    </a:cubicBezTo>
                    <a:cubicBezTo>
                      <a:pt x="16" y="66"/>
                      <a:pt x="16" y="66"/>
                      <a:pt x="16" y="64"/>
                    </a:cubicBezTo>
                    <a:cubicBezTo>
                      <a:pt x="16" y="64"/>
                      <a:pt x="17" y="63"/>
                      <a:pt x="17" y="63"/>
                    </a:cubicBezTo>
                    <a:cubicBezTo>
                      <a:pt x="17" y="65"/>
                      <a:pt x="16" y="68"/>
                      <a:pt x="17" y="68"/>
                    </a:cubicBezTo>
                    <a:cubicBezTo>
                      <a:pt x="16" y="71"/>
                      <a:pt x="15" y="67"/>
                      <a:pt x="15" y="70"/>
                    </a:cubicBezTo>
                    <a:cubicBezTo>
                      <a:pt x="14" y="72"/>
                      <a:pt x="12" y="72"/>
                      <a:pt x="12" y="70"/>
                    </a:cubicBezTo>
                    <a:cubicBezTo>
                      <a:pt x="11" y="73"/>
                      <a:pt x="13" y="71"/>
                      <a:pt x="12" y="73"/>
                    </a:cubicBezTo>
                    <a:cubicBezTo>
                      <a:pt x="13" y="73"/>
                      <a:pt x="14" y="72"/>
                      <a:pt x="15" y="72"/>
                    </a:cubicBezTo>
                    <a:cubicBezTo>
                      <a:pt x="15" y="71"/>
                      <a:pt x="15" y="70"/>
                      <a:pt x="16" y="70"/>
                    </a:cubicBezTo>
                    <a:cubicBezTo>
                      <a:pt x="17" y="67"/>
                      <a:pt x="16" y="72"/>
                      <a:pt x="17" y="72"/>
                    </a:cubicBezTo>
                    <a:cubicBezTo>
                      <a:pt x="16" y="72"/>
                      <a:pt x="16" y="72"/>
                      <a:pt x="16" y="72"/>
                    </a:cubicBezTo>
                    <a:cubicBezTo>
                      <a:pt x="16" y="73"/>
                      <a:pt x="17" y="72"/>
                      <a:pt x="18" y="72"/>
                    </a:cubicBezTo>
                    <a:cubicBezTo>
                      <a:pt x="17" y="75"/>
                      <a:pt x="17" y="72"/>
                      <a:pt x="16" y="74"/>
                    </a:cubicBezTo>
                    <a:cubicBezTo>
                      <a:pt x="16" y="76"/>
                      <a:pt x="16" y="76"/>
                      <a:pt x="16" y="76"/>
                    </a:cubicBezTo>
                    <a:cubicBezTo>
                      <a:pt x="17" y="77"/>
                      <a:pt x="17" y="74"/>
                      <a:pt x="18" y="75"/>
                    </a:cubicBezTo>
                    <a:cubicBezTo>
                      <a:pt x="17" y="76"/>
                      <a:pt x="17" y="76"/>
                      <a:pt x="17" y="76"/>
                    </a:cubicBezTo>
                    <a:cubicBezTo>
                      <a:pt x="18" y="76"/>
                      <a:pt x="18" y="76"/>
                      <a:pt x="18" y="76"/>
                    </a:cubicBezTo>
                    <a:cubicBezTo>
                      <a:pt x="18" y="74"/>
                      <a:pt x="19" y="73"/>
                      <a:pt x="18" y="73"/>
                    </a:cubicBezTo>
                    <a:cubicBezTo>
                      <a:pt x="19" y="70"/>
                      <a:pt x="19" y="72"/>
                      <a:pt x="20" y="72"/>
                    </a:cubicBezTo>
                    <a:cubicBezTo>
                      <a:pt x="20" y="70"/>
                      <a:pt x="19" y="72"/>
                      <a:pt x="20" y="70"/>
                    </a:cubicBezTo>
                    <a:cubicBezTo>
                      <a:pt x="20" y="69"/>
                      <a:pt x="20" y="69"/>
                      <a:pt x="21" y="69"/>
                    </a:cubicBezTo>
                    <a:cubicBezTo>
                      <a:pt x="22" y="69"/>
                      <a:pt x="21" y="71"/>
                      <a:pt x="21" y="72"/>
                    </a:cubicBezTo>
                    <a:cubicBezTo>
                      <a:pt x="21" y="72"/>
                      <a:pt x="20" y="72"/>
                      <a:pt x="21" y="71"/>
                    </a:cubicBezTo>
                    <a:cubicBezTo>
                      <a:pt x="19" y="73"/>
                      <a:pt x="20" y="75"/>
                      <a:pt x="19" y="76"/>
                    </a:cubicBezTo>
                    <a:cubicBezTo>
                      <a:pt x="20" y="77"/>
                      <a:pt x="20" y="75"/>
                      <a:pt x="21" y="75"/>
                    </a:cubicBezTo>
                    <a:cubicBezTo>
                      <a:pt x="21" y="74"/>
                      <a:pt x="21" y="73"/>
                      <a:pt x="21" y="72"/>
                    </a:cubicBezTo>
                    <a:cubicBezTo>
                      <a:pt x="23" y="68"/>
                      <a:pt x="21" y="76"/>
                      <a:pt x="23" y="75"/>
                    </a:cubicBezTo>
                    <a:cubicBezTo>
                      <a:pt x="23" y="72"/>
                      <a:pt x="25" y="71"/>
                      <a:pt x="25" y="68"/>
                    </a:cubicBezTo>
                    <a:cubicBezTo>
                      <a:pt x="25" y="67"/>
                      <a:pt x="25" y="66"/>
                      <a:pt x="26" y="67"/>
                    </a:cubicBezTo>
                    <a:cubicBezTo>
                      <a:pt x="25" y="69"/>
                      <a:pt x="26" y="68"/>
                      <a:pt x="25" y="70"/>
                    </a:cubicBezTo>
                    <a:cubicBezTo>
                      <a:pt x="25" y="70"/>
                      <a:pt x="25" y="70"/>
                      <a:pt x="25" y="70"/>
                    </a:cubicBezTo>
                    <a:cubicBezTo>
                      <a:pt x="24" y="73"/>
                      <a:pt x="24" y="73"/>
                      <a:pt x="24" y="73"/>
                    </a:cubicBezTo>
                    <a:cubicBezTo>
                      <a:pt x="25" y="74"/>
                      <a:pt x="25" y="76"/>
                      <a:pt x="26" y="77"/>
                    </a:cubicBezTo>
                    <a:cubicBezTo>
                      <a:pt x="26" y="76"/>
                      <a:pt x="26" y="75"/>
                      <a:pt x="26" y="74"/>
                    </a:cubicBezTo>
                    <a:cubicBezTo>
                      <a:pt x="26" y="75"/>
                      <a:pt x="26" y="76"/>
                      <a:pt x="27" y="76"/>
                    </a:cubicBezTo>
                    <a:cubicBezTo>
                      <a:pt x="26" y="76"/>
                      <a:pt x="27" y="74"/>
                      <a:pt x="27" y="73"/>
                    </a:cubicBezTo>
                    <a:cubicBezTo>
                      <a:pt x="28" y="73"/>
                      <a:pt x="28" y="75"/>
                      <a:pt x="28" y="76"/>
                    </a:cubicBezTo>
                    <a:cubicBezTo>
                      <a:pt x="27" y="77"/>
                      <a:pt x="27" y="77"/>
                      <a:pt x="27" y="77"/>
                    </a:cubicBezTo>
                    <a:cubicBezTo>
                      <a:pt x="28" y="76"/>
                      <a:pt x="28" y="78"/>
                      <a:pt x="28" y="78"/>
                    </a:cubicBezTo>
                    <a:cubicBezTo>
                      <a:pt x="28" y="76"/>
                      <a:pt x="29" y="75"/>
                      <a:pt x="29" y="73"/>
                    </a:cubicBezTo>
                    <a:cubicBezTo>
                      <a:pt x="30" y="73"/>
                      <a:pt x="30" y="74"/>
                      <a:pt x="30" y="74"/>
                    </a:cubicBezTo>
                    <a:cubicBezTo>
                      <a:pt x="29" y="75"/>
                      <a:pt x="29" y="75"/>
                      <a:pt x="29" y="75"/>
                    </a:cubicBezTo>
                    <a:cubicBezTo>
                      <a:pt x="30" y="75"/>
                      <a:pt x="29" y="78"/>
                      <a:pt x="30" y="78"/>
                    </a:cubicBezTo>
                    <a:cubicBezTo>
                      <a:pt x="30" y="76"/>
                      <a:pt x="30" y="76"/>
                      <a:pt x="30" y="76"/>
                    </a:cubicBezTo>
                    <a:cubicBezTo>
                      <a:pt x="30" y="78"/>
                      <a:pt x="30" y="78"/>
                      <a:pt x="30" y="78"/>
                    </a:cubicBezTo>
                    <a:cubicBezTo>
                      <a:pt x="31" y="77"/>
                      <a:pt x="31" y="77"/>
                      <a:pt x="31" y="76"/>
                    </a:cubicBezTo>
                    <a:cubicBezTo>
                      <a:pt x="31" y="78"/>
                      <a:pt x="31" y="78"/>
                      <a:pt x="31" y="78"/>
                    </a:cubicBezTo>
                    <a:cubicBezTo>
                      <a:pt x="32" y="77"/>
                      <a:pt x="32" y="75"/>
                      <a:pt x="33" y="77"/>
                    </a:cubicBezTo>
                    <a:cubicBezTo>
                      <a:pt x="32" y="74"/>
                      <a:pt x="32" y="77"/>
                      <a:pt x="32" y="75"/>
                    </a:cubicBezTo>
                    <a:cubicBezTo>
                      <a:pt x="31" y="73"/>
                      <a:pt x="32" y="74"/>
                      <a:pt x="33" y="73"/>
                    </a:cubicBezTo>
                    <a:cubicBezTo>
                      <a:pt x="32" y="76"/>
                      <a:pt x="33" y="74"/>
                      <a:pt x="34" y="74"/>
                    </a:cubicBezTo>
                    <a:cubicBezTo>
                      <a:pt x="34" y="75"/>
                      <a:pt x="34" y="75"/>
                      <a:pt x="34" y="76"/>
                    </a:cubicBezTo>
                    <a:cubicBezTo>
                      <a:pt x="35" y="74"/>
                      <a:pt x="35" y="74"/>
                      <a:pt x="35" y="74"/>
                    </a:cubicBezTo>
                    <a:cubicBezTo>
                      <a:pt x="35" y="78"/>
                      <a:pt x="36" y="73"/>
                      <a:pt x="36" y="74"/>
                    </a:cubicBezTo>
                    <a:cubicBezTo>
                      <a:pt x="36" y="75"/>
                      <a:pt x="36" y="77"/>
                      <a:pt x="36" y="77"/>
                    </a:cubicBezTo>
                    <a:cubicBezTo>
                      <a:pt x="36" y="75"/>
                      <a:pt x="37" y="74"/>
                      <a:pt x="37" y="72"/>
                    </a:cubicBezTo>
                    <a:cubicBezTo>
                      <a:pt x="38" y="73"/>
                      <a:pt x="36" y="76"/>
                      <a:pt x="37" y="78"/>
                    </a:cubicBezTo>
                    <a:cubicBezTo>
                      <a:pt x="37" y="75"/>
                      <a:pt x="38" y="79"/>
                      <a:pt x="38" y="76"/>
                    </a:cubicBezTo>
                    <a:cubicBezTo>
                      <a:pt x="37" y="75"/>
                      <a:pt x="38" y="75"/>
                      <a:pt x="38" y="73"/>
                    </a:cubicBezTo>
                    <a:cubicBezTo>
                      <a:pt x="39" y="74"/>
                      <a:pt x="38" y="75"/>
                      <a:pt x="39" y="75"/>
                    </a:cubicBezTo>
                    <a:cubicBezTo>
                      <a:pt x="39" y="75"/>
                      <a:pt x="39" y="73"/>
                      <a:pt x="39" y="72"/>
                    </a:cubicBezTo>
                    <a:cubicBezTo>
                      <a:pt x="39" y="73"/>
                      <a:pt x="40" y="70"/>
                      <a:pt x="40" y="72"/>
                    </a:cubicBezTo>
                    <a:cubicBezTo>
                      <a:pt x="41" y="74"/>
                      <a:pt x="39" y="73"/>
                      <a:pt x="40" y="74"/>
                    </a:cubicBezTo>
                    <a:cubicBezTo>
                      <a:pt x="41" y="74"/>
                      <a:pt x="40" y="70"/>
                      <a:pt x="41" y="69"/>
                    </a:cubicBezTo>
                    <a:cubicBezTo>
                      <a:pt x="41" y="68"/>
                      <a:pt x="41" y="65"/>
                      <a:pt x="42" y="64"/>
                    </a:cubicBezTo>
                    <a:cubicBezTo>
                      <a:pt x="43" y="65"/>
                      <a:pt x="41" y="65"/>
                      <a:pt x="42" y="68"/>
                    </a:cubicBezTo>
                    <a:cubicBezTo>
                      <a:pt x="42" y="67"/>
                      <a:pt x="42" y="67"/>
                      <a:pt x="42" y="67"/>
                    </a:cubicBezTo>
                    <a:cubicBezTo>
                      <a:pt x="43" y="70"/>
                      <a:pt x="41" y="72"/>
                      <a:pt x="41" y="74"/>
                    </a:cubicBezTo>
                    <a:cubicBezTo>
                      <a:pt x="42" y="73"/>
                      <a:pt x="42" y="73"/>
                      <a:pt x="42" y="73"/>
                    </a:cubicBezTo>
                    <a:cubicBezTo>
                      <a:pt x="42" y="77"/>
                      <a:pt x="42" y="77"/>
                      <a:pt x="42" y="77"/>
                    </a:cubicBezTo>
                    <a:cubicBezTo>
                      <a:pt x="42" y="75"/>
                      <a:pt x="43" y="76"/>
                      <a:pt x="43" y="76"/>
                    </a:cubicBezTo>
                    <a:cubicBezTo>
                      <a:pt x="43" y="74"/>
                      <a:pt x="43" y="76"/>
                      <a:pt x="43" y="75"/>
                    </a:cubicBezTo>
                    <a:cubicBezTo>
                      <a:pt x="43" y="74"/>
                      <a:pt x="43" y="71"/>
                      <a:pt x="44" y="73"/>
                    </a:cubicBezTo>
                    <a:cubicBezTo>
                      <a:pt x="44" y="74"/>
                      <a:pt x="44" y="75"/>
                      <a:pt x="44" y="76"/>
                    </a:cubicBezTo>
                    <a:cubicBezTo>
                      <a:pt x="45" y="77"/>
                      <a:pt x="44" y="74"/>
                      <a:pt x="45" y="75"/>
                    </a:cubicBezTo>
                    <a:cubicBezTo>
                      <a:pt x="45" y="76"/>
                      <a:pt x="45" y="76"/>
                      <a:pt x="45" y="76"/>
                    </a:cubicBezTo>
                    <a:cubicBezTo>
                      <a:pt x="47" y="76"/>
                      <a:pt x="50" y="76"/>
                      <a:pt x="51" y="72"/>
                    </a:cubicBezTo>
                    <a:cubicBezTo>
                      <a:pt x="52" y="73"/>
                      <a:pt x="52" y="73"/>
                      <a:pt x="53" y="74"/>
                    </a:cubicBezTo>
                    <a:cubicBezTo>
                      <a:pt x="53" y="74"/>
                      <a:pt x="53" y="73"/>
                      <a:pt x="53" y="72"/>
                    </a:cubicBezTo>
                    <a:cubicBezTo>
                      <a:pt x="54" y="74"/>
                      <a:pt x="54" y="74"/>
                      <a:pt x="54" y="74"/>
                    </a:cubicBezTo>
                    <a:cubicBezTo>
                      <a:pt x="55" y="76"/>
                      <a:pt x="55" y="74"/>
                      <a:pt x="56" y="72"/>
                    </a:cubicBezTo>
                    <a:cubicBezTo>
                      <a:pt x="56" y="74"/>
                      <a:pt x="56" y="74"/>
                      <a:pt x="56" y="74"/>
                    </a:cubicBezTo>
                    <a:cubicBezTo>
                      <a:pt x="57" y="75"/>
                      <a:pt x="56" y="73"/>
                      <a:pt x="57" y="72"/>
                    </a:cubicBezTo>
                    <a:cubicBezTo>
                      <a:pt x="57" y="74"/>
                      <a:pt x="57" y="74"/>
                      <a:pt x="57" y="74"/>
                    </a:cubicBezTo>
                    <a:cubicBezTo>
                      <a:pt x="57" y="72"/>
                      <a:pt x="57" y="72"/>
                      <a:pt x="57" y="72"/>
                    </a:cubicBezTo>
                    <a:cubicBezTo>
                      <a:pt x="58" y="72"/>
                      <a:pt x="58" y="72"/>
                      <a:pt x="58" y="74"/>
                    </a:cubicBezTo>
                    <a:cubicBezTo>
                      <a:pt x="59" y="74"/>
                      <a:pt x="59" y="73"/>
                      <a:pt x="58" y="73"/>
                    </a:cubicBezTo>
                    <a:cubicBezTo>
                      <a:pt x="59" y="74"/>
                      <a:pt x="60" y="74"/>
                      <a:pt x="61" y="73"/>
                    </a:cubicBezTo>
                    <a:cubicBezTo>
                      <a:pt x="61" y="72"/>
                      <a:pt x="61" y="72"/>
                      <a:pt x="61" y="70"/>
                    </a:cubicBezTo>
                    <a:cubicBezTo>
                      <a:pt x="61" y="68"/>
                      <a:pt x="61" y="71"/>
                      <a:pt x="61" y="69"/>
                    </a:cubicBezTo>
                    <a:cubicBezTo>
                      <a:pt x="61" y="70"/>
                      <a:pt x="62" y="71"/>
                      <a:pt x="61" y="72"/>
                    </a:cubicBezTo>
                    <a:cubicBezTo>
                      <a:pt x="63" y="75"/>
                      <a:pt x="64" y="72"/>
                      <a:pt x="66" y="72"/>
                    </a:cubicBezTo>
                    <a:cubicBezTo>
                      <a:pt x="66" y="71"/>
                      <a:pt x="66" y="71"/>
                      <a:pt x="66" y="71"/>
                    </a:cubicBezTo>
                    <a:cubicBezTo>
                      <a:pt x="68" y="73"/>
                      <a:pt x="68" y="71"/>
                      <a:pt x="70" y="72"/>
                    </a:cubicBezTo>
                    <a:cubicBezTo>
                      <a:pt x="69" y="71"/>
                      <a:pt x="69" y="68"/>
                      <a:pt x="70" y="68"/>
                    </a:cubicBezTo>
                    <a:cubicBezTo>
                      <a:pt x="70" y="66"/>
                      <a:pt x="70" y="70"/>
                      <a:pt x="71" y="71"/>
                    </a:cubicBezTo>
                    <a:cubicBezTo>
                      <a:pt x="71" y="71"/>
                      <a:pt x="72" y="70"/>
                      <a:pt x="72" y="70"/>
                    </a:cubicBezTo>
                    <a:cubicBezTo>
                      <a:pt x="72" y="71"/>
                      <a:pt x="72" y="71"/>
                      <a:pt x="72" y="71"/>
                    </a:cubicBezTo>
                    <a:cubicBezTo>
                      <a:pt x="72" y="70"/>
                      <a:pt x="73" y="69"/>
                      <a:pt x="73" y="70"/>
                    </a:cubicBezTo>
                    <a:cubicBezTo>
                      <a:pt x="73" y="70"/>
                      <a:pt x="73" y="70"/>
                      <a:pt x="73" y="70"/>
                    </a:cubicBezTo>
                    <a:cubicBezTo>
                      <a:pt x="74" y="70"/>
                      <a:pt x="74" y="71"/>
                      <a:pt x="75" y="71"/>
                    </a:cubicBezTo>
                    <a:cubicBezTo>
                      <a:pt x="75" y="69"/>
                      <a:pt x="76" y="70"/>
                      <a:pt x="76" y="69"/>
                    </a:cubicBezTo>
                    <a:cubicBezTo>
                      <a:pt x="76" y="69"/>
                      <a:pt x="76" y="69"/>
                      <a:pt x="76" y="69"/>
                    </a:cubicBezTo>
                    <a:cubicBezTo>
                      <a:pt x="76" y="68"/>
                      <a:pt x="76" y="68"/>
                      <a:pt x="76" y="68"/>
                    </a:cubicBezTo>
                    <a:cubicBezTo>
                      <a:pt x="76" y="68"/>
                      <a:pt x="76" y="68"/>
                      <a:pt x="76" y="68"/>
                    </a:cubicBezTo>
                    <a:cubicBezTo>
                      <a:pt x="76" y="70"/>
                      <a:pt x="76" y="70"/>
                      <a:pt x="76" y="70"/>
                    </a:cubicBezTo>
                    <a:cubicBezTo>
                      <a:pt x="77" y="71"/>
                      <a:pt x="76" y="69"/>
                      <a:pt x="77" y="68"/>
                    </a:cubicBezTo>
                    <a:cubicBezTo>
                      <a:pt x="77" y="67"/>
                      <a:pt x="77" y="68"/>
                      <a:pt x="77" y="69"/>
                    </a:cubicBezTo>
                    <a:cubicBezTo>
                      <a:pt x="77" y="70"/>
                      <a:pt x="77" y="68"/>
                      <a:pt x="77" y="69"/>
                    </a:cubicBezTo>
                    <a:cubicBezTo>
                      <a:pt x="77" y="70"/>
                      <a:pt x="77" y="69"/>
                      <a:pt x="77" y="70"/>
                    </a:cubicBezTo>
                    <a:cubicBezTo>
                      <a:pt x="78" y="70"/>
                      <a:pt x="77" y="68"/>
                      <a:pt x="78" y="69"/>
                    </a:cubicBezTo>
                    <a:cubicBezTo>
                      <a:pt x="78" y="69"/>
                      <a:pt x="79" y="68"/>
                      <a:pt x="79" y="70"/>
                    </a:cubicBezTo>
                    <a:cubicBezTo>
                      <a:pt x="79" y="69"/>
                      <a:pt x="80" y="69"/>
                      <a:pt x="80" y="68"/>
                    </a:cubicBezTo>
                    <a:cubicBezTo>
                      <a:pt x="79" y="68"/>
                      <a:pt x="79" y="68"/>
                      <a:pt x="79" y="66"/>
                    </a:cubicBezTo>
                    <a:cubicBezTo>
                      <a:pt x="79" y="66"/>
                      <a:pt x="79" y="66"/>
                      <a:pt x="79" y="66"/>
                    </a:cubicBezTo>
                    <a:cubicBezTo>
                      <a:pt x="79" y="67"/>
                      <a:pt x="79" y="67"/>
                      <a:pt x="79" y="67"/>
                    </a:cubicBezTo>
                    <a:cubicBezTo>
                      <a:pt x="79" y="66"/>
                      <a:pt x="80" y="67"/>
                      <a:pt x="80" y="65"/>
                    </a:cubicBezTo>
                    <a:cubicBezTo>
                      <a:pt x="80" y="67"/>
                      <a:pt x="80" y="67"/>
                      <a:pt x="80" y="67"/>
                    </a:cubicBezTo>
                    <a:cubicBezTo>
                      <a:pt x="80" y="66"/>
                      <a:pt x="81" y="66"/>
                      <a:pt x="81" y="66"/>
                    </a:cubicBezTo>
                    <a:cubicBezTo>
                      <a:pt x="82" y="67"/>
                      <a:pt x="82" y="69"/>
                      <a:pt x="82" y="70"/>
                    </a:cubicBezTo>
                    <a:cubicBezTo>
                      <a:pt x="83" y="68"/>
                      <a:pt x="83" y="68"/>
                      <a:pt x="83" y="68"/>
                    </a:cubicBezTo>
                    <a:cubicBezTo>
                      <a:pt x="83" y="68"/>
                      <a:pt x="83" y="68"/>
                      <a:pt x="83" y="69"/>
                    </a:cubicBezTo>
                    <a:cubicBezTo>
                      <a:pt x="85" y="70"/>
                      <a:pt x="84" y="64"/>
                      <a:pt x="85" y="65"/>
                    </a:cubicBezTo>
                    <a:cubicBezTo>
                      <a:pt x="85" y="67"/>
                      <a:pt x="85" y="68"/>
                      <a:pt x="86" y="68"/>
                    </a:cubicBezTo>
                    <a:cubicBezTo>
                      <a:pt x="86" y="68"/>
                      <a:pt x="86" y="67"/>
                      <a:pt x="86" y="67"/>
                    </a:cubicBezTo>
                    <a:cubicBezTo>
                      <a:pt x="86" y="66"/>
                      <a:pt x="86" y="68"/>
                      <a:pt x="85" y="67"/>
                    </a:cubicBezTo>
                    <a:cubicBezTo>
                      <a:pt x="85" y="66"/>
                      <a:pt x="86" y="66"/>
                      <a:pt x="86" y="66"/>
                    </a:cubicBezTo>
                    <a:cubicBezTo>
                      <a:pt x="87" y="70"/>
                      <a:pt x="89" y="66"/>
                      <a:pt x="91" y="68"/>
                    </a:cubicBezTo>
                    <a:cubicBezTo>
                      <a:pt x="90" y="66"/>
                      <a:pt x="91" y="67"/>
                      <a:pt x="91" y="66"/>
                    </a:cubicBezTo>
                    <a:cubicBezTo>
                      <a:pt x="92" y="69"/>
                      <a:pt x="92" y="66"/>
                      <a:pt x="93" y="67"/>
                    </a:cubicBezTo>
                    <a:cubicBezTo>
                      <a:pt x="92" y="65"/>
                      <a:pt x="92" y="65"/>
                      <a:pt x="92" y="65"/>
                    </a:cubicBezTo>
                    <a:cubicBezTo>
                      <a:pt x="93" y="66"/>
                      <a:pt x="92" y="61"/>
                      <a:pt x="94" y="63"/>
                    </a:cubicBezTo>
                    <a:cubicBezTo>
                      <a:pt x="94" y="64"/>
                      <a:pt x="94" y="65"/>
                      <a:pt x="94" y="66"/>
                    </a:cubicBezTo>
                    <a:cubicBezTo>
                      <a:pt x="95" y="68"/>
                      <a:pt x="95" y="63"/>
                      <a:pt x="96" y="66"/>
                    </a:cubicBezTo>
                    <a:cubicBezTo>
                      <a:pt x="96" y="65"/>
                      <a:pt x="95" y="63"/>
                      <a:pt x="96" y="62"/>
                    </a:cubicBezTo>
                    <a:cubicBezTo>
                      <a:pt x="96" y="63"/>
                      <a:pt x="98" y="64"/>
                      <a:pt x="98" y="65"/>
                    </a:cubicBezTo>
                    <a:cubicBezTo>
                      <a:pt x="98" y="64"/>
                      <a:pt x="98" y="64"/>
                      <a:pt x="98" y="64"/>
                    </a:cubicBezTo>
                    <a:cubicBezTo>
                      <a:pt x="99" y="65"/>
                      <a:pt x="98" y="65"/>
                      <a:pt x="98" y="65"/>
                    </a:cubicBezTo>
                    <a:cubicBezTo>
                      <a:pt x="99" y="66"/>
                      <a:pt x="99" y="65"/>
                      <a:pt x="100" y="64"/>
                    </a:cubicBezTo>
                    <a:cubicBezTo>
                      <a:pt x="101" y="65"/>
                      <a:pt x="101" y="64"/>
                      <a:pt x="102" y="65"/>
                    </a:cubicBezTo>
                    <a:cubicBezTo>
                      <a:pt x="102" y="63"/>
                      <a:pt x="104" y="66"/>
                      <a:pt x="103" y="63"/>
                    </a:cubicBezTo>
                    <a:cubicBezTo>
                      <a:pt x="104" y="64"/>
                      <a:pt x="104" y="64"/>
                      <a:pt x="104" y="64"/>
                    </a:cubicBezTo>
                    <a:cubicBezTo>
                      <a:pt x="104" y="63"/>
                      <a:pt x="103" y="61"/>
                      <a:pt x="104" y="60"/>
                    </a:cubicBezTo>
                    <a:cubicBezTo>
                      <a:pt x="104" y="62"/>
                      <a:pt x="104" y="62"/>
                      <a:pt x="104" y="62"/>
                    </a:cubicBezTo>
                    <a:cubicBezTo>
                      <a:pt x="105" y="65"/>
                      <a:pt x="105" y="63"/>
                      <a:pt x="106" y="64"/>
                    </a:cubicBezTo>
                    <a:cubicBezTo>
                      <a:pt x="105" y="62"/>
                      <a:pt x="106" y="64"/>
                      <a:pt x="106" y="62"/>
                    </a:cubicBezTo>
                    <a:cubicBezTo>
                      <a:pt x="106" y="62"/>
                      <a:pt x="106" y="62"/>
                      <a:pt x="106" y="62"/>
                    </a:cubicBezTo>
                    <a:cubicBezTo>
                      <a:pt x="106" y="61"/>
                      <a:pt x="106" y="61"/>
                      <a:pt x="106" y="60"/>
                    </a:cubicBezTo>
                    <a:cubicBezTo>
                      <a:pt x="107" y="60"/>
                      <a:pt x="107" y="62"/>
                      <a:pt x="107" y="62"/>
                    </a:cubicBezTo>
                    <a:cubicBezTo>
                      <a:pt x="108" y="63"/>
                      <a:pt x="108" y="62"/>
                      <a:pt x="108" y="62"/>
                    </a:cubicBezTo>
                    <a:cubicBezTo>
                      <a:pt x="108" y="62"/>
                      <a:pt x="108" y="62"/>
                      <a:pt x="108" y="61"/>
                    </a:cubicBezTo>
                    <a:cubicBezTo>
                      <a:pt x="108" y="62"/>
                      <a:pt x="108" y="62"/>
                      <a:pt x="108" y="62"/>
                    </a:cubicBezTo>
                    <a:cubicBezTo>
                      <a:pt x="108" y="62"/>
                      <a:pt x="108" y="61"/>
                      <a:pt x="109" y="61"/>
                    </a:cubicBezTo>
                    <a:cubicBezTo>
                      <a:pt x="109" y="61"/>
                      <a:pt x="109" y="61"/>
                      <a:pt x="109" y="61"/>
                    </a:cubicBezTo>
                    <a:cubicBezTo>
                      <a:pt x="108" y="62"/>
                      <a:pt x="108" y="62"/>
                      <a:pt x="108" y="62"/>
                    </a:cubicBezTo>
                    <a:cubicBezTo>
                      <a:pt x="108" y="62"/>
                      <a:pt x="109" y="62"/>
                      <a:pt x="109" y="62"/>
                    </a:cubicBezTo>
                    <a:cubicBezTo>
                      <a:pt x="109" y="62"/>
                      <a:pt x="109" y="62"/>
                      <a:pt x="109" y="62"/>
                    </a:cubicBezTo>
                    <a:cubicBezTo>
                      <a:pt x="109" y="62"/>
                      <a:pt x="109" y="62"/>
                      <a:pt x="109" y="62"/>
                    </a:cubicBezTo>
                    <a:cubicBezTo>
                      <a:pt x="110" y="64"/>
                      <a:pt x="110" y="64"/>
                      <a:pt x="110" y="64"/>
                    </a:cubicBezTo>
                    <a:cubicBezTo>
                      <a:pt x="110" y="64"/>
                      <a:pt x="110" y="62"/>
                      <a:pt x="110" y="61"/>
                    </a:cubicBezTo>
                    <a:cubicBezTo>
                      <a:pt x="112" y="62"/>
                      <a:pt x="113" y="60"/>
                      <a:pt x="114" y="59"/>
                    </a:cubicBezTo>
                    <a:cubicBezTo>
                      <a:pt x="113" y="59"/>
                      <a:pt x="114" y="60"/>
                      <a:pt x="114" y="60"/>
                    </a:cubicBezTo>
                    <a:cubicBezTo>
                      <a:pt x="114" y="59"/>
                      <a:pt x="114" y="58"/>
                      <a:pt x="114" y="59"/>
                    </a:cubicBezTo>
                    <a:cubicBezTo>
                      <a:pt x="114" y="58"/>
                      <a:pt x="115" y="60"/>
                      <a:pt x="116" y="60"/>
                    </a:cubicBezTo>
                    <a:cubicBezTo>
                      <a:pt x="116" y="60"/>
                      <a:pt x="115" y="58"/>
                      <a:pt x="115" y="58"/>
                    </a:cubicBezTo>
                    <a:cubicBezTo>
                      <a:pt x="117" y="60"/>
                      <a:pt x="117" y="56"/>
                      <a:pt x="118" y="57"/>
                    </a:cubicBezTo>
                    <a:cubicBezTo>
                      <a:pt x="118" y="58"/>
                      <a:pt x="118" y="58"/>
                      <a:pt x="119" y="59"/>
                    </a:cubicBezTo>
                    <a:cubicBezTo>
                      <a:pt x="119" y="58"/>
                      <a:pt x="120" y="57"/>
                      <a:pt x="120" y="55"/>
                    </a:cubicBezTo>
                    <a:cubicBezTo>
                      <a:pt x="120" y="57"/>
                      <a:pt x="120" y="57"/>
                      <a:pt x="120" y="57"/>
                    </a:cubicBezTo>
                    <a:cubicBezTo>
                      <a:pt x="121" y="57"/>
                      <a:pt x="121" y="56"/>
                      <a:pt x="121" y="55"/>
                    </a:cubicBezTo>
                    <a:cubicBezTo>
                      <a:pt x="120" y="54"/>
                      <a:pt x="121" y="52"/>
                      <a:pt x="121" y="53"/>
                    </a:cubicBezTo>
                    <a:cubicBezTo>
                      <a:pt x="121" y="53"/>
                      <a:pt x="121" y="53"/>
                      <a:pt x="121" y="53"/>
                    </a:cubicBezTo>
                    <a:cubicBezTo>
                      <a:pt x="122" y="52"/>
                      <a:pt x="122" y="52"/>
                      <a:pt x="122" y="52"/>
                    </a:cubicBezTo>
                    <a:cubicBezTo>
                      <a:pt x="123" y="52"/>
                      <a:pt x="122" y="52"/>
                      <a:pt x="122" y="53"/>
                    </a:cubicBezTo>
                    <a:cubicBezTo>
                      <a:pt x="123" y="55"/>
                      <a:pt x="124" y="54"/>
                      <a:pt x="125" y="54"/>
                    </a:cubicBezTo>
                    <a:cubicBezTo>
                      <a:pt x="124" y="53"/>
                      <a:pt x="124" y="53"/>
                      <a:pt x="124" y="53"/>
                    </a:cubicBezTo>
                    <a:cubicBezTo>
                      <a:pt x="125" y="52"/>
                      <a:pt x="125" y="54"/>
                      <a:pt x="125" y="54"/>
                    </a:cubicBezTo>
                    <a:cubicBezTo>
                      <a:pt x="125" y="49"/>
                      <a:pt x="125" y="49"/>
                      <a:pt x="125" y="49"/>
                    </a:cubicBezTo>
                    <a:cubicBezTo>
                      <a:pt x="125" y="49"/>
                      <a:pt x="126" y="51"/>
                      <a:pt x="126" y="52"/>
                    </a:cubicBezTo>
                    <a:cubicBezTo>
                      <a:pt x="127" y="51"/>
                      <a:pt x="126" y="48"/>
                      <a:pt x="126" y="46"/>
                    </a:cubicBezTo>
                    <a:cubicBezTo>
                      <a:pt x="127" y="47"/>
                      <a:pt x="127" y="45"/>
                      <a:pt x="128" y="45"/>
                    </a:cubicBezTo>
                    <a:cubicBezTo>
                      <a:pt x="128" y="46"/>
                      <a:pt x="127" y="45"/>
                      <a:pt x="128" y="46"/>
                    </a:cubicBezTo>
                    <a:cubicBezTo>
                      <a:pt x="129" y="47"/>
                      <a:pt x="129" y="47"/>
                      <a:pt x="129" y="47"/>
                    </a:cubicBezTo>
                    <a:cubicBezTo>
                      <a:pt x="128" y="48"/>
                      <a:pt x="130" y="50"/>
                      <a:pt x="130" y="51"/>
                    </a:cubicBezTo>
                    <a:cubicBezTo>
                      <a:pt x="130" y="50"/>
                      <a:pt x="132" y="50"/>
                      <a:pt x="132" y="50"/>
                    </a:cubicBezTo>
                    <a:cubicBezTo>
                      <a:pt x="131" y="48"/>
                      <a:pt x="133" y="49"/>
                      <a:pt x="132" y="46"/>
                    </a:cubicBezTo>
                    <a:cubicBezTo>
                      <a:pt x="133" y="45"/>
                      <a:pt x="133" y="48"/>
                      <a:pt x="134" y="48"/>
                    </a:cubicBezTo>
                    <a:cubicBezTo>
                      <a:pt x="134" y="47"/>
                      <a:pt x="135" y="47"/>
                      <a:pt x="136" y="47"/>
                    </a:cubicBezTo>
                    <a:cubicBezTo>
                      <a:pt x="136" y="47"/>
                      <a:pt x="136" y="47"/>
                      <a:pt x="136" y="47"/>
                    </a:cubicBezTo>
                    <a:cubicBezTo>
                      <a:pt x="137" y="46"/>
                      <a:pt x="138" y="46"/>
                      <a:pt x="138" y="44"/>
                    </a:cubicBezTo>
                    <a:cubicBezTo>
                      <a:pt x="139" y="45"/>
                      <a:pt x="139" y="45"/>
                      <a:pt x="139" y="45"/>
                    </a:cubicBezTo>
                    <a:cubicBezTo>
                      <a:pt x="140" y="46"/>
                      <a:pt x="137" y="42"/>
                      <a:pt x="139" y="43"/>
                    </a:cubicBezTo>
                    <a:cubicBezTo>
                      <a:pt x="139" y="44"/>
                      <a:pt x="139" y="44"/>
                      <a:pt x="139" y="44"/>
                    </a:cubicBezTo>
                    <a:cubicBezTo>
                      <a:pt x="139" y="43"/>
                      <a:pt x="141" y="45"/>
                      <a:pt x="141" y="43"/>
                    </a:cubicBezTo>
                    <a:cubicBezTo>
                      <a:pt x="141" y="44"/>
                      <a:pt x="141" y="44"/>
                      <a:pt x="141" y="44"/>
                    </a:cubicBezTo>
                    <a:cubicBezTo>
                      <a:pt x="141" y="43"/>
                      <a:pt x="142" y="43"/>
                      <a:pt x="142" y="41"/>
                    </a:cubicBezTo>
                    <a:cubicBezTo>
                      <a:pt x="143" y="43"/>
                      <a:pt x="143" y="43"/>
                      <a:pt x="143" y="43"/>
                    </a:cubicBezTo>
                    <a:cubicBezTo>
                      <a:pt x="144" y="44"/>
                      <a:pt x="142" y="41"/>
                      <a:pt x="143" y="42"/>
                    </a:cubicBezTo>
                    <a:cubicBezTo>
                      <a:pt x="143" y="42"/>
                      <a:pt x="144" y="42"/>
                      <a:pt x="144" y="43"/>
                    </a:cubicBezTo>
                    <a:cubicBezTo>
                      <a:pt x="144" y="41"/>
                      <a:pt x="145" y="41"/>
                      <a:pt x="145" y="40"/>
                    </a:cubicBezTo>
                    <a:cubicBezTo>
                      <a:pt x="146" y="42"/>
                      <a:pt x="146" y="42"/>
                      <a:pt x="146" y="42"/>
                    </a:cubicBezTo>
                    <a:cubicBezTo>
                      <a:pt x="149" y="41"/>
                      <a:pt x="153" y="39"/>
                      <a:pt x="154" y="36"/>
                    </a:cubicBezTo>
                    <a:cubicBezTo>
                      <a:pt x="156" y="38"/>
                      <a:pt x="154" y="37"/>
                      <a:pt x="156" y="39"/>
                    </a:cubicBezTo>
                    <a:cubicBezTo>
                      <a:pt x="154" y="37"/>
                      <a:pt x="156" y="38"/>
                      <a:pt x="156" y="37"/>
                    </a:cubicBezTo>
                    <a:cubicBezTo>
                      <a:pt x="156" y="37"/>
                      <a:pt x="156" y="37"/>
                      <a:pt x="156" y="37"/>
                    </a:cubicBezTo>
                    <a:cubicBezTo>
                      <a:pt x="157" y="36"/>
                      <a:pt x="158" y="38"/>
                      <a:pt x="158" y="37"/>
                    </a:cubicBezTo>
                    <a:cubicBezTo>
                      <a:pt x="157" y="36"/>
                      <a:pt x="157" y="36"/>
                      <a:pt x="157" y="36"/>
                    </a:cubicBezTo>
                    <a:cubicBezTo>
                      <a:pt x="157" y="35"/>
                      <a:pt x="160" y="38"/>
                      <a:pt x="158" y="36"/>
                    </a:cubicBezTo>
                    <a:cubicBezTo>
                      <a:pt x="160" y="37"/>
                      <a:pt x="160" y="37"/>
                      <a:pt x="160" y="37"/>
                    </a:cubicBezTo>
                    <a:cubicBezTo>
                      <a:pt x="159" y="34"/>
                      <a:pt x="161" y="37"/>
                      <a:pt x="160" y="35"/>
                    </a:cubicBezTo>
                    <a:cubicBezTo>
                      <a:pt x="160" y="35"/>
                      <a:pt x="160" y="35"/>
                      <a:pt x="160" y="35"/>
                    </a:cubicBezTo>
                    <a:cubicBezTo>
                      <a:pt x="162" y="36"/>
                      <a:pt x="160" y="32"/>
                      <a:pt x="162" y="34"/>
                    </a:cubicBezTo>
                    <a:cubicBezTo>
                      <a:pt x="162" y="33"/>
                      <a:pt x="162" y="32"/>
                      <a:pt x="161" y="30"/>
                    </a:cubicBezTo>
                    <a:cubicBezTo>
                      <a:pt x="163" y="33"/>
                      <a:pt x="163" y="33"/>
                      <a:pt x="163" y="33"/>
                    </a:cubicBezTo>
                    <a:cubicBezTo>
                      <a:pt x="164" y="30"/>
                      <a:pt x="167" y="29"/>
                      <a:pt x="167" y="26"/>
                    </a:cubicBezTo>
                    <a:cubicBezTo>
                      <a:pt x="168" y="27"/>
                      <a:pt x="168" y="27"/>
                      <a:pt x="168" y="27"/>
                    </a:cubicBezTo>
                    <a:cubicBezTo>
                      <a:pt x="168" y="24"/>
                      <a:pt x="172" y="27"/>
                      <a:pt x="170" y="23"/>
                    </a:cubicBezTo>
                    <a:cubicBezTo>
                      <a:pt x="169" y="21"/>
                      <a:pt x="169" y="21"/>
                      <a:pt x="169" y="21"/>
                    </a:cubicBezTo>
                    <a:cubicBezTo>
                      <a:pt x="171" y="23"/>
                      <a:pt x="171" y="23"/>
                      <a:pt x="171" y="23"/>
                    </a:cubicBezTo>
                    <a:cubicBezTo>
                      <a:pt x="170" y="22"/>
                      <a:pt x="172" y="22"/>
                      <a:pt x="171" y="20"/>
                    </a:cubicBezTo>
                    <a:cubicBezTo>
                      <a:pt x="171" y="21"/>
                      <a:pt x="171" y="21"/>
                      <a:pt x="172" y="21"/>
                    </a:cubicBezTo>
                    <a:cubicBezTo>
                      <a:pt x="172" y="21"/>
                      <a:pt x="171" y="19"/>
                      <a:pt x="172" y="19"/>
                    </a:cubicBezTo>
                    <a:cubicBezTo>
                      <a:pt x="172" y="20"/>
                      <a:pt x="172" y="20"/>
                      <a:pt x="172" y="20"/>
                    </a:cubicBezTo>
                    <a:cubicBezTo>
                      <a:pt x="177" y="20"/>
                      <a:pt x="182" y="19"/>
                      <a:pt x="180" y="14"/>
                    </a:cubicBezTo>
                    <a:cubicBezTo>
                      <a:pt x="180" y="13"/>
                      <a:pt x="182" y="15"/>
                      <a:pt x="182" y="15"/>
                    </a:cubicBezTo>
                    <a:cubicBezTo>
                      <a:pt x="181" y="11"/>
                      <a:pt x="188" y="11"/>
                      <a:pt x="185" y="6"/>
                    </a:cubicBezTo>
                    <a:cubicBezTo>
                      <a:pt x="185" y="4"/>
                      <a:pt x="180" y="0"/>
                      <a:pt x="18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6" name="Freeform 342"/>
              <p:cNvSpPr/>
              <p:nvPr/>
            </p:nvSpPr>
            <p:spPr bwMode="auto">
              <a:xfrm>
                <a:off x="3757" y="2934"/>
                <a:ext cx="2" cy="2"/>
              </a:xfrm>
              <a:custGeom>
                <a:avLst/>
                <a:gdLst>
                  <a:gd name="T0" fmla="*/ 0 w 1"/>
                  <a:gd name="T1" fmla="*/ 0 h 1"/>
                  <a:gd name="T2" fmla="*/ 1 w 1"/>
                  <a:gd name="T3" fmla="*/ 0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7" name="Freeform 343"/>
              <p:cNvSpPr/>
              <p:nvPr/>
            </p:nvSpPr>
            <p:spPr bwMode="auto">
              <a:xfrm>
                <a:off x="4226" y="252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8" name="Freeform 344"/>
              <p:cNvSpPr/>
              <p:nvPr/>
            </p:nvSpPr>
            <p:spPr bwMode="auto">
              <a:xfrm>
                <a:off x="3752" y="2940"/>
                <a:ext cx="3" cy="3"/>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0" y="1"/>
                      <a:pt x="0"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9" name="Freeform 345"/>
              <p:cNvSpPr/>
              <p:nvPr/>
            </p:nvSpPr>
            <p:spPr bwMode="auto">
              <a:xfrm>
                <a:off x="3975" y="29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0" name="Freeform 346"/>
              <p:cNvSpPr/>
              <p:nvPr/>
            </p:nvSpPr>
            <p:spPr bwMode="auto">
              <a:xfrm>
                <a:off x="3905" y="2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 name="Freeform 347"/>
              <p:cNvSpPr/>
              <p:nvPr/>
            </p:nvSpPr>
            <p:spPr bwMode="auto">
              <a:xfrm>
                <a:off x="4289" y="255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0"/>
                      <a:pt x="0"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 name="Freeform 348"/>
              <p:cNvSpPr/>
              <p:nvPr/>
            </p:nvSpPr>
            <p:spPr bwMode="auto">
              <a:xfrm>
                <a:off x="3899" y="2262"/>
                <a:ext cx="2" cy="2"/>
              </a:xfrm>
              <a:custGeom>
                <a:avLst/>
                <a:gdLst>
                  <a:gd name="T0" fmla="*/ 2 w 2"/>
                  <a:gd name="T1" fmla="*/ 0 h 2"/>
                  <a:gd name="T2" fmla="*/ 0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3" name="Freeform 349"/>
              <p:cNvSpPr/>
              <p:nvPr/>
            </p:nvSpPr>
            <p:spPr bwMode="auto">
              <a:xfrm>
                <a:off x="3939" y="2926"/>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4" name="Freeform 350"/>
              <p:cNvSpPr/>
              <p:nvPr/>
            </p:nvSpPr>
            <p:spPr bwMode="auto">
              <a:xfrm>
                <a:off x="3888" y="2281"/>
                <a:ext cx="2" cy="4"/>
              </a:xfrm>
              <a:custGeom>
                <a:avLst/>
                <a:gdLst>
                  <a:gd name="T0" fmla="*/ 2 w 2"/>
                  <a:gd name="T1" fmla="*/ 0 h 4"/>
                  <a:gd name="T2" fmla="*/ 2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0"/>
                    </a:lnTo>
                    <a:lnTo>
                      <a:pt x="0" y="4"/>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5" name="Freeform 351"/>
              <p:cNvSpPr/>
              <p:nvPr/>
            </p:nvSpPr>
            <p:spPr bwMode="auto">
              <a:xfrm>
                <a:off x="3842" y="227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0"/>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6" name="Freeform 352"/>
              <p:cNvSpPr/>
              <p:nvPr/>
            </p:nvSpPr>
            <p:spPr bwMode="auto">
              <a:xfrm>
                <a:off x="3844" y="226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7" name="Freeform 353"/>
              <p:cNvSpPr/>
              <p:nvPr/>
            </p:nvSpPr>
            <p:spPr bwMode="auto">
              <a:xfrm>
                <a:off x="3899" y="2272"/>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8" name="Freeform 354"/>
              <p:cNvSpPr/>
              <p:nvPr/>
            </p:nvSpPr>
            <p:spPr bwMode="auto">
              <a:xfrm>
                <a:off x="3776" y="29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9" name="Freeform 355"/>
              <p:cNvSpPr/>
              <p:nvPr/>
            </p:nvSpPr>
            <p:spPr bwMode="auto">
              <a:xfrm>
                <a:off x="3795" y="2985"/>
                <a:ext cx="2" cy="6"/>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0"/>
                      <a:pt x="0" y="1"/>
                      <a:pt x="0" y="1"/>
                    </a:cubicBezTo>
                    <a:cubicBezTo>
                      <a:pt x="0"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0" name="Freeform 356"/>
              <p:cNvSpPr/>
              <p:nvPr/>
            </p:nvSpPr>
            <p:spPr bwMode="auto">
              <a:xfrm>
                <a:off x="3765" y="2972"/>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1" name="Freeform 357"/>
              <p:cNvSpPr/>
              <p:nvPr/>
            </p:nvSpPr>
            <p:spPr bwMode="auto">
              <a:xfrm>
                <a:off x="3803" y="2985"/>
                <a:ext cx="3"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2" name="Freeform 358"/>
              <p:cNvSpPr/>
              <p:nvPr/>
            </p:nvSpPr>
            <p:spPr bwMode="auto">
              <a:xfrm>
                <a:off x="3479"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3" name="Freeform 359"/>
              <p:cNvSpPr/>
              <p:nvPr/>
            </p:nvSpPr>
            <p:spPr bwMode="auto">
              <a:xfrm>
                <a:off x="3761" y="2966"/>
                <a:ext cx="2" cy="4"/>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4" name="Freeform 360"/>
              <p:cNvSpPr/>
              <p:nvPr/>
            </p:nvSpPr>
            <p:spPr bwMode="auto">
              <a:xfrm>
                <a:off x="3943" y="296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5" name="Freeform 361"/>
              <p:cNvSpPr/>
              <p:nvPr/>
            </p:nvSpPr>
            <p:spPr bwMode="auto">
              <a:xfrm>
                <a:off x="4003" y="2940"/>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6" name="Freeform 362"/>
              <p:cNvSpPr/>
              <p:nvPr/>
            </p:nvSpPr>
            <p:spPr bwMode="auto">
              <a:xfrm>
                <a:off x="4003" y="29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7" name="Freeform 363"/>
              <p:cNvSpPr/>
              <p:nvPr/>
            </p:nvSpPr>
            <p:spPr bwMode="auto">
              <a:xfrm>
                <a:off x="3996" y="2951"/>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8" name="Freeform 364"/>
              <p:cNvSpPr/>
              <p:nvPr/>
            </p:nvSpPr>
            <p:spPr bwMode="auto">
              <a:xfrm>
                <a:off x="3757" y="3023"/>
                <a:ext cx="4" cy="4"/>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2" y="1"/>
                      <a:pt x="1"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9" name="Freeform 365"/>
              <p:cNvSpPr/>
              <p:nvPr/>
            </p:nvSpPr>
            <p:spPr bwMode="auto">
              <a:xfrm>
                <a:off x="4003" y="2949"/>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2"/>
                      <a:pt x="0" y="0"/>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0" name="Freeform 366"/>
              <p:cNvSpPr/>
              <p:nvPr/>
            </p:nvSpPr>
            <p:spPr bwMode="auto">
              <a:xfrm>
                <a:off x="3869" y="29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1" name="Freeform 367"/>
              <p:cNvSpPr/>
              <p:nvPr/>
            </p:nvSpPr>
            <p:spPr bwMode="auto">
              <a:xfrm>
                <a:off x="4026" y="2926"/>
                <a:ext cx="2" cy="4"/>
              </a:xfrm>
              <a:custGeom>
                <a:avLst/>
                <a:gdLst>
                  <a:gd name="T0" fmla="*/ 0 w 2"/>
                  <a:gd name="T1" fmla="*/ 0 h 4"/>
                  <a:gd name="T2" fmla="*/ 2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2" name="Rectangle 368"/>
              <p:cNvSpPr>
                <a:spLocks noChangeArrowheads="1"/>
              </p:cNvSpPr>
              <p:nvPr/>
            </p:nvSpPr>
            <p:spPr bwMode="auto">
              <a:xfrm>
                <a:off x="4275" y="2542"/>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3" name="Oval 369"/>
              <p:cNvSpPr>
                <a:spLocks noChangeArrowheads="1"/>
              </p:cNvSpPr>
              <p:nvPr/>
            </p:nvSpPr>
            <p:spPr bwMode="auto">
              <a:xfrm>
                <a:off x="3472" y="20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4" name="Freeform 370"/>
              <p:cNvSpPr/>
              <p:nvPr/>
            </p:nvSpPr>
            <p:spPr bwMode="auto">
              <a:xfrm>
                <a:off x="4219" y="2518"/>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5" name="Freeform 371"/>
              <p:cNvSpPr/>
              <p:nvPr/>
            </p:nvSpPr>
            <p:spPr bwMode="auto">
              <a:xfrm>
                <a:off x="4230" y="252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6" name="Freeform 372"/>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7" name="Freeform 373"/>
              <p:cNvSpPr/>
              <p:nvPr/>
            </p:nvSpPr>
            <p:spPr bwMode="auto">
              <a:xfrm>
                <a:off x="4217" y="2482"/>
                <a:ext cx="145" cy="117"/>
              </a:xfrm>
              <a:custGeom>
                <a:avLst/>
                <a:gdLst>
                  <a:gd name="T0" fmla="*/ 63 w 68"/>
                  <a:gd name="T1" fmla="*/ 35 h 55"/>
                  <a:gd name="T2" fmla="*/ 47 w 68"/>
                  <a:gd name="T3" fmla="*/ 21 h 55"/>
                  <a:gd name="T4" fmla="*/ 43 w 68"/>
                  <a:gd name="T5" fmla="*/ 21 h 55"/>
                  <a:gd name="T6" fmla="*/ 40 w 68"/>
                  <a:gd name="T7" fmla="*/ 15 h 55"/>
                  <a:gd name="T8" fmla="*/ 35 w 68"/>
                  <a:gd name="T9" fmla="*/ 11 h 55"/>
                  <a:gd name="T10" fmla="*/ 29 w 68"/>
                  <a:gd name="T11" fmla="*/ 6 h 55"/>
                  <a:gd name="T12" fmla="*/ 24 w 68"/>
                  <a:gd name="T13" fmla="*/ 7 h 55"/>
                  <a:gd name="T14" fmla="*/ 16 w 68"/>
                  <a:gd name="T15" fmla="*/ 6 h 55"/>
                  <a:gd name="T16" fmla="*/ 13 w 68"/>
                  <a:gd name="T17" fmla="*/ 5 h 55"/>
                  <a:gd name="T18" fmla="*/ 10 w 68"/>
                  <a:gd name="T19" fmla="*/ 1 h 55"/>
                  <a:gd name="T20" fmla="*/ 9 w 68"/>
                  <a:gd name="T21" fmla="*/ 1 h 55"/>
                  <a:gd name="T22" fmla="*/ 5 w 68"/>
                  <a:gd name="T23" fmla="*/ 2 h 55"/>
                  <a:gd name="T24" fmla="*/ 2 w 68"/>
                  <a:gd name="T25" fmla="*/ 3 h 55"/>
                  <a:gd name="T26" fmla="*/ 2 w 68"/>
                  <a:gd name="T27" fmla="*/ 6 h 55"/>
                  <a:gd name="T28" fmla="*/ 5 w 68"/>
                  <a:gd name="T29" fmla="*/ 8 h 55"/>
                  <a:gd name="T30" fmla="*/ 4 w 68"/>
                  <a:gd name="T31" fmla="*/ 10 h 55"/>
                  <a:gd name="T32" fmla="*/ 6 w 68"/>
                  <a:gd name="T33" fmla="*/ 13 h 55"/>
                  <a:gd name="T34" fmla="*/ 4 w 68"/>
                  <a:gd name="T35" fmla="*/ 16 h 55"/>
                  <a:gd name="T36" fmla="*/ 2 w 68"/>
                  <a:gd name="T37" fmla="*/ 19 h 55"/>
                  <a:gd name="T38" fmla="*/ 6 w 68"/>
                  <a:gd name="T39" fmla="*/ 16 h 55"/>
                  <a:gd name="T40" fmla="*/ 9 w 68"/>
                  <a:gd name="T41" fmla="*/ 13 h 55"/>
                  <a:gd name="T42" fmla="*/ 7 w 68"/>
                  <a:gd name="T43" fmla="*/ 19 h 55"/>
                  <a:gd name="T44" fmla="*/ 8 w 68"/>
                  <a:gd name="T45" fmla="*/ 18 h 55"/>
                  <a:gd name="T46" fmla="*/ 8 w 68"/>
                  <a:gd name="T47" fmla="*/ 21 h 55"/>
                  <a:gd name="T48" fmla="*/ 9 w 68"/>
                  <a:gd name="T49" fmla="*/ 21 h 55"/>
                  <a:gd name="T50" fmla="*/ 10 w 68"/>
                  <a:gd name="T51" fmla="*/ 22 h 55"/>
                  <a:gd name="T52" fmla="*/ 15 w 68"/>
                  <a:gd name="T53" fmla="*/ 17 h 55"/>
                  <a:gd name="T54" fmla="*/ 11 w 68"/>
                  <a:gd name="T55" fmla="*/ 23 h 55"/>
                  <a:gd name="T56" fmla="*/ 13 w 68"/>
                  <a:gd name="T57" fmla="*/ 23 h 55"/>
                  <a:gd name="T58" fmla="*/ 16 w 68"/>
                  <a:gd name="T59" fmla="*/ 23 h 55"/>
                  <a:gd name="T60" fmla="*/ 18 w 68"/>
                  <a:gd name="T61" fmla="*/ 24 h 55"/>
                  <a:gd name="T62" fmla="*/ 18 w 68"/>
                  <a:gd name="T63" fmla="*/ 24 h 55"/>
                  <a:gd name="T64" fmla="*/ 21 w 68"/>
                  <a:gd name="T65" fmla="*/ 24 h 55"/>
                  <a:gd name="T66" fmla="*/ 23 w 68"/>
                  <a:gd name="T67" fmla="*/ 23 h 55"/>
                  <a:gd name="T68" fmla="*/ 22 w 68"/>
                  <a:gd name="T69" fmla="*/ 26 h 55"/>
                  <a:gd name="T70" fmla="*/ 25 w 68"/>
                  <a:gd name="T71" fmla="*/ 24 h 55"/>
                  <a:gd name="T72" fmla="*/ 24 w 68"/>
                  <a:gd name="T73" fmla="*/ 27 h 55"/>
                  <a:gd name="T74" fmla="*/ 26 w 68"/>
                  <a:gd name="T75" fmla="*/ 29 h 55"/>
                  <a:gd name="T76" fmla="*/ 28 w 68"/>
                  <a:gd name="T77" fmla="*/ 30 h 55"/>
                  <a:gd name="T78" fmla="*/ 29 w 68"/>
                  <a:gd name="T79" fmla="*/ 32 h 55"/>
                  <a:gd name="T80" fmla="*/ 31 w 68"/>
                  <a:gd name="T81" fmla="*/ 31 h 55"/>
                  <a:gd name="T82" fmla="*/ 32 w 68"/>
                  <a:gd name="T83" fmla="*/ 32 h 55"/>
                  <a:gd name="T84" fmla="*/ 31 w 68"/>
                  <a:gd name="T85" fmla="*/ 33 h 55"/>
                  <a:gd name="T86" fmla="*/ 34 w 68"/>
                  <a:gd name="T87" fmla="*/ 34 h 55"/>
                  <a:gd name="T88" fmla="*/ 37 w 68"/>
                  <a:gd name="T89" fmla="*/ 34 h 55"/>
                  <a:gd name="T90" fmla="*/ 39 w 68"/>
                  <a:gd name="T91" fmla="*/ 34 h 55"/>
                  <a:gd name="T92" fmla="*/ 44 w 68"/>
                  <a:gd name="T93" fmla="*/ 32 h 55"/>
                  <a:gd name="T94" fmla="*/ 43 w 68"/>
                  <a:gd name="T95" fmla="*/ 36 h 55"/>
                  <a:gd name="T96" fmla="*/ 46 w 68"/>
                  <a:gd name="T97" fmla="*/ 36 h 55"/>
                  <a:gd name="T98" fmla="*/ 47 w 68"/>
                  <a:gd name="T99" fmla="*/ 38 h 55"/>
                  <a:gd name="T100" fmla="*/ 48 w 68"/>
                  <a:gd name="T101" fmla="*/ 43 h 55"/>
                  <a:gd name="T102" fmla="*/ 50 w 68"/>
                  <a:gd name="T103" fmla="*/ 44 h 55"/>
                  <a:gd name="T104" fmla="*/ 58 w 68"/>
                  <a:gd name="T105" fmla="*/ 45 h 55"/>
                  <a:gd name="T106" fmla="*/ 58 w 68"/>
                  <a:gd name="T10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5">
                    <a:moveTo>
                      <a:pt x="66" y="42"/>
                    </a:moveTo>
                    <a:cubicBezTo>
                      <a:pt x="65" y="40"/>
                      <a:pt x="67" y="35"/>
                      <a:pt x="64" y="34"/>
                    </a:cubicBezTo>
                    <a:cubicBezTo>
                      <a:pt x="63" y="35"/>
                      <a:pt x="62" y="35"/>
                      <a:pt x="62" y="36"/>
                    </a:cubicBezTo>
                    <a:cubicBezTo>
                      <a:pt x="62" y="35"/>
                      <a:pt x="62" y="35"/>
                      <a:pt x="62" y="35"/>
                    </a:cubicBezTo>
                    <a:cubicBezTo>
                      <a:pt x="61" y="36"/>
                      <a:pt x="61" y="36"/>
                      <a:pt x="61" y="36"/>
                    </a:cubicBezTo>
                    <a:cubicBezTo>
                      <a:pt x="61" y="36"/>
                      <a:pt x="62" y="35"/>
                      <a:pt x="63" y="35"/>
                    </a:cubicBezTo>
                    <a:cubicBezTo>
                      <a:pt x="62" y="34"/>
                      <a:pt x="61" y="34"/>
                      <a:pt x="61" y="33"/>
                    </a:cubicBezTo>
                    <a:cubicBezTo>
                      <a:pt x="59" y="34"/>
                      <a:pt x="60" y="32"/>
                      <a:pt x="58" y="34"/>
                    </a:cubicBezTo>
                    <a:cubicBezTo>
                      <a:pt x="59" y="33"/>
                      <a:pt x="59" y="33"/>
                      <a:pt x="59" y="33"/>
                    </a:cubicBezTo>
                    <a:cubicBezTo>
                      <a:pt x="58" y="33"/>
                      <a:pt x="58" y="33"/>
                      <a:pt x="59" y="31"/>
                    </a:cubicBezTo>
                    <a:cubicBezTo>
                      <a:pt x="59" y="28"/>
                      <a:pt x="56" y="27"/>
                      <a:pt x="55" y="24"/>
                    </a:cubicBezTo>
                    <a:cubicBezTo>
                      <a:pt x="53" y="22"/>
                      <a:pt x="50" y="22"/>
                      <a:pt x="47" y="21"/>
                    </a:cubicBezTo>
                    <a:cubicBezTo>
                      <a:pt x="45" y="23"/>
                      <a:pt x="45" y="22"/>
                      <a:pt x="43" y="23"/>
                    </a:cubicBezTo>
                    <a:cubicBezTo>
                      <a:pt x="44" y="23"/>
                      <a:pt x="44" y="23"/>
                      <a:pt x="44" y="23"/>
                    </a:cubicBezTo>
                    <a:cubicBezTo>
                      <a:pt x="42" y="23"/>
                      <a:pt x="43" y="22"/>
                      <a:pt x="44" y="21"/>
                    </a:cubicBezTo>
                    <a:cubicBezTo>
                      <a:pt x="43" y="22"/>
                      <a:pt x="44" y="21"/>
                      <a:pt x="42" y="22"/>
                    </a:cubicBezTo>
                    <a:cubicBezTo>
                      <a:pt x="41" y="24"/>
                      <a:pt x="44" y="20"/>
                      <a:pt x="43" y="21"/>
                    </a:cubicBezTo>
                    <a:cubicBezTo>
                      <a:pt x="44" y="20"/>
                      <a:pt x="42" y="22"/>
                      <a:pt x="43" y="21"/>
                    </a:cubicBezTo>
                    <a:cubicBezTo>
                      <a:pt x="41" y="22"/>
                      <a:pt x="44" y="20"/>
                      <a:pt x="44" y="18"/>
                    </a:cubicBezTo>
                    <a:cubicBezTo>
                      <a:pt x="43" y="18"/>
                      <a:pt x="41" y="19"/>
                      <a:pt x="41" y="17"/>
                    </a:cubicBezTo>
                    <a:cubicBezTo>
                      <a:pt x="41" y="17"/>
                      <a:pt x="40" y="18"/>
                      <a:pt x="40" y="18"/>
                    </a:cubicBezTo>
                    <a:cubicBezTo>
                      <a:pt x="42" y="16"/>
                      <a:pt x="39" y="19"/>
                      <a:pt x="40" y="17"/>
                    </a:cubicBezTo>
                    <a:cubicBezTo>
                      <a:pt x="40" y="17"/>
                      <a:pt x="40" y="17"/>
                      <a:pt x="40" y="17"/>
                    </a:cubicBezTo>
                    <a:cubicBezTo>
                      <a:pt x="41" y="15"/>
                      <a:pt x="39" y="17"/>
                      <a:pt x="40" y="15"/>
                    </a:cubicBezTo>
                    <a:cubicBezTo>
                      <a:pt x="40" y="15"/>
                      <a:pt x="40" y="15"/>
                      <a:pt x="40" y="15"/>
                    </a:cubicBezTo>
                    <a:cubicBezTo>
                      <a:pt x="38" y="16"/>
                      <a:pt x="40" y="13"/>
                      <a:pt x="39" y="15"/>
                    </a:cubicBezTo>
                    <a:cubicBezTo>
                      <a:pt x="40" y="14"/>
                      <a:pt x="39" y="14"/>
                      <a:pt x="40" y="13"/>
                    </a:cubicBezTo>
                    <a:cubicBezTo>
                      <a:pt x="37" y="16"/>
                      <a:pt x="40" y="12"/>
                      <a:pt x="38" y="13"/>
                    </a:cubicBezTo>
                    <a:cubicBezTo>
                      <a:pt x="38" y="13"/>
                      <a:pt x="38" y="13"/>
                      <a:pt x="38" y="13"/>
                    </a:cubicBezTo>
                    <a:cubicBezTo>
                      <a:pt x="37" y="12"/>
                      <a:pt x="37" y="11"/>
                      <a:pt x="35" y="11"/>
                    </a:cubicBezTo>
                    <a:cubicBezTo>
                      <a:pt x="34" y="11"/>
                      <a:pt x="36" y="8"/>
                      <a:pt x="34" y="9"/>
                    </a:cubicBezTo>
                    <a:cubicBezTo>
                      <a:pt x="33" y="10"/>
                      <a:pt x="33" y="10"/>
                      <a:pt x="33" y="10"/>
                    </a:cubicBezTo>
                    <a:cubicBezTo>
                      <a:pt x="32" y="10"/>
                      <a:pt x="33" y="9"/>
                      <a:pt x="34" y="9"/>
                    </a:cubicBezTo>
                    <a:cubicBezTo>
                      <a:pt x="32" y="10"/>
                      <a:pt x="33" y="8"/>
                      <a:pt x="33" y="7"/>
                    </a:cubicBezTo>
                    <a:cubicBezTo>
                      <a:pt x="32" y="8"/>
                      <a:pt x="32" y="8"/>
                      <a:pt x="32" y="8"/>
                    </a:cubicBezTo>
                    <a:cubicBezTo>
                      <a:pt x="32" y="7"/>
                      <a:pt x="29" y="7"/>
                      <a:pt x="29" y="6"/>
                    </a:cubicBezTo>
                    <a:cubicBezTo>
                      <a:pt x="28" y="9"/>
                      <a:pt x="28" y="7"/>
                      <a:pt x="28" y="8"/>
                    </a:cubicBezTo>
                    <a:cubicBezTo>
                      <a:pt x="28" y="8"/>
                      <a:pt x="28" y="7"/>
                      <a:pt x="28" y="6"/>
                    </a:cubicBezTo>
                    <a:cubicBezTo>
                      <a:pt x="28" y="6"/>
                      <a:pt x="28" y="6"/>
                      <a:pt x="28" y="5"/>
                    </a:cubicBezTo>
                    <a:cubicBezTo>
                      <a:pt x="27" y="6"/>
                      <a:pt x="26" y="7"/>
                      <a:pt x="26" y="7"/>
                    </a:cubicBezTo>
                    <a:cubicBezTo>
                      <a:pt x="27" y="4"/>
                      <a:pt x="26" y="6"/>
                      <a:pt x="26" y="5"/>
                    </a:cubicBezTo>
                    <a:cubicBezTo>
                      <a:pt x="25" y="7"/>
                      <a:pt x="24" y="8"/>
                      <a:pt x="24" y="7"/>
                    </a:cubicBezTo>
                    <a:cubicBezTo>
                      <a:pt x="26" y="5"/>
                      <a:pt x="26" y="5"/>
                      <a:pt x="26" y="5"/>
                    </a:cubicBezTo>
                    <a:cubicBezTo>
                      <a:pt x="24" y="6"/>
                      <a:pt x="24" y="3"/>
                      <a:pt x="22" y="5"/>
                    </a:cubicBezTo>
                    <a:cubicBezTo>
                      <a:pt x="22" y="4"/>
                      <a:pt x="22" y="4"/>
                      <a:pt x="22" y="4"/>
                    </a:cubicBezTo>
                    <a:cubicBezTo>
                      <a:pt x="21" y="5"/>
                      <a:pt x="21" y="3"/>
                      <a:pt x="19" y="5"/>
                    </a:cubicBezTo>
                    <a:cubicBezTo>
                      <a:pt x="19" y="4"/>
                      <a:pt x="19" y="4"/>
                      <a:pt x="19" y="3"/>
                    </a:cubicBezTo>
                    <a:cubicBezTo>
                      <a:pt x="18" y="4"/>
                      <a:pt x="18" y="4"/>
                      <a:pt x="16" y="6"/>
                    </a:cubicBezTo>
                    <a:cubicBezTo>
                      <a:pt x="16" y="6"/>
                      <a:pt x="17" y="5"/>
                      <a:pt x="17" y="4"/>
                    </a:cubicBezTo>
                    <a:cubicBezTo>
                      <a:pt x="17" y="4"/>
                      <a:pt x="18" y="2"/>
                      <a:pt x="16" y="4"/>
                    </a:cubicBezTo>
                    <a:cubicBezTo>
                      <a:pt x="17" y="3"/>
                      <a:pt x="17" y="3"/>
                      <a:pt x="17" y="3"/>
                    </a:cubicBezTo>
                    <a:cubicBezTo>
                      <a:pt x="16" y="4"/>
                      <a:pt x="14" y="5"/>
                      <a:pt x="15" y="3"/>
                    </a:cubicBezTo>
                    <a:cubicBezTo>
                      <a:pt x="14" y="4"/>
                      <a:pt x="14" y="5"/>
                      <a:pt x="13" y="6"/>
                    </a:cubicBezTo>
                    <a:cubicBezTo>
                      <a:pt x="13" y="6"/>
                      <a:pt x="14" y="4"/>
                      <a:pt x="13" y="5"/>
                    </a:cubicBezTo>
                    <a:cubicBezTo>
                      <a:pt x="14" y="4"/>
                      <a:pt x="14" y="4"/>
                      <a:pt x="14" y="4"/>
                    </a:cubicBezTo>
                    <a:cubicBezTo>
                      <a:pt x="14" y="3"/>
                      <a:pt x="13" y="3"/>
                      <a:pt x="12" y="4"/>
                    </a:cubicBezTo>
                    <a:cubicBezTo>
                      <a:pt x="13" y="2"/>
                      <a:pt x="11" y="3"/>
                      <a:pt x="12" y="2"/>
                    </a:cubicBezTo>
                    <a:cubicBezTo>
                      <a:pt x="11" y="3"/>
                      <a:pt x="12" y="1"/>
                      <a:pt x="9" y="3"/>
                    </a:cubicBezTo>
                    <a:cubicBezTo>
                      <a:pt x="10" y="2"/>
                      <a:pt x="10" y="2"/>
                      <a:pt x="10" y="2"/>
                    </a:cubicBezTo>
                    <a:cubicBezTo>
                      <a:pt x="10" y="2"/>
                      <a:pt x="10" y="2"/>
                      <a:pt x="10" y="1"/>
                    </a:cubicBezTo>
                    <a:cubicBezTo>
                      <a:pt x="11" y="1"/>
                      <a:pt x="9" y="2"/>
                      <a:pt x="8" y="2"/>
                    </a:cubicBezTo>
                    <a:cubicBezTo>
                      <a:pt x="9" y="1"/>
                      <a:pt x="9" y="1"/>
                      <a:pt x="9" y="1"/>
                    </a:cubicBezTo>
                    <a:cubicBezTo>
                      <a:pt x="9" y="2"/>
                      <a:pt x="7" y="3"/>
                      <a:pt x="6" y="4"/>
                    </a:cubicBezTo>
                    <a:cubicBezTo>
                      <a:pt x="6" y="3"/>
                      <a:pt x="5" y="4"/>
                      <a:pt x="6" y="3"/>
                    </a:cubicBezTo>
                    <a:cubicBezTo>
                      <a:pt x="7" y="3"/>
                      <a:pt x="8" y="2"/>
                      <a:pt x="10" y="1"/>
                    </a:cubicBezTo>
                    <a:cubicBezTo>
                      <a:pt x="10" y="0"/>
                      <a:pt x="7" y="2"/>
                      <a:pt x="9" y="1"/>
                    </a:cubicBezTo>
                    <a:cubicBezTo>
                      <a:pt x="9" y="0"/>
                      <a:pt x="9" y="1"/>
                      <a:pt x="7" y="2"/>
                    </a:cubicBezTo>
                    <a:cubicBezTo>
                      <a:pt x="9" y="1"/>
                      <a:pt x="9" y="1"/>
                      <a:pt x="9" y="1"/>
                    </a:cubicBezTo>
                    <a:cubicBezTo>
                      <a:pt x="9" y="1"/>
                      <a:pt x="8" y="1"/>
                      <a:pt x="8" y="1"/>
                    </a:cubicBezTo>
                    <a:cubicBezTo>
                      <a:pt x="8" y="1"/>
                      <a:pt x="8" y="1"/>
                      <a:pt x="8" y="1"/>
                    </a:cubicBezTo>
                    <a:cubicBezTo>
                      <a:pt x="6" y="2"/>
                      <a:pt x="6" y="1"/>
                      <a:pt x="4" y="2"/>
                    </a:cubicBezTo>
                    <a:cubicBezTo>
                      <a:pt x="5" y="2"/>
                      <a:pt x="5" y="2"/>
                      <a:pt x="5" y="2"/>
                    </a:cubicBezTo>
                    <a:cubicBezTo>
                      <a:pt x="4" y="3"/>
                      <a:pt x="3" y="3"/>
                      <a:pt x="4" y="2"/>
                    </a:cubicBezTo>
                    <a:cubicBezTo>
                      <a:pt x="6" y="1"/>
                      <a:pt x="7" y="1"/>
                      <a:pt x="7" y="1"/>
                    </a:cubicBezTo>
                    <a:cubicBezTo>
                      <a:pt x="4" y="2"/>
                      <a:pt x="4" y="2"/>
                      <a:pt x="4" y="2"/>
                    </a:cubicBezTo>
                    <a:cubicBezTo>
                      <a:pt x="5" y="1"/>
                      <a:pt x="4" y="2"/>
                      <a:pt x="3" y="3"/>
                    </a:cubicBezTo>
                    <a:cubicBezTo>
                      <a:pt x="4" y="2"/>
                      <a:pt x="4" y="2"/>
                      <a:pt x="4" y="2"/>
                    </a:cubicBezTo>
                    <a:cubicBezTo>
                      <a:pt x="2" y="3"/>
                      <a:pt x="2" y="3"/>
                      <a:pt x="2" y="3"/>
                    </a:cubicBezTo>
                    <a:cubicBezTo>
                      <a:pt x="3" y="3"/>
                      <a:pt x="2" y="4"/>
                      <a:pt x="3" y="4"/>
                    </a:cubicBezTo>
                    <a:cubicBezTo>
                      <a:pt x="4" y="3"/>
                      <a:pt x="4" y="3"/>
                      <a:pt x="4" y="3"/>
                    </a:cubicBezTo>
                    <a:cubicBezTo>
                      <a:pt x="5" y="3"/>
                      <a:pt x="7" y="2"/>
                      <a:pt x="5" y="3"/>
                    </a:cubicBezTo>
                    <a:cubicBezTo>
                      <a:pt x="3" y="5"/>
                      <a:pt x="3" y="5"/>
                      <a:pt x="3" y="5"/>
                    </a:cubicBezTo>
                    <a:cubicBezTo>
                      <a:pt x="3" y="4"/>
                      <a:pt x="4" y="4"/>
                      <a:pt x="4" y="4"/>
                    </a:cubicBezTo>
                    <a:cubicBezTo>
                      <a:pt x="2" y="6"/>
                      <a:pt x="2" y="6"/>
                      <a:pt x="2" y="6"/>
                    </a:cubicBezTo>
                    <a:cubicBezTo>
                      <a:pt x="5" y="4"/>
                      <a:pt x="3" y="6"/>
                      <a:pt x="4" y="5"/>
                    </a:cubicBezTo>
                    <a:cubicBezTo>
                      <a:pt x="3" y="6"/>
                      <a:pt x="3" y="6"/>
                      <a:pt x="3" y="6"/>
                    </a:cubicBezTo>
                    <a:cubicBezTo>
                      <a:pt x="2" y="7"/>
                      <a:pt x="4" y="5"/>
                      <a:pt x="5" y="5"/>
                    </a:cubicBezTo>
                    <a:cubicBezTo>
                      <a:pt x="4" y="5"/>
                      <a:pt x="2" y="7"/>
                      <a:pt x="2" y="8"/>
                    </a:cubicBezTo>
                    <a:cubicBezTo>
                      <a:pt x="2" y="8"/>
                      <a:pt x="4" y="7"/>
                      <a:pt x="3" y="9"/>
                    </a:cubicBezTo>
                    <a:cubicBezTo>
                      <a:pt x="3" y="9"/>
                      <a:pt x="4" y="9"/>
                      <a:pt x="5" y="8"/>
                    </a:cubicBezTo>
                    <a:cubicBezTo>
                      <a:pt x="5" y="8"/>
                      <a:pt x="3" y="10"/>
                      <a:pt x="4" y="9"/>
                    </a:cubicBezTo>
                    <a:cubicBezTo>
                      <a:pt x="3" y="10"/>
                      <a:pt x="2" y="12"/>
                      <a:pt x="1" y="13"/>
                    </a:cubicBezTo>
                    <a:cubicBezTo>
                      <a:pt x="1" y="13"/>
                      <a:pt x="0" y="14"/>
                      <a:pt x="1" y="14"/>
                    </a:cubicBezTo>
                    <a:cubicBezTo>
                      <a:pt x="0" y="14"/>
                      <a:pt x="0" y="15"/>
                      <a:pt x="0" y="15"/>
                    </a:cubicBezTo>
                    <a:cubicBezTo>
                      <a:pt x="1" y="14"/>
                      <a:pt x="2" y="13"/>
                      <a:pt x="2" y="12"/>
                    </a:cubicBezTo>
                    <a:cubicBezTo>
                      <a:pt x="3" y="10"/>
                      <a:pt x="3" y="12"/>
                      <a:pt x="4" y="10"/>
                    </a:cubicBezTo>
                    <a:cubicBezTo>
                      <a:pt x="4" y="11"/>
                      <a:pt x="5" y="11"/>
                      <a:pt x="5" y="11"/>
                    </a:cubicBezTo>
                    <a:cubicBezTo>
                      <a:pt x="5" y="11"/>
                      <a:pt x="4" y="12"/>
                      <a:pt x="3" y="13"/>
                    </a:cubicBezTo>
                    <a:cubicBezTo>
                      <a:pt x="5" y="12"/>
                      <a:pt x="6" y="11"/>
                      <a:pt x="6" y="12"/>
                    </a:cubicBezTo>
                    <a:cubicBezTo>
                      <a:pt x="7" y="11"/>
                      <a:pt x="7" y="11"/>
                      <a:pt x="8" y="9"/>
                    </a:cubicBezTo>
                    <a:cubicBezTo>
                      <a:pt x="8" y="9"/>
                      <a:pt x="8" y="8"/>
                      <a:pt x="8" y="9"/>
                    </a:cubicBezTo>
                    <a:cubicBezTo>
                      <a:pt x="7" y="10"/>
                      <a:pt x="6" y="12"/>
                      <a:pt x="6" y="13"/>
                    </a:cubicBezTo>
                    <a:cubicBezTo>
                      <a:pt x="4" y="15"/>
                      <a:pt x="6" y="12"/>
                      <a:pt x="4" y="14"/>
                    </a:cubicBezTo>
                    <a:cubicBezTo>
                      <a:pt x="2" y="16"/>
                      <a:pt x="2" y="15"/>
                      <a:pt x="3" y="14"/>
                    </a:cubicBezTo>
                    <a:cubicBezTo>
                      <a:pt x="1" y="16"/>
                      <a:pt x="3" y="15"/>
                      <a:pt x="1" y="16"/>
                    </a:cubicBezTo>
                    <a:cubicBezTo>
                      <a:pt x="1" y="17"/>
                      <a:pt x="2" y="16"/>
                      <a:pt x="3" y="16"/>
                    </a:cubicBezTo>
                    <a:cubicBezTo>
                      <a:pt x="4" y="15"/>
                      <a:pt x="4" y="15"/>
                      <a:pt x="4" y="14"/>
                    </a:cubicBezTo>
                    <a:cubicBezTo>
                      <a:pt x="6" y="12"/>
                      <a:pt x="4" y="16"/>
                      <a:pt x="4" y="16"/>
                    </a:cubicBezTo>
                    <a:cubicBezTo>
                      <a:pt x="3" y="16"/>
                      <a:pt x="3" y="16"/>
                      <a:pt x="3" y="16"/>
                    </a:cubicBezTo>
                    <a:cubicBezTo>
                      <a:pt x="3" y="17"/>
                      <a:pt x="4" y="16"/>
                      <a:pt x="4" y="16"/>
                    </a:cubicBezTo>
                    <a:cubicBezTo>
                      <a:pt x="2" y="19"/>
                      <a:pt x="4" y="16"/>
                      <a:pt x="2" y="18"/>
                    </a:cubicBezTo>
                    <a:cubicBezTo>
                      <a:pt x="1" y="20"/>
                      <a:pt x="1" y="20"/>
                      <a:pt x="1" y="20"/>
                    </a:cubicBezTo>
                    <a:cubicBezTo>
                      <a:pt x="1" y="20"/>
                      <a:pt x="3" y="18"/>
                      <a:pt x="3" y="18"/>
                    </a:cubicBezTo>
                    <a:cubicBezTo>
                      <a:pt x="2" y="19"/>
                      <a:pt x="2" y="19"/>
                      <a:pt x="2" y="19"/>
                    </a:cubicBezTo>
                    <a:cubicBezTo>
                      <a:pt x="3" y="19"/>
                      <a:pt x="3" y="19"/>
                      <a:pt x="3" y="19"/>
                    </a:cubicBezTo>
                    <a:cubicBezTo>
                      <a:pt x="3" y="18"/>
                      <a:pt x="4" y="17"/>
                      <a:pt x="4" y="17"/>
                    </a:cubicBezTo>
                    <a:cubicBezTo>
                      <a:pt x="6" y="14"/>
                      <a:pt x="4" y="16"/>
                      <a:pt x="5" y="16"/>
                    </a:cubicBezTo>
                    <a:cubicBezTo>
                      <a:pt x="6" y="15"/>
                      <a:pt x="5" y="16"/>
                      <a:pt x="6" y="15"/>
                    </a:cubicBezTo>
                    <a:cubicBezTo>
                      <a:pt x="7" y="13"/>
                      <a:pt x="7" y="13"/>
                      <a:pt x="7" y="13"/>
                    </a:cubicBezTo>
                    <a:cubicBezTo>
                      <a:pt x="8" y="14"/>
                      <a:pt x="6" y="15"/>
                      <a:pt x="6" y="16"/>
                    </a:cubicBezTo>
                    <a:cubicBezTo>
                      <a:pt x="6" y="16"/>
                      <a:pt x="5" y="16"/>
                      <a:pt x="6" y="15"/>
                    </a:cubicBezTo>
                    <a:cubicBezTo>
                      <a:pt x="5" y="17"/>
                      <a:pt x="4" y="19"/>
                      <a:pt x="3" y="19"/>
                    </a:cubicBezTo>
                    <a:cubicBezTo>
                      <a:pt x="3" y="21"/>
                      <a:pt x="4" y="18"/>
                      <a:pt x="5" y="18"/>
                    </a:cubicBezTo>
                    <a:cubicBezTo>
                      <a:pt x="4" y="19"/>
                      <a:pt x="5" y="17"/>
                      <a:pt x="6" y="16"/>
                    </a:cubicBezTo>
                    <a:cubicBezTo>
                      <a:pt x="9" y="13"/>
                      <a:pt x="4" y="20"/>
                      <a:pt x="5" y="19"/>
                    </a:cubicBezTo>
                    <a:cubicBezTo>
                      <a:pt x="7" y="17"/>
                      <a:pt x="8" y="16"/>
                      <a:pt x="9" y="13"/>
                    </a:cubicBezTo>
                    <a:cubicBezTo>
                      <a:pt x="10" y="13"/>
                      <a:pt x="10" y="12"/>
                      <a:pt x="10" y="12"/>
                    </a:cubicBezTo>
                    <a:cubicBezTo>
                      <a:pt x="9" y="14"/>
                      <a:pt x="9" y="14"/>
                      <a:pt x="8" y="15"/>
                    </a:cubicBezTo>
                    <a:cubicBezTo>
                      <a:pt x="8" y="16"/>
                      <a:pt x="8" y="16"/>
                      <a:pt x="8" y="16"/>
                    </a:cubicBezTo>
                    <a:cubicBezTo>
                      <a:pt x="7" y="17"/>
                      <a:pt x="7" y="17"/>
                      <a:pt x="7" y="17"/>
                    </a:cubicBezTo>
                    <a:cubicBezTo>
                      <a:pt x="6" y="19"/>
                      <a:pt x="6" y="20"/>
                      <a:pt x="5" y="21"/>
                    </a:cubicBezTo>
                    <a:cubicBezTo>
                      <a:pt x="6" y="20"/>
                      <a:pt x="6" y="19"/>
                      <a:pt x="7" y="19"/>
                    </a:cubicBezTo>
                    <a:cubicBezTo>
                      <a:pt x="6" y="20"/>
                      <a:pt x="6" y="21"/>
                      <a:pt x="6" y="21"/>
                    </a:cubicBezTo>
                    <a:cubicBezTo>
                      <a:pt x="6" y="20"/>
                      <a:pt x="7" y="18"/>
                      <a:pt x="8" y="18"/>
                    </a:cubicBezTo>
                    <a:cubicBezTo>
                      <a:pt x="8" y="18"/>
                      <a:pt x="7" y="20"/>
                      <a:pt x="7" y="20"/>
                    </a:cubicBezTo>
                    <a:cubicBezTo>
                      <a:pt x="6" y="22"/>
                      <a:pt x="6" y="22"/>
                      <a:pt x="6" y="22"/>
                    </a:cubicBezTo>
                    <a:cubicBezTo>
                      <a:pt x="7" y="20"/>
                      <a:pt x="5" y="22"/>
                      <a:pt x="6" y="22"/>
                    </a:cubicBezTo>
                    <a:cubicBezTo>
                      <a:pt x="8" y="18"/>
                      <a:pt x="8" y="18"/>
                      <a:pt x="8" y="18"/>
                    </a:cubicBezTo>
                    <a:cubicBezTo>
                      <a:pt x="9" y="18"/>
                      <a:pt x="8" y="19"/>
                      <a:pt x="8" y="19"/>
                    </a:cubicBezTo>
                    <a:cubicBezTo>
                      <a:pt x="7" y="20"/>
                      <a:pt x="7" y="20"/>
                      <a:pt x="7" y="20"/>
                    </a:cubicBezTo>
                    <a:cubicBezTo>
                      <a:pt x="8" y="20"/>
                      <a:pt x="6" y="23"/>
                      <a:pt x="7" y="22"/>
                    </a:cubicBezTo>
                    <a:cubicBezTo>
                      <a:pt x="7" y="21"/>
                      <a:pt x="7" y="21"/>
                      <a:pt x="7" y="21"/>
                    </a:cubicBezTo>
                    <a:cubicBezTo>
                      <a:pt x="7" y="22"/>
                      <a:pt x="7" y="22"/>
                      <a:pt x="7" y="22"/>
                    </a:cubicBezTo>
                    <a:cubicBezTo>
                      <a:pt x="7" y="21"/>
                      <a:pt x="7" y="22"/>
                      <a:pt x="8" y="21"/>
                    </a:cubicBezTo>
                    <a:cubicBezTo>
                      <a:pt x="7" y="22"/>
                      <a:pt x="7" y="22"/>
                      <a:pt x="7" y="22"/>
                    </a:cubicBezTo>
                    <a:cubicBezTo>
                      <a:pt x="8" y="22"/>
                      <a:pt x="9" y="20"/>
                      <a:pt x="8" y="22"/>
                    </a:cubicBezTo>
                    <a:cubicBezTo>
                      <a:pt x="9" y="19"/>
                      <a:pt x="8" y="21"/>
                      <a:pt x="8" y="20"/>
                    </a:cubicBezTo>
                    <a:cubicBezTo>
                      <a:pt x="9" y="19"/>
                      <a:pt x="9" y="19"/>
                      <a:pt x="10" y="19"/>
                    </a:cubicBezTo>
                    <a:cubicBezTo>
                      <a:pt x="8" y="21"/>
                      <a:pt x="10" y="19"/>
                      <a:pt x="10" y="19"/>
                    </a:cubicBezTo>
                    <a:cubicBezTo>
                      <a:pt x="9" y="21"/>
                      <a:pt x="9" y="21"/>
                      <a:pt x="9" y="21"/>
                    </a:cubicBezTo>
                    <a:cubicBezTo>
                      <a:pt x="10" y="19"/>
                      <a:pt x="10" y="19"/>
                      <a:pt x="10" y="19"/>
                    </a:cubicBezTo>
                    <a:cubicBezTo>
                      <a:pt x="8" y="23"/>
                      <a:pt x="11" y="19"/>
                      <a:pt x="10" y="20"/>
                    </a:cubicBezTo>
                    <a:cubicBezTo>
                      <a:pt x="10" y="21"/>
                      <a:pt x="9" y="22"/>
                      <a:pt x="9" y="23"/>
                    </a:cubicBezTo>
                    <a:cubicBezTo>
                      <a:pt x="10" y="20"/>
                      <a:pt x="11" y="20"/>
                      <a:pt x="12" y="18"/>
                    </a:cubicBezTo>
                    <a:cubicBezTo>
                      <a:pt x="11" y="19"/>
                      <a:pt x="10" y="21"/>
                      <a:pt x="9" y="23"/>
                    </a:cubicBezTo>
                    <a:cubicBezTo>
                      <a:pt x="10" y="21"/>
                      <a:pt x="9" y="24"/>
                      <a:pt x="10" y="22"/>
                    </a:cubicBezTo>
                    <a:cubicBezTo>
                      <a:pt x="10" y="21"/>
                      <a:pt x="11" y="21"/>
                      <a:pt x="12" y="20"/>
                    </a:cubicBezTo>
                    <a:cubicBezTo>
                      <a:pt x="12" y="20"/>
                      <a:pt x="11" y="21"/>
                      <a:pt x="11" y="21"/>
                    </a:cubicBezTo>
                    <a:cubicBezTo>
                      <a:pt x="11" y="21"/>
                      <a:pt x="12" y="19"/>
                      <a:pt x="12" y="19"/>
                    </a:cubicBezTo>
                    <a:cubicBezTo>
                      <a:pt x="12" y="19"/>
                      <a:pt x="14" y="17"/>
                      <a:pt x="13" y="19"/>
                    </a:cubicBezTo>
                    <a:cubicBezTo>
                      <a:pt x="12" y="20"/>
                      <a:pt x="12" y="19"/>
                      <a:pt x="12" y="20"/>
                    </a:cubicBezTo>
                    <a:cubicBezTo>
                      <a:pt x="12" y="21"/>
                      <a:pt x="14" y="17"/>
                      <a:pt x="15" y="17"/>
                    </a:cubicBezTo>
                    <a:cubicBezTo>
                      <a:pt x="15" y="16"/>
                      <a:pt x="16" y="13"/>
                      <a:pt x="17" y="12"/>
                    </a:cubicBezTo>
                    <a:cubicBezTo>
                      <a:pt x="17" y="13"/>
                      <a:pt x="16" y="13"/>
                      <a:pt x="16" y="15"/>
                    </a:cubicBezTo>
                    <a:cubicBezTo>
                      <a:pt x="16" y="15"/>
                      <a:pt x="16" y="15"/>
                      <a:pt x="16" y="15"/>
                    </a:cubicBezTo>
                    <a:cubicBezTo>
                      <a:pt x="15" y="18"/>
                      <a:pt x="13" y="19"/>
                      <a:pt x="12" y="21"/>
                    </a:cubicBezTo>
                    <a:cubicBezTo>
                      <a:pt x="13" y="20"/>
                      <a:pt x="13" y="20"/>
                      <a:pt x="13" y="20"/>
                    </a:cubicBezTo>
                    <a:cubicBezTo>
                      <a:pt x="11" y="23"/>
                      <a:pt x="11" y="23"/>
                      <a:pt x="11" y="23"/>
                    </a:cubicBezTo>
                    <a:cubicBezTo>
                      <a:pt x="12" y="21"/>
                      <a:pt x="12" y="23"/>
                      <a:pt x="12" y="22"/>
                    </a:cubicBezTo>
                    <a:cubicBezTo>
                      <a:pt x="13" y="21"/>
                      <a:pt x="12" y="23"/>
                      <a:pt x="12" y="22"/>
                    </a:cubicBezTo>
                    <a:cubicBezTo>
                      <a:pt x="13" y="21"/>
                      <a:pt x="14" y="19"/>
                      <a:pt x="14" y="20"/>
                    </a:cubicBezTo>
                    <a:cubicBezTo>
                      <a:pt x="12" y="23"/>
                      <a:pt x="12" y="23"/>
                      <a:pt x="12" y="23"/>
                    </a:cubicBezTo>
                    <a:cubicBezTo>
                      <a:pt x="12" y="23"/>
                      <a:pt x="13" y="21"/>
                      <a:pt x="13" y="22"/>
                    </a:cubicBezTo>
                    <a:cubicBezTo>
                      <a:pt x="13" y="23"/>
                      <a:pt x="13" y="23"/>
                      <a:pt x="13" y="23"/>
                    </a:cubicBezTo>
                    <a:cubicBezTo>
                      <a:pt x="13" y="23"/>
                      <a:pt x="14" y="24"/>
                      <a:pt x="16" y="20"/>
                    </a:cubicBezTo>
                    <a:cubicBezTo>
                      <a:pt x="16" y="22"/>
                      <a:pt x="16" y="22"/>
                      <a:pt x="15" y="23"/>
                    </a:cubicBezTo>
                    <a:cubicBezTo>
                      <a:pt x="16" y="23"/>
                      <a:pt x="16" y="22"/>
                      <a:pt x="16" y="22"/>
                    </a:cubicBezTo>
                    <a:cubicBezTo>
                      <a:pt x="16" y="23"/>
                      <a:pt x="16" y="23"/>
                      <a:pt x="16" y="23"/>
                    </a:cubicBezTo>
                    <a:cubicBezTo>
                      <a:pt x="15" y="25"/>
                      <a:pt x="16" y="23"/>
                      <a:pt x="17" y="22"/>
                    </a:cubicBezTo>
                    <a:cubicBezTo>
                      <a:pt x="16" y="23"/>
                      <a:pt x="16" y="23"/>
                      <a:pt x="16" y="23"/>
                    </a:cubicBezTo>
                    <a:cubicBezTo>
                      <a:pt x="16" y="25"/>
                      <a:pt x="17" y="23"/>
                      <a:pt x="17" y="22"/>
                    </a:cubicBezTo>
                    <a:cubicBezTo>
                      <a:pt x="17" y="23"/>
                      <a:pt x="17" y="23"/>
                      <a:pt x="17" y="23"/>
                    </a:cubicBezTo>
                    <a:cubicBezTo>
                      <a:pt x="18" y="22"/>
                      <a:pt x="18" y="22"/>
                      <a:pt x="18" y="22"/>
                    </a:cubicBezTo>
                    <a:cubicBezTo>
                      <a:pt x="18" y="22"/>
                      <a:pt x="18" y="22"/>
                      <a:pt x="17" y="24"/>
                    </a:cubicBezTo>
                    <a:cubicBezTo>
                      <a:pt x="18" y="23"/>
                      <a:pt x="18" y="23"/>
                      <a:pt x="18" y="23"/>
                    </a:cubicBezTo>
                    <a:cubicBezTo>
                      <a:pt x="17" y="24"/>
                      <a:pt x="18" y="24"/>
                      <a:pt x="18" y="24"/>
                    </a:cubicBezTo>
                    <a:cubicBezTo>
                      <a:pt x="18" y="24"/>
                      <a:pt x="18" y="23"/>
                      <a:pt x="18" y="24"/>
                    </a:cubicBezTo>
                    <a:cubicBezTo>
                      <a:pt x="18" y="23"/>
                      <a:pt x="19" y="23"/>
                      <a:pt x="20" y="21"/>
                    </a:cubicBezTo>
                    <a:cubicBezTo>
                      <a:pt x="21" y="19"/>
                      <a:pt x="19" y="22"/>
                      <a:pt x="20" y="21"/>
                    </a:cubicBezTo>
                    <a:cubicBezTo>
                      <a:pt x="19" y="23"/>
                      <a:pt x="19" y="23"/>
                      <a:pt x="19" y="23"/>
                    </a:cubicBezTo>
                    <a:cubicBezTo>
                      <a:pt x="19" y="23"/>
                      <a:pt x="19" y="24"/>
                      <a:pt x="18" y="24"/>
                    </a:cubicBezTo>
                    <a:cubicBezTo>
                      <a:pt x="18" y="24"/>
                      <a:pt x="18" y="24"/>
                      <a:pt x="18" y="24"/>
                    </a:cubicBezTo>
                    <a:cubicBezTo>
                      <a:pt x="19" y="23"/>
                      <a:pt x="19" y="23"/>
                      <a:pt x="19" y="23"/>
                    </a:cubicBezTo>
                    <a:cubicBezTo>
                      <a:pt x="18" y="25"/>
                      <a:pt x="20" y="23"/>
                      <a:pt x="20" y="24"/>
                    </a:cubicBezTo>
                    <a:cubicBezTo>
                      <a:pt x="20" y="24"/>
                      <a:pt x="22" y="22"/>
                      <a:pt x="22" y="22"/>
                    </a:cubicBezTo>
                    <a:cubicBezTo>
                      <a:pt x="24" y="20"/>
                      <a:pt x="21" y="24"/>
                      <a:pt x="20" y="25"/>
                    </a:cubicBezTo>
                    <a:cubicBezTo>
                      <a:pt x="21" y="24"/>
                      <a:pt x="21" y="24"/>
                      <a:pt x="21" y="24"/>
                    </a:cubicBezTo>
                    <a:cubicBezTo>
                      <a:pt x="21" y="24"/>
                      <a:pt x="21" y="24"/>
                      <a:pt x="21" y="24"/>
                    </a:cubicBezTo>
                    <a:cubicBezTo>
                      <a:pt x="22" y="24"/>
                      <a:pt x="22" y="23"/>
                      <a:pt x="22" y="24"/>
                    </a:cubicBezTo>
                    <a:cubicBezTo>
                      <a:pt x="22" y="24"/>
                      <a:pt x="22" y="24"/>
                      <a:pt x="22" y="24"/>
                    </a:cubicBezTo>
                    <a:cubicBezTo>
                      <a:pt x="22" y="25"/>
                      <a:pt x="21" y="26"/>
                      <a:pt x="21" y="26"/>
                    </a:cubicBezTo>
                    <a:cubicBezTo>
                      <a:pt x="22" y="24"/>
                      <a:pt x="22" y="25"/>
                      <a:pt x="23" y="24"/>
                    </a:cubicBezTo>
                    <a:cubicBezTo>
                      <a:pt x="22" y="25"/>
                      <a:pt x="22" y="25"/>
                      <a:pt x="22" y="25"/>
                    </a:cubicBezTo>
                    <a:cubicBezTo>
                      <a:pt x="23" y="23"/>
                      <a:pt x="23" y="23"/>
                      <a:pt x="23" y="23"/>
                    </a:cubicBezTo>
                    <a:cubicBezTo>
                      <a:pt x="23" y="24"/>
                      <a:pt x="23" y="24"/>
                      <a:pt x="23" y="24"/>
                    </a:cubicBezTo>
                    <a:cubicBezTo>
                      <a:pt x="22" y="26"/>
                      <a:pt x="22" y="26"/>
                      <a:pt x="22" y="26"/>
                    </a:cubicBezTo>
                    <a:cubicBezTo>
                      <a:pt x="21" y="26"/>
                      <a:pt x="23" y="24"/>
                      <a:pt x="24" y="24"/>
                    </a:cubicBezTo>
                    <a:cubicBezTo>
                      <a:pt x="24" y="23"/>
                      <a:pt x="23" y="24"/>
                      <a:pt x="23" y="25"/>
                    </a:cubicBezTo>
                    <a:cubicBezTo>
                      <a:pt x="22" y="25"/>
                      <a:pt x="23" y="25"/>
                      <a:pt x="23" y="25"/>
                    </a:cubicBezTo>
                    <a:cubicBezTo>
                      <a:pt x="22" y="26"/>
                      <a:pt x="23" y="25"/>
                      <a:pt x="22" y="26"/>
                    </a:cubicBezTo>
                    <a:cubicBezTo>
                      <a:pt x="22" y="26"/>
                      <a:pt x="23" y="25"/>
                      <a:pt x="23" y="25"/>
                    </a:cubicBezTo>
                    <a:cubicBezTo>
                      <a:pt x="23" y="25"/>
                      <a:pt x="24" y="25"/>
                      <a:pt x="23" y="26"/>
                    </a:cubicBezTo>
                    <a:cubicBezTo>
                      <a:pt x="23" y="26"/>
                      <a:pt x="23" y="26"/>
                      <a:pt x="24" y="25"/>
                    </a:cubicBezTo>
                    <a:cubicBezTo>
                      <a:pt x="24" y="25"/>
                      <a:pt x="24" y="24"/>
                      <a:pt x="25" y="24"/>
                    </a:cubicBezTo>
                    <a:cubicBezTo>
                      <a:pt x="25" y="24"/>
                      <a:pt x="25" y="23"/>
                      <a:pt x="25" y="24"/>
                    </a:cubicBezTo>
                    <a:cubicBezTo>
                      <a:pt x="25" y="24"/>
                      <a:pt x="25" y="24"/>
                      <a:pt x="25" y="24"/>
                    </a:cubicBezTo>
                    <a:cubicBezTo>
                      <a:pt x="25" y="24"/>
                      <a:pt x="25" y="24"/>
                      <a:pt x="26" y="23"/>
                    </a:cubicBezTo>
                    <a:cubicBezTo>
                      <a:pt x="24" y="25"/>
                      <a:pt x="24" y="25"/>
                      <a:pt x="24" y="25"/>
                    </a:cubicBezTo>
                    <a:cubicBezTo>
                      <a:pt x="25" y="24"/>
                      <a:pt x="25" y="24"/>
                      <a:pt x="26" y="24"/>
                    </a:cubicBezTo>
                    <a:cubicBezTo>
                      <a:pt x="25" y="25"/>
                      <a:pt x="23" y="27"/>
                      <a:pt x="23" y="27"/>
                    </a:cubicBezTo>
                    <a:cubicBezTo>
                      <a:pt x="25" y="26"/>
                      <a:pt x="25" y="26"/>
                      <a:pt x="25" y="26"/>
                    </a:cubicBezTo>
                    <a:cubicBezTo>
                      <a:pt x="25" y="26"/>
                      <a:pt x="25" y="26"/>
                      <a:pt x="24" y="27"/>
                    </a:cubicBezTo>
                    <a:cubicBezTo>
                      <a:pt x="24" y="28"/>
                      <a:pt x="27" y="24"/>
                      <a:pt x="27" y="25"/>
                    </a:cubicBezTo>
                    <a:cubicBezTo>
                      <a:pt x="25" y="27"/>
                      <a:pt x="25" y="27"/>
                      <a:pt x="25" y="27"/>
                    </a:cubicBezTo>
                    <a:cubicBezTo>
                      <a:pt x="26" y="27"/>
                      <a:pt x="26" y="27"/>
                      <a:pt x="26" y="27"/>
                    </a:cubicBezTo>
                    <a:cubicBezTo>
                      <a:pt x="26" y="26"/>
                      <a:pt x="25" y="28"/>
                      <a:pt x="25" y="27"/>
                    </a:cubicBezTo>
                    <a:cubicBezTo>
                      <a:pt x="26" y="26"/>
                      <a:pt x="26" y="26"/>
                      <a:pt x="26" y="26"/>
                    </a:cubicBezTo>
                    <a:cubicBezTo>
                      <a:pt x="24" y="29"/>
                      <a:pt x="27" y="27"/>
                      <a:pt x="26" y="29"/>
                    </a:cubicBezTo>
                    <a:cubicBezTo>
                      <a:pt x="27" y="27"/>
                      <a:pt x="26" y="29"/>
                      <a:pt x="27" y="28"/>
                    </a:cubicBezTo>
                    <a:cubicBezTo>
                      <a:pt x="25" y="30"/>
                      <a:pt x="27" y="28"/>
                      <a:pt x="26" y="29"/>
                    </a:cubicBezTo>
                    <a:cubicBezTo>
                      <a:pt x="28" y="27"/>
                      <a:pt x="28" y="27"/>
                      <a:pt x="28" y="27"/>
                    </a:cubicBezTo>
                    <a:cubicBezTo>
                      <a:pt x="27" y="29"/>
                      <a:pt x="31" y="25"/>
                      <a:pt x="29" y="27"/>
                    </a:cubicBezTo>
                    <a:cubicBezTo>
                      <a:pt x="27" y="29"/>
                      <a:pt x="27" y="29"/>
                      <a:pt x="27" y="29"/>
                    </a:cubicBezTo>
                    <a:cubicBezTo>
                      <a:pt x="26" y="31"/>
                      <a:pt x="29" y="27"/>
                      <a:pt x="28" y="30"/>
                    </a:cubicBezTo>
                    <a:cubicBezTo>
                      <a:pt x="28" y="29"/>
                      <a:pt x="29" y="28"/>
                      <a:pt x="30" y="27"/>
                    </a:cubicBezTo>
                    <a:cubicBezTo>
                      <a:pt x="30" y="28"/>
                      <a:pt x="29" y="29"/>
                      <a:pt x="29" y="30"/>
                    </a:cubicBezTo>
                    <a:cubicBezTo>
                      <a:pt x="29" y="29"/>
                      <a:pt x="30" y="29"/>
                      <a:pt x="29" y="30"/>
                    </a:cubicBezTo>
                    <a:cubicBezTo>
                      <a:pt x="28" y="30"/>
                      <a:pt x="28" y="30"/>
                      <a:pt x="28" y="30"/>
                    </a:cubicBezTo>
                    <a:cubicBezTo>
                      <a:pt x="28" y="31"/>
                      <a:pt x="29" y="30"/>
                      <a:pt x="30" y="30"/>
                    </a:cubicBezTo>
                    <a:cubicBezTo>
                      <a:pt x="28" y="31"/>
                      <a:pt x="29" y="31"/>
                      <a:pt x="29" y="32"/>
                    </a:cubicBezTo>
                    <a:cubicBezTo>
                      <a:pt x="31" y="30"/>
                      <a:pt x="29" y="33"/>
                      <a:pt x="31" y="31"/>
                    </a:cubicBezTo>
                    <a:cubicBezTo>
                      <a:pt x="30" y="31"/>
                      <a:pt x="30" y="31"/>
                      <a:pt x="30" y="31"/>
                    </a:cubicBezTo>
                    <a:cubicBezTo>
                      <a:pt x="31" y="31"/>
                      <a:pt x="32" y="29"/>
                      <a:pt x="32" y="29"/>
                    </a:cubicBezTo>
                    <a:cubicBezTo>
                      <a:pt x="31" y="31"/>
                      <a:pt x="31" y="31"/>
                      <a:pt x="31" y="31"/>
                    </a:cubicBezTo>
                    <a:cubicBezTo>
                      <a:pt x="29" y="33"/>
                      <a:pt x="31" y="31"/>
                      <a:pt x="30" y="32"/>
                    </a:cubicBezTo>
                    <a:cubicBezTo>
                      <a:pt x="31" y="31"/>
                      <a:pt x="30" y="32"/>
                      <a:pt x="31" y="31"/>
                    </a:cubicBezTo>
                    <a:cubicBezTo>
                      <a:pt x="32" y="31"/>
                      <a:pt x="32" y="31"/>
                      <a:pt x="32" y="31"/>
                    </a:cubicBezTo>
                    <a:cubicBezTo>
                      <a:pt x="33" y="30"/>
                      <a:pt x="33" y="30"/>
                      <a:pt x="33" y="30"/>
                    </a:cubicBezTo>
                    <a:cubicBezTo>
                      <a:pt x="33" y="30"/>
                      <a:pt x="31" y="32"/>
                      <a:pt x="31" y="32"/>
                    </a:cubicBezTo>
                    <a:cubicBezTo>
                      <a:pt x="31" y="33"/>
                      <a:pt x="31"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1" y="33"/>
                    </a:cubicBezTo>
                    <a:cubicBezTo>
                      <a:pt x="30" y="34"/>
                      <a:pt x="30" y="34"/>
                      <a:pt x="30" y="34"/>
                    </a:cubicBezTo>
                    <a:cubicBezTo>
                      <a:pt x="30" y="34"/>
                      <a:pt x="32" y="33"/>
                      <a:pt x="32" y="32"/>
                    </a:cubicBezTo>
                    <a:cubicBezTo>
                      <a:pt x="32" y="34"/>
                      <a:pt x="33" y="33"/>
                      <a:pt x="34" y="33"/>
                    </a:cubicBezTo>
                    <a:cubicBezTo>
                      <a:pt x="34" y="33"/>
                      <a:pt x="33" y="33"/>
                      <a:pt x="33" y="33"/>
                    </a:cubicBezTo>
                    <a:cubicBezTo>
                      <a:pt x="34" y="33"/>
                      <a:pt x="35" y="32"/>
                      <a:pt x="34" y="33"/>
                    </a:cubicBezTo>
                    <a:cubicBezTo>
                      <a:pt x="35" y="32"/>
                      <a:pt x="33" y="34"/>
                      <a:pt x="34" y="34"/>
                    </a:cubicBezTo>
                    <a:cubicBezTo>
                      <a:pt x="33" y="34"/>
                      <a:pt x="35" y="33"/>
                      <a:pt x="34" y="33"/>
                    </a:cubicBezTo>
                    <a:cubicBezTo>
                      <a:pt x="33" y="35"/>
                      <a:pt x="36" y="32"/>
                      <a:pt x="35" y="34"/>
                    </a:cubicBezTo>
                    <a:cubicBezTo>
                      <a:pt x="36" y="33"/>
                      <a:pt x="35" y="34"/>
                      <a:pt x="34" y="35"/>
                    </a:cubicBezTo>
                    <a:cubicBezTo>
                      <a:pt x="35" y="34"/>
                      <a:pt x="36" y="34"/>
                      <a:pt x="37" y="33"/>
                    </a:cubicBezTo>
                    <a:cubicBezTo>
                      <a:pt x="36" y="34"/>
                      <a:pt x="36" y="34"/>
                      <a:pt x="36" y="34"/>
                    </a:cubicBezTo>
                    <a:cubicBezTo>
                      <a:pt x="36" y="34"/>
                      <a:pt x="36" y="34"/>
                      <a:pt x="37" y="34"/>
                    </a:cubicBezTo>
                    <a:cubicBezTo>
                      <a:pt x="38" y="33"/>
                      <a:pt x="39" y="32"/>
                      <a:pt x="39" y="32"/>
                    </a:cubicBezTo>
                    <a:cubicBezTo>
                      <a:pt x="39" y="32"/>
                      <a:pt x="39" y="32"/>
                      <a:pt x="39" y="32"/>
                    </a:cubicBezTo>
                    <a:cubicBezTo>
                      <a:pt x="40" y="32"/>
                      <a:pt x="40" y="32"/>
                      <a:pt x="40" y="32"/>
                    </a:cubicBezTo>
                    <a:cubicBezTo>
                      <a:pt x="39" y="33"/>
                      <a:pt x="39" y="32"/>
                      <a:pt x="39" y="33"/>
                    </a:cubicBezTo>
                    <a:cubicBezTo>
                      <a:pt x="37" y="35"/>
                      <a:pt x="38" y="34"/>
                      <a:pt x="38" y="35"/>
                    </a:cubicBezTo>
                    <a:cubicBezTo>
                      <a:pt x="39" y="34"/>
                      <a:pt x="39" y="34"/>
                      <a:pt x="39" y="34"/>
                    </a:cubicBezTo>
                    <a:cubicBezTo>
                      <a:pt x="40" y="33"/>
                      <a:pt x="38" y="35"/>
                      <a:pt x="38" y="35"/>
                    </a:cubicBezTo>
                    <a:cubicBezTo>
                      <a:pt x="42" y="32"/>
                      <a:pt x="42" y="32"/>
                      <a:pt x="42" y="32"/>
                    </a:cubicBezTo>
                    <a:cubicBezTo>
                      <a:pt x="42" y="32"/>
                      <a:pt x="41" y="33"/>
                      <a:pt x="40" y="34"/>
                    </a:cubicBezTo>
                    <a:cubicBezTo>
                      <a:pt x="40" y="34"/>
                      <a:pt x="42" y="32"/>
                      <a:pt x="44" y="31"/>
                    </a:cubicBezTo>
                    <a:cubicBezTo>
                      <a:pt x="44" y="31"/>
                      <a:pt x="45" y="31"/>
                      <a:pt x="45" y="31"/>
                    </a:cubicBezTo>
                    <a:cubicBezTo>
                      <a:pt x="44" y="32"/>
                      <a:pt x="45" y="31"/>
                      <a:pt x="44" y="32"/>
                    </a:cubicBezTo>
                    <a:cubicBezTo>
                      <a:pt x="43" y="33"/>
                      <a:pt x="43" y="33"/>
                      <a:pt x="43" y="33"/>
                    </a:cubicBezTo>
                    <a:cubicBezTo>
                      <a:pt x="43" y="33"/>
                      <a:pt x="41" y="34"/>
                      <a:pt x="40" y="35"/>
                    </a:cubicBezTo>
                    <a:cubicBezTo>
                      <a:pt x="41" y="35"/>
                      <a:pt x="41" y="36"/>
                      <a:pt x="41" y="36"/>
                    </a:cubicBezTo>
                    <a:cubicBezTo>
                      <a:pt x="43" y="34"/>
                      <a:pt x="42" y="35"/>
                      <a:pt x="44" y="34"/>
                    </a:cubicBezTo>
                    <a:cubicBezTo>
                      <a:pt x="44" y="34"/>
                      <a:pt x="43" y="35"/>
                      <a:pt x="42" y="36"/>
                    </a:cubicBezTo>
                    <a:cubicBezTo>
                      <a:pt x="43" y="35"/>
                      <a:pt x="43" y="36"/>
                      <a:pt x="43" y="36"/>
                    </a:cubicBezTo>
                    <a:cubicBezTo>
                      <a:pt x="43" y="36"/>
                      <a:pt x="43" y="36"/>
                      <a:pt x="43" y="36"/>
                    </a:cubicBezTo>
                    <a:cubicBezTo>
                      <a:pt x="44" y="36"/>
                      <a:pt x="43" y="37"/>
                      <a:pt x="45" y="36"/>
                    </a:cubicBezTo>
                    <a:cubicBezTo>
                      <a:pt x="44" y="37"/>
                      <a:pt x="44" y="37"/>
                      <a:pt x="44" y="37"/>
                    </a:cubicBezTo>
                    <a:cubicBezTo>
                      <a:pt x="44" y="37"/>
                      <a:pt x="47" y="34"/>
                      <a:pt x="46" y="36"/>
                    </a:cubicBezTo>
                    <a:cubicBezTo>
                      <a:pt x="45" y="36"/>
                      <a:pt x="45" y="36"/>
                      <a:pt x="45" y="36"/>
                    </a:cubicBezTo>
                    <a:cubicBezTo>
                      <a:pt x="46" y="36"/>
                      <a:pt x="44" y="38"/>
                      <a:pt x="46" y="36"/>
                    </a:cubicBezTo>
                    <a:cubicBezTo>
                      <a:pt x="45" y="37"/>
                      <a:pt x="45" y="37"/>
                      <a:pt x="45" y="37"/>
                    </a:cubicBezTo>
                    <a:cubicBezTo>
                      <a:pt x="45" y="37"/>
                      <a:pt x="45" y="37"/>
                      <a:pt x="47" y="36"/>
                    </a:cubicBezTo>
                    <a:cubicBezTo>
                      <a:pt x="45" y="38"/>
                      <a:pt x="45" y="38"/>
                      <a:pt x="45" y="38"/>
                    </a:cubicBezTo>
                    <a:cubicBezTo>
                      <a:pt x="45" y="39"/>
                      <a:pt x="47" y="36"/>
                      <a:pt x="47" y="37"/>
                    </a:cubicBezTo>
                    <a:cubicBezTo>
                      <a:pt x="47" y="37"/>
                      <a:pt x="46" y="38"/>
                      <a:pt x="46" y="38"/>
                    </a:cubicBezTo>
                    <a:cubicBezTo>
                      <a:pt x="47" y="37"/>
                      <a:pt x="47" y="38"/>
                      <a:pt x="47" y="38"/>
                    </a:cubicBezTo>
                    <a:cubicBezTo>
                      <a:pt x="46" y="39"/>
                      <a:pt x="46" y="39"/>
                      <a:pt x="46" y="39"/>
                    </a:cubicBezTo>
                    <a:cubicBezTo>
                      <a:pt x="47" y="40"/>
                      <a:pt x="47" y="41"/>
                      <a:pt x="50" y="41"/>
                    </a:cubicBezTo>
                    <a:cubicBezTo>
                      <a:pt x="48" y="42"/>
                      <a:pt x="48" y="41"/>
                      <a:pt x="47" y="43"/>
                    </a:cubicBezTo>
                    <a:cubicBezTo>
                      <a:pt x="49" y="41"/>
                      <a:pt x="48" y="42"/>
                      <a:pt x="49" y="42"/>
                    </a:cubicBezTo>
                    <a:cubicBezTo>
                      <a:pt x="48" y="42"/>
                      <a:pt x="48" y="42"/>
                      <a:pt x="48" y="42"/>
                    </a:cubicBezTo>
                    <a:cubicBezTo>
                      <a:pt x="49" y="42"/>
                      <a:pt x="48" y="43"/>
                      <a:pt x="48" y="43"/>
                    </a:cubicBezTo>
                    <a:cubicBezTo>
                      <a:pt x="49" y="43"/>
                      <a:pt x="49" y="43"/>
                      <a:pt x="49" y="43"/>
                    </a:cubicBezTo>
                    <a:cubicBezTo>
                      <a:pt x="50" y="42"/>
                      <a:pt x="47" y="45"/>
                      <a:pt x="49" y="43"/>
                    </a:cubicBezTo>
                    <a:cubicBezTo>
                      <a:pt x="48" y="44"/>
                      <a:pt x="48" y="44"/>
                      <a:pt x="48" y="44"/>
                    </a:cubicBezTo>
                    <a:cubicBezTo>
                      <a:pt x="50" y="43"/>
                      <a:pt x="47" y="45"/>
                      <a:pt x="49" y="44"/>
                    </a:cubicBezTo>
                    <a:cubicBezTo>
                      <a:pt x="49" y="44"/>
                      <a:pt x="49" y="44"/>
                      <a:pt x="49" y="44"/>
                    </a:cubicBezTo>
                    <a:cubicBezTo>
                      <a:pt x="48" y="45"/>
                      <a:pt x="51" y="43"/>
                      <a:pt x="50" y="44"/>
                    </a:cubicBezTo>
                    <a:cubicBezTo>
                      <a:pt x="50" y="44"/>
                      <a:pt x="51" y="44"/>
                      <a:pt x="53" y="43"/>
                    </a:cubicBezTo>
                    <a:cubicBezTo>
                      <a:pt x="51" y="44"/>
                      <a:pt x="51" y="44"/>
                      <a:pt x="51" y="44"/>
                    </a:cubicBezTo>
                    <a:cubicBezTo>
                      <a:pt x="52" y="44"/>
                      <a:pt x="52" y="46"/>
                      <a:pt x="55" y="45"/>
                    </a:cubicBezTo>
                    <a:cubicBezTo>
                      <a:pt x="54" y="45"/>
                      <a:pt x="54" y="45"/>
                      <a:pt x="54" y="45"/>
                    </a:cubicBezTo>
                    <a:cubicBezTo>
                      <a:pt x="56" y="44"/>
                      <a:pt x="52" y="48"/>
                      <a:pt x="56" y="45"/>
                    </a:cubicBezTo>
                    <a:cubicBezTo>
                      <a:pt x="58" y="45"/>
                      <a:pt x="58" y="45"/>
                      <a:pt x="58" y="45"/>
                    </a:cubicBezTo>
                    <a:cubicBezTo>
                      <a:pt x="56" y="46"/>
                      <a:pt x="56" y="46"/>
                      <a:pt x="56" y="46"/>
                    </a:cubicBezTo>
                    <a:cubicBezTo>
                      <a:pt x="57" y="46"/>
                      <a:pt x="56" y="46"/>
                      <a:pt x="58" y="46"/>
                    </a:cubicBezTo>
                    <a:cubicBezTo>
                      <a:pt x="56" y="46"/>
                      <a:pt x="56" y="46"/>
                      <a:pt x="56" y="46"/>
                    </a:cubicBezTo>
                    <a:cubicBezTo>
                      <a:pt x="56" y="47"/>
                      <a:pt x="59" y="46"/>
                      <a:pt x="58" y="46"/>
                    </a:cubicBezTo>
                    <a:cubicBezTo>
                      <a:pt x="57" y="46"/>
                      <a:pt x="57" y="46"/>
                      <a:pt x="57" y="46"/>
                    </a:cubicBezTo>
                    <a:cubicBezTo>
                      <a:pt x="55" y="49"/>
                      <a:pt x="54" y="52"/>
                      <a:pt x="58" y="51"/>
                    </a:cubicBezTo>
                    <a:cubicBezTo>
                      <a:pt x="59" y="50"/>
                      <a:pt x="56" y="52"/>
                      <a:pt x="56" y="52"/>
                    </a:cubicBezTo>
                    <a:cubicBezTo>
                      <a:pt x="60" y="51"/>
                      <a:pt x="56" y="55"/>
                      <a:pt x="61" y="53"/>
                    </a:cubicBezTo>
                    <a:cubicBezTo>
                      <a:pt x="63" y="53"/>
                      <a:pt x="68" y="50"/>
                      <a:pt x="68" y="50"/>
                    </a:cubicBezTo>
                    <a:cubicBezTo>
                      <a:pt x="65" y="50"/>
                      <a:pt x="66" y="47"/>
                      <a:pt x="68" y="44"/>
                    </a:cubicBezTo>
                    <a:cubicBezTo>
                      <a:pt x="67" y="44"/>
                      <a:pt x="66" y="43"/>
                      <a:pt x="6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8" name="Freeform 374"/>
              <p:cNvSpPr/>
              <p:nvPr/>
            </p:nvSpPr>
            <p:spPr bwMode="auto">
              <a:xfrm>
                <a:off x="3472" y="2077"/>
                <a:ext cx="0" cy="2"/>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9" name="Freeform 375"/>
              <p:cNvSpPr/>
              <p:nvPr/>
            </p:nvSpPr>
            <p:spPr bwMode="auto">
              <a:xfrm>
                <a:off x="4219" y="2506"/>
                <a:ext cx="2" cy="4"/>
              </a:xfrm>
              <a:custGeom>
                <a:avLst/>
                <a:gdLst>
                  <a:gd name="T0" fmla="*/ 0 w 1"/>
                  <a:gd name="T1" fmla="*/ 1 h 2"/>
                  <a:gd name="T2" fmla="*/ 1 w 1"/>
                  <a:gd name="T3" fmla="*/ 1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1" y="1"/>
                    </a:cubicBezTo>
                    <a:cubicBezTo>
                      <a:pt x="1" y="1"/>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0" name="Freeform 376"/>
              <p:cNvSpPr/>
              <p:nvPr/>
            </p:nvSpPr>
            <p:spPr bwMode="auto">
              <a:xfrm>
                <a:off x="4228" y="2482"/>
                <a:ext cx="6"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1" name="Freeform 377"/>
              <p:cNvSpPr/>
              <p:nvPr/>
            </p:nvSpPr>
            <p:spPr bwMode="auto">
              <a:xfrm>
                <a:off x="3472" y="2073"/>
                <a:ext cx="0" cy="2"/>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2" name="Freeform 378"/>
              <p:cNvSpPr/>
              <p:nvPr/>
            </p:nvSpPr>
            <p:spPr bwMode="auto">
              <a:xfrm>
                <a:off x="3472" y="2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3" name="Freeform 379"/>
              <p:cNvSpPr/>
              <p:nvPr/>
            </p:nvSpPr>
            <p:spPr bwMode="auto">
              <a:xfrm>
                <a:off x="4219" y="2510"/>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4" name="Freeform 380"/>
              <p:cNvSpPr/>
              <p:nvPr/>
            </p:nvSpPr>
            <p:spPr bwMode="auto">
              <a:xfrm>
                <a:off x="4221" y="2514"/>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2"/>
                      <a:pt x="1" y="1"/>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5" name="Oval 381"/>
              <p:cNvSpPr>
                <a:spLocks noChangeArrowheads="1"/>
              </p:cNvSpPr>
              <p:nvPr/>
            </p:nvSpPr>
            <p:spPr bwMode="auto">
              <a:xfrm>
                <a:off x="3905" y="22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6" name="Freeform 382"/>
              <p:cNvSpPr/>
              <p:nvPr/>
            </p:nvSpPr>
            <p:spPr bwMode="auto">
              <a:xfrm>
                <a:off x="4217" y="2510"/>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7" name="Freeform 383"/>
              <p:cNvSpPr/>
              <p:nvPr/>
            </p:nvSpPr>
            <p:spPr bwMode="auto">
              <a:xfrm>
                <a:off x="4296" y="255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8" name="Freeform 384"/>
              <p:cNvSpPr/>
              <p:nvPr/>
            </p:nvSpPr>
            <p:spPr bwMode="auto">
              <a:xfrm>
                <a:off x="4289" y="2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9" name="Freeform 385"/>
              <p:cNvSpPr/>
              <p:nvPr/>
            </p:nvSpPr>
            <p:spPr bwMode="auto">
              <a:xfrm>
                <a:off x="4296" y="2552"/>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0" name="Freeform 386"/>
              <p:cNvSpPr/>
              <p:nvPr/>
            </p:nvSpPr>
            <p:spPr bwMode="auto">
              <a:xfrm>
                <a:off x="4306" y="2555"/>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1" name="Freeform 387"/>
              <p:cNvSpPr/>
              <p:nvPr/>
            </p:nvSpPr>
            <p:spPr bwMode="auto">
              <a:xfrm>
                <a:off x="3903" y="2275"/>
                <a:ext cx="2"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2" name="Freeform 388"/>
              <p:cNvSpPr/>
              <p:nvPr/>
            </p:nvSpPr>
            <p:spPr bwMode="auto">
              <a:xfrm>
                <a:off x="3901" y="25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3" name="Freeform 389"/>
              <p:cNvSpPr/>
              <p:nvPr/>
            </p:nvSpPr>
            <p:spPr bwMode="auto">
              <a:xfrm>
                <a:off x="4285" y="2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4" name="Freeform 390"/>
              <p:cNvSpPr/>
              <p:nvPr/>
            </p:nvSpPr>
            <p:spPr bwMode="auto">
              <a:xfrm>
                <a:off x="3472"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5" name="Rectangle 391"/>
              <p:cNvSpPr>
                <a:spLocks noChangeArrowheads="1"/>
              </p:cNvSpPr>
              <p:nvPr/>
            </p:nvSpPr>
            <p:spPr bwMode="auto">
              <a:xfrm>
                <a:off x="3472" y="2079"/>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6" name="Freeform 392"/>
              <p:cNvSpPr/>
              <p:nvPr/>
            </p:nvSpPr>
            <p:spPr bwMode="auto">
              <a:xfrm>
                <a:off x="4277" y="249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7" name="Freeform 393"/>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8" name="Freeform 394"/>
              <p:cNvSpPr/>
              <p:nvPr/>
            </p:nvSpPr>
            <p:spPr bwMode="auto">
              <a:xfrm>
                <a:off x="4255" y="25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9" name="Freeform 395"/>
              <p:cNvSpPr/>
              <p:nvPr/>
            </p:nvSpPr>
            <p:spPr bwMode="auto">
              <a:xfrm>
                <a:off x="3678" y="2461"/>
                <a:ext cx="19" cy="13"/>
              </a:xfrm>
              <a:custGeom>
                <a:avLst/>
                <a:gdLst>
                  <a:gd name="T0" fmla="*/ 0 w 9"/>
                  <a:gd name="T1" fmla="*/ 0 h 6"/>
                  <a:gd name="T2" fmla="*/ 9 w 9"/>
                  <a:gd name="T3" fmla="*/ 6 h 6"/>
                  <a:gd name="T4" fmla="*/ 0 w 9"/>
                  <a:gd name="T5" fmla="*/ 0 h 6"/>
                </a:gdLst>
                <a:ahLst/>
                <a:cxnLst>
                  <a:cxn ang="0">
                    <a:pos x="T0" y="T1"/>
                  </a:cxn>
                  <a:cxn ang="0">
                    <a:pos x="T2" y="T3"/>
                  </a:cxn>
                  <a:cxn ang="0">
                    <a:pos x="T4" y="T5"/>
                  </a:cxn>
                </a:cxnLst>
                <a:rect l="0" t="0" r="r" b="b"/>
                <a:pathLst>
                  <a:path w="9" h="6">
                    <a:moveTo>
                      <a:pt x="0" y="0"/>
                    </a:moveTo>
                    <a:cubicBezTo>
                      <a:pt x="9" y="6"/>
                      <a:pt x="9" y="6"/>
                      <a:pt x="9" y="6"/>
                    </a:cubicBezTo>
                    <a:cubicBezTo>
                      <a:pt x="6" y="3"/>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0" name="Freeform 396"/>
              <p:cNvSpPr/>
              <p:nvPr/>
            </p:nvSpPr>
            <p:spPr bwMode="auto">
              <a:xfrm>
                <a:off x="3496" y="2319"/>
                <a:ext cx="4" cy="6"/>
              </a:xfrm>
              <a:custGeom>
                <a:avLst/>
                <a:gdLst>
                  <a:gd name="T0" fmla="*/ 1 w 2"/>
                  <a:gd name="T1" fmla="*/ 1 h 3"/>
                  <a:gd name="T2" fmla="*/ 2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2" y="2"/>
                      <a:pt x="2" y="2"/>
                      <a:pt x="2" y="3"/>
                    </a:cubicBezTo>
                    <a:cubicBezTo>
                      <a:pt x="2" y="1"/>
                      <a:pt x="2" y="1"/>
                      <a:pt x="2"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1" name="Freeform 397"/>
              <p:cNvSpPr/>
              <p:nvPr/>
            </p:nvSpPr>
            <p:spPr bwMode="auto">
              <a:xfrm>
                <a:off x="3483" y="2156"/>
                <a:ext cx="6" cy="4"/>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0" y="0"/>
                      <a:pt x="3" y="1"/>
                      <a:pt x="1" y="2"/>
                    </a:cubicBezTo>
                    <a:cubicBezTo>
                      <a:pt x="2" y="2"/>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2" name="Freeform 398"/>
              <p:cNvSpPr/>
              <p:nvPr/>
            </p:nvSpPr>
            <p:spPr bwMode="auto">
              <a:xfrm>
                <a:off x="3534" y="2347"/>
                <a:ext cx="13" cy="6"/>
              </a:xfrm>
              <a:custGeom>
                <a:avLst/>
                <a:gdLst>
                  <a:gd name="T0" fmla="*/ 0 w 6"/>
                  <a:gd name="T1" fmla="*/ 0 h 3"/>
                  <a:gd name="T2" fmla="*/ 4 w 6"/>
                  <a:gd name="T3" fmla="*/ 3 h 3"/>
                  <a:gd name="T4" fmla="*/ 0 w 6"/>
                  <a:gd name="T5" fmla="*/ 0 h 3"/>
                </a:gdLst>
                <a:ahLst/>
                <a:cxnLst>
                  <a:cxn ang="0">
                    <a:pos x="T0" y="T1"/>
                  </a:cxn>
                  <a:cxn ang="0">
                    <a:pos x="T2" y="T3"/>
                  </a:cxn>
                  <a:cxn ang="0">
                    <a:pos x="T4" y="T5"/>
                  </a:cxn>
                </a:cxnLst>
                <a:rect l="0" t="0" r="r" b="b"/>
                <a:pathLst>
                  <a:path w="6" h="3">
                    <a:moveTo>
                      <a:pt x="0" y="0"/>
                    </a:moveTo>
                    <a:cubicBezTo>
                      <a:pt x="0" y="2"/>
                      <a:pt x="3" y="3"/>
                      <a:pt x="4" y="3"/>
                    </a:cubicBezTo>
                    <a:cubicBezTo>
                      <a:pt x="6" y="3"/>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3" name="Freeform 399"/>
              <p:cNvSpPr/>
              <p:nvPr/>
            </p:nvSpPr>
            <p:spPr bwMode="auto">
              <a:xfrm>
                <a:off x="3466" y="2090"/>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4" name="Freeform 400"/>
              <p:cNvSpPr/>
              <p:nvPr/>
            </p:nvSpPr>
            <p:spPr bwMode="auto">
              <a:xfrm>
                <a:off x="3466" y="2103"/>
                <a:ext cx="4" cy="0"/>
              </a:xfrm>
              <a:custGeom>
                <a:avLst/>
                <a:gdLst>
                  <a:gd name="T0" fmla="*/ 0 w 2"/>
                  <a:gd name="T1" fmla="*/ 1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5" name="Freeform 401"/>
              <p:cNvSpPr/>
              <p:nvPr/>
            </p:nvSpPr>
            <p:spPr bwMode="auto">
              <a:xfrm>
                <a:off x="3477" y="2152"/>
                <a:ext cx="4" cy="8"/>
              </a:xfrm>
              <a:custGeom>
                <a:avLst/>
                <a:gdLst>
                  <a:gd name="T0" fmla="*/ 2 w 2"/>
                  <a:gd name="T1" fmla="*/ 4 h 4"/>
                  <a:gd name="T2" fmla="*/ 1 w 2"/>
                  <a:gd name="T3" fmla="*/ 0 h 4"/>
                  <a:gd name="T4" fmla="*/ 2 w 2"/>
                  <a:gd name="T5" fmla="*/ 4 h 4"/>
                </a:gdLst>
                <a:ahLst/>
                <a:cxnLst>
                  <a:cxn ang="0">
                    <a:pos x="T0" y="T1"/>
                  </a:cxn>
                  <a:cxn ang="0">
                    <a:pos x="T2" y="T3"/>
                  </a:cxn>
                  <a:cxn ang="0">
                    <a:pos x="T4" y="T5"/>
                  </a:cxn>
                </a:cxnLst>
                <a:rect l="0" t="0" r="r" b="b"/>
                <a:pathLst>
                  <a:path w="2" h="4">
                    <a:moveTo>
                      <a:pt x="2" y="4"/>
                    </a:moveTo>
                    <a:cubicBezTo>
                      <a:pt x="2" y="3"/>
                      <a:pt x="1" y="1"/>
                      <a:pt x="1" y="0"/>
                    </a:cubicBezTo>
                    <a:cubicBezTo>
                      <a:pt x="0" y="2"/>
                      <a:pt x="1"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6" name="Freeform 402"/>
              <p:cNvSpPr/>
              <p:nvPr/>
            </p:nvSpPr>
            <p:spPr bwMode="auto">
              <a:xfrm>
                <a:off x="3466" y="2096"/>
                <a:ext cx="8" cy="5"/>
              </a:xfrm>
              <a:custGeom>
                <a:avLst/>
                <a:gdLst>
                  <a:gd name="T0" fmla="*/ 0 w 4"/>
                  <a:gd name="T1" fmla="*/ 2 h 2"/>
                  <a:gd name="T2" fmla="*/ 0 w 4"/>
                  <a:gd name="T3" fmla="*/ 2 h 2"/>
                  <a:gd name="T4" fmla="*/ 2 w 4"/>
                  <a:gd name="T5" fmla="*/ 2 h 2"/>
                  <a:gd name="T6" fmla="*/ 2 w 4"/>
                  <a:gd name="T7" fmla="*/ 1 h 2"/>
                  <a:gd name="T8" fmla="*/ 4 w 4"/>
                  <a:gd name="T9" fmla="*/ 0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0" y="2"/>
                      <a:pt x="0" y="2"/>
                      <a:pt x="0" y="2"/>
                    </a:cubicBezTo>
                    <a:cubicBezTo>
                      <a:pt x="1" y="2"/>
                      <a:pt x="1" y="2"/>
                      <a:pt x="2" y="2"/>
                    </a:cubicBezTo>
                    <a:cubicBezTo>
                      <a:pt x="2" y="2"/>
                      <a:pt x="3" y="1"/>
                      <a:pt x="2" y="1"/>
                    </a:cubicBezTo>
                    <a:cubicBezTo>
                      <a:pt x="3" y="0"/>
                      <a:pt x="4" y="1"/>
                      <a:pt x="4"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7" name="Freeform 403"/>
              <p:cNvSpPr/>
              <p:nvPr/>
            </p:nvSpPr>
            <p:spPr bwMode="auto">
              <a:xfrm>
                <a:off x="3470" y="210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8" name="Freeform 404"/>
              <p:cNvSpPr/>
              <p:nvPr/>
            </p:nvSpPr>
            <p:spPr bwMode="auto">
              <a:xfrm>
                <a:off x="3718" y="2501"/>
                <a:ext cx="5" cy="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1"/>
                      <a:pt x="2" y="2"/>
                    </a:cubicBezTo>
                    <a:cubicBezTo>
                      <a:pt x="2" y="1"/>
                      <a:pt x="1" y="1"/>
                      <a:pt x="0" y="0"/>
                    </a:cubicBezTo>
                    <a:cubicBezTo>
                      <a:pt x="0"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9" name="Freeform 405"/>
              <p:cNvSpPr/>
              <p:nvPr/>
            </p:nvSpPr>
            <p:spPr bwMode="auto">
              <a:xfrm>
                <a:off x="3629" y="2417"/>
                <a:ext cx="7" cy="6"/>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1"/>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97" name="Freeform 407"/>
            <p:cNvSpPr/>
            <p:nvPr/>
          </p:nvSpPr>
          <p:spPr bwMode="auto">
            <a:xfrm>
              <a:off x="3716" y="2495"/>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8" name="Freeform 408"/>
            <p:cNvSpPr/>
            <p:nvPr/>
          </p:nvSpPr>
          <p:spPr bwMode="auto">
            <a:xfrm>
              <a:off x="3706" y="2480"/>
              <a:ext cx="10" cy="15"/>
            </a:xfrm>
            <a:custGeom>
              <a:avLst/>
              <a:gdLst>
                <a:gd name="T0" fmla="*/ 5 w 5"/>
                <a:gd name="T1" fmla="*/ 7 h 7"/>
                <a:gd name="T2" fmla="*/ 2 w 5"/>
                <a:gd name="T3" fmla="*/ 3 h 7"/>
                <a:gd name="T4" fmla="*/ 2 w 5"/>
                <a:gd name="T5" fmla="*/ 1 h 7"/>
                <a:gd name="T6" fmla="*/ 3 w 5"/>
                <a:gd name="T7" fmla="*/ 7 h 7"/>
                <a:gd name="T8" fmla="*/ 3 w 5"/>
                <a:gd name="T9" fmla="*/ 7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cubicBezTo>
                    <a:pt x="4" y="5"/>
                    <a:pt x="4" y="3"/>
                    <a:pt x="2" y="3"/>
                  </a:cubicBezTo>
                  <a:cubicBezTo>
                    <a:pt x="1" y="1"/>
                    <a:pt x="4" y="3"/>
                    <a:pt x="2" y="1"/>
                  </a:cubicBezTo>
                  <a:cubicBezTo>
                    <a:pt x="0" y="0"/>
                    <a:pt x="1" y="4"/>
                    <a:pt x="3" y="7"/>
                  </a:cubicBezTo>
                  <a:cubicBezTo>
                    <a:pt x="3" y="7"/>
                    <a:pt x="3" y="7"/>
                    <a:pt x="3" y="7"/>
                  </a:cubicBezTo>
                  <a:cubicBezTo>
                    <a:pt x="4" y="7"/>
                    <a:pt x="4"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9" name="Freeform 409"/>
            <p:cNvSpPr/>
            <p:nvPr/>
          </p:nvSpPr>
          <p:spPr bwMode="auto">
            <a:xfrm>
              <a:off x="3782" y="3038"/>
              <a:ext cx="2" cy="4"/>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0" y="2"/>
                    <a:pt x="1" y="1"/>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410"/>
            <p:cNvSpPr/>
            <p:nvPr/>
          </p:nvSpPr>
          <p:spPr bwMode="auto">
            <a:xfrm>
              <a:off x="3631" y="2249"/>
              <a:ext cx="3" cy="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411"/>
            <p:cNvSpPr/>
            <p:nvPr/>
          </p:nvSpPr>
          <p:spPr bwMode="auto">
            <a:xfrm>
              <a:off x="3988" y="301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412"/>
            <p:cNvSpPr/>
            <p:nvPr/>
          </p:nvSpPr>
          <p:spPr bwMode="auto">
            <a:xfrm>
              <a:off x="3856" y="3002"/>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413"/>
            <p:cNvSpPr/>
            <p:nvPr/>
          </p:nvSpPr>
          <p:spPr bwMode="auto">
            <a:xfrm>
              <a:off x="3924" y="2998"/>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414"/>
            <p:cNvSpPr/>
            <p:nvPr/>
          </p:nvSpPr>
          <p:spPr bwMode="auto">
            <a:xfrm>
              <a:off x="3561" y="1990"/>
              <a:ext cx="3" cy="9"/>
            </a:xfrm>
            <a:custGeom>
              <a:avLst/>
              <a:gdLst>
                <a:gd name="T0" fmla="*/ 1 w 1"/>
                <a:gd name="T1" fmla="*/ 1 h 4"/>
                <a:gd name="T2" fmla="*/ 0 w 1"/>
                <a:gd name="T3" fmla="*/ 0 h 4"/>
                <a:gd name="T4" fmla="*/ 1 w 1"/>
                <a:gd name="T5" fmla="*/ 1 h 4"/>
              </a:gdLst>
              <a:ahLst/>
              <a:cxnLst>
                <a:cxn ang="0">
                  <a:pos x="T0" y="T1"/>
                </a:cxn>
                <a:cxn ang="0">
                  <a:pos x="T2" y="T3"/>
                </a:cxn>
                <a:cxn ang="0">
                  <a:pos x="T4" y="T5"/>
                </a:cxn>
              </a:cxnLst>
              <a:rect l="0" t="0" r="r" b="b"/>
              <a:pathLst>
                <a:path w="1" h="4">
                  <a:moveTo>
                    <a:pt x="1" y="1"/>
                  </a:moveTo>
                  <a:cubicBezTo>
                    <a:pt x="1" y="1"/>
                    <a:pt x="0" y="0"/>
                    <a:pt x="0" y="0"/>
                  </a:cubicBezTo>
                  <a:cubicBezTo>
                    <a:pt x="0" y="3"/>
                    <a:pt x="0" y="4"/>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415"/>
            <p:cNvSpPr/>
            <p:nvPr/>
          </p:nvSpPr>
          <p:spPr bwMode="auto">
            <a:xfrm>
              <a:off x="3795" y="3040"/>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416"/>
            <p:cNvSpPr/>
            <p:nvPr/>
          </p:nvSpPr>
          <p:spPr bwMode="auto">
            <a:xfrm>
              <a:off x="3958" y="3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417"/>
            <p:cNvSpPr/>
            <p:nvPr/>
          </p:nvSpPr>
          <p:spPr bwMode="auto">
            <a:xfrm>
              <a:off x="3982" y="3027"/>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Freeform 418"/>
            <p:cNvSpPr/>
            <p:nvPr/>
          </p:nvSpPr>
          <p:spPr bwMode="auto">
            <a:xfrm>
              <a:off x="3595"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Freeform 419"/>
            <p:cNvSpPr/>
            <p:nvPr/>
          </p:nvSpPr>
          <p:spPr bwMode="auto">
            <a:xfrm>
              <a:off x="3757" y="2981"/>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Freeform 420"/>
            <p:cNvSpPr/>
            <p:nvPr/>
          </p:nvSpPr>
          <p:spPr bwMode="auto">
            <a:xfrm>
              <a:off x="3627" y="178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 name="Freeform 421"/>
            <p:cNvSpPr/>
            <p:nvPr/>
          </p:nvSpPr>
          <p:spPr bwMode="auto">
            <a:xfrm>
              <a:off x="3578" y="17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 name="Rectangle 422"/>
            <p:cNvSpPr>
              <a:spLocks noChangeArrowheads="1"/>
            </p:cNvSpPr>
            <p:nvPr/>
          </p:nvSpPr>
          <p:spPr bwMode="auto">
            <a:xfrm>
              <a:off x="3593" y="18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423"/>
            <p:cNvSpPr/>
            <p:nvPr/>
          </p:nvSpPr>
          <p:spPr bwMode="auto">
            <a:xfrm>
              <a:off x="3593" y="1825"/>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424"/>
            <p:cNvSpPr/>
            <p:nvPr/>
          </p:nvSpPr>
          <p:spPr bwMode="auto">
            <a:xfrm>
              <a:off x="3593" y="1825"/>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425"/>
            <p:cNvSpPr/>
            <p:nvPr/>
          </p:nvSpPr>
          <p:spPr bwMode="auto">
            <a:xfrm>
              <a:off x="3638" y="2417"/>
              <a:ext cx="6" cy="6"/>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2" y="2"/>
                    <a:pt x="3" y="3"/>
                    <a:pt x="3" y="2"/>
                  </a:cubicBezTo>
                  <a:cubicBezTo>
                    <a:pt x="0"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426"/>
            <p:cNvSpPr/>
            <p:nvPr/>
          </p:nvSpPr>
          <p:spPr bwMode="auto">
            <a:xfrm>
              <a:off x="3708" y="2743"/>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3"/>
                    <a:pt x="1" y="0"/>
                    <a:pt x="0" y="0"/>
                  </a:cubicBezTo>
                  <a:cubicBezTo>
                    <a:pt x="0"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 name="Freeform 427"/>
            <p:cNvSpPr/>
            <p:nvPr/>
          </p:nvSpPr>
          <p:spPr bwMode="auto">
            <a:xfrm>
              <a:off x="3714" y="2737"/>
              <a:ext cx="4" cy="2"/>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0" y="0"/>
                    <a:pt x="0" y="0"/>
                  </a:cubicBezTo>
                  <a:cubicBezTo>
                    <a:pt x="0" y="0"/>
                    <a:pt x="1" y="1"/>
                    <a:pt x="1" y="1"/>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 name="Freeform 428"/>
            <p:cNvSpPr/>
            <p:nvPr/>
          </p:nvSpPr>
          <p:spPr bwMode="auto">
            <a:xfrm>
              <a:off x="3706" y="2737"/>
              <a:ext cx="10" cy="4"/>
            </a:xfrm>
            <a:custGeom>
              <a:avLst/>
              <a:gdLst>
                <a:gd name="T0" fmla="*/ 0 w 5"/>
                <a:gd name="T1" fmla="*/ 1 h 2"/>
                <a:gd name="T2" fmla="*/ 4 w 5"/>
                <a:gd name="T3" fmla="*/ 1 h 2"/>
                <a:gd name="T4" fmla="*/ 5 w 5"/>
                <a:gd name="T5" fmla="*/ 2 h 2"/>
                <a:gd name="T6" fmla="*/ 3 w 5"/>
                <a:gd name="T7" fmla="*/ 1 h 2"/>
                <a:gd name="T8" fmla="*/ 2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1" y="2"/>
                    <a:pt x="3" y="2"/>
                    <a:pt x="4" y="1"/>
                  </a:cubicBezTo>
                  <a:cubicBezTo>
                    <a:pt x="4" y="1"/>
                    <a:pt x="5" y="2"/>
                    <a:pt x="5" y="2"/>
                  </a:cubicBezTo>
                  <a:cubicBezTo>
                    <a:pt x="4" y="1"/>
                    <a:pt x="4" y="1"/>
                    <a:pt x="3" y="1"/>
                  </a:cubicBezTo>
                  <a:cubicBezTo>
                    <a:pt x="3" y="1"/>
                    <a:pt x="1" y="0"/>
                    <a:pt x="2"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 name="Freeform 429"/>
            <p:cNvSpPr/>
            <p:nvPr/>
          </p:nvSpPr>
          <p:spPr bwMode="auto">
            <a:xfrm>
              <a:off x="3755" y="2718"/>
              <a:ext cx="4" cy="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0" y="0"/>
                    <a:pt x="0" y="0"/>
                    <a:pt x="0" y="0"/>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 name="Freeform 430"/>
            <p:cNvSpPr/>
            <p:nvPr/>
          </p:nvSpPr>
          <p:spPr bwMode="auto">
            <a:xfrm>
              <a:off x="3761" y="2733"/>
              <a:ext cx="4" cy="17"/>
            </a:xfrm>
            <a:custGeom>
              <a:avLst/>
              <a:gdLst>
                <a:gd name="T0" fmla="*/ 1 w 2"/>
                <a:gd name="T1" fmla="*/ 7 h 8"/>
                <a:gd name="T2" fmla="*/ 0 w 2"/>
                <a:gd name="T3" fmla="*/ 3 h 8"/>
                <a:gd name="T4" fmla="*/ 1 w 2"/>
                <a:gd name="T5" fmla="*/ 7 h 8"/>
              </a:gdLst>
              <a:ahLst/>
              <a:cxnLst>
                <a:cxn ang="0">
                  <a:pos x="T0" y="T1"/>
                </a:cxn>
                <a:cxn ang="0">
                  <a:pos x="T2" y="T3"/>
                </a:cxn>
                <a:cxn ang="0">
                  <a:pos x="T4" y="T5"/>
                </a:cxn>
              </a:cxnLst>
              <a:rect l="0" t="0" r="r" b="b"/>
              <a:pathLst>
                <a:path w="2" h="8">
                  <a:moveTo>
                    <a:pt x="1" y="7"/>
                  </a:moveTo>
                  <a:cubicBezTo>
                    <a:pt x="2" y="0"/>
                    <a:pt x="1" y="8"/>
                    <a:pt x="0" y="3"/>
                  </a:cubicBezTo>
                  <a:cubicBezTo>
                    <a:pt x="0" y="5"/>
                    <a:pt x="0" y="6"/>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 name="Freeform 431"/>
            <p:cNvSpPr/>
            <p:nvPr/>
          </p:nvSpPr>
          <p:spPr bwMode="auto">
            <a:xfrm>
              <a:off x="3759" y="272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 name="Freeform 432"/>
            <p:cNvSpPr/>
            <p:nvPr/>
          </p:nvSpPr>
          <p:spPr bwMode="auto">
            <a:xfrm>
              <a:off x="3761" y="2714"/>
              <a:ext cx="6" cy="12"/>
            </a:xfrm>
            <a:custGeom>
              <a:avLst/>
              <a:gdLst>
                <a:gd name="T0" fmla="*/ 0 w 3"/>
                <a:gd name="T1" fmla="*/ 5 h 6"/>
                <a:gd name="T2" fmla="*/ 3 w 3"/>
                <a:gd name="T3" fmla="*/ 3 h 6"/>
                <a:gd name="T4" fmla="*/ 0 w 3"/>
                <a:gd name="T5" fmla="*/ 5 h 6"/>
              </a:gdLst>
              <a:ahLst/>
              <a:cxnLst>
                <a:cxn ang="0">
                  <a:pos x="T0" y="T1"/>
                </a:cxn>
                <a:cxn ang="0">
                  <a:pos x="T2" y="T3"/>
                </a:cxn>
                <a:cxn ang="0">
                  <a:pos x="T4" y="T5"/>
                </a:cxn>
              </a:cxnLst>
              <a:rect l="0" t="0" r="r" b="b"/>
              <a:pathLst>
                <a:path w="3" h="6">
                  <a:moveTo>
                    <a:pt x="0" y="5"/>
                  </a:moveTo>
                  <a:cubicBezTo>
                    <a:pt x="1" y="6"/>
                    <a:pt x="2" y="3"/>
                    <a:pt x="3" y="3"/>
                  </a:cubicBezTo>
                  <a:cubicBezTo>
                    <a:pt x="2" y="0"/>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 name="Freeform 433"/>
            <p:cNvSpPr/>
            <p:nvPr/>
          </p:nvSpPr>
          <p:spPr bwMode="auto">
            <a:xfrm>
              <a:off x="3712" y="27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 name="Freeform 434"/>
            <p:cNvSpPr>
              <a:spLocks noEditPoints="1"/>
            </p:cNvSpPr>
            <p:nvPr/>
          </p:nvSpPr>
          <p:spPr bwMode="auto">
            <a:xfrm>
              <a:off x="3742" y="2907"/>
              <a:ext cx="384" cy="146"/>
            </a:xfrm>
            <a:custGeom>
              <a:avLst/>
              <a:gdLst>
                <a:gd name="T0" fmla="*/ 150 w 181"/>
                <a:gd name="T1" fmla="*/ 21 h 69"/>
                <a:gd name="T2" fmla="*/ 144 w 181"/>
                <a:gd name="T3" fmla="*/ 25 h 69"/>
                <a:gd name="T4" fmla="*/ 103 w 181"/>
                <a:gd name="T5" fmla="*/ 42 h 69"/>
                <a:gd name="T6" fmla="*/ 91 w 181"/>
                <a:gd name="T7" fmla="*/ 45 h 69"/>
                <a:gd name="T8" fmla="*/ 79 w 181"/>
                <a:gd name="T9" fmla="*/ 44 h 69"/>
                <a:gd name="T10" fmla="*/ 60 w 181"/>
                <a:gd name="T11" fmla="*/ 44 h 69"/>
                <a:gd name="T12" fmla="*/ 50 w 181"/>
                <a:gd name="T13" fmla="*/ 47 h 69"/>
                <a:gd name="T14" fmla="*/ 32 w 181"/>
                <a:gd name="T15" fmla="*/ 47 h 69"/>
                <a:gd name="T16" fmla="*/ 22 w 181"/>
                <a:gd name="T17" fmla="*/ 44 h 69"/>
                <a:gd name="T18" fmla="*/ 10 w 181"/>
                <a:gd name="T19" fmla="*/ 39 h 69"/>
                <a:gd name="T20" fmla="*/ 10 w 181"/>
                <a:gd name="T21" fmla="*/ 37 h 69"/>
                <a:gd name="T22" fmla="*/ 10 w 181"/>
                <a:gd name="T23" fmla="*/ 35 h 69"/>
                <a:gd name="T24" fmla="*/ 10 w 181"/>
                <a:gd name="T25" fmla="*/ 34 h 69"/>
                <a:gd name="T26" fmla="*/ 10 w 181"/>
                <a:gd name="T27" fmla="*/ 30 h 69"/>
                <a:gd name="T28" fmla="*/ 2 w 181"/>
                <a:gd name="T29" fmla="*/ 32 h 69"/>
                <a:gd name="T30" fmla="*/ 6 w 181"/>
                <a:gd name="T31" fmla="*/ 44 h 69"/>
                <a:gd name="T32" fmla="*/ 10 w 181"/>
                <a:gd name="T33" fmla="*/ 51 h 69"/>
                <a:gd name="T34" fmla="*/ 4 w 181"/>
                <a:gd name="T35" fmla="*/ 55 h 69"/>
                <a:gd name="T36" fmla="*/ 8 w 181"/>
                <a:gd name="T37" fmla="*/ 58 h 69"/>
                <a:gd name="T38" fmla="*/ 13 w 181"/>
                <a:gd name="T39" fmla="*/ 57 h 69"/>
                <a:gd name="T40" fmla="*/ 13 w 181"/>
                <a:gd name="T41" fmla="*/ 60 h 69"/>
                <a:gd name="T42" fmla="*/ 19 w 181"/>
                <a:gd name="T43" fmla="*/ 57 h 69"/>
                <a:gd name="T44" fmla="*/ 20 w 181"/>
                <a:gd name="T45" fmla="*/ 63 h 69"/>
                <a:gd name="T46" fmla="*/ 22 w 181"/>
                <a:gd name="T47" fmla="*/ 66 h 69"/>
                <a:gd name="T48" fmla="*/ 24 w 181"/>
                <a:gd name="T49" fmla="*/ 64 h 69"/>
                <a:gd name="T50" fmla="*/ 28 w 181"/>
                <a:gd name="T51" fmla="*/ 64 h 69"/>
                <a:gd name="T52" fmla="*/ 31 w 181"/>
                <a:gd name="T53" fmla="*/ 66 h 69"/>
                <a:gd name="T54" fmla="*/ 36 w 181"/>
                <a:gd name="T55" fmla="*/ 58 h 69"/>
                <a:gd name="T56" fmla="*/ 36 w 181"/>
                <a:gd name="T57" fmla="*/ 65 h 69"/>
                <a:gd name="T58" fmla="*/ 46 w 181"/>
                <a:gd name="T59" fmla="*/ 67 h 69"/>
                <a:gd name="T60" fmla="*/ 50 w 181"/>
                <a:gd name="T61" fmla="*/ 66 h 69"/>
                <a:gd name="T62" fmla="*/ 55 w 181"/>
                <a:gd name="T63" fmla="*/ 62 h 69"/>
                <a:gd name="T64" fmla="*/ 65 w 181"/>
                <a:gd name="T65" fmla="*/ 66 h 69"/>
                <a:gd name="T66" fmla="*/ 69 w 181"/>
                <a:gd name="T67" fmla="*/ 63 h 69"/>
                <a:gd name="T68" fmla="*/ 71 w 181"/>
                <a:gd name="T69" fmla="*/ 63 h 69"/>
                <a:gd name="T70" fmla="*/ 72 w 181"/>
                <a:gd name="T71" fmla="*/ 61 h 69"/>
                <a:gd name="T72" fmla="*/ 76 w 181"/>
                <a:gd name="T73" fmla="*/ 65 h 69"/>
                <a:gd name="T74" fmla="*/ 79 w 181"/>
                <a:gd name="T75" fmla="*/ 63 h 69"/>
                <a:gd name="T76" fmla="*/ 88 w 181"/>
                <a:gd name="T77" fmla="*/ 60 h 69"/>
                <a:gd name="T78" fmla="*/ 92 w 181"/>
                <a:gd name="T79" fmla="*/ 62 h 69"/>
                <a:gd name="T80" fmla="*/ 98 w 181"/>
                <a:gd name="T81" fmla="*/ 60 h 69"/>
                <a:gd name="T82" fmla="*/ 102 w 181"/>
                <a:gd name="T83" fmla="*/ 59 h 69"/>
                <a:gd name="T84" fmla="*/ 103 w 181"/>
                <a:gd name="T85" fmla="*/ 59 h 69"/>
                <a:gd name="T86" fmla="*/ 108 w 181"/>
                <a:gd name="T87" fmla="*/ 58 h 69"/>
                <a:gd name="T88" fmla="*/ 115 w 181"/>
                <a:gd name="T89" fmla="*/ 53 h 69"/>
                <a:gd name="T90" fmla="*/ 117 w 181"/>
                <a:gd name="T91" fmla="*/ 52 h 69"/>
                <a:gd name="T92" fmla="*/ 122 w 181"/>
                <a:gd name="T93" fmla="*/ 45 h 69"/>
                <a:gd name="T94" fmla="*/ 127 w 181"/>
                <a:gd name="T95" fmla="*/ 45 h 69"/>
                <a:gd name="T96" fmla="*/ 134 w 181"/>
                <a:gd name="T97" fmla="*/ 43 h 69"/>
                <a:gd name="T98" fmla="*/ 139 w 181"/>
                <a:gd name="T99" fmla="*/ 41 h 69"/>
                <a:gd name="T100" fmla="*/ 152 w 181"/>
                <a:gd name="T101" fmla="*/ 37 h 69"/>
                <a:gd name="T102" fmla="*/ 156 w 181"/>
                <a:gd name="T103" fmla="*/ 35 h 69"/>
                <a:gd name="T104" fmla="*/ 163 w 181"/>
                <a:gd name="T105" fmla="*/ 27 h 69"/>
                <a:gd name="T106" fmla="*/ 167 w 181"/>
                <a:gd name="T107" fmla="*/ 19 h 69"/>
                <a:gd name="T108" fmla="*/ 10 w 181"/>
                <a:gd name="T109" fmla="*/ 31 h 69"/>
                <a:gd name="T110" fmla="*/ 10 w 181"/>
                <a:gd name="T111" fmla="*/ 35 h 69"/>
                <a:gd name="T112" fmla="*/ 9 w 181"/>
                <a:gd name="T113" fmla="*/ 34 h 69"/>
                <a:gd name="T114" fmla="*/ 7 w 181"/>
                <a:gd name="T115" fmla="*/ 35 h 69"/>
                <a:gd name="T116" fmla="*/ 8 w 181"/>
                <a:gd name="T117" fmla="*/ 36 h 69"/>
                <a:gd name="T118" fmla="*/ 10 w 181"/>
                <a:gd name="T119"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69">
                  <a:moveTo>
                    <a:pt x="177" y="5"/>
                  </a:moveTo>
                  <a:cubicBezTo>
                    <a:pt x="177" y="2"/>
                    <a:pt x="172" y="0"/>
                    <a:pt x="172" y="0"/>
                  </a:cubicBezTo>
                  <a:cubicBezTo>
                    <a:pt x="172" y="4"/>
                    <a:pt x="169" y="7"/>
                    <a:pt x="164" y="8"/>
                  </a:cubicBezTo>
                  <a:cubicBezTo>
                    <a:pt x="163" y="9"/>
                    <a:pt x="163" y="11"/>
                    <a:pt x="162" y="11"/>
                  </a:cubicBezTo>
                  <a:cubicBezTo>
                    <a:pt x="159" y="15"/>
                    <a:pt x="152" y="15"/>
                    <a:pt x="149" y="19"/>
                  </a:cubicBezTo>
                  <a:cubicBezTo>
                    <a:pt x="150" y="19"/>
                    <a:pt x="150" y="20"/>
                    <a:pt x="150" y="21"/>
                  </a:cubicBezTo>
                  <a:cubicBezTo>
                    <a:pt x="150" y="20"/>
                    <a:pt x="150" y="20"/>
                    <a:pt x="150" y="20"/>
                  </a:cubicBezTo>
                  <a:cubicBezTo>
                    <a:pt x="150" y="22"/>
                    <a:pt x="150" y="22"/>
                    <a:pt x="150" y="22"/>
                  </a:cubicBezTo>
                  <a:cubicBezTo>
                    <a:pt x="150" y="22"/>
                    <a:pt x="149" y="21"/>
                    <a:pt x="149" y="20"/>
                  </a:cubicBezTo>
                  <a:cubicBezTo>
                    <a:pt x="147" y="21"/>
                    <a:pt x="146" y="23"/>
                    <a:pt x="144" y="24"/>
                  </a:cubicBezTo>
                  <a:cubicBezTo>
                    <a:pt x="145" y="26"/>
                    <a:pt x="143" y="24"/>
                    <a:pt x="144" y="26"/>
                  </a:cubicBezTo>
                  <a:cubicBezTo>
                    <a:pt x="144" y="25"/>
                    <a:pt x="144" y="25"/>
                    <a:pt x="144" y="25"/>
                  </a:cubicBezTo>
                  <a:cubicBezTo>
                    <a:pt x="143" y="27"/>
                    <a:pt x="143" y="27"/>
                    <a:pt x="141" y="25"/>
                  </a:cubicBezTo>
                  <a:cubicBezTo>
                    <a:pt x="135" y="26"/>
                    <a:pt x="130" y="30"/>
                    <a:pt x="125" y="31"/>
                  </a:cubicBezTo>
                  <a:cubicBezTo>
                    <a:pt x="119" y="33"/>
                    <a:pt x="114" y="37"/>
                    <a:pt x="108" y="39"/>
                  </a:cubicBezTo>
                  <a:cubicBezTo>
                    <a:pt x="108" y="42"/>
                    <a:pt x="106" y="41"/>
                    <a:pt x="106" y="44"/>
                  </a:cubicBezTo>
                  <a:cubicBezTo>
                    <a:pt x="106" y="43"/>
                    <a:pt x="106" y="43"/>
                    <a:pt x="106" y="43"/>
                  </a:cubicBezTo>
                  <a:cubicBezTo>
                    <a:pt x="105" y="45"/>
                    <a:pt x="104" y="43"/>
                    <a:pt x="103" y="42"/>
                  </a:cubicBezTo>
                  <a:cubicBezTo>
                    <a:pt x="103" y="44"/>
                    <a:pt x="102" y="43"/>
                    <a:pt x="103" y="45"/>
                  </a:cubicBezTo>
                  <a:cubicBezTo>
                    <a:pt x="103" y="46"/>
                    <a:pt x="102" y="42"/>
                    <a:pt x="101" y="43"/>
                  </a:cubicBezTo>
                  <a:cubicBezTo>
                    <a:pt x="101" y="42"/>
                    <a:pt x="101" y="44"/>
                    <a:pt x="101" y="44"/>
                  </a:cubicBezTo>
                  <a:cubicBezTo>
                    <a:pt x="100" y="46"/>
                    <a:pt x="101" y="42"/>
                    <a:pt x="99" y="41"/>
                  </a:cubicBezTo>
                  <a:cubicBezTo>
                    <a:pt x="96" y="42"/>
                    <a:pt x="94" y="45"/>
                    <a:pt x="91" y="44"/>
                  </a:cubicBezTo>
                  <a:cubicBezTo>
                    <a:pt x="91" y="44"/>
                    <a:pt x="91" y="45"/>
                    <a:pt x="91" y="45"/>
                  </a:cubicBezTo>
                  <a:cubicBezTo>
                    <a:pt x="90" y="42"/>
                    <a:pt x="90" y="46"/>
                    <a:pt x="90" y="45"/>
                  </a:cubicBezTo>
                  <a:cubicBezTo>
                    <a:pt x="90" y="44"/>
                    <a:pt x="90" y="44"/>
                    <a:pt x="90" y="44"/>
                  </a:cubicBezTo>
                  <a:cubicBezTo>
                    <a:pt x="88" y="43"/>
                    <a:pt x="88" y="45"/>
                    <a:pt x="86" y="44"/>
                  </a:cubicBezTo>
                  <a:cubicBezTo>
                    <a:pt x="85" y="45"/>
                    <a:pt x="84" y="42"/>
                    <a:pt x="83" y="44"/>
                  </a:cubicBezTo>
                  <a:cubicBezTo>
                    <a:pt x="83" y="43"/>
                    <a:pt x="83" y="43"/>
                    <a:pt x="82" y="43"/>
                  </a:cubicBezTo>
                  <a:cubicBezTo>
                    <a:pt x="82" y="47"/>
                    <a:pt x="80" y="42"/>
                    <a:pt x="79" y="44"/>
                  </a:cubicBezTo>
                  <a:cubicBezTo>
                    <a:pt x="79" y="44"/>
                    <a:pt x="79" y="44"/>
                    <a:pt x="79" y="44"/>
                  </a:cubicBezTo>
                  <a:cubicBezTo>
                    <a:pt x="76" y="44"/>
                    <a:pt x="73" y="43"/>
                    <a:pt x="70" y="46"/>
                  </a:cubicBezTo>
                  <a:cubicBezTo>
                    <a:pt x="68" y="46"/>
                    <a:pt x="66" y="43"/>
                    <a:pt x="64" y="44"/>
                  </a:cubicBezTo>
                  <a:cubicBezTo>
                    <a:pt x="64" y="46"/>
                    <a:pt x="64" y="46"/>
                    <a:pt x="64" y="46"/>
                  </a:cubicBezTo>
                  <a:cubicBezTo>
                    <a:pt x="63" y="46"/>
                    <a:pt x="64" y="45"/>
                    <a:pt x="64" y="44"/>
                  </a:cubicBezTo>
                  <a:cubicBezTo>
                    <a:pt x="63" y="46"/>
                    <a:pt x="61" y="44"/>
                    <a:pt x="60" y="44"/>
                  </a:cubicBezTo>
                  <a:cubicBezTo>
                    <a:pt x="60" y="45"/>
                    <a:pt x="60" y="45"/>
                    <a:pt x="60" y="46"/>
                  </a:cubicBezTo>
                  <a:cubicBezTo>
                    <a:pt x="59" y="43"/>
                    <a:pt x="57" y="47"/>
                    <a:pt x="55" y="45"/>
                  </a:cubicBezTo>
                  <a:cubicBezTo>
                    <a:pt x="56" y="48"/>
                    <a:pt x="55" y="47"/>
                    <a:pt x="54" y="48"/>
                  </a:cubicBezTo>
                  <a:cubicBezTo>
                    <a:pt x="54" y="47"/>
                    <a:pt x="54" y="46"/>
                    <a:pt x="54" y="46"/>
                  </a:cubicBezTo>
                  <a:cubicBezTo>
                    <a:pt x="53" y="46"/>
                    <a:pt x="52" y="46"/>
                    <a:pt x="51" y="45"/>
                  </a:cubicBezTo>
                  <a:cubicBezTo>
                    <a:pt x="51" y="46"/>
                    <a:pt x="50" y="48"/>
                    <a:pt x="50" y="47"/>
                  </a:cubicBezTo>
                  <a:cubicBezTo>
                    <a:pt x="49" y="45"/>
                    <a:pt x="48" y="47"/>
                    <a:pt x="48" y="46"/>
                  </a:cubicBezTo>
                  <a:cubicBezTo>
                    <a:pt x="48" y="48"/>
                    <a:pt x="47" y="49"/>
                    <a:pt x="46" y="49"/>
                  </a:cubicBezTo>
                  <a:cubicBezTo>
                    <a:pt x="47" y="46"/>
                    <a:pt x="47" y="46"/>
                    <a:pt x="47" y="46"/>
                  </a:cubicBezTo>
                  <a:cubicBezTo>
                    <a:pt x="44" y="47"/>
                    <a:pt x="42" y="44"/>
                    <a:pt x="39" y="47"/>
                  </a:cubicBezTo>
                  <a:cubicBezTo>
                    <a:pt x="39" y="45"/>
                    <a:pt x="39" y="45"/>
                    <a:pt x="39" y="45"/>
                  </a:cubicBezTo>
                  <a:cubicBezTo>
                    <a:pt x="36" y="47"/>
                    <a:pt x="35" y="45"/>
                    <a:pt x="32" y="47"/>
                  </a:cubicBezTo>
                  <a:cubicBezTo>
                    <a:pt x="33" y="46"/>
                    <a:pt x="30" y="45"/>
                    <a:pt x="30" y="45"/>
                  </a:cubicBezTo>
                  <a:cubicBezTo>
                    <a:pt x="29" y="46"/>
                    <a:pt x="28" y="46"/>
                    <a:pt x="27" y="48"/>
                  </a:cubicBezTo>
                  <a:cubicBezTo>
                    <a:pt x="27" y="48"/>
                    <a:pt x="27" y="46"/>
                    <a:pt x="27" y="46"/>
                  </a:cubicBezTo>
                  <a:cubicBezTo>
                    <a:pt x="26" y="45"/>
                    <a:pt x="26" y="43"/>
                    <a:pt x="25" y="45"/>
                  </a:cubicBezTo>
                  <a:cubicBezTo>
                    <a:pt x="25" y="43"/>
                    <a:pt x="25" y="43"/>
                    <a:pt x="25" y="43"/>
                  </a:cubicBezTo>
                  <a:cubicBezTo>
                    <a:pt x="24" y="44"/>
                    <a:pt x="22" y="46"/>
                    <a:pt x="22" y="44"/>
                  </a:cubicBezTo>
                  <a:cubicBezTo>
                    <a:pt x="21" y="45"/>
                    <a:pt x="20" y="45"/>
                    <a:pt x="20" y="46"/>
                  </a:cubicBezTo>
                  <a:cubicBezTo>
                    <a:pt x="19" y="46"/>
                    <a:pt x="20" y="44"/>
                    <a:pt x="19" y="45"/>
                  </a:cubicBezTo>
                  <a:cubicBezTo>
                    <a:pt x="21" y="44"/>
                    <a:pt x="21" y="44"/>
                    <a:pt x="21" y="44"/>
                  </a:cubicBezTo>
                  <a:cubicBezTo>
                    <a:pt x="19" y="42"/>
                    <a:pt x="17" y="42"/>
                    <a:pt x="15" y="42"/>
                  </a:cubicBezTo>
                  <a:cubicBezTo>
                    <a:pt x="16" y="40"/>
                    <a:pt x="13" y="41"/>
                    <a:pt x="13" y="39"/>
                  </a:cubicBezTo>
                  <a:cubicBezTo>
                    <a:pt x="12" y="40"/>
                    <a:pt x="13" y="38"/>
                    <a:pt x="10" y="39"/>
                  </a:cubicBezTo>
                  <a:cubicBezTo>
                    <a:pt x="11" y="39"/>
                    <a:pt x="11" y="39"/>
                    <a:pt x="11" y="39"/>
                  </a:cubicBezTo>
                  <a:cubicBezTo>
                    <a:pt x="11" y="38"/>
                    <a:pt x="11" y="37"/>
                    <a:pt x="12" y="37"/>
                  </a:cubicBezTo>
                  <a:cubicBezTo>
                    <a:pt x="12" y="37"/>
                    <a:pt x="11" y="37"/>
                    <a:pt x="11" y="37"/>
                  </a:cubicBezTo>
                  <a:cubicBezTo>
                    <a:pt x="11" y="36"/>
                    <a:pt x="11" y="36"/>
                    <a:pt x="11" y="36"/>
                  </a:cubicBezTo>
                  <a:cubicBezTo>
                    <a:pt x="11" y="36"/>
                    <a:pt x="11" y="36"/>
                    <a:pt x="11"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1" y="36"/>
                    <a:pt x="11" y="36"/>
                  </a:cubicBezTo>
                  <a:cubicBezTo>
                    <a:pt x="11" y="36"/>
                    <a:pt x="11" y="36"/>
                    <a:pt x="10" y="35"/>
                  </a:cubicBezTo>
                  <a:cubicBezTo>
                    <a:pt x="10" y="35"/>
                    <a:pt x="10" y="35"/>
                    <a:pt x="10" y="35"/>
                  </a:cubicBezTo>
                  <a:cubicBezTo>
                    <a:pt x="11" y="35"/>
                    <a:pt x="11" y="35"/>
                    <a:pt x="11" y="35"/>
                  </a:cubicBezTo>
                  <a:cubicBezTo>
                    <a:pt x="11" y="35"/>
                    <a:pt x="11" y="35"/>
                    <a:pt x="11" y="34"/>
                  </a:cubicBezTo>
                  <a:cubicBezTo>
                    <a:pt x="11" y="34"/>
                    <a:pt x="11" y="34"/>
                    <a:pt x="11" y="34"/>
                  </a:cubicBezTo>
                  <a:cubicBezTo>
                    <a:pt x="11" y="34"/>
                    <a:pt x="11" y="34"/>
                    <a:pt x="11" y="34"/>
                  </a:cubicBezTo>
                  <a:cubicBezTo>
                    <a:pt x="9" y="35"/>
                    <a:pt x="12" y="34"/>
                    <a:pt x="10" y="34"/>
                  </a:cubicBezTo>
                  <a:cubicBezTo>
                    <a:pt x="10" y="34"/>
                    <a:pt x="10" y="33"/>
                    <a:pt x="11" y="32"/>
                  </a:cubicBezTo>
                  <a:cubicBezTo>
                    <a:pt x="10" y="34"/>
                    <a:pt x="10" y="32"/>
                    <a:pt x="10" y="31"/>
                  </a:cubicBezTo>
                  <a:cubicBezTo>
                    <a:pt x="10" y="31"/>
                    <a:pt x="10" y="31"/>
                    <a:pt x="10" y="31"/>
                  </a:cubicBezTo>
                  <a:cubicBezTo>
                    <a:pt x="10" y="30"/>
                    <a:pt x="10" y="30"/>
                    <a:pt x="10" y="29"/>
                  </a:cubicBezTo>
                  <a:cubicBezTo>
                    <a:pt x="10" y="29"/>
                    <a:pt x="10" y="29"/>
                    <a:pt x="10" y="29"/>
                  </a:cubicBezTo>
                  <a:cubicBezTo>
                    <a:pt x="10" y="29"/>
                    <a:pt x="10" y="30"/>
                    <a:pt x="10" y="30"/>
                  </a:cubicBezTo>
                  <a:cubicBezTo>
                    <a:pt x="10" y="30"/>
                    <a:pt x="9" y="30"/>
                    <a:pt x="5" y="31"/>
                  </a:cubicBezTo>
                  <a:cubicBezTo>
                    <a:pt x="4" y="32"/>
                    <a:pt x="9" y="31"/>
                    <a:pt x="8" y="32"/>
                  </a:cubicBezTo>
                  <a:cubicBezTo>
                    <a:pt x="5" y="32"/>
                    <a:pt x="9" y="34"/>
                    <a:pt x="6" y="34"/>
                  </a:cubicBezTo>
                  <a:cubicBezTo>
                    <a:pt x="4" y="33"/>
                    <a:pt x="4" y="33"/>
                    <a:pt x="4" y="33"/>
                  </a:cubicBezTo>
                  <a:cubicBezTo>
                    <a:pt x="4" y="33"/>
                    <a:pt x="5" y="33"/>
                    <a:pt x="5" y="33"/>
                  </a:cubicBezTo>
                  <a:cubicBezTo>
                    <a:pt x="2" y="32"/>
                    <a:pt x="2" y="32"/>
                    <a:pt x="2" y="32"/>
                  </a:cubicBezTo>
                  <a:cubicBezTo>
                    <a:pt x="5" y="34"/>
                    <a:pt x="3" y="35"/>
                    <a:pt x="3" y="35"/>
                  </a:cubicBezTo>
                  <a:cubicBezTo>
                    <a:pt x="3" y="35"/>
                    <a:pt x="3" y="35"/>
                    <a:pt x="3" y="35"/>
                  </a:cubicBezTo>
                  <a:cubicBezTo>
                    <a:pt x="1" y="36"/>
                    <a:pt x="4" y="35"/>
                    <a:pt x="4" y="36"/>
                  </a:cubicBezTo>
                  <a:cubicBezTo>
                    <a:pt x="4" y="36"/>
                    <a:pt x="1" y="36"/>
                    <a:pt x="0" y="37"/>
                  </a:cubicBezTo>
                  <a:cubicBezTo>
                    <a:pt x="1" y="38"/>
                    <a:pt x="3" y="40"/>
                    <a:pt x="2" y="42"/>
                  </a:cubicBezTo>
                  <a:cubicBezTo>
                    <a:pt x="3" y="43"/>
                    <a:pt x="4" y="44"/>
                    <a:pt x="6" y="44"/>
                  </a:cubicBezTo>
                  <a:cubicBezTo>
                    <a:pt x="6" y="44"/>
                    <a:pt x="3" y="45"/>
                    <a:pt x="5" y="45"/>
                  </a:cubicBezTo>
                  <a:cubicBezTo>
                    <a:pt x="4" y="46"/>
                    <a:pt x="3" y="47"/>
                    <a:pt x="3" y="47"/>
                  </a:cubicBezTo>
                  <a:cubicBezTo>
                    <a:pt x="4" y="47"/>
                    <a:pt x="4" y="49"/>
                    <a:pt x="5" y="46"/>
                  </a:cubicBezTo>
                  <a:cubicBezTo>
                    <a:pt x="6" y="48"/>
                    <a:pt x="7" y="49"/>
                    <a:pt x="8" y="49"/>
                  </a:cubicBezTo>
                  <a:cubicBezTo>
                    <a:pt x="8" y="49"/>
                    <a:pt x="6" y="50"/>
                    <a:pt x="6" y="51"/>
                  </a:cubicBezTo>
                  <a:cubicBezTo>
                    <a:pt x="8" y="50"/>
                    <a:pt x="9" y="50"/>
                    <a:pt x="10" y="51"/>
                  </a:cubicBezTo>
                  <a:cubicBezTo>
                    <a:pt x="11" y="50"/>
                    <a:pt x="10" y="50"/>
                    <a:pt x="11" y="48"/>
                  </a:cubicBezTo>
                  <a:cubicBezTo>
                    <a:pt x="12" y="48"/>
                    <a:pt x="12" y="48"/>
                    <a:pt x="13" y="48"/>
                  </a:cubicBezTo>
                  <a:cubicBezTo>
                    <a:pt x="12" y="49"/>
                    <a:pt x="10" y="52"/>
                    <a:pt x="11" y="52"/>
                  </a:cubicBezTo>
                  <a:cubicBezTo>
                    <a:pt x="9" y="55"/>
                    <a:pt x="10" y="51"/>
                    <a:pt x="8" y="54"/>
                  </a:cubicBezTo>
                  <a:cubicBezTo>
                    <a:pt x="7" y="55"/>
                    <a:pt x="5" y="54"/>
                    <a:pt x="6" y="53"/>
                  </a:cubicBezTo>
                  <a:cubicBezTo>
                    <a:pt x="3" y="54"/>
                    <a:pt x="6" y="54"/>
                    <a:pt x="4" y="55"/>
                  </a:cubicBezTo>
                  <a:cubicBezTo>
                    <a:pt x="5" y="56"/>
                    <a:pt x="6" y="55"/>
                    <a:pt x="8" y="55"/>
                  </a:cubicBezTo>
                  <a:cubicBezTo>
                    <a:pt x="8" y="54"/>
                    <a:pt x="8" y="54"/>
                    <a:pt x="9" y="53"/>
                  </a:cubicBezTo>
                  <a:cubicBezTo>
                    <a:pt x="11" y="52"/>
                    <a:pt x="9" y="56"/>
                    <a:pt x="9" y="56"/>
                  </a:cubicBezTo>
                  <a:cubicBezTo>
                    <a:pt x="9" y="56"/>
                    <a:pt x="9" y="56"/>
                    <a:pt x="9" y="56"/>
                  </a:cubicBezTo>
                  <a:cubicBezTo>
                    <a:pt x="9" y="57"/>
                    <a:pt x="10" y="56"/>
                    <a:pt x="11" y="57"/>
                  </a:cubicBezTo>
                  <a:cubicBezTo>
                    <a:pt x="9" y="60"/>
                    <a:pt x="9" y="56"/>
                    <a:pt x="8" y="58"/>
                  </a:cubicBezTo>
                  <a:cubicBezTo>
                    <a:pt x="7" y="60"/>
                    <a:pt x="7" y="60"/>
                    <a:pt x="7" y="60"/>
                  </a:cubicBezTo>
                  <a:cubicBezTo>
                    <a:pt x="8" y="61"/>
                    <a:pt x="9" y="58"/>
                    <a:pt x="10" y="59"/>
                  </a:cubicBezTo>
                  <a:cubicBezTo>
                    <a:pt x="9" y="60"/>
                    <a:pt x="9" y="60"/>
                    <a:pt x="9" y="60"/>
                  </a:cubicBezTo>
                  <a:cubicBezTo>
                    <a:pt x="10" y="60"/>
                    <a:pt x="10" y="60"/>
                    <a:pt x="10" y="60"/>
                  </a:cubicBezTo>
                  <a:cubicBezTo>
                    <a:pt x="11" y="59"/>
                    <a:pt x="11" y="57"/>
                    <a:pt x="11" y="57"/>
                  </a:cubicBezTo>
                  <a:cubicBezTo>
                    <a:pt x="13" y="55"/>
                    <a:pt x="11" y="57"/>
                    <a:pt x="13" y="57"/>
                  </a:cubicBezTo>
                  <a:cubicBezTo>
                    <a:pt x="14" y="56"/>
                    <a:pt x="12" y="57"/>
                    <a:pt x="13" y="56"/>
                  </a:cubicBezTo>
                  <a:cubicBezTo>
                    <a:pt x="14" y="54"/>
                    <a:pt x="14" y="54"/>
                    <a:pt x="15" y="54"/>
                  </a:cubicBezTo>
                  <a:cubicBezTo>
                    <a:pt x="15" y="55"/>
                    <a:pt x="14" y="56"/>
                    <a:pt x="14" y="57"/>
                  </a:cubicBezTo>
                  <a:cubicBezTo>
                    <a:pt x="14" y="58"/>
                    <a:pt x="13" y="57"/>
                    <a:pt x="14" y="57"/>
                  </a:cubicBezTo>
                  <a:cubicBezTo>
                    <a:pt x="12" y="58"/>
                    <a:pt x="12" y="60"/>
                    <a:pt x="11" y="61"/>
                  </a:cubicBezTo>
                  <a:cubicBezTo>
                    <a:pt x="11" y="62"/>
                    <a:pt x="12" y="60"/>
                    <a:pt x="13" y="60"/>
                  </a:cubicBezTo>
                  <a:cubicBezTo>
                    <a:pt x="13" y="60"/>
                    <a:pt x="14" y="58"/>
                    <a:pt x="14" y="58"/>
                  </a:cubicBezTo>
                  <a:cubicBezTo>
                    <a:pt x="17" y="54"/>
                    <a:pt x="13" y="61"/>
                    <a:pt x="15" y="61"/>
                  </a:cubicBezTo>
                  <a:cubicBezTo>
                    <a:pt x="16" y="58"/>
                    <a:pt x="18" y="58"/>
                    <a:pt x="19" y="54"/>
                  </a:cubicBezTo>
                  <a:cubicBezTo>
                    <a:pt x="19" y="54"/>
                    <a:pt x="20" y="53"/>
                    <a:pt x="20" y="54"/>
                  </a:cubicBezTo>
                  <a:cubicBezTo>
                    <a:pt x="19" y="56"/>
                    <a:pt x="20" y="56"/>
                    <a:pt x="18" y="57"/>
                  </a:cubicBezTo>
                  <a:cubicBezTo>
                    <a:pt x="19" y="57"/>
                    <a:pt x="19" y="57"/>
                    <a:pt x="19" y="57"/>
                  </a:cubicBezTo>
                  <a:cubicBezTo>
                    <a:pt x="17" y="59"/>
                    <a:pt x="17" y="59"/>
                    <a:pt x="17" y="59"/>
                  </a:cubicBezTo>
                  <a:cubicBezTo>
                    <a:pt x="17" y="61"/>
                    <a:pt x="17" y="63"/>
                    <a:pt x="17" y="64"/>
                  </a:cubicBezTo>
                  <a:cubicBezTo>
                    <a:pt x="18" y="63"/>
                    <a:pt x="18" y="62"/>
                    <a:pt x="19" y="62"/>
                  </a:cubicBezTo>
                  <a:cubicBezTo>
                    <a:pt x="18" y="62"/>
                    <a:pt x="18" y="63"/>
                    <a:pt x="19" y="64"/>
                  </a:cubicBezTo>
                  <a:cubicBezTo>
                    <a:pt x="18" y="63"/>
                    <a:pt x="20" y="61"/>
                    <a:pt x="20" y="60"/>
                  </a:cubicBezTo>
                  <a:cubicBezTo>
                    <a:pt x="21" y="61"/>
                    <a:pt x="21" y="63"/>
                    <a:pt x="20" y="63"/>
                  </a:cubicBezTo>
                  <a:cubicBezTo>
                    <a:pt x="19" y="65"/>
                    <a:pt x="19" y="65"/>
                    <a:pt x="19" y="65"/>
                  </a:cubicBezTo>
                  <a:cubicBezTo>
                    <a:pt x="20" y="63"/>
                    <a:pt x="19" y="65"/>
                    <a:pt x="20" y="65"/>
                  </a:cubicBezTo>
                  <a:cubicBezTo>
                    <a:pt x="20" y="64"/>
                    <a:pt x="21" y="62"/>
                    <a:pt x="22" y="61"/>
                  </a:cubicBezTo>
                  <a:cubicBezTo>
                    <a:pt x="22" y="61"/>
                    <a:pt x="22" y="62"/>
                    <a:pt x="23" y="62"/>
                  </a:cubicBezTo>
                  <a:cubicBezTo>
                    <a:pt x="21" y="63"/>
                    <a:pt x="21" y="63"/>
                    <a:pt x="21" y="63"/>
                  </a:cubicBezTo>
                  <a:cubicBezTo>
                    <a:pt x="22" y="63"/>
                    <a:pt x="21" y="66"/>
                    <a:pt x="22" y="66"/>
                  </a:cubicBezTo>
                  <a:cubicBezTo>
                    <a:pt x="23" y="64"/>
                    <a:pt x="23" y="64"/>
                    <a:pt x="23" y="64"/>
                  </a:cubicBezTo>
                  <a:cubicBezTo>
                    <a:pt x="22" y="66"/>
                    <a:pt x="22" y="66"/>
                    <a:pt x="22" y="66"/>
                  </a:cubicBezTo>
                  <a:cubicBezTo>
                    <a:pt x="23" y="65"/>
                    <a:pt x="23" y="65"/>
                    <a:pt x="24" y="65"/>
                  </a:cubicBezTo>
                  <a:cubicBezTo>
                    <a:pt x="23" y="66"/>
                    <a:pt x="23" y="66"/>
                    <a:pt x="23" y="66"/>
                  </a:cubicBezTo>
                  <a:cubicBezTo>
                    <a:pt x="24" y="65"/>
                    <a:pt x="25" y="63"/>
                    <a:pt x="25" y="65"/>
                  </a:cubicBezTo>
                  <a:cubicBezTo>
                    <a:pt x="25" y="63"/>
                    <a:pt x="24" y="65"/>
                    <a:pt x="24" y="64"/>
                  </a:cubicBezTo>
                  <a:cubicBezTo>
                    <a:pt x="24" y="62"/>
                    <a:pt x="25" y="62"/>
                    <a:pt x="25" y="62"/>
                  </a:cubicBezTo>
                  <a:cubicBezTo>
                    <a:pt x="25" y="62"/>
                    <a:pt x="25" y="62"/>
                    <a:pt x="25" y="63"/>
                  </a:cubicBezTo>
                  <a:cubicBezTo>
                    <a:pt x="26" y="62"/>
                    <a:pt x="26" y="62"/>
                    <a:pt x="26" y="62"/>
                  </a:cubicBezTo>
                  <a:cubicBezTo>
                    <a:pt x="26" y="63"/>
                    <a:pt x="26" y="64"/>
                    <a:pt x="26" y="65"/>
                  </a:cubicBezTo>
                  <a:cubicBezTo>
                    <a:pt x="27" y="63"/>
                    <a:pt x="27" y="63"/>
                    <a:pt x="27" y="63"/>
                  </a:cubicBezTo>
                  <a:cubicBezTo>
                    <a:pt x="26" y="66"/>
                    <a:pt x="28" y="62"/>
                    <a:pt x="28" y="64"/>
                  </a:cubicBezTo>
                  <a:cubicBezTo>
                    <a:pt x="28" y="65"/>
                    <a:pt x="27" y="66"/>
                    <a:pt x="27" y="67"/>
                  </a:cubicBezTo>
                  <a:cubicBezTo>
                    <a:pt x="28" y="64"/>
                    <a:pt x="29" y="64"/>
                    <a:pt x="30" y="62"/>
                  </a:cubicBezTo>
                  <a:cubicBezTo>
                    <a:pt x="30" y="63"/>
                    <a:pt x="28" y="65"/>
                    <a:pt x="28" y="67"/>
                  </a:cubicBezTo>
                  <a:cubicBezTo>
                    <a:pt x="29" y="65"/>
                    <a:pt x="29" y="69"/>
                    <a:pt x="30" y="66"/>
                  </a:cubicBezTo>
                  <a:cubicBezTo>
                    <a:pt x="30" y="65"/>
                    <a:pt x="31" y="64"/>
                    <a:pt x="31" y="63"/>
                  </a:cubicBezTo>
                  <a:cubicBezTo>
                    <a:pt x="32" y="64"/>
                    <a:pt x="31" y="64"/>
                    <a:pt x="31" y="66"/>
                  </a:cubicBezTo>
                  <a:cubicBezTo>
                    <a:pt x="32" y="65"/>
                    <a:pt x="32" y="63"/>
                    <a:pt x="32" y="62"/>
                  </a:cubicBezTo>
                  <a:cubicBezTo>
                    <a:pt x="32" y="63"/>
                    <a:pt x="33" y="61"/>
                    <a:pt x="34" y="62"/>
                  </a:cubicBezTo>
                  <a:cubicBezTo>
                    <a:pt x="33" y="64"/>
                    <a:pt x="32" y="63"/>
                    <a:pt x="33" y="64"/>
                  </a:cubicBezTo>
                  <a:cubicBezTo>
                    <a:pt x="34" y="65"/>
                    <a:pt x="34" y="60"/>
                    <a:pt x="35" y="60"/>
                  </a:cubicBezTo>
                  <a:cubicBezTo>
                    <a:pt x="35" y="59"/>
                    <a:pt x="36" y="56"/>
                    <a:pt x="36" y="55"/>
                  </a:cubicBezTo>
                  <a:cubicBezTo>
                    <a:pt x="37" y="56"/>
                    <a:pt x="36" y="56"/>
                    <a:pt x="36" y="58"/>
                  </a:cubicBezTo>
                  <a:cubicBezTo>
                    <a:pt x="36" y="58"/>
                    <a:pt x="36" y="58"/>
                    <a:pt x="36" y="58"/>
                  </a:cubicBezTo>
                  <a:cubicBezTo>
                    <a:pt x="36" y="61"/>
                    <a:pt x="34" y="63"/>
                    <a:pt x="34" y="65"/>
                  </a:cubicBezTo>
                  <a:cubicBezTo>
                    <a:pt x="35" y="64"/>
                    <a:pt x="35" y="64"/>
                    <a:pt x="35" y="64"/>
                  </a:cubicBezTo>
                  <a:cubicBezTo>
                    <a:pt x="35" y="65"/>
                    <a:pt x="34" y="66"/>
                    <a:pt x="34" y="67"/>
                  </a:cubicBezTo>
                  <a:cubicBezTo>
                    <a:pt x="35" y="65"/>
                    <a:pt x="36" y="67"/>
                    <a:pt x="36" y="66"/>
                  </a:cubicBezTo>
                  <a:cubicBezTo>
                    <a:pt x="36" y="65"/>
                    <a:pt x="35" y="67"/>
                    <a:pt x="36" y="65"/>
                  </a:cubicBezTo>
                  <a:cubicBezTo>
                    <a:pt x="36" y="65"/>
                    <a:pt x="37" y="62"/>
                    <a:pt x="37" y="63"/>
                  </a:cubicBezTo>
                  <a:cubicBezTo>
                    <a:pt x="37" y="65"/>
                    <a:pt x="37" y="66"/>
                    <a:pt x="37" y="67"/>
                  </a:cubicBezTo>
                  <a:cubicBezTo>
                    <a:pt x="37" y="68"/>
                    <a:pt x="37" y="65"/>
                    <a:pt x="38" y="66"/>
                  </a:cubicBezTo>
                  <a:cubicBezTo>
                    <a:pt x="38" y="67"/>
                    <a:pt x="38" y="67"/>
                    <a:pt x="38" y="67"/>
                  </a:cubicBezTo>
                  <a:cubicBezTo>
                    <a:pt x="40" y="68"/>
                    <a:pt x="42" y="67"/>
                    <a:pt x="45" y="63"/>
                  </a:cubicBezTo>
                  <a:cubicBezTo>
                    <a:pt x="45" y="65"/>
                    <a:pt x="45" y="65"/>
                    <a:pt x="46" y="67"/>
                  </a:cubicBezTo>
                  <a:cubicBezTo>
                    <a:pt x="46" y="66"/>
                    <a:pt x="46" y="65"/>
                    <a:pt x="47" y="65"/>
                  </a:cubicBezTo>
                  <a:cubicBezTo>
                    <a:pt x="47" y="67"/>
                    <a:pt x="47" y="67"/>
                    <a:pt x="47" y="67"/>
                  </a:cubicBezTo>
                  <a:cubicBezTo>
                    <a:pt x="48" y="68"/>
                    <a:pt x="49" y="66"/>
                    <a:pt x="49" y="65"/>
                  </a:cubicBezTo>
                  <a:cubicBezTo>
                    <a:pt x="49" y="66"/>
                    <a:pt x="49" y="66"/>
                    <a:pt x="49" y="66"/>
                  </a:cubicBezTo>
                  <a:cubicBezTo>
                    <a:pt x="50" y="68"/>
                    <a:pt x="50" y="65"/>
                    <a:pt x="50" y="65"/>
                  </a:cubicBezTo>
                  <a:cubicBezTo>
                    <a:pt x="50" y="66"/>
                    <a:pt x="50" y="66"/>
                    <a:pt x="50" y="66"/>
                  </a:cubicBezTo>
                  <a:cubicBezTo>
                    <a:pt x="51" y="65"/>
                    <a:pt x="51" y="65"/>
                    <a:pt x="51" y="65"/>
                  </a:cubicBezTo>
                  <a:cubicBezTo>
                    <a:pt x="51" y="64"/>
                    <a:pt x="52" y="65"/>
                    <a:pt x="52" y="67"/>
                  </a:cubicBezTo>
                  <a:cubicBezTo>
                    <a:pt x="52" y="66"/>
                    <a:pt x="52" y="66"/>
                    <a:pt x="52" y="65"/>
                  </a:cubicBezTo>
                  <a:cubicBezTo>
                    <a:pt x="52" y="67"/>
                    <a:pt x="54" y="67"/>
                    <a:pt x="55" y="66"/>
                  </a:cubicBezTo>
                  <a:cubicBezTo>
                    <a:pt x="54" y="65"/>
                    <a:pt x="54" y="65"/>
                    <a:pt x="54" y="63"/>
                  </a:cubicBezTo>
                  <a:cubicBezTo>
                    <a:pt x="54" y="61"/>
                    <a:pt x="55" y="64"/>
                    <a:pt x="55" y="62"/>
                  </a:cubicBezTo>
                  <a:cubicBezTo>
                    <a:pt x="55" y="63"/>
                    <a:pt x="55" y="64"/>
                    <a:pt x="55" y="65"/>
                  </a:cubicBezTo>
                  <a:cubicBezTo>
                    <a:pt x="56" y="68"/>
                    <a:pt x="58" y="65"/>
                    <a:pt x="59" y="66"/>
                  </a:cubicBezTo>
                  <a:cubicBezTo>
                    <a:pt x="60" y="65"/>
                    <a:pt x="60" y="65"/>
                    <a:pt x="60" y="65"/>
                  </a:cubicBezTo>
                  <a:cubicBezTo>
                    <a:pt x="61" y="67"/>
                    <a:pt x="62" y="64"/>
                    <a:pt x="63" y="65"/>
                  </a:cubicBezTo>
                  <a:cubicBezTo>
                    <a:pt x="63" y="65"/>
                    <a:pt x="63" y="62"/>
                    <a:pt x="64" y="62"/>
                  </a:cubicBezTo>
                  <a:cubicBezTo>
                    <a:pt x="64" y="60"/>
                    <a:pt x="64" y="64"/>
                    <a:pt x="65" y="66"/>
                  </a:cubicBezTo>
                  <a:cubicBezTo>
                    <a:pt x="65" y="65"/>
                    <a:pt x="65" y="64"/>
                    <a:pt x="66" y="64"/>
                  </a:cubicBezTo>
                  <a:cubicBezTo>
                    <a:pt x="66" y="65"/>
                    <a:pt x="66" y="65"/>
                    <a:pt x="66" y="65"/>
                  </a:cubicBezTo>
                  <a:cubicBezTo>
                    <a:pt x="66" y="64"/>
                    <a:pt x="67" y="63"/>
                    <a:pt x="67" y="64"/>
                  </a:cubicBezTo>
                  <a:cubicBezTo>
                    <a:pt x="67" y="64"/>
                    <a:pt x="67" y="64"/>
                    <a:pt x="67" y="64"/>
                  </a:cubicBezTo>
                  <a:cubicBezTo>
                    <a:pt x="67" y="64"/>
                    <a:pt x="68" y="66"/>
                    <a:pt x="68" y="65"/>
                  </a:cubicBezTo>
                  <a:cubicBezTo>
                    <a:pt x="68" y="64"/>
                    <a:pt x="69" y="65"/>
                    <a:pt x="69" y="63"/>
                  </a:cubicBezTo>
                  <a:cubicBezTo>
                    <a:pt x="69" y="64"/>
                    <a:pt x="69" y="64"/>
                    <a:pt x="69" y="64"/>
                  </a:cubicBezTo>
                  <a:cubicBezTo>
                    <a:pt x="69" y="62"/>
                    <a:pt x="69" y="62"/>
                    <a:pt x="69" y="62"/>
                  </a:cubicBezTo>
                  <a:cubicBezTo>
                    <a:pt x="70" y="63"/>
                    <a:pt x="70" y="63"/>
                    <a:pt x="70" y="63"/>
                  </a:cubicBezTo>
                  <a:cubicBezTo>
                    <a:pt x="70" y="65"/>
                    <a:pt x="70" y="65"/>
                    <a:pt x="70" y="65"/>
                  </a:cubicBezTo>
                  <a:cubicBezTo>
                    <a:pt x="71" y="66"/>
                    <a:pt x="70" y="63"/>
                    <a:pt x="70" y="62"/>
                  </a:cubicBezTo>
                  <a:cubicBezTo>
                    <a:pt x="71" y="61"/>
                    <a:pt x="71" y="63"/>
                    <a:pt x="71" y="63"/>
                  </a:cubicBezTo>
                  <a:cubicBezTo>
                    <a:pt x="71" y="64"/>
                    <a:pt x="71" y="63"/>
                    <a:pt x="71" y="63"/>
                  </a:cubicBezTo>
                  <a:cubicBezTo>
                    <a:pt x="70" y="65"/>
                    <a:pt x="71" y="64"/>
                    <a:pt x="71" y="65"/>
                  </a:cubicBezTo>
                  <a:cubicBezTo>
                    <a:pt x="71" y="65"/>
                    <a:pt x="71" y="63"/>
                    <a:pt x="72" y="63"/>
                  </a:cubicBezTo>
                  <a:cubicBezTo>
                    <a:pt x="72" y="63"/>
                    <a:pt x="73" y="63"/>
                    <a:pt x="73" y="65"/>
                  </a:cubicBezTo>
                  <a:cubicBezTo>
                    <a:pt x="73" y="64"/>
                    <a:pt x="73" y="64"/>
                    <a:pt x="73" y="63"/>
                  </a:cubicBezTo>
                  <a:cubicBezTo>
                    <a:pt x="73" y="63"/>
                    <a:pt x="73" y="62"/>
                    <a:pt x="72" y="61"/>
                  </a:cubicBezTo>
                  <a:cubicBezTo>
                    <a:pt x="73" y="61"/>
                    <a:pt x="73" y="61"/>
                    <a:pt x="73" y="61"/>
                  </a:cubicBezTo>
                  <a:cubicBezTo>
                    <a:pt x="73" y="62"/>
                    <a:pt x="73" y="62"/>
                    <a:pt x="73" y="62"/>
                  </a:cubicBezTo>
                  <a:cubicBezTo>
                    <a:pt x="73" y="61"/>
                    <a:pt x="74" y="62"/>
                    <a:pt x="74" y="60"/>
                  </a:cubicBezTo>
                  <a:cubicBezTo>
                    <a:pt x="74" y="62"/>
                    <a:pt x="74" y="62"/>
                    <a:pt x="74" y="62"/>
                  </a:cubicBezTo>
                  <a:cubicBezTo>
                    <a:pt x="74" y="61"/>
                    <a:pt x="75" y="61"/>
                    <a:pt x="75" y="61"/>
                  </a:cubicBezTo>
                  <a:cubicBezTo>
                    <a:pt x="75" y="62"/>
                    <a:pt x="75" y="64"/>
                    <a:pt x="76" y="65"/>
                  </a:cubicBezTo>
                  <a:cubicBezTo>
                    <a:pt x="77" y="63"/>
                    <a:pt x="77" y="63"/>
                    <a:pt x="77" y="63"/>
                  </a:cubicBezTo>
                  <a:cubicBezTo>
                    <a:pt x="77" y="63"/>
                    <a:pt x="77" y="63"/>
                    <a:pt x="77" y="64"/>
                  </a:cubicBezTo>
                  <a:cubicBezTo>
                    <a:pt x="78" y="65"/>
                    <a:pt x="78" y="59"/>
                    <a:pt x="79" y="61"/>
                  </a:cubicBezTo>
                  <a:cubicBezTo>
                    <a:pt x="79" y="63"/>
                    <a:pt x="79" y="63"/>
                    <a:pt x="80" y="64"/>
                  </a:cubicBezTo>
                  <a:cubicBezTo>
                    <a:pt x="80" y="63"/>
                    <a:pt x="80" y="63"/>
                    <a:pt x="80" y="62"/>
                  </a:cubicBezTo>
                  <a:cubicBezTo>
                    <a:pt x="80" y="61"/>
                    <a:pt x="80" y="64"/>
                    <a:pt x="79" y="63"/>
                  </a:cubicBezTo>
                  <a:cubicBezTo>
                    <a:pt x="79" y="61"/>
                    <a:pt x="80" y="62"/>
                    <a:pt x="80" y="61"/>
                  </a:cubicBezTo>
                  <a:cubicBezTo>
                    <a:pt x="81" y="66"/>
                    <a:pt x="83" y="62"/>
                    <a:pt x="84" y="64"/>
                  </a:cubicBezTo>
                  <a:cubicBezTo>
                    <a:pt x="84" y="61"/>
                    <a:pt x="85" y="63"/>
                    <a:pt x="85" y="62"/>
                  </a:cubicBezTo>
                  <a:cubicBezTo>
                    <a:pt x="85" y="65"/>
                    <a:pt x="86" y="62"/>
                    <a:pt x="86" y="63"/>
                  </a:cubicBezTo>
                  <a:cubicBezTo>
                    <a:pt x="86" y="61"/>
                    <a:pt x="86" y="61"/>
                    <a:pt x="86" y="61"/>
                  </a:cubicBezTo>
                  <a:cubicBezTo>
                    <a:pt x="87" y="62"/>
                    <a:pt x="87" y="57"/>
                    <a:pt x="88" y="60"/>
                  </a:cubicBezTo>
                  <a:cubicBezTo>
                    <a:pt x="88" y="60"/>
                    <a:pt x="88" y="61"/>
                    <a:pt x="88" y="62"/>
                  </a:cubicBezTo>
                  <a:cubicBezTo>
                    <a:pt x="89" y="65"/>
                    <a:pt x="89" y="59"/>
                    <a:pt x="90" y="62"/>
                  </a:cubicBezTo>
                  <a:cubicBezTo>
                    <a:pt x="90" y="61"/>
                    <a:pt x="89" y="60"/>
                    <a:pt x="90" y="59"/>
                  </a:cubicBezTo>
                  <a:cubicBezTo>
                    <a:pt x="91" y="60"/>
                    <a:pt x="92" y="61"/>
                    <a:pt x="92" y="62"/>
                  </a:cubicBezTo>
                  <a:cubicBezTo>
                    <a:pt x="92" y="61"/>
                    <a:pt x="92" y="60"/>
                    <a:pt x="92" y="61"/>
                  </a:cubicBezTo>
                  <a:cubicBezTo>
                    <a:pt x="93" y="62"/>
                    <a:pt x="92" y="62"/>
                    <a:pt x="92" y="62"/>
                  </a:cubicBezTo>
                  <a:cubicBezTo>
                    <a:pt x="93" y="63"/>
                    <a:pt x="93" y="61"/>
                    <a:pt x="94" y="60"/>
                  </a:cubicBezTo>
                  <a:cubicBezTo>
                    <a:pt x="94" y="62"/>
                    <a:pt x="95" y="61"/>
                    <a:pt x="96" y="62"/>
                  </a:cubicBezTo>
                  <a:cubicBezTo>
                    <a:pt x="96" y="60"/>
                    <a:pt x="98" y="63"/>
                    <a:pt x="97" y="60"/>
                  </a:cubicBezTo>
                  <a:cubicBezTo>
                    <a:pt x="98" y="61"/>
                    <a:pt x="98" y="61"/>
                    <a:pt x="98" y="61"/>
                  </a:cubicBezTo>
                  <a:cubicBezTo>
                    <a:pt x="98" y="60"/>
                    <a:pt x="98" y="58"/>
                    <a:pt x="98" y="58"/>
                  </a:cubicBezTo>
                  <a:cubicBezTo>
                    <a:pt x="98" y="60"/>
                    <a:pt x="98" y="60"/>
                    <a:pt x="98" y="60"/>
                  </a:cubicBezTo>
                  <a:cubicBezTo>
                    <a:pt x="99" y="62"/>
                    <a:pt x="99" y="60"/>
                    <a:pt x="100" y="61"/>
                  </a:cubicBezTo>
                  <a:cubicBezTo>
                    <a:pt x="99" y="59"/>
                    <a:pt x="100" y="61"/>
                    <a:pt x="100" y="60"/>
                  </a:cubicBezTo>
                  <a:cubicBezTo>
                    <a:pt x="100" y="59"/>
                    <a:pt x="100" y="59"/>
                    <a:pt x="100" y="59"/>
                  </a:cubicBezTo>
                  <a:cubicBezTo>
                    <a:pt x="101" y="58"/>
                    <a:pt x="100" y="58"/>
                    <a:pt x="101" y="57"/>
                  </a:cubicBezTo>
                  <a:cubicBezTo>
                    <a:pt x="101" y="57"/>
                    <a:pt x="101" y="60"/>
                    <a:pt x="101" y="59"/>
                  </a:cubicBezTo>
                  <a:cubicBezTo>
                    <a:pt x="102" y="60"/>
                    <a:pt x="102" y="60"/>
                    <a:pt x="102" y="59"/>
                  </a:cubicBezTo>
                  <a:cubicBezTo>
                    <a:pt x="102" y="59"/>
                    <a:pt x="102" y="59"/>
                    <a:pt x="102" y="59"/>
                  </a:cubicBezTo>
                  <a:cubicBezTo>
                    <a:pt x="102" y="59"/>
                    <a:pt x="102" y="59"/>
                    <a:pt x="102" y="59"/>
                  </a:cubicBezTo>
                  <a:cubicBezTo>
                    <a:pt x="103" y="59"/>
                    <a:pt x="103" y="59"/>
                    <a:pt x="103" y="59"/>
                  </a:cubicBezTo>
                  <a:cubicBezTo>
                    <a:pt x="103" y="59"/>
                    <a:pt x="103" y="59"/>
                    <a:pt x="103" y="59"/>
                  </a:cubicBezTo>
                  <a:cubicBezTo>
                    <a:pt x="103" y="59"/>
                    <a:pt x="103" y="59"/>
                    <a:pt x="102" y="59"/>
                  </a:cubicBezTo>
                  <a:cubicBezTo>
                    <a:pt x="103" y="59"/>
                    <a:pt x="103" y="59"/>
                    <a:pt x="103" y="59"/>
                  </a:cubicBezTo>
                  <a:cubicBezTo>
                    <a:pt x="103" y="59"/>
                    <a:pt x="103" y="59"/>
                    <a:pt x="103" y="59"/>
                  </a:cubicBezTo>
                  <a:cubicBezTo>
                    <a:pt x="103" y="59"/>
                    <a:pt x="103" y="59"/>
                    <a:pt x="103" y="60"/>
                  </a:cubicBezTo>
                  <a:cubicBezTo>
                    <a:pt x="104" y="61"/>
                    <a:pt x="104" y="61"/>
                    <a:pt x="104" y="61"/>
                  </a:cubicBezTo>
                  <a:cubicBezTo>
                    <a:pt x="104" y="61"/>
                    <a:pt x="104" y="59"/>
                    <a:pt x="104" y="59"/>
                  </a:cubicBezTo>
                  <a:cubicBezTo>
                    <a:pt x="106" y="60"/>
                    <a:pt x="108" y="58"/>
                    <a:pt x="108" y="57"/>
                  </a:cubicBezTo>
                  <a:cubicBezTo>
                    <a:pt x="108" y="57"/>
                    <a:pt x="108" y="58"/>
                    <a:pt x="108" y="58"/>
                  </a:cubicBezTo>
                  <a:cubicBezTo>
                    <a:pt x="108" y="57"/>
                    <a:pt x="108" y="56"/>
                    <a:pt x="109" y="57"/>
                  </a:cubicBezTo>
                  <a:cubicBezTo>
                    <a:pt x="109" y="56"/>
                    <a:pt x="109" y="58"/>
                    <a:pt x="110" y="58"/>
                  </a:cubicBezTo>
                  <a:cubicBezTo>
                    <a:pt x="110" y="58"/>
                    <a:pt x="110" y="56"/>
                    <a:pt x="109" y="56"/>
                  </a:cubicBezTo>
                  <a:cubicBezTo>
                    <a:pt x="111" y="59"/>
                    <a:pt x="111" y="55"/>
                    <a:pt x="113" y="56"/>
                  </a:cubicBezTo>
                  <a:cubicBezTo>
                    <a:pt x="113" y="56"/>
                    <a:pt x="113" y="57"/>
                    <a:pt x="113" y="57"/>
                  </a:cubicBezTo>
                  <a:cubicBezTo>
                    <a:pt x="114" y="56"/>
                    <a:pt x="114" y="55"/>
                    <a:pt x="115" y="53"/>
                  </a:cubicBezTo>
                  <a:cubicBezTo>
                    <a:pt x="115" y="55"/>
                    <a:pt x="115" y="55"/>
                    <a:pt x="115" y="55"/>
                  </a:cubicBezTo>
                  <a:cubicBezTo>
                    <a:pt x="115" y="55"/>
                    <a:pt x="116" y="55"/>
                    <a:pt x="116" y="54"/>
                  </a:cubicBezTo>
                  <a:cubicBezTo>
                    <a:pt x="115" y="52"/>
                    <a:pt x="116" y="51"/>
                    <a:pt x="116" y="51"/>
                  </a:cubicBezTo>
                  <a:cubicBezTo>
                    <a:pt x="116" y="51"/>
                    <a:pt x="116" y="51"/>
                    <a:pt x="116" y="51"/>
                  </a:cubicBezTo>
                  <a:cubicBezTo>
                    <a:pt x="117" y="50"/>
                    <a:pt x="117" y="50"/>
                    <a:pt x="117" y="50"/>
                  </a:cubicBezTo>
                  <a:cubicBezTo>
                    <a:pt x="118" y="51"/>
                    <a:pt x="117" y="51"/>
                    <a:pt x="117" y="52"/>
                  </a:cubicBezTo>
                  <a:cubicBezTo>
                    <a:pt x="118" y="54"/>
                    <a:pt x="119" y="53"/>
                    <a:pt x="119" y="53"/>
                  </a:cubicBezTo>
                  <a:cubicBezTo>
                    <a:pt x="119" y="51"/>
                    <a:pt x="119" y="51"/>
                    <a:pt x="119" y="51"/>
                  </a:cubicBezTo>
                  <a:cubicBezTo>
                    <a:pt x="120" y="51"/>
                    <a:pt x="120" y="53"/>
                    <a:pt x="120" y="53"/>
                  </a:cubicBezTo>
                  <a:cubicBezTo>
                    <a:pt x="120" y="47"/>
                    <a:pt x="120" y="47"/>
                    <a:pt x="120" y="47"/>
                  </a:cubicBezTo>
                  <a:cubicBezTo>
                    <a:pt x="120" y="48"/>
                    <a:pt x="121" y="50"/>
                    <a:pt x="121" y="51"/>
                  </a:cubicBezTo>
                  <a:cubicBezTo>
                    <a:pt x="122" y="50"/>
                    <a:pt x="122" y="47"/>
                    <a:pt x="122" y="45"/>
                  </a:cubicBezTo>
                  <a:cubicBezTo>
                    <a:pt x="122" y="46"/>
                    <a:pt x="123" y="44"/>
                    <a:pt x="123" y="44"/>
                  </a:cubicBezTo>
                  <a:cubicBezTo>
                    <a:pt x="124" y="45"/>
                    <a:pt x="123" y="44"/>
                    <a:pt x="123" y="45"/>
                  </a:cubicBezTo>
                  <a:cubicBezTo>
                    <a:pt x="124" y="47"/>
                    <a:pt x="124" y="47"/>
                    <a:pt x="124" y="47"/>
                  </a:cubicBezTo>
                  <a:cubicBezTo>
                    <a:pt x="123" y="47"/>
                    <a:pt x="125" y="49"/>
                    <a:pt x="125" y="50"/>
                  </a:cubicBezTo>
                  <a:cubicBezTo>
                    <a:pt x="125" y="49"/>
                    <a:pt x="126" y="49"/>
                    <a:pt x="127" y="50"/>
                  </a:cubicBezTo>
                  <a:cubicBezTo>
                    <a:pt x="126" y="47"/>
                    <a:pt x="128" y="48"/>
                    <a:pt x="127" y="45"/>
                  </a:cubicBezTo>
                  <a:cubicBezTo>
                    <a:pt x="128" y="45"/>
                    <a:pt x="128" y="47"/>
                    <a:pt x="129" y="48"/>
                  </a:cubicBezTo>
                  <a:cubicBezTo>
                    <a:pt x="129" y="46"/>
                    <a:pt x="131" y="47"/>
                    <a:pt x="131" y="46"/>
                  </a:cubicBezTo>
                  <a:cubicBezTo>
                    <a:pt x="131" y="47"/>
                    <a:pt x="131" y="47"/>
                    <a:pt x="131" y="47"/>
                  </a:cubicBezTo>
                  <a:cubicBezTo>
                    <a:pt x="132" y="46"/>
                    <a:pt x="134" y="46"/>
                    <a:pt x="133" y="43"/>
                  </a:cubicBezTo>
                  <a:cubicBezTo>
                    <a:pt x="134" y="45"/>
                    <a:pt x="134" y="45"/>
                    <a:pt x="134" y="45"/>
                  </a:cubicBezTo>
                  <a:cubicBezTo>
                    <a:pt x="135" y="45"/>
                    <a:pt x="133" y="42"/>
                    <a:pt x="134" y="43"/>
                  </a:cubicBezTo>
                  <a:cubicBezTo>
                    <a:pt x="135" y="44"/>
                    <a:pt x="135" y="44"/>
                    <a:pt x="135" y="44"/>
                  </a:cubicBezTo>
                  <a:cubicBezTo>
                    <a:pt x="135" y="43"/>
                    <a:pt x="136" y="45"/>
                    <a:pt x="136" y="43"/>
                  </a:cubicBezTo>
                  <a:cubicBezTo>
                    <a:pt x="136" y="44"/>
                    <a:pt x="136" y="44"/>
                    <a:pt x="136" y="44"/>
                  </a:cubicBezTo>
                  <a:cubicBezTo>
                    <a:pt x="137" y="43"/>
                    <a:pt x="138" y="43"/>
                    <a:pt x="137" y="41"/>
                  </a:cubicBezTo>
                  <a:cubicBezTo>
                    <a:pt x="138" y="43"/>
                    <a:pt x="138" y="43"/>
                    <a:pt x="138" y="43"/>
                  </a:cubicBezTo>
                  <a:cubicBezTo>
                    <a:pt x="139" y="44"/>
                    <a:pt x="138" y="41"/>
                    <a:pt x="139" y="41"/>
                  </a:cubicBezTo>
                  <a:cubicBezTo>
                    <a:pt x="139" y="42"/>
                    <a:pt x="140" y="42"/>
                    <a:pt x="139" y="42"/>
                  </a:cubicBezTo>
                  <a:cubicBezTo>
                    <a:pt x="139" y="41"/>
                    <a:pt x="140" y="41"/>
                    <a:pt x="140" y="40"/>
                  </a:cubicBezTo>
                  <a:cubicBezTo>
                    <a:pt x="142" y="42"/>
                    <a:pt x="142" y="42"/>
                    <a:pt x="142" y="42"/>
                  </a:cubicBezTo>
                  <a:cubicBezTo>
                    <a:pt x="145" y="41"/>
                    <a:pt x="148" y="39"/>
                    <a:pt x="150" y="36"/>
                  </a:cubicBezTo>
                  <a:cubicBezTo>
                    <a:pt x="152" y="38"/>
                    <a:pt x="150" y="38"/>
                    <a:pt x="151" y="39"/>
                  </a:cubicBezTo>
                  <a:cubicBezTo>
                    <a:pt x="150" y="37"/>
                    <a:pt x="151" y="38"/>
                    <a:pt x="152" y="37"/>
                  </a:cubicBezTo>
                  <a:cubicBezTo>
                    <a:pt x="152" y="37"/>
                    <a:pt x="152" y="37"/>
                    <a:pt x="152" y="37"/>
                  </a:cubicBezTo>
                  <a:cubicBezTo>
                    <a:pt x="152" y="37"/>
                    <a:pt x="153" y="38"/>
                    <a:pt x="153" y="37"/>
                  </a:cubicBezTo>
                  <a:cubicBezTo>
                    <a:pt x="153" y="37"/>
                    <a:pt x="153" y="37"/>
                    <a:pt x="153" y="37"/>
                  </a:cubicBezTo>
                  <a:cubicBezTo>
                    <a:pt x="153" y="35"/>
                    <a:pt x="155" y="38"/>
                    <a:pt x="154" y="36"/>
                  </a:cubicBezTo>
                  <a:cubicBezTo>
                    <a:pt x="155" y="37"/>
                    <a:pt x="155" y="37"/>
                    <a:pt x="155" y="37"/>
                  </a:cubicBezTo>
                  <a:cubicBezTo>
                    <a:pt x="154" y="35"/>
                    <a:pt x="156" y="37"/>
                    <a:pt x="156" y="35"/>
                  </a:cubicBezTo>
                  <a:cubicBezTo>
                    <a:pt x="156" y="36"/>
                    <a:pt x="156" y="36"/>
                    <a:pt x="156" y="36"/>
                  </a:cubicBezTo>
                  <a:cubicBezTo>
                    <a:pt x="157" y="36"/>
                    <a:pt x="156" y="32"/>
                    <a:pt x="157" y="34"/>
                  </a:cubicBezTo>
                  <a:cubicBezTo>
                    <a:pt x="157" y="33"/>
                    <a:pt x="158" y="32"/>
                    <a:pt x="157" y="31"/>
                  </a:cubicBezTo>
                  <a:cubicBezTo>
                    <a:pt x="158" y="33"/>
                    <a:pt x="158" y="33"/>
                    <a:pt x="158" y="33"/>
                  </a:cubicBezTo>
                  <a:cubicBezTo>
                    <a:pt x="160" y="30"/>
                    <a:pt x="163" y="29"/>
                    <a:pt x="162" y="26"/>
                  </a:cubicBezTo>
                  <a:cubicBezTo>
                    <a:pt x="163" y="27"/>
                    <a:pt x="163" y="27"/>
                    <a:pt x="163" y="27"/>
                  </a:cubicBezTo>
                  <a:cubicBezTo>
                    <a:pt x="163" y="24"/>
                    <a:pt x="167" y="27"/>
                    <a:pt x="165" y="23"/>
                  </a:cubicBezTo>
                  <a:cubicBezTo>
                    <a:pt x="164" y="21"/>
                    <a:pt x="164" y="21"/>
                    <a:pt x="164" y="21"/>
                  </a:cubicBezTo>
                  <a:cubicBezTo>
                    <a:pt x="166" y="23"/>
                    <a:pt x="166" y="23"/>
                    <a:pt x="166" y="23"/>
                  </a:cubicBezTo>
                  <a:cubicBezTo>
                    <a:pt x="165" y="21"/>
                    <a:pt x="167" y="21"/>
                    <a:pt x="166" y="20"/>
                  </a:cubicBezTo>
                  <a:cubicBezTo>
                    <a:pt x="166" y="21"/>
                    <a:pt x="166" y="21"/>
                    <a:pt x="167" y="21"/>
                  </a:cubicBezTo>
                  <a:cubicBezTo>
                    <a:pt x="167" y="21"/>
                    <a:pt x="166" y="19"/>
                    <a:pt x="167" y="19"/>
                  </a:cubicBezTo>
                  <a:cubicBezTo>
                    <a:pt x="167" y="20"/>
                    <a:pt x="167" y="20"/>
                    <a:pt x="167" y="20"/>
                  </a:cubicBezTo>
                  <a:cubicBezTo>
                    <a:pt x="171" y="20"/>
                    <a:pt x="176" y="17"/>
                    <a:pt x="174" y="13"/>
                  </a:cubicBezTo>
                  <a:cubicBezTo>
                    <a:pt x="174" y="12"/>
                    <a:pt x="177" y="14"/>
                    <a:pt x="177" y="14"/>
                  </a:cubicBezTo>
                  <a:cubicBezTo>
                    <a:pt x="175" y="10"/>
                    <a:pt x="181" y="9"/>
                    <a:pt x="177" y="5"/>
                  </a:cubicBezTo>
                  <a:close/>
                  <a:moveTo>
                    <a:pt x="10" y="32"/>
                  </a:moveTo>
                  <a:cubicBezTo>
                    <a:pt x="10" y="32"/>
                    <a:pt x="10" y="32"/>
                    <a:pt x="10" y="31"/>
                  </a:cubicBezTo>
                  <a:cubicBezTo>
                    <a:pt x="10" y="32"/>
                    <a:pt x="10" y="32"/>
                    <a:pt x="10" y="32"/>
                  </a:cubicBezTo>
                  <a:close/>
                  <a:moveTo>
                    <a:pt x="6" y="35"/>
                  </a:moveTo>
                  <a:cubicBezTo>
                    <a:pt x="6" y="35"/>
                    <a:pt x="6" y="35"/>
                    <a:pt x="5" y="35"/>
                  </a:cubicBezTo>
                  <a:cubicBezTo>
                    <a:pt x="6" y="34"/>
                    <a:pt x="6" y="34"/>
                    <a:pt x="6" y="34"/>
                  </a:cubicBezTo>
                  <a:cubicBezTo>
                    <a:pt x="6" y="34"/>
                    <a:pt x="6" y="35"/>
                    <a:pt x="6" y="35"/>
                  </a:cubicBezTo>
                  <a:close/>
                  <a:moveTo>
                    <a:pt x="10" y="35"/>
                  </a:moveTo>
                  <a:cubicBezTo>
                    <a:pt x="10" y="35"/>
                    <a:pt x="10" y="35"/>
                    <a:pt x="10" y="35"/>
                  </a:cubicBezTo>
                  <a:cubicBezTo>
                    <a:pt x="10" y="35"/>
                    <a:pt x="10" y="35"/>
                    <a:pt x="10" y="35"/>
                  </a:cubicBezTo>
                  <a:close/>
                  <a:moveTo>
                    <a:pt x="9" y="32"/>
                  </a:moveTo>
                  <a:cubicBezTo>
                    <a:pt x="9" y="33"/>
                    <a:pt x="8" y="33"/>
                    <a:pt x="8" y="33"/>
                  </a:cubicBezTo>
                  <a:cubicBezTo>
                    <a:pt x="9" y="31"/>
                    <a:pt x="10" y="31"/>
                    <a:pt x="10" y="32"/>
                  </a:cubicBezTo>
                  <a:cubicBezTo>
                    <a:pt x="9" y="33"/>
                    <a:pt x="9" y="34"/>
                    <a:pt x="9" y="34"/>
                  </a:cubicBezTo>
                  <a:cubicBezTo>
                    <a:pt x="8" y="34"/>
                    <a:pt x="8" y="34"/>
                    <a:pt x="8" y="34"/>
                  </a:cubicBezTo>
                  <a:cubicBezTo>
                    <a:pt x="8" y="34"/>
                    <a:pt x="9" y="34"/>
                    <a:pt x="9" y="32"/>
                  </a:cubicBezTo>
                  <a:close/>
                  <a:moveTo>
                    <a:pt x="7" y="35"/>
                  </a:moveTo>
                  <a:cubicBezTo>
                    <a:pt x="7" y="35"/>
                    <a:pt x="7" y="34"/>
                    <a:pt x="7" y="34"/>
                  </a:cubicBezTo>
                  <a:cubicBezTo>
                    <a:pt x="7" y="34"/>
                    <a:pt x="7" y="34"/>
                    <a:pt x="7" y="35"/>
                  </a:cubicBezTo>
                  <a:cubicBezTo>
                    <a:pt x="7" y="35"/>
                    <a:pt x="7" y="35"/>
                    <a:pt x="7" y="35"/>
                  </a:cubicBezTo>
                  <a:close/>
                  <a:moveTo>
                    <a:pt x="7" y="35"/>
                  </a:moveTo>
                  <a:cubicBezTo>
                    <a:pt x="7" y="35"/>
                    <a:pt x="7" y="35"/>
                    <a:pt x="7" y="35"/>
                  </a:cubicBezTo>
                  <a:cubicBezTo>
                    <a:pt x="7" y="35"/>
                    <a:pt x="7" y="35"/>
                    <a:pt x="7" y="35"/>
                  </a:cubicBezTo>
                  <a:cubicBezTo>
                    <a:pt x="7" y="35"/>
                    <a:pt x="7" y="35"/>
                    <a:pt x="7" y="35"/>
                  </a:cubicBezTo>
                  <a:cubicBezTo>
                    <a:pt x="8" y="35"/>
                    <a:pt x="8" y="35"/>
                    <a:pt x="8" y="35"/>
                  </a:cubicBezTo>
                  <a:cubicBezTo>
                    <a:pt x="8" y="35"/>
                    <a:pt x="8" y="35"/>
                    <a:pt x="8" y="36"/>
                  </a:cubicBezTo>
                  <a:cubicBezTo>
                    <a:pt x="8" y="36"/>
                    <a:pt x="9" y="35"/>
                    <a:pt x="9" y="35"/>
                  </a:cubicBezTo>
                  <a:cubicBezTo>
                    <a:pt x="9" y="35"/>
                    <a:pt x="10" y="36"/>
                    <a:pt x="10" y="36"/>
                  </a:cubicBezTo>
                  <a:cubicBezTo>
                    <a:pt x="10" y="36"/>
                    <a:pt x="10" y="36"/>
                    <a:pt x="10" y="36"/>
                  </a:cubicBezTo>
                  <a:cubicBezTo>
                    <a:pt x="9" y="36"/>
                    <a:pt x="8" y="36"/>
                    <a:pt x="7" y="35"/>
                  </a:cubicBezTo>
                  <a:close/>
                  <a:moveTo>
                    <a:pt x="9" y="36"/>
                  </a:moveTo>
                  <a:cubicBezTo>
                    <a:pt x="10" y="36"/>
                    <a:pt x="10" y="36"/>
                    <a:pt x="10" y="36"/>
                  </a:cubicBezTo>
                  <a:cubicBezTo>
                    <a:pt x="10" y="36"/>
                    <a:pt x="10" y="36"/>
                    <a:pt x="10" y="37"/>
                  </a:cubicBezTo>
                  <a:cubicBezTo>
                    <a:pt x="10" y="36"/>
                    <a:pt x="9" y="36"/>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 name="Freeform 435"/>
            <p:cNvSpPr/>
            <p:nvPr/>
          </p:nvSpPr>
          <p:spPr bwMode="auto">
            <a:xfrm>
              <a:off x="3712" y="2809"/>
              <a:ext cx="4" cy="2"/>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2"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 name="Freeform 436"/>
            <p:cNvSpPr>
              <a:spLocks noEditPoints="1"/>
            </p:cNvSpPr>
            <p:nvPr/>
          </p:nvSpPr>
          <p:spPr bwMode="auto">
            <a:xfrm>
              <a:off x="3434" y="1624"/>
              <a:ext cx="862" cy="1213"/>
            </a:xfrm>
            <a:custGeom>
              <a:avLst/>
              <a:gdLst>
                <a:gd name="T0" fmla="*/ 172 w 406"/>
                <a:gd name="T1" fmla="*/ 570 h 572"/>
                <a:gd name="T2" fmla="*/ 205 w 406"/>
                <a:gd name="T3" fmla="*/ 568 h 572"/>
                <a:gd name="T4" fmla="*/ 239 w 406"/>
                <a:gd name="T5" fmla="*/ 564 h 572"/>
                <a:gd name="T6" fmla="*/ 281 w 406"/>
                <a:gd name="T7" fmla="*/ 547 h 572"/>
                <a:gd name="T8" fmla="*/ 300 w 406"/>
                <a:gd name="T9" fmla="*/ 522 h 572"/>
                <a:gd name="T10" fmla="*/ 204 w 406"/>
                <a:gd name="T11" fmla="*/ 395 h 572"/>
                <a:gd name="T12" fmla="*/ 207 w 406"/>
                <a:gd name="T13" fmla="*/ 339 h 572"/>
                <a:gd name="T14" fmla="*/ 214 w 406"/>
                <a:gd name="T15" fmla="*/ 279 h 572"/>
                <a:gd name="T16" fmla="*/ 177 w 406"/>
                <a:gd name="T17" fmla="*/ 304 h 572"/>
                <a:gd name="T18" fmla="*/ 184 w 406"/>
                <a:gd name="T19" fmla="*/ 298 h 572"/>
                <a:gd name="T20" fmla="*/ 197 w 406"/>
                <a:gd name="T21" fmla="*/ 321 h 572"/>
                <a:gd name="T22" fmla="*/ 186 w 406"/>
                <a:gd name="T23" fmla="*/ 337 h 572"/>
                <a:gd name="T24" fmla="*/ 190 w 406"/>
                <a:gd name="T25" fmla="*/ 347 h 572"/>
                <a:gd name="T26" fmla="*/ 189 w 406"/>
                <a:gd name="T27" fmla="*/ 365 h 572"/>
                <a:gd name="T28" fmla="*/ 189 w 406"/>
                <a:gd name="T29" fmla="*/ 382 h 572"/>
                <a:gd name="T30" fmla="*/ 194 w 406"/>
                <a:gd name="T31" fmla="*/ 401 h 572"/>
                <a:gd name="T32" fmla="*/ 198 w 406"/>
                <a:gd name="T33" fmla="*/ 426 h 572"/>
                <a:gd name="T34" fmla="*/ 92 w 406"/>
                <a:gd name="T35" fmla="*/ 277 h 572"/>
                <a:gd name="T36" fmla="*/ 68 w 406"/>
                <a:gd name="T37" fmla="*/ 218 h 572"/>
                <a:gd name="T38" fmla="*/ 189 w 406"/>
                <a:gd name="T39" fmla="*/ 198 h 572"/>
                <a:gd name="T40" fmla="*/ 299 w 406"/>
                <a:gd name="T41" fmla="*/ 279 h 572"/>
                <a:gd name="T42" fmla="*/ 240 w 406"/>
                <a:gd name="T43" fmla="*/ 425 h 572"/>
                <a:gd name="T44" fmla="*/ 250 w 406"/>
                <a:gd name="T45" fmla="*/ 401 h 572"/>
                <a:gd name="T46" fmla="*/ 257 w 406"/>
                <a:gd name="T47" fmla="*/ 380 h 572"/>
                <a:gd name="T48" fmla="*/ 262 w 406"/>
                <a:gd name="T49" fmla="*/ 342 h 572"/>
                <a:gd name="T50" fmla="*/ 279 w 406"/>
                <a:gd name="T51" fmla="*/ 305 h 572"/>
                <a:gd name="T52" fmla="*/ 323 w 406"/>
                <a:gd name="T53" fmla="*/ 287 h 572"/>
                <a:gd name="T54" fmla="*/ 345 w 406"/>
                <a:gd name="T55" fmla="*/ 231 h 572"/>
                <a:gd name="T56" fmla="*/ 313 w 406"/>
                <a:gd name="T57" fmla="*/ 163 h 572"/>
                <a:gd name="T58" fmla="*/ 199 w 406"/>
                <a:gd name="T59" fmla="*/ 120 h 572"/>
                <a:gd name="T60" fmla="*/ 99 w 406"/>
                <a:gd name="T61" fmla="*/ 189 h 572"/>
                <a:gd name="T62" fmla="*/ 67 w 406"/>
                <a:gd name="T63" fmla="*/ 156 h 572"/>
                <a:gd name="T64" fmla="*/ 18 w 406"/>
                <a:gd name="T65" fmla="*/ 247 h 572"/>
                <a:gd name="T66" fmla="*/ 17 w 406"/>
                <a:gd name="T67" fmla="*/ 216 h 572"/>
                <a:gd name="T68" fmla="*/ 18 w 406"/>
                <a:gd name="T69" fmla="*/ 212 h 572"/>
                <a:gd name="T70" fmla="*/ 18 w 406"/>
                <a:gd name="T71" fmla="*/ 213 h 572"/>
                <a:gd name="T72" fmla="*/ 20 w 406"/>
                <a:gd name="T73" fmla="*/ 216 h 572"/>
                <a:gd name="T74" fmla="*/ 36 w 406"/>
                <a:gd name="T75" fmla="*/ 256 h 572"/>
                <a:gd name="T76" fmla="*/ 80 w 406"/>
                <a:gd name="T77" fmla="*/ 293 h 572"/>
                <a:gd name="T78" fmla="*/ 143 w 406"/>
                <a:gd name="T79" fmla="*/ 304 h 572"/>
                <a:gd name="T80" fmla="*/ 162 w 406"/>
                <a:gd name="T81" fmla="*/ 375 h 572"/>
                <a:gd name="T82" fmla="*/ 177 w 406"/>
                <a:gd name="T83" fmla="*/ 504 h 572"/>
                <a:gd name="T84" fmla="*/ 192 w 406"/>
                <a:gd name="T85" fmla="*/ 530 h 572"/>
                <a:gd name="T86" fmla="*/ 191 w 406"/>
                <a:gd name="T87" fmla="*/ 504 h 572"/>
                <a:gd name="T88" fmla="*/ 192 w 406"/>
                <a:gd name="T89" fmla="*/ 486 h 572"/>
                <a:gd name="T90" fmla="*/ 194 w 406"/>
                <a:gd name="T91" fmla="*/ 451 h 572"/>
                <a:gd name="T92" fmla="*/ 220 w 406"/>
                <a:gd name="T93" fmla="*/ 447 h 572"/>
                <a:gd name="T94" fmla="*/ 240 w 406"/>
                <a:gd name="T95" fmla="*/ 469 h 572"/>
                <a:gd name="T96" fmla="*/ 247 w 406"/>
                <a:gd name="T97" fmla="*/ 543 h 572"/>
                <a:gd name="T98" fmla="*/ 146 w 406"/>
                <a:gd name="T99" fmla="*/ 545 h 572"/>
                <a:gd name="T100" fmla="*/ 137 w 406"/>
                <a:gd name="T101" fmla="*/ 524 h 572"/>
                <a:gd name="T102" fmla="*/ 130 w 406"/>
                <a:gd name="T103" fmla="*/ 553 h 572"/>
                <a:gd name="T104" fmla="*/ 193 w 406"/>
                <a:gd name="T105" fmla="*/ 309 h 572"/>
                <a:gd name="T106" fmla="*/ 196 w 406"/>
                <a:gd name="T107" fmla="*/ 303 h 572"/>
                <a:gd name="T108" fmla="*/ 209 w 406"/>
                <a:gd name="T109" fmla="*/ 295 h 572"/>
                <a:gd name="T110" fmla="*/ 218 w 406"/>
                <a:gd name="T111" fmla="*/ 301 h 572"/>
                <a:gd name="T112" fmla="*/ 221 w 406"/>
                <a:gd name="T113" fmla="*/ 307 h 572"/>
                <a:gd name="T114" fmla="*/ 211 w 406"/>
                <a:gd name="T115" fmla="*/ 310 h 572"/>
                <a:gd name="T116" fmla="*/ 222 w 406"/>
                <a:gd name="T117" fmla="*/ 307 h 572"/>
                <a:gd name="T118" fmla="*/ 191 w 406"/>
                <a:gd name="T119" fmla="*/ 185 h 572"/>
                <a:gd name="T120" fmla="*/ 63 w 406"/>
                <a:gd name="T121" fmla="*/ 186 h 572"/>
                <a:gd name="T122" fmla="*/ 22 w 406"/>
                <a:gd name="T123" fmla="*/ 21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 h="572">
                  <a:moveTo>
                    <a:pt x="135" y="564"/>
                  </a:moveTo>
                  <a:cubicBezTo>
                    <a:pt x="136" y="564"/>
                    <a:pt x="137" y="565"/>
                    <a:pt x="137" y="564"/>
                  </a:cubicBezTo>
                  <a:cubicBezTo>
                    <a:pt x="137" y="565"/>
                    <a:pt x="137" y="565"/>
                    <a:pt x="137" y="565"/>
                  </a:cubicBezTo>
                  <a:cubicBezTo>
                    <a:pt x="138" y="565"/>
                    <a:pt x="140" y="563"/>
                    <a:pt x="139" y="566"/>
                  </a:cubicBezTo>
                  <a:cubicBezTo>
                    <a:pt x="140" y="563"/>
                    <a:pt x="139" y="565"/>
                    <a:pt x="138" y="564"/>
                  </a:cubicBezTo>
                  <a:cubicBezTo>
                    <a:pt x="139" y="562"/>
                    <a:pt x="140" y="563"/>
                    <a:pt x="141" y="562"/>
                  </a:cubicBezTo>
                  <a:cubicBezTo>
                    <a:pt x="139" y="565"/>
                    <a:pt x="142" y="563"/>
                    <a:pt x="142" y="564"/>
                  </a:cubicBezTo>
                  <a:cubicBezTo>
                    <a:pt x="142" y="565"/>
                    <a:pt x="142" y="565"/>
                    <a:pt x="142" y="566"/>
                  </a:cubicBezTo>
                  <a:cubicBezTo>
                    <a:pt x="143" y="564"/>
                    <a:pt x="143" y="564"/>
                    <a:pt x="143" y="564"/>
                  </a:cubicBezTo>
                  <a:cubicBezTo>
                    <a:pt x="142" y="568"/>
                    <a:pt x="145" y="564"/>
                    <a:pt x="145" y="566"/>
                  </a:cubicBezTo>
                  <a:cubicBezTo>
                    <a:pt x="144" y="566"/>
                    <a:pt x="144" y="568"/>
                    <a:pt x="144" y="569"/>
                  </a:cubicBezTo>
                  <a:cubicBezTo>
                    <a:pt x="144" y="566"/>
                    <a:pt x="146" y="566"/>
                    <a:pt x="147" y="564"/>
                  </a:cubicBezTo>
                  <a:cubicBezTo>
                    <a:pt x="148" y="565"/>
                    <a:pt x="145" y="567"/>
                    <a:pt x="145" y="569"/>
                  </a:cubicBezTo>
                  <a:cubicBezTo>
                    <a:pt x="146" y="567"/>
                    <a:pt x="146" y="571"/>
                    <a:pt x="147" y="568"/>
                  </a:cubicBezTo>
                  <a:cubicBezTo>
                    <a:pt x="147" y="567"/>
                    <a:pt x="148" y="567"/>
                    <a:pt x="149" y="566"/>
                  </a:cubicBezTo>
                  <a:cubicBezTo>
                    <a:pt x="150" y="566"/>
                    <a:pt x="148" y="567"/>
                    <a:pt x="148" y="568"/>
                  </a:cubicBezTo>
                  <a:cubicBezTo>
                    <a:pt x="149" y="568"/>
                    <a:pt x="150" y="566"/>
                    <a:pt x="150" y="565"/>
                  </a:cubicBezTo>
                  <a:cubicBezTo>
                    <a:pt x="150" y="566"/>
                    <a:pt x="152" y="564"/>
                    <a:pt x="152" y="565"/>
                  </a:cubicBezTo>
                  <a:cubicBezTo>
                    <a:pt x="152" y="567"/>
                    <a:pt x="150" y="566"/>
                    <a:pt x="150" y="567"/>
                  </a:cubicBezTo>
                  <a:cubicBezTo>
                    <a:pt x="152" y="568"/>
                    <a:pt x="152" y="563"/>
                    <a:pt x="154" y="563"/>
                  </a:cubicBezTo>
                  <a:cubicBezTo>
                    <a:pt x="153" y="562"/>
                    <a:pt x="155" y="559"/>
                    <a:pt x="155" y="558"/>
                  </a:cubicBezTo>
                  <a:cubicBezTo>
                    <a:pt x="157" y="560"/>
                    <a:pt x="155" y="559"/>
                    <a:pt x="155" y="561"/>
                  </a:cubicBezTo>
                  <a:cubicBezTo>
                    <a:pt x="155" y="561"/>
                    <a:pt x="155" y="561"/>
                    <a:pt x="155" y="561"/>
                  </a:cubicBezTo>
                  <a:cubicBezTo>
                    <a:pt x="155" y="564"/>
                    <a:pt x="152" y="566"/>
                    <a:pt x="153" y="568"/>
                  </a:cubicBezTo>
                  <a:cubicBezTo>
                    <a:pt x="154" y="567"/>
                    <a:pt x="154" y="567"/>
                    <a:pt x="154" y="567"/>
                  </a:cubicBezTo>
                  <a:cubicBezTo>
                    <a:pt x="153" y="568"/>
                    <a:pt x="153" y="569"/>
                    <a:pt x="153" y="570"/>
                  </a:cubicBezTo>
                  <a:cubicBezTo>
                    <a:pt x="153" y="568"/>
                    <a:pt x="154" y="570"/>
                    <a:pt x="155" y="570"/>
                  </a:cubicBezTo>
                  <a:cubicBezTo>
                    <a:pt x="155" y="568"/>
                    <a:pt x="154" y="570"/>
                    <a:pt x="154" y="569"/>
                  </a:cubicBezTo>
                  <a:cubicBezTo>
                    <a:pt x="155" y="568"/>
                    <a:pt x="156" y="566"/>
                    <a:pt x="157" y="567"/>
                  </a:cubicBezTo>
                  <a:cubicBezTo>
                    <a:pt x="156" y="568"/>
                    <a:pt x="157" y="569"/>
                    <a:pt x="156" y="570"/>
                  </a:cubicBezTo>
                  <a:cubicBezTo>
                    <a:pt x="157" y="571"/>
                    <a:pt x="157" y="568"/>
                    <a:pt x="157" y="569"/>
                  </a:cubicBezTo>
                  <a:cubicBezTo>
                    <a:pt x="157" y="570"/>
                    <a:pt x="157" y="570"/>
                    <a:pt x="157" y="570"/>
                  </a:cubicBezTo>
                  <a:cubicBezTo>
                    <a:pt x="160" y="571"/>
                    <a:pt x="164" y="571"/>
                    <a:pt x="166" y="567"/>
                  </a:cubicBezTo>
                  <a:cubicBezTo>
                    <a:pt x="166" y="569"/>
                    <a:pt x="167" y="569"/>
                    <a:pt x="169" y="570"/>
                  </a:cubicBezTo>
                  <a:cubicBezTo>
                    <a:pt x="168" y="570"/>
                    <a:pt x="169" y="569"/>
                    <a:pt x="169" y="568"/>
                  </a:cubicBezTo>
                  <a:cubicBezTo>
                    <a:pt x="170" y="570"/>
                    <a:pt x="170" y="570"/>
                    <a:pt x="170" y="570"/>
                  </a:cubicBezTo>
                  <a:cubicBezTo>
                    <a:pt x="170" y="572"/>
                    <a:pt x="172" y="570"/>
                    <a:pt x="172" y="569"/>
                  </a:cubicBezTo>
                  <a:cubicBezTo>
                    <a:pt x="172" y="570"/>
                    <a:pt x="172" y="570"/>
                    <a:pt x="172" y="570"/>
                  </a:cubicBezTo>
                  <a:cubicBezTo>
                    <a:pt x="173" y="571"/>
                    <a:pt x="173" y="569"/>
                    <a:pt x="173" y="568"/>
                  </a:cubicBezTo>
                  <a:cubicBezTo>
                    <a:pt x="174" y="570"/>
                    <a:pt x="174" y="570"/>
                    <a:pt x="174" y="570"/>
                  </a:cubicBezTo>
                  <a:cubicBezTo>
                    <a:pt x="174" y="569"/>
                    <a:pt x="174" y="569"/>
                    <a:pt x="174" y="569"/>
                  </a:cubicBezTo>
                  <a:cubicBezTo>
                    <a:pt x="174" y="568"/>
                    <a:pt x="175" y="568"/>
                    <a:pt x="175" y="570"/>
                  </a:cubicBezTo>
                  <a:cubicBezTo>
                    <a:pt x="175" y="570"/>
                    <a:pt x="176" y="569"/>
                    <a:pt x="175" y="569"/>
                  </a:cubicBezTo>
                  <a:cubicBezTo>
                    <a:pt x="176" y="570"/>
                    <a:pt x="178" y="570"/>
                    <a:pt x="179" y="569"/>
                  </a:cubicBezTo>
                  <a:cubicBezTo>
                    <a:pt x="178" y="569"/>
                    <a:pt x="178" y="568"/>
                    <a:pt x="178" y="567"/>
                  </a:cubicBezTo>
                  <a:cubicBezTo>
                    <a:pt x="178" y="564"/>
                    <a:pt x="179" y="567"/>
                    <a:pt x="179" y="566"/>
                  </a:cubicBezTo>
                  <a:cubicBezTo>
                    <a:pt x="179" y="567"/>
                    <a:pt x="180" y="567"/>
                    <a:pt x="179" y="568"/>
                  </a:cubicBezTo>
                  <a:cubicBezTo>
                    <a:pt x="181" y="571"/>
                    <a:pt x="183" y="569"/>
                    <a:pt x="184" y="569"/>
                  </a:cubicBezTo>
                  <a:cubicBezTo>
                    <a:pt x="185" y="568"/>
                    <a:pt x="185" y="568"/>
                    <a:pt x="185" y="568"/>
                  </a:cubicBezTo>
                  <a:cubicBezTo>
                    <a:pt x="186" y="570"/>
                    <a:pt x="188" y="568"/>
                    <a:pt x="189" y="569"/>
                  </a:cubicBezTo>
                  <a:cubicBezTo>
                    <a:pt x="189" y="568"/>
                    <a:pt x="189" y="565"/>
                    <a:pt x="190" y="565"/>
                  </a:cubicBezTo>
                  <a:cubicBezTo>
                    <a:pt x="190" y="563"/>
                    <a:pt x="190" y="567"/>
                    <a:pt x="191" y="569"/>
                  </a:cubicBezTo>
                  <a:cubicBezTo>
                    <a:pt x="191" y="568"/>
                    <a:pt x="192" y="567"/>
                    <a:pt x="192" y="567"/>
                  </a:cubicBezTo>
                  <a:cubicBezTo>
                    <a:pt x="192" y="568"/>
                    <a:pt x="192" y="568"/>
                    <a:pt x="192" y="568"/>
                  </a:cubicBezTo>
                  <a:cubicBezTo>
                    <a:pt x="192" y="567"/>
                    <a:pt x="193" y="566"/>
                    <a:pt x="194" y="567"/>
                  </a:cubicBezTo>
                  <a:cubicBezTo>
                    <a:pt x="194" y="567"/>
                    <a:pt x="194" y="567"/>
                    <a:pt x="194" y="567"/>
                  </a:cubicBezTo>
                  <a:cubicBezTo>
                    <a:pt x="194" y="567"/>
                    <a:pt x="195" y="569"/>
                    <a:pt x="195" y="568"/>
                  </a:cubicBezTo>
                  <a:cubicBezTo>
                    <a:pt x="195" y="567"/>
                    <a:pt x="196" y="568"/>
                    <a:pt x="196" y="566"/>
                  </a:cubicBezTo>
                  <a:cubicBezTo>
                    <a:pt x="197" y="567"/>
                    <a:pt x="197" y="567"/>
                    <a:pt x="197" y="567"/>
                  </a:cubicBezTo>
                  <a:cubicBezTo>
                    <a:pt x="197" y="565"/>
                    <a:pt x="197" y="565"/>
                    <a:pt x="197" y="565"/>
                  </a:cubicBezTo>
                  <a:cubicBezTo>
                    <a:pt x="197" y="566"/>
                    <a:pt x="197" y="566"/>
                    <a:pt x="197" y="566"/>
                  </a:cubicBezTo>
                  <a:cubicBezTo>
                    <a:pt x="197" y="568"/>
                    <a:pt x="197" y="568"/>
                    <a:pt x="197" y="568"/>
                  </a:cubicBezTo>
                  <a:cubicBezTo>
                    <a:pt x="198" y="569"/>
                    <a:pt x="197" y="566"/>
                    <a:pt x="198" y="565"/>
                  </a:cubicBezTo>
                  <a:cubicBezTo>
                    <a:pt x="198" y="564"/>
                    <a:pt x="198" y="566"/>
                    <a:pt x="199" y="566"/>
                  </a:cubicBezTo>
                  <a:cubicBezTo>
                    <a:pt x="198" y="567"/>
                    <a:pt x="198" y="566"/>
                    <a:pt x="198" y="566"/>
                  </a:cubicBezTo>
                  <a:cubicBezTo>
                    <a:pt x="198" y="568"/>
                    <a:pt x="198" y="567"/>
                    <a:pt x="199" y="568"/>
                  </a:cubicBezTo>
                  <a:cubicBezTo>
                    <a:pt x="199" y="568"/>
                    <a:pt x="199" y="566"/>
                    <a:pt x="199" y="566"/>
                  </a:cubicBezTo>
                  <a:cubicBezTo>
                    <a:pt x="200" y="566"/>
                    <a:pt x="201" y="566"/>
                    <a:pt x="200" y="568"/>
                  </a:cubicBezTo>
                  <a:cubicBezTo>
                    <a:pt x="201" y="567"/>
                    <a:pt x="201" y="567"/>
                    <a:pt x="201" y="566"/>
                  </a:cubicBezTo>
                  <a:cubicBezTo>
                    <a:pt x="201" y="566"/>
                    <a:pt x="200" y="565"/>
                    <a:pt x="200" y="564"/>
                  </a:cubicBezTo>
                  <a:cubicBezTo>
                    <a:pt x="201" y="564"/>
                    <a:pt x="201" y="564"/>
                    <a:pt x="201" y="564"/>
                  </a:cubicBezTo>
                  <a:cubicBezTo>
                    <a:pt x="201" y="565"/>
                    <a:pt x="201" y="565"/>
                    <a:pt x="201" y="565"/>
                  </a:cubicBezTo>
                  <a:cubicBezTo>
                    <a:pt x="201" y="564"/>
                    <a:pt x="202" y="565"/>
                    <a:pt x="202" y="563"/>
                  </a:cubicBezTo>
                  <a:cubicBezTo>
                    <a:pt x="202" y="565"/>
                    <a:pt x="202" y="565"/>
                    <a:pt x="202" y="565"/>
                  </a:cubicBezTo>
                  <a:cubicBezTo>
                    <a:pt x="203" y="564"/>
                    <a:pt x="203" y="564"/>
                    <a:pt x="204" y="564"/>
                  </a:cubicBezTo>
                  <a:cubicBezTo>
                    <a:pt x="204" y="566"/>
                    <a:pt x="204" y="568"/>
                    <a:pt x="205" y="568"/>
                  </a:cubicBezTo>
                  <a:cubicBezTo>
                    <a:pt x="205" y="566"/>
                    <a:pt x="205" y="566"/>
                    <a:pt x="205" y="566"/>
                  </a:cubicBezTo>
                  <a:cubicBezTo>
                    <a:pt x="206" y="566"/>
                    <a:pt x="206" y="566"/>
                    <a:pt x="206" y="567"/>
                  </a:cubicBezTo>
                  <a:cubicBezTo>
                    <a:pt x="207" y="568"/>
                    <a:pt x="207" y="562"/>
                    <a:pt x="209" y="564"/>
                  </a:cubicBezTo>
                  <a:cubicBezTo>
                    <a:pt x="208" y="566"/>
                    <a:pt x="209" y="566"/>
                    <a:pt x="209" y="567"/>
                  </a:cubicBezTo>
                  <a:cubicBezTo>
                    <a:pt x="209" y="566"/>
                    <a:pt x="209" y="566"/>
                    <a:pt x="209" y="566"/>
                  </a:cubicBezTo>
                  <a:cubicBezTo>
                    <a:pt x="209" y="565"/>
                    <a:pt x="209" y="567"/>
                    <a:pt x="209" y="566"/>
                  </a:cubicBezTo>
                  <a:cubicBezTo>
                    <a:pt x="208" y="564"/>
                    <a:pt x="209" y="565"/>
                    <a:pt x="209" y="564"/>
                  </a:cubicBezTo>
                  <a:cubicBezTo>
                    <a:pt x="211" y="569"/>
                    <a:pt x="213" y="565"/>
                    <a:pt x="215" y="567"/>
                  </a:cubicBezTo>
                  <a:cubicBezTo>
                    <a:pt x="215" y="565"/>
                    <a:pt x="216" y="567"/>
                    <a:pt x="216" y="566"/>
                  </a:cubicBezTo>
                  <a:cubicBezTo>
                    <a:pt x="216" y="568"/>
                    <a:pt x="217" y="565"/>
                    <a:pt x="217" y="567"/>
                  </a:cubicBezTo>
                  <a:cubicBezTo>
                    <a:pt x="217" y="564"/>
                    <a:pt x="217" y="564"/>
                    <a:pt x="217" y="564"/>
                  </a:cubicBezTo>
                  <a:cubicBezTo>
                    <a:pt x="218" y="566"/>
                    <a:pt x="218" y="560"/>
                    <a:pt x="219" y="563"/>
                  </a:cubicBezTo>
                  <a:cubicBezTo>
                    <a:pt x="220" y="564"/>
                    <a:pt x="219" y="565"/>
                    <a:pt x="219" y="565"/>
                  </a:cubicBezTo>
                  <a:cubicBezTo>
                    <a:pt x="220" y="568"/>
                    <a:pt x="221" y="563"/>
                    <a:pt x="222" y="566"/>
                  </a:cubicBezTo>
                  <a:cubicBezTo>
                    <a:pt x="222" y="565"/>
                    <a:pt x="221" y="563"/>
                    <a:pt x="222" y="562"/>
                  </a:cubicBezTo>
                  <a:cubicBezTo>
                    <a:pt x="223" y="563"/>
                    <a:pt x="224" y="565"/>
                    <a:pt x="224" y="565"/>
                  </a:cubicBezTo>
                  <a:cubicBezTo>
                    <a:pt x="224" y="565"/>
                    <a:pt x="224" y="564"/>
                    <a:pt x="225" y="565"/>
                  </a:cubicBezTo>
                  <a:cubicBezTo>
                    <a:pt x="225" y="565"/>
                    <a:pt x="225" y="565"/>
                    <a:pt x="225" y="566"/>
                  </a:cubicBezTo>
                  <a:cubicBezTo>
                    <a:pt x="226" y="566"/>
                    <a:pt x="226" y="565"/>
                    <a:pt x="227" y="564"/>
                  </a:cubicBezTo>
                  <a:cubicBezTo>
                    <a:pt x="227" y="566"/>
                    <a:pt x="229" y="565"/>
                    <a:pt x="230" y="566"/>
                  </a:cubicBezTo>
                  <a:cubicBezTo>
                    <a:pt x="230" y="563"/>
                    <a:pt x="231" y="567"/>
                    <a:pt x="231" y="564"/>
                  </a:cubicBezTo>
                  <a:cubicBezTo>
                    <a:pt x="231" y="564"/>
                    <a:pt x="231" y="564"/>
                    <a:pt x="231" y="564"/>
                  </a:cubicBezTo>
                  <a:cubicBezTo>
                    <a:pt x="232" y="564"/>
                    <a:pt x="232" y="562"/>
                    <a:pt x="232" y="561"/>
                  </a:cubicBezTo>
                  <a:cubicBezTo>
                    <a:pt x="232" y="563"/>
                    <a:pt x="232" y="563"/>
                    <a:pt x="232" y="563"/>
                  </a:cubicBezTo>
                  <a:cubicBezTo>
                    <a:pt x="232" y="566"/>
                    <a:pt x="234" y="564"/>
                    <a:pt x="234" y="565"/>
                  </a:cubicBezTo>
                  <a:cubicBezTo>
                    <a:pt x="233" y="563"/>
                    <a:pt x="234" y="565"/>
                    <a:pt x="234" y="563"/>
                  </a:cubicBezTo>
                  <a:cubicBezTo>
                    <a:pt x="235" y="563"/>
                    <a:pt x="235" y="563"/>
                    <a:pt x="235" y="563"/>
                  </a:cubicBezTo>
                  <a:cubicBezTo>
                    <a:pt x="235" y="562"/>
                    <a:pt x="235" y="562"/>
                    <a:pt x="236" y="561"/>
                  </a:cubicBezTo>
                  <a:cubicBezTo>
                    <a:pt x="236" y="561"/>
                    <a:pt x="236" y="564"/>
                    <a:pt x="236" y="563"/>
                  </a:cubicBezTo>
                  <a:cubicBezTo>
                    <a:pt x="237" y="564"/>
                    <a:pt x="237" y="564"/>
                    <a:pt x="237" y="563"/>
                  </a:cubicBezTo>
                  <a:cubicBezTo>
                    <a:pt x="237" y="563"/>
                    <a:pt x="237" y="563"/>
                    <a:pt x="237" y="563"/>
                  </a:cubicBezTo>
                  <a:cubicBezTo>
                    <a:pt x="237" y="563"/>
                    <a:pt x="237" y="563"/>
                    <a:pt x="238" y="563"/>
                  </a:cubicBezTo>
                  <a:cubicBezTo>
                    <a:pt x="238" y="563"/>
                    <a:pt x="238" y="563"/>
                    <a:pt x="238" y="563"/>
                  </a:cubicBezTo>
                  <a:cubicBezTo>
                    <a:pt x="238" y="563"/>
                    <a:pt x="238" y="563"/>
                    <a:pt x="238" y="563"/>
                  </a:cubicBezTo>
                  <a:cubicBezTo>
                    <a:pt x="238" y="563"/>
                    <a:pt x="238" y="563"/>
                    <a:pt x="238" y="563"/>
                  </a:cubicBezTo>
                  <a:cubicBezTo>
                    <a:pt x="238" y="563"/>
                    <a:pt x="238" y="563"/>
                    <a:pt x="238" y="563"/>
                  </a:cubicBezTo>
                  <a:cubicBezTo>
                    <a:pt x="238" y="564"/>
                    <a:pt x="238" y="563"/>
                    <a:pt x="238" y="563"/>
                  </a:cubicBezTo>
                  <a:cubicBezTo>
                    <a:pt x="238" y="563"/>
                    <a:pt x="239" y="563"/>
                    <a:pt x="239" y="564"/>
                  </a:cubicBezTo>
                  <a:cubicBezTo>
                    <a:pt x="239" y="565"/>
                    <a:pt x="239" y="565"/>
                    <a:pt x="239" y="565"/>
                  </a:cubicBezTo>
                  <a:cubicBezTo>
                    <a:pt x="239" y="565"/>
                    <a:pt x="240" y="563"/>
                    <a:pt x="240" y="563"/>
                  </a:cubicBezTo>
                  <a:cubicBezTo>
                    <a:pt x="242" y="564"/>
                    <a:pt x="244" y="562"/>
                    <a:pt x="245" y="561"/>
                  </a:cubicBezTo>
                  <a:cubicBezTo>
                    <a:pt x="244" y="561"/>
                    <a:pt x="244" y="562"/>
                    <a:pt x="244" y="562"/>
                  </a:cubicBezTo>
                  <a:cubicBezTo>
                    <a:pt x="245" y="561"/>
                    <a:pt x="245" y="560"/>
                    <a:pt x="245" y="561"/>
                  </a:cubicBezTo>
                  <a:cubicBezTo>
                    <a:pt x="246" y="560"/>
                    <a:pt x="246" y="562"/>
                    <a:pt x="247" y="562"/>
                  </a:cubicBezTo>
                  <a:cubicBezTo>
                    <a:pt x="247" y="562"/>
                    <a:pt x="247" y="560"/>
                    <a:pt x="247" y="561"/>
                  </a:cubicBezTo>
                  <a:cubicBezTo>
                    <a:pt x="248" y="563"/>
                    <a:pt x="249" y="559"/>
                    <a:pt x="251" y="560"/>
                  </a:cubicBezTo>
                  <a:cubicBezTo>
                    <a:pt x="251" y="560"/>
                    <a:pt x="251" y="561"/>
                    <a:pt x="251" y="561"/>
                  </a:cubicBezTo>
                  <a:cubicBezTo>
                    <a:pt x="252" y="560"/>
                    <a:pt x="253" y="560"/>
                    <a:pt x="253" y="558"/>
                  </a:cubicBezTo>
                  <a:cubicBezTo>
                    <a:pt x="253" y="559"/>
                    <a:pt x="253" y="559"/>
                    <a:pt x="253" y="559"/>
                  </a:cubicBezTo>
                  <a:cubicBezTo>
                    <a:pt x="254" y="559"/>
                    <a:pt x="255" y="559"/>
                    <a:pt x="255" y="557"/>
                  </a:cubicBezTo>
                  <a:cubicBezTo>
                    <a:pt x="254" y="557"/>
                    <a:pt x="255" y="558"/>
                    <a:pt x="255" y="558"/>
                  </a:cubicBezTo>
                  <a:cubicBezTo>
                    <a:pt x="254" y="557"/>
                    <a:pt x="255" y="555"/>
                    <a:pt x="255" y="555"/>
                  </a:cubicBezTo>
                  <a:cubicBezTo>
                    <a:pt x="255" y="556"/>
                    <a:pt x="255" y="556"/>
                    <a:pt x="255" y="556"/>
                  </a:cubicBezTo>
                  <a:cubicBezTo>
                    <a:pt x="256" y="555"/>
                    <a:pt x="256" y="555"/>
                    <a:pt x="257" y="554"/>
                  </a:cubicBezTo>
                  <a:cubicBezTo>
                    <a:pt x="257" y="555"/>
                    <a:pt x="256" y="555"/>
                    <a:pt x="257" y="556"/>
                  </a:cubicBezTo>
                  <a:cubicBezTo>
                    <a:pt x="257" y="558"/>
                    <a:pt x="259" y="557"/>
                    <a:pt x="259" y="557"/>
                  </a:cubicBezTo>
                  <a:cubicBezTo>
                    <a:pt x="259" y="555"/>
                    <a:pt x="259" y="555"/>
                    <a:pt x="259" y="555"/>
                  </a:cubicBezTo>
                  <a:cubicBezTo>
                    <a:pt x="260" y="555"/>
                    <a:pt x="260" y="557"/>
                    <a:pt x="260" y="557"/>
                  </a:cubicBezTo>
                  <a:cubicBezTo>
                    <a:pt x="261" y="551"/>
                    <a:pt x="261" y="551"/>
                    <a:pt x="261" y="551"/>
                  </a:cubicBezTo>
                  <a:cubicBezTo>
                    <a:pt x="260" y="552"/>
                    <a:pt x="262" y="553"/>
                    <a:pt x="261" y="555"/>
                  </a:cubicBezTo>
                  <a:cubicBezTo>
                    <a:pt x="263" y="554"/>
                    <a:pt x="263" y="551"/>
                    <a:pt x="263" y="549"/>
                  </a:cubicBezTo>
                  <a:cubicBezTo>
                    <a:pt x="263" y="550"/>
                    <a:pt x="264" y="548"/>
                    <a:pt x="265" y="548"/>
                  </a:cubicBezTo>
                  <a:cubicBezTo>
                    <a:pt x="265" y="549"/>
                    <a:pt x="264" y="548"/>
                    <a:pt x="264" y="549"/>
                  </a:cubicBezTo>
                  <a:cubicBezTo>
                    <a:pt x="266" y="550"/>
                    <a:pt x="266" y="550"/>
                    <a:pt x="266" y="550"/>
                  </a:cubicBezTo>
                  <a:cubicBezTo>
                    <a:pt x="265" y="551"/>
                    <a:pt x="266" y="553"/>
                    <a:pt x="266" y="554"/>
                  </a:cubicBezTo>
                  <a:cubicBezTo>
                    <a:pt x="266" y="553"/>
                    <a:pt x="268" y="553"/>
                    <a:pt x="269" y="553"/>
                  </a:cubicBezTo>
                  <a:cubicBezTo>
                    <a:pt x="268" y="551"/>
                    <a:pt x="270" y="552"/>
                    <a:pt x="270" y="549"/>
                  </a:cubicBezTo>
                  <a:cubicBezTo>
                    <a:pt x="271" y="549"/>
                    <a:pt x="271" y="551"/>
                    <a:pt x="271" y="552"/>
                  </a:cubicBezTo>
                  <a:cubicBezTo>
                    <a:pt x="272" y="550"/>
                    <a:pt x="274" y="550"/>
                    <a:pt x="275" y="550"/>
                  </a:cubicBezTo>
                  <a:cubicBezTo>
                    <a:pt x="275" y="550"/>
                    <a:pt x="275" y="550"/>
                    <a:pt x="275" y="550"/>
                  </a:cubicBezTo>
                  <a:cubicBezTo>
                    <a:pt x="275" y="549"/>
                    <a:pt x="277" y="549"/>
                    <a:pt x="277" y="547"/>
                  </a:cubicBezTo>
                  <a:cubicBezTo>
                    <a:pt x="278" y="548"/>
                    <a:pt x="278" y="548"/>
                    <a:pt x="278" y="548"/>
                  </a:cubicBezTo>
                  <a:cubicBezTo>
                    <a:pt x="279" y="549"/>
                    <a:pt x="277" y="545"/>
                    <a:pt x="278" y="546"/>
                  </a:cubicBezTo>
                  <a:cubicBezTo>
                    <a:pt x="279" y="547"/>
                    <a:pt x="279" y="547"/>
                    <a:pt x="279" y="547"/>
                  </a:cubicBezTo>
                  <a:cubicBezTo>
                    <a:pt x="279" y="546"/>
                    <a:pt x="281" y="548"/>
                    <a:pt x="281" y="546"/>
                  </a:cubicBezTo>
                  <a:cubicBezTo>
                    <a:pt x="281" y="547"/>
                    <a:pt x="281" y="547"/>
                    <a:pt x="281" y="547"/>
                  </a:cubicBezTo>
                  <a:cubicBezTo>
                    <a:pt x="281" y="546"/>
                    <a:pt x="282" y="546"/>
                    <a:pt x="282" y="544"/>
                  </a:cubicBezTo>
                  <a:cubicBezTo>
                    <a:pt x="283" y="546"/>
                    <a:pt x="283" y="546"/>
                    <a:pt x="283" y="546"/>
                  </a:cubicBezTo>
                  <a:cubicBezTo>
                    <a:pt x="284" y="547"/>
                    <a:pt x="283" y="544"/>
                    <a:pt x="284" y="544"/>
                  </a:cubicBezTo>
                  <a:cubicBezTo>
                    <a:pt x="284" y="544"/>
                    <a:pt x="285" y="545"/>
                    <a:pt x="285" y="545"/>
                  </a:cubicBezTo>
                  <a:cubicBezTo>
                    <a:pt x="285" y="544"/>
                    <a:pt x="286" y="544"/>
                    <a:pt x="286" y="543"/>
                  </a:cubicBezTo>
                  <a:cubicBezTo>
                    <a:pt x="288" y="545"/>
                    <a:pt x="288" y="545"/>
                    <a:pt x="288" y="545"/>
                  </a:cubicBezTo>
                  <a:cubicBezTo>
                    <a:pt x="291" y="543"/>
                    <a:pt x="295" y="541"/>
                    <a:pt x="298" y="537"/>
                  </a:cubicBezTo>
                  <a:cubicBezTo>
                    <a:pt x="300" y="539"/>
                    <a:pt x="298" y="539"/>
                    <a:pt x="299" y="540"/>
                  </a:cubicBezTo>
                  <a:cubicBezTo>
                    <a:pt x="298" y="538"/>
                    <a:pt x="299" y="539"/>
                    <a:pt x="300" y="538"/>
                  </a:cubicBezTo>
                  <a:cubicBezTo>
                    <a:pt x="300" y="538"/>
                    <a:pt x="300" y="538"/>
                    <a:pt x="300" y="538"/>
                  </a:cubicBezTo>
                  <a:cubicBezTo>
                    <a:pt x="300" y="538"/>
                    <a:pt x="301" y="539"/>
                    <a:pt x="302" y="538"/>
                  </a:cubicBezTo>
                  <a:cubicBezTo>
                    <a:pt x="301" y="537"/>
                    <a:pt x="301" y="537"/>
                    <a:pt x="301" y="537"/>
                  </a:cubicBezTo>
                  <a:cubicBezTo>
                    <a:pt x="301" y="536"/>
                    <a:pt x="304" y="539"/>
                    <a:pt x="303" y="536"/>
                  </a:cubicBezTo>
                  <a:cubicBezTo>
                    <a:pt x="304" y="537"/>
                    <a:pt x="304" y="537"/>
                    <a:pt x="304" y="537"/>
                  </a:cubicBezTo>
                  <a:cubicBezTo>
                    <a:pt x="303" y="535"/>
                    <a:pt x="305" y="538"/>
                    <a:pt x="305" y="535"/>
                  </a:cubicBezTo>
                  <a:cubicBezTo>
                    <a:pt x="305" y="536"/>
                    <a:pt x="305" y="536"/>
                    <a:pt x="305" y="536"/>
                  </a:cubicBezTo>
                  <a:cubicBezTo>
                    <a:pt x="306" y="536"/>
                    <a:pt x="305" y="532"/>
                    <a:pt x="306" y="534"/>
                  </a:cubicBezTo>
                  <a:cubicBezTo>
                    <a:pt x="307" y="533"/>
                    <a:pt x="307" y="532"/>
                    <a:pt x="306" y="530"/>
                  </a:cubicBezTo>
                  <a:cubicBezTo>
                    <a:pt x="308" y="533"/>
                    <a:pt x="308" y="533"/>
                    <a:pt x="308" y="533"/>
                  </a:cubicBezTo>
                  <a:cubicBezTo>
                    <a:pt x="310" y="530"/>
                    <a:pt x="313" y="528"/>
                    <a:pt x="314" y="524"/>
                  </a:cubicBezTo>
                  <a:cubicBezTo>
                    <a:pt x="314" y="525"/>
                    <a:pt x="314" y="525"/>
                    <a:pt x="314" y="525"/>
                  </a:cubicBezTo>
                  <a:cubicBezTo>
                    <a:pt x="314" y="522"/>
                    <a:pt x="319" y="525"/>
                    <a:pt x="317" y="521"/>
                  </a:cubicBezTo>
                  <a:cubicBezTo>
                    <a:pt x="316" y="519"/>
                    <a:pt x="316" y="519"/>
                    <a:pt x="316" y="519"/>
                  </a:cubicBezTo>
                  <a:cubicBezTo>
                    <a:pt x="318" y="520"/>
                    <a:pt x="318" y="520"/>
                    <a:pt x="318" y="520"/>
                  </a:cubicBezTo>
                  <a:cubicBezTo>
                    <a:pt x="317" y="519"/>
                    <a:pt x="319" y="519"/>
                    <a:pt x="318" y="518"/>
                  </a:cubicBezTo>
                  <a:cubicBezTo>
                    <a:pt x="318" y="518"/>
                    <a:pt x="318" y="519"/>
                    <a:pt x="319" y="519"/>
                  </a:cubicBezTo>
                  <a:cubicBezTo>
                    <a:pt x="320" y="519"/>
                    <a:pt x="318" y="516"/>
                    <a:pt x="319" y="516"/>
                  </a:cubicBezTo>
                  <a:cubicBezTo>
                    <a:pt x="320" y="517"/>
                    <a:pt x="320" y="517"/>
                    <a:pt x="320" y="517"/>
                  </a:cubicBezTo>
                  <a:cubicBezTo>
                    <a:pt x="324" y="517"/>
                    <a:pt x="329" y="511"/>
                    <a:pt x="325" y="508"/>
                  </a:cubicBezTo>
                  <a:cubicBezTo>
                    <a:pt x="324" y="507"/>
                    <a:pt x="327" y="507"/>
                    <a:pt x="327" y="507"/>
                  </a:cubicBezTo>
                  <a:cubicBezTo>
                    <a:pt x="323" y="505"/>
                    <a:pt x="324" y="499"/>
                    <a:pt x="317" y="501"/>
                  </a:cubicBezTo>
                  <a:cubicBezTo>
                    <a:pt x="315" y="501"/>
                    <a:pt x="312" y="506"/>
                    <a:pt x="312" y="506"/>
                  </a:cubicBezTo>
                  <a:cubicBezTo>
                    <a:pt x="318" y="506"/>
                    <a:pt x="315" y="512"/>
                    <a:pt x="315" y="509"/>
                  </a:cubicBezTo>
                  <a:cubicBezTo>
                    <a:pt x="313" y="508"/>
                    <a:pt x="315" y="509"/>
                    <a:pt x="313" y="509"/>
                  </a:cubicBezTo>
                  <a:cubicBezTo>
                    <a:pt x="312" y="512"/>
                    <a:pt x="303" y="513"/>
                    <a:pt x="299" y="519"/>
                  </a:cubicBezTo>
                  <a:cubicBezTo>
                    <a:pt x="300" y="519"/>
                    <a:pt x="300" y="520"/>
                    <a:pt x="300" y="521"/>
                  </a:cubicBezTo>
                  <a:cubicBezTo>
                    <a:pt x="299" y="520"/>
                    <a:pt x="299" y="520"/>
                    <a:pt x="299" y="520"/>
                  </a:cubicBezTo>
                  <a:cubicBezTo>
                    <a:pt x="300" y="522"/>
                    <a:pt x="300" y="522"/>
                    <a:pt x="300" y="522"/>
                  </a:cubicBezTo>
                  <a:cubicBezTo>
                    <a:pt x="299" y="522"/>
                    <a:pt x="298" y="521"/>
                    <a:pt x="299" y="520"/>
                  </a:cubicBezTo>
                  <a:cubicBezTo>
                    <a:pt x="296" y="522"/>
                    <a:pt x="294" y="524"/>
                    <a:pt x="292" y="525"/>
                  </a:cubicBezTo>
                  <a:cubicBezTo>
                    <a:pt x="293" y="527"/>
                    <a:pt x="291" y="526"/>
                    <a:pt x="292" y="528"/>
                  </a:cubicBezTo>
                  <a:cubicBezTo>
                    <a:pt x="291" y="527"/>
                    <a:pt x="291" y="527"/>
                    <a:pt x="291" y="527"/>
                  </a:cubicBezTo>
                  <a:cubicBezTo>
                    <a:pt x="290" y="529"/>
                    <a:pt x="290" y="529"/>
                    <a:pt x="287" y="527"/>
                  </a:cubicBezTo>
                  <a:cubicBezTo>
                    <a:pt x="280" y="529"/>
                    <a:pt x="275" y="533"/>
                    <a:pt x="268" y="535"/>
                  </a:cubicBezTo>
                  <a:cubicBezTo>
                    <a:pt x="263" y="536"/>
                    <a:pt x="259" y="538"/>
                    <a:pt x="255" y="540"/>
                  </a:cubicBezTo>
                  <a:cubicBezTo>
                    <a:pt x="255" y="537"/>
                    <a:pt x="256" y="534"/>
                    <a:pt x="257" y="531"/>
                  </a:cubicBezTo>
                  <a:cubicBezTo>
                    <a:pt x="257" y="529"/>
                    <a:pt x="255" y="527"/>
                    <a:pt x="256" y="525"/>
                  </a:cubicBezTo>
                  <a:cubicBezTo>
                    <a:pt x="255" y="519"/>
                    <a:pt x="260" y="512"/>
                    <a:pt x="257" y="505"/>
                  </a:cubicBezTo>
                  <a:cubicBezTo>
                    <a:pt x="257" y="505"/>
                    <a:pt x="256" y="505"/>
                    <a:pt x="255" y="504"/>
                  </a:cubicBezTo>
                  <a:cubicBezTo>
                    <a:pt x="256" y="504"/>
                    <a:pt x="256" y="504"/>
                    <a:pt x="256" y="504"/>
                  </a:cubicBezTo>
                  <a:cubicBezTo>
                    <a:pt x="254" y="504"/>
                    <a:pt x="254" y="504"/>
                    <a:pt x="254" y="504"/>
                  </a:cubicBezTo>
                  <a:cubicBezTo>
                    <a:pt x="254" y="503"/>
                    <a:pt x="256" y="504"/>
                    <a:pt x="256" y="504"/>
                  </a:cubicBezTo>
                  <a:cubicBezTo>
                    <a:pt x="256" y="501"/>
                    <a:pt x="256" y="499"/>
                    <a:pt x="256" y="496"/>
                  </a:cubicBezTo>
                  <a:cubicBezTo>
                    <a:pt x="254" y="496"/>
                    <a:pt x="256" y="494"/>
                    <a:pt x="254" y="494"/>
                  </a:cubicBezTo>
                  <a:cubicBezTo>
                    <a:pt x="255" y="494"/>
                    <a:pt x="255" y="494"/>
                    <a:pt x="255" y="494"/>
                  </a:cubicBezTo>
                  <a:cubicBezTo>
                    <a:pt x="254" y="492"/>
                    <a:pt x="254" y="492"/>
                    <a:pt x="257" y="491"/>
                  </a:cubicBezTo>
                  <a:cubicBezTo>
                    <a:pt x="259" y="481"/>
                    <a:pt x="257" y="475"/>
                    <a:pt x="256" y="465"/>
                  </a:cubicBezTo>
                  <a:cubicBezTo>
                    <a:pt x="254" y="457"/>
                    <a:pt x="250" y="447"/>
                    <a:pt x="242" y="440"/>
                  </a:cubicBezTo>
                  <a:cubicBezTo>
                    <a:pt x="242" y="440"/>
                    <a:pt x="242" y="440"/>
                    <a:pt x="242" y="440"/>
                  </a:cubicBezTo>
                  <a:cubicBezTo>
                    <a:pt x="242" y="440"/>
                    <a:pt x="242" y="440"/>
                    <a:pt x="242" y="440"/>
                  </a:cubicBezTo>
                  <a:cubicBezTo>
                    <a:pt x="241" y="439"/>
                    <a:pt x="241" y="439"/>
                    <a:pt x="240" y="438"/>
                  </a:cubicBezTo>
                  <a:cubicBezTo>
                    <a:pt x="237" y="440"/>
                    <a:pt x="236" y="437"/>
                    <a:pt x="233" y="438"/>
                  </a:cubicBezTo>
                  <a:cubicBezTo>
                    <a:pt x="234" y="437"/>
                    <a:pt x="234" y="437"/>
                    <a:pt x="234" y="437"/>
                  </a:cubicBezTo>
                  <a:cubicBezTo>
                    <a:pt x="232" y="438"/>
                    <a:pt x="232" y="436"/>
                    <a:pt x="232" y="434"/>
                  </a:cubicBezTo>
                  <a:cubicBezTo>
                    <a:pt x="231" y="435"/>
                    <a:pt x="231" y="434"/>
                    <a:pt x="230" y="436"/>
                  </a:cubicBezTo>
                  <a:cubicBezTo>
                    <a:pt x="228" y="437"/>
                    <a:pt x="230" y="433"/>
                    <a:pt x="229" y="433"/>
                  </a:cubicBezTo>
                  <a:cubicBezTo>
                    <a:pt x="229" y="432"/>
                    <a:pt x="228" y="434"/>
                    <a:pt x="228" y="433"/>
                  </a:cubicBezTo>
                  <a:cubicBezTo>
                    <a:pt x="225" y="435"/>
                    <a:pt x="229" y="433"/>
                    <a:pt x="227" y="429"/>
                  </a:cubicBezTo>
                  <a:cubicBezTo>
                    <a:pt x="223" y="428"/>
                    <a:pt x="219" y="429"/>
                    <a:pt x="215" y="428"/>
                  </a:cubicBezTo>
                  <a:cubicBezTo>
                    <a:pt x="214" y="427"/>
                    <a:pt x="214" y="425"/>
                    <a:pt x="214" y="424"/>
                  </a:cubicBezTo>
                  <a:cubicBezTo>
                    <a:pt x="212" y="424"/>
                    <a:pt x="214" y="423"/>
                    <a:pt x="212" y="424"/>
                  </a:cubicBezTo>
                  <a:cubicBezTo>
                    <a:pt x="213" y="424"/>
                    <a:pt x="213" y="424"/>
                    <a:pt x="213" y="424"/>
                  </a:cubicBezTo>
                  <a:cubicBezTo>
                    <a:pt x="212" y="423"/>
                    <a:pt x="211" y="423"/>
                    <a:pt x="214" y="421"/>
                  </a:cubicBezTo>
                  <a:cubicBezTo>
                    <a:pt x="216" y="417"/>
                    <a:pt x="214" y="413"/>
                    <a:pt x="214" y="409"/>
                  </a:cubicBezTo>
                  <a:cubicBezTo>
                    <a:pt x="213" y="405"/>
                    <a:pt x="211" y="401"/>
                    <a:pt x="210" y="397"/>
                  </a:cubicBezTo>
                  <a:cubicBezTo>
                    <a:pt x="206" y="397"/>
                    <a:pt x="207" y="396"/>
                    <a:pt x="204" y="395"/>
                  </a:cubicBezTo>
                  <a:cubicBezTo>
                    <a:pt x="206" y="395"/>
                    <a:pt x="206" y="395"/>
                    <a:pt x="206" y="395"/>
                  </a:cubicBezTo>
                  <a:cubicBezTo>
                    <a:pt x="204" y="395"/>
                    <a:pt x="206" y="394"/>
                    <a:pt x="207" y="394"/>
                  </a:cubicBezTo>
                  <a:cubicBezTo>
                    <a:pt x="206" y="394"/>
                    <a:pt x="207" y="393"/>
                    <a:pt x="205" y="394"/>
                  </a:cubicBezTo>
                  <a:cubicBezTo>
                    <a:pt x="203" y="393"/>
                    <a:pt x="207" y="393"/>
                    <a:pt x="206" y="393"/>
                  </a:cubicBezTo>
                  <a:cubicBezTo>
                    <a:pt x="207" y="392"/>
                    <a:pt x="205" y="393"/>
                    <a:pt x="206" y="393"/>
                  </a:cubicBezTo>
                  <a:cubicBezTo>
                    <a:pt x="203" y="392"/>
                    <a:pt x="207" y="393"/>
                    <a:pt x="209" y="391"/>
                  </a:cubicBezTo>
                  <a:cubicBezTo>
                    <a:pt x="208" y="390"/>
                    <a:pt x="206" y="388"/>
                    <a:pt x="207" y="387"/>
                  </a:cubicBezTo>
                  <a:cubicBezTo>
                    <a:pt x="207" y="387"/>
                    <a:pt x="206" y="387"/>
                    <a:pt x="206" y="387"/>
                  </a:cubicBezTo>
                  <a:cubicBezTo>
                    <a:pt x="209" y="386"/>
                    <a:pt x="205" y="386"/>
                    <a:pt x="206" y="386"/>
                  </a:cubicBezTo>
                  <a:cubicBezTo>
                    <a:pt x="207" y="386"/>
                    <a:pt x="207" y="386"/>
                    <a:pt x="207" y="386"/>
                  </a:cubicBezTo>
                  <a:cubicBezTo>
                    <a:pt x="209" y="385"/>
                    <a:pt x="207" y="385"/>
                    <a:pt x="208" y="384"/>
                  </a:cubicBezTo>
                  <a:cubicBezTo>
                    <a:pt x="207" y="383"/>
                    <a:pt x="210" y="382"/>
                    <a:pt x="208" y="382"/>
                  </a:cubicBezTo>
                  <a:cubicBezTo>
                    <a:pt x="209" y="382"/>
                    <a:pt x="209" y="382"/>
                    <a:pt x="210" y="382"/>
                  </a:cubicBezTo>
                  <a:cubicBezTo>
                    <a:pt x="206" y="381"/>
                    <a:pt x="211" y="380"/>
                    <a:pt x="209" y="379"/>
                  </a:cubicBezTo>
                  <a:cubicBezTo>
                    <a:pt x="209" y="380"/>
                    <a:pt x="209" y="380"/>
                    <a:pt x="209" y="380"/>
                  </a:cubicBezTo>
                  <a:cubicBezTo>
                    <a:pt x="209" y="378"/>
                    <a:pt x="210" y="376"/>
                    <a:pt x="208" y="374"/>
                  </a:cubicBezTo>
                  <a:cubicBezTo>
                    <a:pt x="208" y="372"/>
                    <a:pt x="212" y="371"/>
                    <a:pt x="210" y="370"/>
                  </a:cubicBezTo>
                  <a:cubicBezTo>
                    <a:pt x="208" y="370"/>
                    <a:pt x="208" y="370"/>
                    <a:pt x="208" y="370"/>
                  </a:cubicBezTo>
                  <a:cubicBezTo>
                    <a:pt x="209" y="369"/>
                    <a:pt x="210" y="370"/>
                    <a:pt x="210" y="370"/>
                  </a:cubicBezTo>
                  <a:cubicBezTo>
                    <a:pt x="209" y="369"/>
                    <a:pt x="211" y="368"/>
                    <a:pt x="211" y="367"/>
                  </a:cubicBezTo>
                  <a:cubicBezTo>
                    <a:pt x="210" y="367"/>
                    <a:pt x="210" y="367"/>
                    <a:pt x="209" y="367"/>
                  </a:cubicBezTo>
                  <a:cubicBezTo>
                    <a:pt x="212" y="366"/>
                    <a:pt x="208" y="365"/>
                    <a:pt x="210" y="364"/>
                  </a:cubicBezTo>
                  <a:cubicBezTo>
                    <a:pt x="207" y="364"/>
                    <a:pt x="209" y="363"/>
                    <a:pt x="208" y="363"/>
                  </a:cubicBezTo>
                  <a:cubicBezTo>
                    <a:pt x="208" y="363"/>
                    <a:pt x="209" y="363"/>
                    <a:pt x="209" y="363"/>
                  </a:cubicBezTo>
                  <a:cubicBezTo>
                    <a:pt x="209" y="362"/>
                    <a:pt x="209" y="362"/>
                    <a:pt x="210" y="361"/>
                  </a:cubicBezTo>
                  <a:cubicBezTo>
                    <a:pt x="210" y="361"/>
                    <a:pt x="208" y="360"/>
                    <a:pt x="209" y="360"/>
                  </a:cubicBezTo>
                  <a:cubicBezTo>
                    <a:pt x="211" y="360"/>
                    <a:pt x="209" y="359"/>
                    <a:pt x="210" y="359"/>
                  </a:cubicBezTo>
                  <a:cubicBezTo>
                    <a:pt x="208" y="359"/>
                    <a:pt x="206" y="358"/>
                    <a:pt x="207" y="358"/>
                  </a:cubicBezTo>
                  <a:cubicBezTo>
                    <a:pt x="210" y="358"/>
                    <a:pt x="210" y="358"/>
                    <a:pt x="210" y="358"/>
                  </a:cubicBezTo>
                  <a:cubicBezTo>
                    <a:pt x="208" y="357"/>
                    <a:pt x="212" y="355"/>
                    <a:pt x="208" y="353"/>
                  </a:cubicBezTo>
                  <a:cubicBezTo>
                    <a:pt x="210" y="353"/>
                    <a:pt x="210" y="353"/>
                    <a:pt x="210" y="353"/>
                  </a:cubicBezTo>
                  <a:cubicBezTo>
                    <a:pt x="208" y="351"/>
                    <a:pt x="210" y="349"/>
                    <a:pt x="207" y="347"/>
                  </a:cubicBezTo>
                  <a:cubicBezTo>
                    <a:pt x="208" y="347"/>
                    <a:pt x="209" y="346"/>
                    <a:pt x="209" y="346"/>
                  </a:cubicBezTo>
                  <a:cubicBezTo>
                    <a:pt x="207" y="345"/>
                    <a:pt x="207" y="345"/>
                    <a:pt x="205" y="344"/>
                  </a:cubicBezTo>
                  <a:cubicBezTo>
                    <a:pt x="205" y="344"/>
                    <a:pt x="206" y="344"/>
                    <a:pt x="207" y="344"/>
                  </a:cubicBezTo>
                  <a:cubicBezTo>
                    <a:pt x="207" y="343"/>
                    <a:pt x="210" y="342"/>
                    <a:pt x="207" y="342"/>
                  </a:cubicBezTo>
                  <a:cubicBezTo>
                    <a:pt x="209" y="342"/>
                    <a:pt x="209" y="342"/>
                    <a:pt x="209" y="342"/>
                  </a:cubicBezTo>
                  <a:cubicBezTo>
                    <a:pt x="207" y="341"/>
                    <a:pt x="205" y="340"/>
                    <a:pt x="207" y="339"/>
                  </a:cubicBezTo>
                  <a:cubicBezTo>
                    <a:pt x="206" y="339"/>
                    <a:pt x="205" y="339"/>
                    <a:pt x="204" y="339"/>
                  </a:cubicBezTo>
                  <a:cubicBezTo>
                    <a:pt x="203" y="339"/>
                    <a:pt x="206" y="339"/>
                    <a:pt x="205" y="338"/>
                  </a:cubicBezTo>
                  <a:cubicBezTo>
                    <a:pt x="207" y="339"/>
                    <a:pt x="207" y="339"/>
                    <a:pt x="207" y="339"/>
                  </a:cubicBezTo>
                  <a:cubicBezTo>
                    <a:pt x="207" y="337"/>
                    <a:pt x="206" y="336"/>
                    <a:pt x="205" y="334"/>
                  </a:cubicBezTo>
                  <a:cubicBezTo>
                    <a:pt x="207" y="334"/>
                    <a:pt x="204" y="333"/>
                    <a:pt x="206" y="332"/>
                  </a:cubicBezTo>
                  <a:cubicBezTo>
                    <a:pt x="204" y="331"/>
                    <a:pt x="206" y="330"/>
                    <a:pt x="203" y="330"/>
                  </a:cubicBezTo>
                  <a:cubicBezTo>
                    <a:pt x="204" y="330"/>
                    <a:pt x="204" y="330"/>
                    <a:pt x="204" y="330"/>
                  </a:cubicBezTo>
                  <a:cubicBezTo>
                    <a:pt x="205" y="329"/>
                    <a:pt x="205" y="329"/>
                    <a:pt x="205" y="328"/>
                  </a:cubicBezTo>
                  <a:cubicBezTo>
                    <a:pt x="205" y="327"/>
                    <a:pt x="203" y="327"/>
                    <a:pt x="203" y="327"/>
                  </a:cubicBezTo>
                  <a:cubicBezTo>
                    <a:pt x="204" y="327"/>
                    <a:pt x="204" y="327"/>
                    <a:pt x="204" y="327"/>
                  </a:cubicBezTo>
                  <a:cubicBezTo>
                    <a:pt x="203" y="326"/>
                    <a:pt x="201" y="327"/>
                    <a:pt x="200" y="327"/>
                  </a:cubicBezTo>
                  <a:cubicBezTo>
                    <a:pt x="200" y="326"/>
                    <a:pt x="199" y="326"/>
                    <a:pt x="200" y="326"/>
                  </a:cubicBezTo>
                  <a:cubicBezTo>
                    <a:pt x="201" y="326"/>
                    <a:pt x="203" y="326"/>
                    <a:pt x="205" y="326"/>
                  </a:cubicBezTo>
                  <a:cubicBezTo>
                    <a:pt x="205" y="325"/>
                    <a:pt x="202" y="325"/>
                    <a:pt x="203" y="325"/>
                  </a:cubicBezTo>
                  <a:cubicBezTo>
                    <a:pt x="206" y="325"/>
                    <a:pt x="208" y="326"/>
                    <a:pt x="209" y="326"/>
                  </a:cubicBezTo>
                  <a:cubicBezTo>
                    <a:pt x="214" y="327"/>
                    <a:pt x="220" y="328"/>
                    <a:pt x="231" y="322"/>
                  </a:cubicBezTo>
                  <a:cubicBezTo>
                    <a:pt x="231" y="319"/>
                    <a:pt x="234" y="318"/>
                    <a:pt x="233" y="315"/>
                  </a:cubicBezTo>
                  <a:cubicBezTo>
                    <a:pt x="233" y="316"/>
                    <a:pt x="233" y="316"/>
                    <a:pt x="233" y="316"/>
                  </a:cubicBezTo>
                  <a:cubicBezTo>
                    <a:pt x="233" y="314"/>
                    <a:pt x="234" y="314"/>
                    <a:pt x="236" y="313"/>
                  </a:cubicBezTo>
                  <a:cubicBezTo>
                    <a:pt x="235" y="313"/>
                    <a:pt x="236" y="312"/>
                    <a:pt x="234" y="312"/>
                  </a:cubicBezTo>
                  <a:cubicBezTo>
                    <a:pt x="233" y="311"/>
                    <a:pt x="238" y="312"/>
                    <a:pt x="237" y="310"/>
                  </a:cubicBezTo>
                  <a:cubicBezTo>
                    <a:pt x="238" y="311"/>
                    <a:pt x="236" y="310"/>
                    <a:pt x="236" y="310"/>
                  </a:cubicBezTo>
                  <a:cubicBezTo>
                    <a:pt x="235" y="308"/>
                    <a:pt x="238" y="311"/>
                    <a:pt x="240" y="308"/>
                  </a:cubicBezTo>
                  <a:cubicBezTo>
                    <a:pt x="239" y="305"/>
                    <a:pt x="237" y="302"/>
                    <a:pt x="238" y="299"/>
                  </a:cubicBezTo>
                  <a:cubicBezTo>
                    <a:pt x="238" y="299"/>
                    <a:pt x="236" y="300"/>
                    <a:pt x="236" y="299"/>
                  </a:cubicBezTo>
                  <a:cubicBezTo>
                    <a:pt x="239" y="298"/>
                    <a:pt x="235" y="299"/>
                    <a:pt x="236" y="298"/>
                  </a:cubicBezTo>
                  <a:cubicBezTo>
                    <a:pt x="237" y="298"/>
                    <a:pt x="237" y="298"/>
                    <a:pt x="237" y="298"/>
                  </a:cubicBezTo>
                  <a:cubicBezTo>
                    <a:pt x="238" y="296"/>
                    <a:pt x="236" y="296"/>
                    <a:pt x="236" y="294"/>
                  </a:cubicBezTo>
                  <a:cubicBezTo>
                    <a:pt x="235" y="293"/>
                    <a:pt x="236" y="291"/>
                    <a:pt x="234" y="291"/>
                  </a:cubicBezTo>
                  <a:cubicBezTo>
                    <a:pt x="236" y="290"/>
                    <a:pt x="235" y="290"/>
                    <a:pt x="235" y="289"/>
                  </a:cubicBezTo>
                  <a:cubicBezTo>
                    <a:pt x="232" y="291"/>
                    <a:pt x="235" y="286"/>
                    <a:pt x="232" y="287"/>
                  </a:cubicBezTo>
                  <a:cubicBezTo>
                    <a:pt x="233" y="286"/>
                    <a:pt x="233" y="286"/>
                    <a:pt x="233" y="286"/>
                  </a:cubicBezTo>
                  <a:cubicBezTo>
                    <a:pt x="230" y="284"/>
                    <a:pt x="227" y="281"/>
                    <a:pt x="223" y="281"/>
                  </a:cubicBezTo>
                  <a:cubicBezTo>
                    <a:pt x="221" y="281"/>
                    <a:pt x="220" y="277"/>
                    <a:pt x="218" y="278"/>
                  </a:cubicBezTo>
                  <a:cubicBezTo>
                    <a:pt x="217" y="280"/>
                    <a:pt x="217" y="280"/>
                    <a:pt x="217" y="280"/>
                  </a:cubicBezTo>
                  <a:cubicBezTo>
                    <a:pt x="217" y="280"/>
                    <a:pt x="218" y="279"/>
                    <a:pt x="218" y="278"/>
                  </a:cubicBezTo>
                  <a:cubicBezTo>
                    <a:pt x="216" y="280"/>
                    <a:pt x="216" y="277"/>
                    <a:pt x="214" y="277"/>
                  </a:cubicBezTo>
                  <a:cubicBezTo>
                    <a:pt x="214" y="278"/>
                    <a:pt x="214" y="278"/>
                    <a:pt x="214" y="279"/>
                  </a:cubicBezTo>
                  <a:cubicBezTo>
                    <a:pt x="213" y="276"/>
                    <a:pt x="211" y="280"/>
                    <a:pt x="210" y="277"/>
                  </a:cubicBezTo>
                  <a:cubicBezTo>
                    <a:pt x="210" y="281"/>
                    <a:pt x="209" y="279"/>
                    <a:pt x="209" y="280"/>
                  </a:cubicBezTo>
                  <a:cubicBezTo>
                    <a:pt x="208" y="280"/>
                    <a:pt x="208" y="279"/>
                    <a:pt x="208" y="278"/>
                  </a:cubicBezTo>
                  <a:cubicBezTo>
                    <a:pt x="208" y="279"/>
                    <a:pt x="207" y="279"/>
                    <a:pt x="206" y="278"/>
                  </a:cubicBezTo>
                  <a:cubicBezTo>
                    <a:pt x="206" y="278"/>
                    <a:pt x="206" y="280"/>
                    <a:pt x="205" y="280"/>
                  </a:cubicBezTo>
                  <a:cubicBezTo>
                    <a:pt x="205" y="277"/>
                    <a:pt x="204" y="280"/>
                    <a:pt x="203" y="279"/>
                  </a:cubicBezTo>
                  <a:cubicBezTo>
                    <a:pt x="204" y="281"/>
                    <a:pt x="203" y="283"/>
                    <a:pt x="202" y="282"/>
                  </a:cubicBezTo>
                  <a:cubicBezTo>
                    <a:pt x="202" y="279"/>
                    <a:pt x="202" y="279"/>
                    <a:pt x="202" y="279"/>
                  </a:cubicBezTo>
                  <a:cubicBezTo>
                    <a:pt x="201" y="281"/>
                    <a:pt x="198" y="278"/>
                    <a:pt x="197" y="282"/>
                  </a:cubicBezTo>
                  <a:cubicBezTo>
                    <a:pt x="196" y="280"/>
                    <a:pt x="196" y="280"/>
                    <a:pt x="196" y="280"/>
                  </a:cubicBezTo>
                  <a:cubicBezTo>
                    <a:pt x="195" y="283"/>
                    <a:pt x="192" y="281"/>
                    <a:pt x="191" y="285"/>
                  </a:cubicBezTo>
                  <a:cubicBezTo>
                    <a:pt x="191" y="284"/>
                    <a:pt x="190" y="284"/>
                    <a:pt x="189" y="284"/>
                  </a:cubicBezTo>
                  <a:cubicBezTo>
                    <a:pt x="189" y="286"/>
                    <a:pt x="189" y="285"/>
                    <a:pt x="189" y="288"/>
                  </a:cubicBezTo>
                  <a:cubicBezTo>
                    <a:pt x="189" y="288"/>
                    <a:pt x="188" y="287"/>
                    <a:pt x="188" y="286"/>
                  </a:cubicBezTo>
                  <a:cubicBezTo>
                    <a:pt x="187" y="286"/>
                    <a:pt x="185" y="284"/>
                    <a:pt x="186" y="287"/>
                  </a:cubicBezTo>
                  <a:cubicBezTo>
                    <a:pt x="185" y="286"/>
                    <a:pt x="185" y="286"/>
                    <a:pt x="185" y="286"/>
                  </a:cubicBezTo>
                  <a:cubicBezTo>
                    <a:pt x="185" y="287"/>
                    <a:pt x="185" y="289"/>
                    <a:pt x="183" y="288"/>
                  </a:cubicBezTo>
                  <a:cubicBezTo>
                    <a:pt x="184" y="289"/>
                    <a:pt x="183" y="290"/>
                    <a:pt x="184" y="291"/>
                  </a:cubicBezTo>
                  <a:cubicBezTo>
                    <a:pt x="184" y="292"/>
                    <a:pt x="183" y="289"/>
                    <a:pt x="183" y="291"/>
                  </a:cubicBezTo>
                  <a:cubicBezTo>
                    <a:pt x="183" y="289"/>
                    <a:pt x="183" y="289"/>
                    <a:pt x="183" y="289"/>
                  </a:cubicBezTo>
                  <a:cubicBezTo>
                    <a:pt x="181" y="289"/>
                    <a:pt x="180" y="291"/>
                    <a:pt x="179" y="293"/>
                  </a:cubicBezTo>
                  <a:cubicBezTo>
                    <a:pt x="178" y="291"/>
                    <a:pt x="178" y="294"/>
                    <a:pt x="176" y="293"/>
                  </a:cubicBezTo>
                  <a:cubicBezTo>
                    <a:pt x="177" y="295"/>
                    <a:pt x="175" y="294"/>
                    <a:pt x="176" y="297"/>
                  </a:cubicBezTo>
                  <a:cubicBezTo>
                    <a:pt x="175" y="296"/>
                    <a:pt x="175" y="296"/>
                    <a:pt x="175" y="296"/>
                  </a:cubicBezTo>
                  <a:cubicBezTo>
                    <a:pt x="175" y="296"/>
                    <a:pt x="174" y="297"/>
                    <a:pt x="172" y="297"/>
                  </a:cubicBezTo>
                  <a:cubicBezTo>
                    <a:pt x="172" y="298"/>
                    <a:pt x="173" y="299"/>
                    <a:pt x="174" y="300"/>
                  </a:cubicBezTo>
                  <a:cubicBezTo>
                    <a:pt x="172" y="299"/>
                    <a:pt x="172" y="299"/>
                    <a:pt x="172" y="299"/>
                  </a:cubicBezTo>
                  <a:cubicBezTo>
                    <a:pt x="173" y="300"/>
                    <a:pt x="175" y="301"/>
                    <a:pt x="176" y="302"/>
                  </a:cubicBezTo>
                  <a:cubicBezTo>
                    <a:pt x="175" y="302"/>
                    <a:pt x="176" y="302"/>
                    <a:pt x="175" y="302"/>
                  </a:cubicBezTo>
                  <a:cubicBezTo>
                    <a:pt x="175" y="302"/>
                    <a:pt x="173" y="301"/>
                    <a:pt x="172" y="300"/>
                  </a:cubicBezTo>
                  <a:cubicBezTo>
                    <a:pt x="171" y="301"/>
                    <a:pt x="174" y="303"/>
                    <a:pt x="172" y="303"/>
                  </a:cubicBezTo>
                  <a:cubicBezTo>
                    <a:pt x="172" y="304"/>
                    <a:pt x="172" y="305"/>
                    <a:pt x="174" y="305"/>
                  </a:cubicBezTo>
                  <a:cubicBezTo>
                    <a:pt x="173" y="305"/>
                    <a:pt x="173" y="305"/>
                    <a:pt x="172" y="305"/>
                  </a:cubicBezTo>
                  <a:cubicBezTo>
                    <a:pt x="172" y="306"/>
                    <a:pt x="173" y="306"/>
                    <a:pt x="173" y="306"/>
                  </a:cubicBezTo>
                  <a:cubicBezTo>
                    <a:pt x="173" y="306"/>
                    <a:pt x="174" y="306"/>
                    <a:pt x="174" y="306"/>
                  </a:cubicBezTo>
                  <a:cubicBezTo>
                    <a:pt x="175" y="305"/>
                    <a:pt x="175" y="306"/>
                    <a:pt x="176" y="305"/>
                  </a:cubicBezTo>
                  <a:cubicBezTo>
                    <a:pt x="177" y="305"/>
                    <a:pt x="178" y="306"/>
                    <a:pt x="179" y="306"/>
                  </a:cubicBezTo>
                  <a:cubicBezTo>
                    <a:pt x="178" y="306"/>
                    <a:pt x="177" y="305"/>
                    <a:pt x="177" y="304"/>
                  </a:cubicBezTo>
                  <a:cubicBezTo>
                    <a:pt x="178" y="304"/>
                    <a:pt x="177" y="304"/>
                    <a:pt x="176" y="304"/>
                  </a:cubicBezTo>
                  <a:cubicBezTo>
                    <a:pt x="176" y="304"/>
                    <a:pt x="176" y="304"/>
                    <a:pt x="176" y="304"/>
                  </a:cubicBezTo>
                  <a:cubicBezTo>
                    <a:pt x="176" y="304"/>
                    <a:pt x="175" y="304"/>
                    <a:pt x="174" y="303"/>
                  </a:cubicBezTo>
                  <a:cubicBezTo>
                    <a:pt x="175" y="304"/>
                    <a:pt x="175" y="304"/>
                    <a:pt x="175" y="304"/>
                  </a:cubicBezTo>
                  <a:cubicBezTo>
                    <a:pt x="174" y="303"/>
                    <a:pt x="174" y="303"/>
                    <a:pt x="174" y="303"/>
                  </a:cubicBezTo>
                  <a:cubicBezTo>
                    <a:pt x="175" y="303"/>
                    <a:pt x="176" y="303"/>
                    <a:pt x="176" y="303"/>
                  </a:cubicBezTo>
                  <a:cubicBezTo>
                    <a:pt x="176" y="303"/>
                    <a:pt x="175" y="303"/>
                    <a:pt x="177" y="303"/>
                  </a:cubicBezTo>
                  <a:cubicBezTo>
                    <a:pt x="179" y="303"/>
                    <a:pt x="179" y="303"/>
                    <a:pt x="179" y="303"/>
                  </a:cubicBezTo>
                  <a:cubicBezTo>
                    <a:pt x="179" y="303"/>
                    <a:pt x="178" y="303"/>
                    <a:pt x="178"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8" y="302"/>
                    <a:pt x="178" y="302"/>
                    <a:pt x="178" y="302"/>
                  </a:cubicBezTo>
                  <a:cubicBezTo>
                    <a:pt x="178" y="302"/>
                    <a:pt x="179" y="302"/>
                    <a:pt x="179" y="303"/>
                  </a:cubicBezTo>
                  <a:cubicBezTo>
                    <a:pt x="180" y="303"/>
                    <a:pt x="180" y="303"/>
                    <a:pt x="180" y="303"/>
                  </a:cubicBezTo>
                  <a:cubicBezTo>
                    <a:pt x="180" y="303"/>
                    <a:pt x="180" y="303"/>
                    <a:pt x="180" y="303"/>
                  </a:cubicBezTo>
                  <a:cubicBezTo>
                    <a:pt x="180" y="303"/>
                    <a:pt x="180"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80" y="303"/>
                    <a:pt x="181" y="304"/>
                    <a:pt x="181" y="304"/>
                  </a:cubicBezTo>
                  <a:cubicBezTo>
                    <a:pt x="181" y="304"/>
                    <a:pt x="180" y="302"/>
                    <a:pt x="182" y="303"/>
                  </a:cubicBezTo>
                  <a:cubicBezTo>
                    <a:pt x="182" y="303"/>
                    <a:pt x="182" y="302"/>
                    <a:pt x="181" y="301"/>
                  </a:cubicBezTo>
                  <a:cubicBezTo>
                    <a:pt x="181" y="300"/>
                    <a:pt x="183" y="303"/>
                    <a:pt x="182" y="302"/>
                  </a:cubicBezTo>
                  <a:cubicBezTo>
                    <a:pt x="183" y="303"/>
                    <a:pt x="185" y="304"/>
                    <a:pt x="186" y="305"/>
                  </a:cubicBezTo>
                  <a:cubicBezTo>
                    <a:pt x="186" y="305"/>
                    <a:pt x="187" y="306"/>
                    <a:pt x="186" y="306"/>
                  </a:cubicBezTo>
                  <a:cubicBezTo>
                    <a:pt x="187" y="306"/>
                    <a:pt x="187" y="307"/>
                    <a:pt x="187" y="307"/>
                  </a:cubicBezTo>
                  <a:cubicBezTo>
                    <a:pt x="187" y="306"/>
                    <a:pt x="185" y="305"/>
                    <a:pt x="185" y="304"/>
                  </a:cubicBezTo>
                  <a:cubicBezTo>
                    <a:pt x="183" y="303"/>
                    <a:pt x="185" y="304"/>
                    <a:pt x="183" y="302"/>
                  </a:cubicBezTo>
                  <a:cubicBezTo>
                    <a:pt x="184" y="302"/>
                    <a:pt x="184" y="302"/>
                    <a:pt x="184" y="301"/>
                  </a:cubicBezTo>
                  <a:cubicBezTo>
                    <a:pt x="184" y="301"/>
                    <a:pt x="185" y="303"/>
                    <a:pt x="186" y="303"/>
                  </a:cubicBezTo>
                  <a:cubicBezTo>
                    <a:pt x="185" y="302"/>
                    <a:pt x="185" y="301"/>
                    <a:pt x="185" y="301"/>
                  </a:cubicBezTo>
                  <a:cubicBezTo>
                    <a:pt x="185" y="300"/>
                    <a:pt x="184" y="300"/>
                    <a:pt x="184" y="298"/>
                  </a:cubicBezTo>
                  <a:cubicBezTo>
                    <a:pt x="183" y="298"/>
                    <a:pt x="183" y="297"/>
                    <a:pt x="183" y="297"/>
                  </a:cubicBezTo>
                  <a:cubicBezTo>
                    <a:pt x="184" y="299"/>
                    <a:pt x="186" y="301"/>
                    <a:pt x="186" y="301"/>
                  </a:cubicBezTo>
                  <a:cubicBezTo>
                    <a:pt x="188" y="304"/>
                    <a:pt x="185" y="301"/>
                    <a:pt x="187" y="303"/>
                  </a:cubicBezTo>
                  <a:cubicBezTo>
                    <a:pt x="188" y="305"/>
                    <a:pt x="187" y="306"/>
                    <a:pt x="187" y="305"/>
                  </a:cubicBezTo>
                  <a:cubicBezTo>
                    <a:pt x="188" y="307"/>
                    <a:pt x="187" y="305"/>
                    <a:pt x="188" y="307"/>
                  </a:cubicBezTo>
                  <a:cubicBezTo>
                    <a:pt x="188" y="307"/>
                    <a:pt x="188" y="305"/>
                    <a:pt x="188" y="305"/>
                  </a:cubicBezTo>
                  <a:cubicBezTo>
                    <a:pt x="187" y="304"/>
                    <a:pt x="187" y="304"/>
                    <a:pt x="187" y="303"/>
                  </a:cubicBezTo>
                  <a:cubicBezTo>
                    <a:pt x="186" y="300"/>
                    <a:pt x="188" y="304"/>
                    <a:pt x="188" y="304"/>
                  </a:cubicBezTo>
                  <a:cubicBezTo>
                    <a:pt x="189" y="305"/>
                    <a:pt x="189" y="305"/>
                    <a:pt x="189" y="305"/>
                  </a:cubicBezTo>
                  <a:cubicBezTo>
                    <a:pt x="189" y="306"/>
                    <a:pt x="188" y="304"/>
                    <a:pt x="189" y="304"/>
                  </a:cubicBezTo>
                  <a:cubicBezTo>
                    <a:pt x="190" y="307"/>
                    <a:pt x="189" y="305"/>
                    <a:pt x="189" y="306"/>
                  </a:cubicBezTo>
                  <a:cubicBezTo>
                    <a:pt x="190" y="308"/>
                    <a:pt x="190" y="308"/>
                    <a:pt x="190" y="308"/>
                  </a:cubicBezTo>
                  <a:cubicBezTo>
                    <a:pt x="190" y="308"/>
                    <a:pt x="189" y="309"/>
                    <a:pt x="188" y="310"/>
                  </a:cubicBezTo>
                  <a:cubicBezTo>
                    <a:pt x="188" y="309"/>
                    <a:pt x="188" y="309"/>
                    <a:pt x="188" y="309"/>
                  </a:cubicBezTo>
                  <a:cubicBezTo>
                    <a:pt x="187" y="311"/>
                    <a:pt x="186" y="306"/>
                    <a:pt x="186" y="311"/>
                  </a:cubicBezTo>
                  <a:cubicBezTo>
                    <a:pt x="186" y="312"/>
                    <a:pt x="186" y="312"/>
                    <a:pt x="186" y="312"/>
                  </a:cubicBezTo>
                  <a:cubicBezTo>
                    <a:pt x="185" y="310"/>
                    <a:pt x="185" y="310"/>
                    <a:pt x="185" y="310"/>
                  </a:cubicBezTo>
                  <a:cubicBezTo>
                    <a:pt x="185" y="311"/>
                    <a:pt x="184" y="310"/>
                    <a:pt x="184" y="312"/>
                  </a:cubicBezTo>
                  <a:cubicBezTo>
                    <a:pt x="184" y="310"/>
                    <a:pt x="184" y="310"/>
                    <a:pt x="184" y="310"/>
                  </a:cubicBezTo>
                  <a:cubicBezTo>
                    <a:pt x="184" y="310"/>
                    <a:pt x="184" y="313"/>
                    <a:pt x="183" y="312"/>
                  </a:cubicBezTo>
                  <a:cubicBezTo>
                    <a:pt x="183" y="311"/>
                    <a:pt x="183" y="311"/>
                    <a:pt x="183" y="311"/>
                  </a:cubicBezTo>
                  <a:cubicBezTo>
                    <a:pt x="183" y="311"/>
                    <a:pt x="183" y="311"/>
                    <a:pt x="183" y="311"/>
                  </a:cubicBezTo>
                  <a:cubicBezTo>
                    <a:pt x="182" y="311"/>
                    <a:pt x="182" y="312"/>
                    <a:pt x="181" y="312"/>
                  </a:cubicBezTo>
                  <a:cubicBezTo>
                    <a:pt x="182" y="311"/>
                    <a:pt x="182" y="311"/>
                    <a:pt x="183" y="310"/>
                  </a:cubicBezTo>
                  <a:cubicBezTo>
                    <a:pt x="181" y="308"/>
                    <a:pt x="177" y="307"/>
                    <a:pt x="178" y="311"/>
                  </a:cubicBezTo>
                  <a:cubicBezTo>
                    <a:pt x="178" y="312"/>
                    <a:pt x="176" y="309"/>
                    <a:pt x="176" y="309"/>
                  </a:cubicBezTo>
                  <a:cubicBezTo>
                    <a:pt x="177" y="312"/>
                    <a:pt x="172" y="313"/>
                    <a:pt x="178" y="313"/>
                  </a:cubicBezTo>
                  <a:cubicBezTo>
                    <a:pt x="178" y="313"/>
                    <a:pt x="179" y="313"/>
                    <a:pt x="179" y="313"/>
                  </a:cubicBezTo>
                  <a:cubicBezTo>
                    <a:pt x="179" y="314"/>
                    <a:pt x="180" y="316"/>
                    <a:pt x="183" y="321"/>
                  </a:cubicBezTo>
                  <a:cubicBezTo>
                    <a:pt x="183" y="321"/>
                    <a:pt x="183" y="321"/>
                    <a:pt x="183" y="321"/>
                  </a:cubicBezTo>
                  <a:cubicBezTo>
                    <a:pt x="185" y="320"/>
                    <a:pt x="189" y="325"/>
                    <a:pt x="192" y="323"/>
                  </a:cubicBezTo>
                  <a:cubicBezTo>
                    <a:pt x="192" y="322"/>
                    <a:pt x="192" y="321"/>
                    <a:pt x="192" y="321"/>
                  </a:cubicBezTo>
                  <a:cubicBezTo>
                    <a:pt x="192" y="322"/>
                    <a:pt x="192" y="322"/>
                    <a:pt x="192" y="322"/>
                  </a:cubicBezTo>
                  <a:cubicBezTo>
                    <a:pt x="193" y="320"/>
                    <a:pt x="193" y="320"/>
                    <a:pt x="193" y="320"/>
                  </a:cubicBezTo>
                  <a:cubicBezTo>
                    <a:pt x="193" y="320"/>
                    <a:pt x="193" y="322"/>
                    <a:pt x="192" y="322"/>
                  </a:cubicBezTo>
                  <a:cubicBezTo>
                    <a:pt x="194" y="322"/>
                    <a:pt x="195" y="322"/>
                    <a:pt x="196" y="322"/>
                  </a:cubicBezTo>
                  <a:cubicBezTo>
                    <a:pt x="197" y="320"/>
                    <a:pt x="197" y="322"/>
                    <a:pt x="197" y="320"/>
                  </a:cubicBezTo>
                  <a:cubicBezTo>
                    <a:pt x="197" y="321"/>
                    <a:pt x="197" y="321"/>
                    <a:pt x="197" y="321"/>
                  </a:cubicBezTo>
                  <a:cubicBezTo>
                    <a:pt x="198" y="320"/>
                    <a:pt x="198" y="320"/>
                    <a:pt x="199" y="322"/>
                  </a:cubicBezTo>
                  <a:cubicBezTo>
                    <a:pt x="199" y="323"/>
                    <a:pt x="199" y="323"/>
                    <a:pt x="199" y="323"/>
                  </a:cubicBezTo>
                  <a:cubicBezTo>
                    <a:pt x="198" y="323"/>
                    <a:pt x="198" y="323"/>
                    <a:pt x="197" y="323"/>
                  </a:cubicBezTo>
                  <a:cubicBezTo>
                    <a:pt x="198" y="323"/>
                    <a:pt x="198" y="323"/>
                    <a:pt x="198" y="323"/>
                  </a:cubicBezTo>
                  <a:cubicBezTo>
                    <a:pt x="197" y="324"/>
                    <a:pt x="197" y="324"/>
                    <a:pt x="197" y="324"/>
                  </a:cubicBezTo>
                  <a:cubicBezTo>
                    <a:pt x="197" y="324"/>
                    <a:pt x="196" y="325"/>
                    <a:pt x="197" y="325"/>
                  </a:cubicBezTo>
                  <a:cubicBezTo>
                    <a:pt x="199" y="325"/>
                    <a:pt x="199" y="325"/>
                    <a:pt x="199" y="325"/>
                  </a:cubicBezTo>
                  <a:cubicBezTo>
                    <a:pt x="199" y="325"/>
                    <a:pt x="201" y="325"/>
                    <a:pt x="199" y="326"/>
                  </a:cubicBezTo>
                  <a:cubicBezTo>
                    <a:pt x="197" y="326"/>
                    <a:pt x="197" y="326"/>
                    <a:pt x="197" y="326"/>
                  </a:cubicBezTo>
                  <a:cubicBezTo>
                    <a:pt x="197" y="326"/>
                    <a:pt x="198" y="326"/>
                    <a:pt x="198" y="326"/>
                  </a:cubicBezTo>
                  <a:cubicBezTo>
                    <a:pt x="195" y="326"/>
                    <a:pt x="195" y="326"/>
                    <a:pt x="195" y="326"/>
                  </a:cubicBezTo>
                  <a:cubicBezTo>
                    <a:pt x="199" y="326"/>
                    <a:pt x="196" y="327"/>
                    <a:pt x="197" y="327"/>
                  </a:cubicBezTo>
                  <a:cubicBezTo>
                    <a:pt x="196" y="327"/>
                    <a:pt x="196" y="327"/>
                    <a:pt x="196" y="327"/>
                  </a:cubicBezTo>
                  <a:cubicBezTo>
                    <a:pt x="195" y="328"/>
                    <a:pt x="198" y="327"/>
                    <a:pt x="198" y="327"/>
                  </a:cubicBezTo>
                  <a:cubicBezTo>
                    <a:pt x="198" y="328"/>
                    <a:pt x="195" y="328"/>
                    <a:pt x="194" y="328"/>
                  </a:cubicBezTo>
                  <a:cubicBezTo>
                    <a:pt x="194" y="329"/>
                    <a:pt x="196" y="329"/>
                    <a:pt x="194" y="330"/>
                  </a:cubicBezTo>
                  <a:cubicBezTo>
                    <a:pt x="195" y="330"/>
                    <a:pt x="196" y="331"/>
                    <a:pt x="197" y="331"/>
                  </a:cubicBezTo>
                  <a:cubicBezTo>
                    <a:pt x="197" y="332"/>
                    <a:pt x="194" y="331"/>
                    <a:pt x="195" y="332"/>
                  </a:cubicBezTo>
                  <a:cubicBezTo>
                    <a:pt x="195" y="332"/>
                    <a:pt x="194" y="332"/>
                    <a:pt x="193" y="332"/>
                  </a:cubicBezTo>
                  <a:cubicBezTo>
                    <a:pt x="194" y="332"/>
                    <a:pt x="193" y="333"/>
                    <a:pt x="195" y="332"/>
                  </a:cubicBezTo>
                  <a:cubicBezTo>
                    <a:pt x="194" y="333"/>
                    <a:pt x="194" y="334"/>
                    <a:pt x="195" y="334"/>
                  </a:cubicBezTo>
                  <a:cubicBezTo>
                    <a:pt x="195" y="334"/>
                    <a:pt x="193" y="334"/>
                    <a:pt x="192" y="334"/>
                  </a:cubicBezTo>
                  <a:cubicBezTo>
                    <a:pt x="194" y="334"/>
                    <a:pt x="195" y="335"/>
                    <a:pt x="194" y="335"/>
                  </a:cubicBezTo>
                  <a:cubicBezTo>
                    <a:pt x="196" y="335"/>
                    <a:pt x="196" y="335"/>
                    <a:pt x="198" y="335"/>
                  </a:cubicBezTo>
                  <a:cubicBezTo>
                    <a:pt x="198" y="335"/>
                    <a:pt x="199" y="335"/>
                    <a:pt x="199" y="335"/>
                  </a:cubicBezTo>
                  <a:cubicBezTo>
                    <a:pt x="197" y="336"/>
                    <a:pt x="194" y="336"/>
                    <a:pt x="194" y="336"/>
                  </a:cubicBezTo>
                  <a:cubicBezTo>
                    <a:pt x="191" y="336"/>
                    <a:pt x="194" y="335"/>
                    <a:pt x="192" y="336"/>
                  </a:cubicBezTo>
                  <a:cubicBezTo>
                    <a:pt x="189" y="335"/>
                    <a:pt x="189" y="335"/>
                    <a:pt x="191" y="334"/>
                  </a:cubicBezTo>
                  <a:cubicBezTo>
                    <a:pt x="188" y="334"/>
                    <a:pt x="190" y="335"/>
                    <a:pt x="188" y="335"/>
                  </a:cubicBezTo>
                  <a:cubicBezTo>
                    <a:pt x="188" y="335"/>
                    <a:pt x="189" y="335"/>
                    <a:pt x="190" y="336"/>
                  </a:cubicBezTo>
                  <a:cubicBezTo>
                    <a:pt x="191" y="336"/>
                    <a:pt x="191" y="336"/>
                    <a:pt x="192" y="336"/>
                  </a:cubicBezTo>
                  <a:cubicBezTo>
                    <a:pt x="195" y="336"/>
                    <a:pt x="190" y="336"/>
                    <a:pt x="190" y="337"/>
                  </a:cubicBezTo>
                  <a:cubicBezTo>
                    <a:pt x="190" y="336"/>
                    <a:pt x="190" y="336"/>
                    <a:pt x="190" y="336"/>
                  </a:cubicBezTo>
                  <a:cubicBezTo>
                    <a:pt x="189" y="337"/>
                    <a:pt x="191" y="337"/>
                    <a:pt x="190" y="337"/>
                  </a:cubicBezTo>
                  <a:cubicBezTo>
                    <a:pt x="187" y="337"/>
                    <a:pt x="190" y="337"/>
                    <a:pt x="188" y="336"/>
                  </a:cubicBezTo>
                  <a:cubicBezTo>
                    <a:pt x="186" y="337"/>
                    <a:pt x="186" y="337"/>
                    <a:pt x="186" y="337"/>
                  </a:cubicBezTo>
                  <a:cubicBezTo>
                    <a:pt x="185" y="337"/>
                    <a:pt x="188" y="337"/>
                    <a:pt x="188" y="337"/>
                  </a:cubicBezTo>
                  <a:cubicBezTo>
                    <a:pt x="186" y="337"/>
                    <a:pt x="186" y="337"/>
                    <a:pt x="186" y="337"/>
                  </a:cubicBezTo>
                  <a:cubicBezTo>
                    <a:pt x="187" y="338"/>
                    <a:pt x="187" y="338"/>
                    <a:pt x="187" y="338"/>
                  </a:cubicBezTo>
                  <a:cubicBezTo>
                    <a:pt x="188" y="338"/>
                    <a:pt x="190" y="338"/>
                    <a:pt x="190" y="337"/>
                  </a:cubicBezTo>
                  <a:cubicBezTo>
                    <a:pt x="193" y="337"/>
                    <a:pt x="190" y="338"/>
                    <a:pt x="191" y="338"/>
                  </a:cubicBezTo>
                  <a:cubicBezTo>
                    <a:pt x="193" y="338"/>
                    <a:pt x="191" y="338"/>
                    <a:pt x="193" y="338"/>
                  </a:cubicBezTo>
                  <a:cubicBezTo>
                    <a:pt x="194" y="338"/>
                    <a:pt x="194" y="338"/>
                    <a:pt x="195" y="338"/>
                  </a:cubicBezTo>
                  <a:cubicBezTo>
                    <a:pt x="195" y="339"/>
                    <a:pt x="193" y="339"/>
                    <a:pt x="191" y="339"/>
                  </a:cubicBezTo>
                  <a:cubicBezTo>
                    <a:pt x="191" y="339"/>
                    <a:pt x="191" y="338"/>
                    <a:pt x="192" y="338"/>
                  </a:cubicBezTo>
                  <a:cubicBezTo>
                    <a:pt x="190" y="338"/>
                    <a:pt x="188" y="339"/>
                    <a:pt x="187" y="338"/>
                  </a:cubicBezTo>
                  <a:cubicBezTo>
                    <a:pt x="186" y="339"/>
                    <a:pt x="188" y="339"/>
                    <a:pt x="189" y="339"/>
                  </a:cubicBezTo>
                  <a:cubicBezTo>
                    <a:pt x="189" y="339"/>
                    <a:pt x="190" y="339"/>
                    <a:pt x="191" y="339"/>
                  </a:cubicBezTo>
                  <a:cubicBezTo>
                    <a:pt x="196" y="340"/>
                    <a:pt x="187" y="339"/>
                    <a:pt x="188" y="340"/>
                  </a:cubicBezTo>
                  <a:cubicBezTo>
                    <a:pt x="191" y="340"/>
                    <a:pt x="193" y="341"/>
                    <a:pt x="196" y="340"/>
                  </a:cubicBezTo>
                  <a:cubicBezTo>
                    <a:pt x="197" y="341"/>
                    <a:pt x="197" y="341"/>
                    <a:pt x="197" y="341"/>
                  </a:cubicBezTo>
                  <a:cubicBezTo>
                    <a:pt x="195" y="341"/>
                    <a:pt x="195" y="341"/>
                    <a:pt x="193" y="341"/>
                  </a:cubicBezTo>
                  <a:cubicBezTo>
                    <a:pt x="193" y="341"/>
                    <a:pt x="193" y="341"/>
                    <a:pt x="193" y="341"/>
                  </a:cubicBezTo>
                  <a:cubicBezTo>
                    <a:pt x="191" y="341"/>
                    <a:pt x="191" y="341"/>
                    <a:pt x="191" y="341"/>
                  </a:cubicBezTo>
                  <a:cubicBezTo>
                    <a:pt x="189" y="341"/>
                    <a:pt x="188" y="341"/>
                    <a:pt x="187" y="341"/>
                  </a:cubicBezTo>
                  <a:cubicBezTo>
                    <a:pt x="188" y="342"/>
                    <a:pt x="189" y="341"/>
                    <a:pt x="189" y="342"/>
                  </a:cubicBezTo>
                  <a:cubicBezTo>
                    <a:pt x="188" y="342"/>
                    <a:pt x="187" y="342"/>
                    <a:pt x="187" y="342"/>
                  </a:cubicBezTo>
                  <a:cubicBezTo>
                    <a:pt x="188" y="342"/>
                    <a:pt x="190" y="342"/>
                    <a:pt x="191" y="342"/>
                  </a:cubicBezTo>
                  <a:cubicBezTo>
                    <a:pt x="191" y="343"/>
                    <a:pt x="189" y="343"/>
                    <a:pt x="188" y="343"/>
                  </a:cubicBezTo>
                  <a:cubicBezTo>
                    <a:pt x="187" y="342"/>
                    <a:pt x="187" y="342"/>
                    <a:pt x="187" y="342"/>
                  </a:cubicBezTo>
                  <a:cubicBezTo>
                    <a:pt x="188" y="343"/>
                    <a:pt x="186" y="342"/>
                    <a:pt x="186" y="343"/>
                  </a:cubicBezTo>
                  <a:cubicBezTo>
                    <a:pt x="188" y="343"/>
                    <a:pt x="189" y="343"/>
                    <a:pt x="191" y="343"/>
                  </a:cubicBezTo>
                  <a:cubicBezTo>
                    <a:pt x="191" y="343"/>
                    <a:pt x="190" y="344"/>
                    <a:pt x="190" y="344"/>
                  </a:cubicBezTo>
                  <a:cubicBezTo>
                    <a:pt x="189" y="343"/>
                    <a:pt x="189" y="343"/>
                    <a:pt x="189" y="343"/>
                  </a:cubicBezTo>
                  <a:cubicBezTo>
                    <a:pt x="189" y="344"/>
                    <a:pt x="186" y="343"/>
                    <a:pt x="186" y="344"/>
                  </a:cubicBezTo>
                  <a:cubicBezTo>
                    <a:pt x="188" y="344"/>
                    <a:pt x="188" y="344"/>
                    <a:pt x="188" y="344"/>
                  </a:cubicBezTo>
                  <a:cubicBezTo>
                    <a:pt x="186" y="344"/>
                    <a:pt x="186" y="344"/>
                    <a:pt x="186" y="344"/>
                  </a:cubicBezTo>
                  <a:cubicBezTo>
                    <a:pt x="188" y="344"/>
                    <a:pt x="187" y="344"/>
                    <a:pt x="188" y="344"/>
                  </a:cubicBezTo>
                  <a:cubicBezTo>
                    <a:pt x="187" y="344"/>
                    <a:pt x="187" y="344"/>
                    <a:pt x="187" y="344"/>
                  </a:cubicBezTo>
                  <a:cubicBezTo>
                    <a:pt x="187" y="345"/>
                    <a:pt x="190" y="345"/>
                    <a:pt x="188" y="345"/>
                  </a:cubicBezTo>
                  <a:cubicBezTo>
                    <a:pt x="190" y="345"/>
                    <a:pt x="188" y="345"/>
                    <a:pt x="189" y="345"/>
                  </a:cubicBezTo>
                  <a:cubicBezTo>
                    <a:pt x="191" y="344"/>
                    <a:pt x="191" y="345"/>
                    <a:pt x="191" y="345"/>
                  </a:cubicBezTo>
                  <a:cubicBezTo>
                    <a:pt x="188" y="345"/>
                    <a:pt x="191" y="346"/>
                    <a:pt x="191" y="346"/>
                  </a:cubicBezTo>
                  <a:cubicBezTo>
                    <a:pt x="190" y="346"/>
                    <a:pt x="189" y="346"/>
                    <a:pt x="188" y="346"/>
                  </a:cubicBezTo>
                  <a:cubicBezTo>
                    <a:pt x="190" y="346"/>
                    <a:pt x="190" y="346"/>
                    <a:pt x="190" y="346"/>
                  </a:cubicBezTo>
                  <a:cubicBezTo>
                    <a:pt x="187" y="346"/>
                    <a:pt x="191" y="347"/>
                    <a:pt x="190" y="347"/>
                  </a:cubicBezTo>
                  <a:cubicBezTo>
                    <a:pt x="189" y="347"/>
                    <a:pt x="187" y="347"/>
                    <a:pt x="187" y="347"/>
                  </a:cubicBezTo>
                  <a:cubicBezTo>
                    <a:pt x="190" y="347"/>
                    <a:pt x="190" y="347"/>
                    <a:pt x="192" y="347"/>
                  </a:cubicBezTo>
                  <a:cubicBezTo>
                    <a:pt x="191" y="348"/>
                    <a:pt x="189" y="347"/>
                    <a:pt x="187" y="347"/>
                  </a:cubicBezTo>
                  <a:cubicBezTo>
                    <a:pt x="189" y="348"/>
                    <a:pt x="185" y="348"/>
                    <a:pt x="188" y="348"/>
                  </a:cubicBezTo>
                  <a:cubicBezTo>
                    <a:pt x="189" y="348"/>
                    <a:pt x="190" y="348"/>
                    <a:pt x="191" y="348"/>
                  </a:cubicBezTo>
                  <a:cubicBezTo>
                    <a:pt x="191" y="349"/>
                    <a:pt x="190" y="348"/>
                    <a:pt x="189" y="348"/>
                  </a:cubicBezTo>
                  <a:cubicBezTo>
                    <a:pt x="189" y="349"/>
                    <a:pt x="191" y="349"/>
                    <a:pt x="192" y="349"/>
                  </a:cubicBezTo>
                  <a:cubicBezTo>
                    <a:pt x="191" y="349"/>
                    <a:pt x="194" y="349"/>
                    <a:pt x="192" y="350"/>
                  </a:cubicBezTo>
                  <a:cubicBezTo>
                    <a:pt x="191" y="350"/>
                    <a:pt x="191" y="349"/>
                    <a:pt x="190" y="349"/>
                  </a:cubicBezTo>
                  <a:cubicBezTo>
                    <a:pt x="190" y="350"/>
                    <a:pt x="194" y="350"/>
                    <a:pt x="195" y="350"/>
                  </a:cubicBezTo>
                  <a:cubicBezTo>
                    <a:pt x="196" y="350"/>
                    <a:pt x="199" y="351"/>
                    <a:pt x="200" y="351"/>
                  </a:cubicBezTo>
                  <a:cubicBezTo>
                    <a:pt x="199" y="352"/>
                    <a:pt x="199" y="351"/>
                    <a:pt x="197" y="351"/>
                  </a:cubicBezTo>
                  <a:cubicBezTo>
                    <a:pt x="197" y="351"/>
                    <a:pt x="197" y="351"/>
                    <a:pt x="197" y="351"/>
                  </a:cubicBezTo>
                  <a:cubicBezTo>
                    <a:pt x="194" y="351"/>
                    <a:pt x="192" y="350"/>
                    <a:pt x="190" y="350"/>
                  </a:cubicBezTo>
                  <a:cubicBezTo>
                    <a:pt x="191" y="350"/>
                    <a:pt x="191" y="350"/>
                    <a:pt x="191" y="350"/>
                  </a:cubicBezTo>
                  <a:cubicBezTo>
                    <a:pt x="188" y="350"/>
                    <a:pt x="188" y="350"/>
                    <a:pt x="188" y="350"/>
                  </a:cubicBezTo>
                  <a:cubicBezTo>
                    <a:pt x="190" y="350"/>
                    <a:pt x="188" y="351"/>
                    <a:pt x="189" y="351"/>
                  </a:cubicBezTo>
                  <a:cubicBezTo>
                    <a:pt x="190" y="351"/>
                    <a:pt x="188" y="351"/>
                    <a:pt x="189" y="351"/>
                  </a:cubicBezTo>
                  <a:cubicBezTo>
                    <a:pt x="190" y="351"/>
                    <a:pt x="193" y="351"/>
                    <a:pt x="192" y="352"/>
                  </a:cubicBezTo>
                  <a:cubicBezTo>
                    <a:pt x="188" y="351"/>
                    <a:pt x="188" y="351"/>
                    <a:pt x="188" y="351"/>
                  </a:cubicBezTo>
                  <a:cubicBezTo>
                    <a:pt x="188" y="352"/>
                    <a:pt x="190" y="352"/>
                    <a:pt x="189" y="352"/>
                  </a:cubicBezTo>
                  <a:cubicBezTo>
                    <a:pt x="188" y="352"/>
                    <a:pt x="188" y="352"/>
                    <a:pt x="188" y="352"/>
                  </a:cubicBezTo>
                  <a:cubicBezTo>
                    <a:pt x="188" y="353"/>
                    <a:pt x="188" y="354"/>
                    <a:pt x="192" y="356"/>
                  </a:cubicBezTo>
                  <a:cubicBezTo>
                    <a:pt x="190" y="356"/>
                    <a:pt x="190" y="356"/>
                    <a:pt x="189" y="357"/>
                  </a:cubicBezTo>
                  <a:cubicBezTo>
                    <a:pt x="189" y="357"/>
                    <a:pt x="191" y="357"/>
                    <a:pt x="191" y="357"/>
                  </a:cubicBezTo>
                  <a:cubicBezTo>
                    <a:pt x="189" y="357"/>
                    <a:pt x="189" y="357"/>
                    <a:pt x="189" y="357"/>
                  </a:cubicBezTo>
                  <a:cubicBezTo>
                    <a:pt x="188" y="357"/>
                    <a:pt x="189" y="358"/>
                    <a:pt x="191" y="359"/>
                  </a:cubicBezTo>
                  <a:cubicBezTo>
                    <a:pt x="189" y="358"/>
                    <a:pt x="189" y="358"/>
                    <a:pt x="189" y="358"/>
                  </a:cubicBezTo>
                  <a:cubicBezTo>
                    <a:pt x="188" y="359"/>
                    <a:pt x="190" y="359"/>
                    <a:pt x="191" y="359"/>
                  </a:cubicBezTo>
                  <a:cubicBezTo>
                    <a:pt x="189" y="359"/>
                    <a:pt x="189" y="359"/>
                    <a:pt x="189" y="359"/>
                  </a:cubicBezTo>
                  <a:cubicBezTo>
                    <a:pt x="191" y="359"/>
                    <a:pt x="191" y="359"/>
                    <a:pt x="191" y="359"/>
                  </a:cubicBezTo>
                  <a:cubicBezTo>
                    <a:pt x="191" y="360"/>
                    <a:pt x="191" y="360"/>
                    <a:pt x="189" y="360"/>
                  </a:cubicBezTo>
                  <a:cubicBezTo>
                    <a:pt x="190" y="360"/>
                    <a:pt x="190" y="360"/>
                    <a:pt x="190" y="360"/>
                  </a:cubicBezTo>
                  <a:cubicBezTo>
                    <a:pt x="189" y="360"/>
                    <a:pt x="189" y="361"/>
                    <a:pt x="189" y="362"/>
                  </a:cubicBezTo>
                  <a:cubicBezTo>
                    <a:pt x="190" y="362"/>
                    <a:pt x="191" y="362"/>
                    <a:pt x="192" y="362"/>
                  </a:cubicBezTo>
                  <a:cubicBezTo>
                    <a:pt x="194" y="362"/>
                    <a:pt x="192" y="362"/>
                    <a:pt x="193" y="362"/>
                  </a:cubicBezTo>
                  <a:cubicBezTo>
                    <a:pt x="191" y="362"/>
                    <a:pt x="191" y="362"/>
                    <a:pt x="191" y="362"/>
                  </a:cubicBezTo>
                  <a:cubicBezTo>
                    <a:pt x="187" y="362"/>
                    <a:pt x="190" y="364"/>
                    <a:pt x="189" y="365"/>
                  </a:cubicBezTo>
                  <a:cubicBezTo>
                    <a:pt x="190" y="365"/>
                    <a:pt x="190" y="365"/>
                    <a:pt x="190" y="365"/>
                  </a:cubicBezTo>
                  <a:cubicBezTo>
                    <a:pt x="188" y="365"/>
                    <a:pt x="190" y="366"/>
                    <a:pt x="189" y="367"/>
                  </a:cubicBezTo>
                  <a:cubicBezTo>
                    <a:pt x="190" y="367"/>
                    <a:pt x="193" y="367"/>
                    <a:pt x="193" y="368"/>
                  </a:cubicBezTo>
                  <a:cubicBezTo>
                    <a:pt x="195" y="368"/>
                    <a:pt x="190" y="368"/>
                    <a:pt x="189" y="368"/>
                  </a:cubicBezTo>
                  <a:cubicBezTo>
                    <a:pt x="190" y="368"/>
                    <a:pt x="190" y="368"/>
                    <a:pt x="190" y="369"/>
                  </a:cubicBezTo>
                  <a:cubicBezTo>
                    <a:pt x="190" y="369"/>
                    <a:pt x="190" y="369"/>
                    <a:pt x="190" y="369"/>
                  </a:cubicBezTo>
                  <a:cubicBezTo>
                    <a:pt x="191" y="369"/>
                    <a:pt x="191" y="369"/>
                    <a:pt x="190" y="369"/>
                  </a:cubicBezTo>
                  <a:cubicBezTo>
                    <a:pt x="190" y="369"/>
                    <a:pt x="190" y="369"/>
                    <a:pt x="190" y="369"/>
                  </a:cubicBezTo>
                  <a:cubicBezTo>
                    <a:pt x="190" y="370"/>
                    <a:pt x="189" y="370"/>
                    <a:pt x="189" y="370"/>
                  </a:cubicBezTo>
                  <a:cubicBezTo>
                    <a:pt x="191" y="370"/>
                    <a:pt x="190" y="371"/>
                    <a:pt x="191" y="371"/>
                  </a:cubicBezTo>
                  <a:cubicBezTo>
                    <a:pt x="190" y="371"/>
                    <a:pt x="190" y="371"/>
                    <a:pt x="190" y="371"/>
                  </a:cubicBezTo>
                  <a:cubicBezTo>
                    <a:pt x="192" y="371"/>
                    <a:pt x="192" y="371"/>
                    <a:pt x="192" y="371"/>
                  </a:cubicBezTo>
                  <a:cubicBezTo>
                    <a:pt x="191" y="371"/>
                    <a:pt x="191" y="371"/>
                    <a:pt x="191" y="371"/>
                  </a:cubicBezTo>
                  <a:cubicBezTo>
                    <a:pt x="189" y="371"/>
                    <a:pt x="189" y="371"/>
                    <a:pt x="189" y="371"/>
                  </a:cubicBezTo>
                  <a:cubicBezTo>
                    <a:pt x="188" y="371"/>
                    <a:pt x="191" y="371"/>
                    <a:pt x="192" y="372"/>
                  </a:cubicBezTo>
                  <a:cubicBezTo>
                    <a:pt x="193" y="372"/>
                    <a:pt x="191" y="372"/>
                    <a:pt x="191" y="372"/>
                  </a:cubicBezTo>
                  <a:cubicBezTo>
                    <a:pt x="190" y="372"/>
                    <a:pt x="191" y="372"/>
                    <a:pt x="191" y="372"/>
                  </a:cubicBezTo>
                  <a:cubicBezTo>
                    <a:pt x="189" y="371"/>
                    <a:pt x="190" y="372"/>
                    <a:pt x="189" y="372"/>
                  </a:cubicBezTo>
                  <a:cubicBezTo>
                    <a:pt x="189" y="372"/>
                    <a:pt x="191" y="372"/>
                    <a:pt x="191" y="372"/>
                  </a:cubicBezTo>
                  <a:cubicBezTo>
                    <a:pt x="190" y="373"/>
                    <a:pt x="191" y="373"/>
                    <a:pt x="189" y="373"/>
                  </a:cubicBezTo>
                  <a:cubicBezTo>
                    <a:pt x="190" y="373"/>
                    <a:pt x="190" y="373"/>
                    <a:pt x="191" y="374"/>
                  </a:cubicBezTo>
                  <a:cubicBezTo>
                    <a:pt x="191" y="373"/>
                    <a:pt x="191" y="373"/>
                    <a:pt x="193" y="373"/>
                  </a:cubicBezTo>
                  <a:cubicBezTo>
                    <a:pt x="193" y="373"/>
                    <a:pt x="193" y="374"/>
                    <a:pt x="192" y="374"/>
                  </a:cubicBezTo>
                  <a:cubicBezTo>
                    <a:pt x="192" y="374"/>
                    <a:pt x="192" y="374"/>
                    <a:pt x="192" y="374"/>
                  </a:cubicBezTo>
                  <a:cubicBezTo>
                    <a:pt x="192" y="374"/>
                    <a:pt x="192" y="374"/>
                    <a:pt x="193" y="374"/>
                  </a:cubicBezTo>
                  <a:cubicBezTo>
                    <a:pt x="191" y="374"/>
                    <a:pt x="191" y="374"/>
                    <a:pt x="191" y="374"/>
                  </a:cubicBezTo>
                  <a:cubicBezTo>
                    <a:pt x="193" y="374"/>
                    <a:pt x="192" y="375"/>
                    <a:pt x="193" y="375"/>
                  </a:cubicBezTo>
                  <a:cubicBezTo>
                    <a:pt x="191" y="375"/>
                    <a:pt x="189" y="375"/>
                    <a:pt x="189" y="375"/>
                  </a:cubicBezTo>
                  <a:cubicBezTo>
                    <a:pt x="190" y="376"/>
                    <a:pt x="190" y="376"/>
                    <a:pt x="190" y="376"/>
                  </a:cubicBezTo>
                  <a:cubicBezTo>
                    <a:pt x="191" y="376"/>
                    <a:pt x="190" y="376"/>
                    <a:pt x="189" y="376"/>
                  </a:cubicBezTo>
                  <a:cubicBezTo>
                    <a:pt x="188" y="376"/>
                    <a:pt x="194" y="377"/>
                    <a:pt x="192" y="377"/>
                  </a:cubicBezTo>
                  <a:cubicBezTo>
                    <a:pt x="190" y="377"/>
                    <a:pt x="190" y="377"/>
                    <a:pt x="189" y="377"/>
                  </a:cubicBezTo>
                  <a:cubicBezTo>
                    <a:pt x="190" y="378"/>
                    <a:pt x="191" y="378"/>
                    <a:pt x="191" y="378"/>
                  </a:cubicBezTo>
                  <a:cubicBezTo>
                    <a:pt x="192" y="378"/>
                    <a:pt x="189" y="377"/>
                    <a:pt x="191" y="377"/>
                  </a:cubicBezTo>
                  <a:cubicBezTo>
                    <a:pt x="192" y="377"/>
                    <a:pt x="191" y="378"/>
                    <a:pt x="192" y="378"/>
                  </a:cubicBezTo>
                  <a:cubicBezTo>
                    <a:pt x="187" y="378"/>
                    <a:pt x="191" y="380"/>
                    <a:pt x="188" y="380"/>
                  </a:cubicBezTo>
                  <a:cubicBezTo>
                    <a:pt x="191" y="380"/>
                    <a:pt x="189" y="381"/>
                    <a:pt x="190" y="381"/>
                  </a:cubicBezTo>
                  <a:cubicBezTo>
                    <a:pt x="187" y="381"/>
                    <a:pt x="190" y="382"/>
                    <a:pt x="189" y="382"/>
                  </a:cubicBezTo>
                  <a:cubicBezTo>
                    <a:pt x="191" y="382"/>
                    <a:pt x="191" y="382"/>
                    <a:pt x="191" y="382"/>
                  </a:cubicBezTo>
                  <a:cubicBezTo>
                    <a:pt x="190" y="382"/>
                    <a:pt x="195" y="383"/>
                    <a:pt x="192" y="383"/>
                  </a:cubicBezTo>
                  <a:cubicBezTo>
                    <a:pt x="191" y="383"/>
                    <a:pt x="190" y="383"/>
                    <a:pt x="190" y="383"/>
                  </a:cubicBezTo>
                  <a:cubicBezTo>
                    <a:pt x="187" y="383"/>
                    <a:pt x="192" y="384"/>
                    <a:pt x="189" y="384"/>
                  </a:cubicBezTo>
                  <a:cubicBezTo>
                    <a:pt x="190" y="384"/>
                    <a:pt x="192" y="384"/>
                    <a:pt x="193" y="385"/>
                  </a:cubicBezTo>
                  <a:cubicBezTo>
                    <a:pt x="192" y="385"/>
                    <a:pt x="190" y="385"/>
                    <a:pt x="190" y="385"/>
                  </a:cubicBezTo>
                  <a:cubicBezTo>
                    <a:pt x="190" y="386"/>
                    <a:pt x="191" y="386"/>
                    <a:pt x="190" y="386"/>
                  </a:cubicBezTo>
                  <a:cubicBezTo>
                    <a:pt x="189" y="386"/>
                    <a:pt x="189" y="386"/>
                    <a:pt x="189" y="386"/>
                  </a:cubicBezTo>
                  <a:cubicBezTo>
                    <a:pt x="188" y="386"/>
                    <a:pt x="189" y="386"/>
                    <a:pt x="190" y="387"/>
                  </a:cubicBezTo>
                  <a:cubicBezTo>
                    <a:pt x="188" y="387"/>
                    <a:pt x="189" y="388"/>
                    <a:pt x="188" y="388"/>
                  </a:cubicBezTo>
                  <a:cubicBezTo>
                    <a:pt x="191" y="389"/>
                    <a:pt x="187" y="389"/>
                    <a:pt x="190" y="389"/>
                  </a:cubicBezTo>
                  <a:cubicBezTo>
                    <a:pt x="189" y="389"/>
                    <a:pt x="189" y="389"/>
                    <a:pt x="189" y="389"/>
                  </a:cubicBezTo>
                  <a:cubicBezTo>
                    <a:pt x="190" y="389"/>
                    <a:pt x="192" y="390"/>
                    <a:pt x="192" y="390"/>
                  </a:cubicBezTo>
                  <a:cubicBezTo>
                    <a:pt x="190" y="390"/>
                    <a:pt x="190" y="390"/>
                    <a:pt x="190" y="390"/>
                  </a:cubicBezTo>
                  <a:cubicBezTo>
                    <a:pt x="188" y="390"/>
                    <a:pt x="190" y="390"/>
                    <a:pt x="189" y="391"/>
                  </a:cubicBezTo>
                  <a:cubicBezTo>
                    <a:pt x="190" y="390"/>
                    <a:pt x="189" y="391"/>
                    <a:pt x="190" y="391"/>
                  </a:cubicBezTo>
                  <a:cubicBezTo>
                    <a:pt x="191" y="391"/>
                    <a:pt x="191" y="391"/>
                    <a:pt x="191" y="391"/>
                  </a:cubicBezTo>
                  <a:cubicBezTo>
                    <a:pt x="192" y="392"/>
                    <a:pt x="192" y="391"/>
                    <a:pt x="192" y="392"/>
                  </a:cubicBezTo>
                  <a:cubicBezTo>
                    <a:pt x="192" y="392"/>
                    <a:pt x="190" y="392"/>
                    <a:pt x="190" y="392"/>
                  </a:cubicBezTo>
                  <a:cubicBezTo>
                    <a:pt x="189" y="392"/>
                    <a:pt x="190" y="392"/>
                    <a:pt x="190" y="393"/>
                  </a:cubicBezTo>
                  <a:cubicBezTo>
                    <a:pt x="190" y="393"/>
                    <a:pt x="190" y="392"/>
                    <a:pt x="191" y="393"/>
                  </a:cubicBezTo>
                  <a:cubicBezTo>
                    <a:pt x="191" y="393"/>
                    <a:pt x="190" y="393"/>
                    <a:pt x="190" y="393"/>
                  </a:cubicBezTo>
                  <a:cubicBezTo>
                    <a:pt x="190" y="393"/>
                    <a:pt x="191" y="393"/>
                    <a:pt x="191" y="393"/>
                  </a:cubicBezTo>
                  <a:cubicBezTo>
                    <a:pt x="191" y="393"/>
                    <a:pt x="191" y="393"/>
                    <a:pt x="191" y="393"/>
                  </a:cubicBezTo>
                  <a:cubicBezTo>
                    <a:pt x="190" y="393"/>
                    <a:pt x="190" y="393"/>
                    <a:pt x="190" y="393"/>
                  </a:cubicBezTo>
                  <a:cubicBezTo>
                    <a:pt x="190" y="393"/>
                    <a:pt x="190" y="393"/>
                    <a:pt x="190" y="393"/>
                  </a:cubicBezTo>
                  <a:cubicBezTo>
                    <a:pt x="190" y="393"/>
                    <a:pt x="190" y="393"/>
                    <a:pt x="190" y="393"/>
                  </a:cubicBezTo>
                  <a:cubicBezTo>
                    <a:pt x="190" y="393"/>
                    <a:pt x="190" y="393"/>
                    <a:pt x="190" y="393"/>
                  </a:cubicBezTo>
                  <a:cubicBezTo>
                    <a:pt x="188" y="393"/>
                    <a:pt x="188" y="393"/>
                    <a:pt x="188" y="393"/>
                  </a:cubicBezTo>
                  <a:cubicBezTo>
                    <a:pt x="188" y="394"/>
                    <a:pt x="190" y="394"/>
                    <a:pt x="191" y="394"/>
                  </a:cubicBezTo>
                  <a:cubicBezTo>
                    <a:pt x="189" y="395"/>
                    <a:pt x="191" y="396"/>
                    <a:pt x="192" y="396"/>
                  </a:cubicBezTo>
                  <a:cubicBezTo>
                    <a:pt x="192" y="396"/>
                    <a:pt x="190" y="396"/>
                    <a:pt x="191" y="396"/>
                  </a:cubicBezTo>
                  <a:cubicBezTo>
                    <a:pt x="191" y="397"/>
                    <a:pt x="193" y="397"/>
                    <a:pt x="192" y="397"/>
                  </a:cubicBezTo>
                  <a:cubicBezTo>
                    <a:pt x="192" y="397"/>
                    <a:pt x="191" y="397"/>
                    <a:pt x="191" y="398"/>
                  </a:cubicBezTo>
                  <a:cubicBezTo>
                    <a:pt x="190" y="398"/>
                    <a:pt x="192" y="397"/>
                    <a:pt x="192" y="397"/>
                  </a:cubicBezTo>
                  <a:cubicBezTo>
                    <a:pt x="190" y="398"/>
                    <a:pt x="194" y="399"/>
                    <a:pt x="192" y="400"/>
                  </a:cubicBezTo>
                  <a:cubicBezTo>
                    <a:pt x="192" y="399"/>
                    <a:pt x="191" y="399"/>
                    <a:pt x="191" y="399"/>
                  </a:cubicBezTo>
                  <a:cubicBezTo>
                    <a:pt x="191" y="400"/>
                    <a:pt x="192" y="400"/>
                    <a:pt x="194" y="401"/>
                  </a:cubicBezTo>
                  <a:cubicBezTo>
                    <a:pt x="192" y="401"/>
                    <a:pt x="192" y="401"/>
                    <a:pt x="192" y="401"/>
                  </a:cubicBezTo>
                  <a:cubicBezTo>
                    <a:pt x="192" y="401"/>
                    <a:pt x="193" y="401"/>
                    <a:pt x="194" y="401"/>
                  </a:cubicBezTo>
                  <a:cubicBezTo>
                    <a:pt x="195" y="401"/>
                    <a:pt x="196" y="401"/>
                    <a:pt x="196" y="402"/>
                  </a:cubicBezTo>
                  <a:cubicBezTo>
                    <a:pt x="196" y="402"/>
                    <a:pt x="196" y="402"/>
                    <a:pt x="196" y="402"/>
                  </a:cubicBezTo>
                  <a:cubicBezTo>
                    <a:pt x="196" y="402"/>
                    <a:pt x="197" y="402"/>
                    <a:pt x="197" y="402"/>
                  </a:cubicBezTo>
                  <a:cubicBezTo>
                    <a:pt x="196" y="403"/>
                    <a:pt x="196" y="402"/>
                    <a:pt x="195" y="402"/>
                  </a:cubicBezTo>
                  <a:cubicBezTo>
                    <a:pt x="193" y="403"/>
                    <a:pt x="194" y="404"/>
                    <a:pt x="194" y="404"/>
                  </a:cubicBezTo>
                  <a:cubicBezTo>
                    <a:pt x="195" y="404"/>
                    <a:pt x="195" y="404"/>
                    <a:pt x="195" y="404"/>
                  </a:cubicBezTo>
                  <a:cubicBezTo>
                    <a:pt x="196" y="404"/>
                    <a:pt x="194" y="404"/>
                    <a:pt x="194" y="404"/>
                  </a:cubicBezTo>
                  <a:cubicBezTo>
                    <a:pt x="199" y="405"/>
                    <a:pt x="199" y="405"/>
                    <a:pt x="199" y="405"/>
                  </a:cubicBezTo>
                  <a:cubicBezTo>
                    <a:pt x="198" y="404"/>
                    <a:pt x="197" y="405"/>
                    <a:pt x="196" y="405"/>
                  </a:cubicBezTo>
                  <a:cubicBezTo>
                    <a:pt x="196" y="405"/>
                    <a:pt x="199" y="406"/>
                    <a:pt x="201" y="406"/>
                  </a:cubicBezTo>
                  <a:cubicBezTo>
                    <a:pt x="200" y="406"/>
                    <a:pt x="201" y="406"/>
                    <a:pt x="201" y="407"/>
                  </a:cubicBezTo>
                  <a:cubicBezTo>
                    <a:pt x="200" y="407"/>
                    <a:pt x="202" y="407"/>
                    <a:pt x="200" y="407"/>
                  </a:cubicBezTo>
                  <a:cubicBezTo>
                    <a:pt x="199" y="407"/>
                    <a:pt x="199" y="407"/>
                    <a:pt x="199" y="407"/>
                  </a:cubicBezTo>
                  <a:cubicBezTo>
                    <a:pt x="199" y="407"/>
                    <a:pt x="197" y="407"/>
                    <a:pt x="196" y="407"/>
                  </a:cubicBezTo>
                  <a:cubicBezTo>
                    <a:pt x="196" y="407"/>
                    <a:pt x="196" y="408"/>
                    <a:pt x="195" y="409"/>
                  </a:cubicBezTo>
                  <a:cubicBezTo>
                    <a:pt x="198" y="408"/>
                    <a:pt x="197" y="410"/>
                    <a:pt x="199" y="409"/>
                  </a:cubicBezTo>
                  <a:cubicBezTo>
                    <a:pt x="200" y="410"/>
                    <a:pt x="197" y="410"/>
                    <a:pt x="197" y="410"/>
                  </a:cubicBezTo>
                  <a:cubicBezTo>
                    <a:pt x="198" y="411"/>
                    <a:pt x="197" y="411"/>
                    <a:pt x="197" y="412"/>
                  </a:cubicBezTo>
                  <a:cubicBezTo>
                    <a:pt x="197" y="412"/>
                    <a:pt x="197" y="412"/>
                    <a:pt x="197" y="412"/>
                  </a:cubicBezTo>
                  <a:cubicBezTo>
                    <a:pt x="198" y="412"/>
                    <a:pt x="197" y="413"/>
                    <a:pt x="199" y="413"/>
                  </a:cubicBezTo>
                  <a:cubicBezTo>
                    <a:pt x="198" y="413"/>
                    <a:pt x="198" y="413"/>
                    <a:pt x="198" y="413"/>
                  </a:cubicBezTo>
                  <a:cubicBezTo>
                    <a:pt x="197" y="414"/>
                    <a:pt x="201" y="413"/>
                    <a:pt x="200" y="414"/>
                  </a:cubicBezTo>
                  <a:cubicBezTo>
                    <a:pt x="199" y="414"/>
                    <a:pt x="199" y="414"/>
                    <a:pt x="199" y="414"/>
                  </a:cubicBezTo>
                  <a:cubicBezTo>
                    <a:pt x="200" y="414"/>
                    <a:pt x="198" y="415"/>
                    <a:pt x="200" y="415"/>
                  </a:cubicBezTo>
                  <a:cubicBezTo>
                    <a:pt x="199" y="415"/>
                    <a:pt x="199" y="415"/>
                    <a:pt x="198" y="415"/>
                  </a:cubicBezTo>
                  <a:cubicBezTo>
                    <a:pt x="199" y="415"/>
                    <a:pt x="199" y="416"/>
                    <a:pt x="200" y="416"/>
                  </a:cubicBezTo>
                  <a:cubicBezTo>
                    <a:pt x="198" y="416"/>
                    <a:pt x="198" y="416"/>
                    <a:pt x="198" y="416"/>
                  </a:cubicBezTo>
                  <a:cubicBezTo>
                    <a:pt x="197" y="417"/>
                    <a:pt x="201" y="416"/>
                    <a:pt x="200" y="417"/>
                  </a:cubicBezTo>
                  <a:cubicBezTo>
                    <a:pt x="200" y="417"/>
                    <a:pt x="199" y="417"/>
                    <a:pt x="199" y="417"/>
                  </a:cubicBezTo>
                  <a:cubicBezTo>
                    <a:pt x="200" y="417"/>
                    <a:pt x="200" y="418"/>
                    <a:pt x="200" y="418"/>
                  </a:cubicBezTo>
                  <a:cubicBezTo>
                    <a:pt x="198" y="419"/>
                    <a:pt x="198" y="419"/>
                    <a:pt x="198" y="419"/>
                  </a:cubicBezTo>
                  <a:cubicBezTo>
                    <a:pt x="198" y="421"/>
                    <a:pt x="198" y="423"/>
                    <a:pt x="201" y="425"/>
                  </a:cubicBezTo>
                  <a:cubicBezTo>
                    <a:pt x="198" y="425"/>
                    <a:pt x="199" y="424"/>
                    <a:pt x="197" y="425"/>
                  </a:cubicBezTo>
                  <a:cubicBezTo>
                    <a:pt x="200" y="425"/>
                    <a:pt x="198" y="425"/>
                    <a:pt x="199" y="426"/>
                  </a:cubicBezTo>
                  <a:cubicBezTo>
                    <a:pt x="198" y="426"/>
                    <a:pt x="198" y="426"/>
                    <a:pt x="198" y="426"/>
                  </a:cubicBezTo>
                  <a:cubicBezTo>
                    <a:pt x="199" y="426"/>
                    <a:pt x="198" y="426"/>
                    <a:pt x="198" y="426"/>
                  </a:cubicBezTo>
                  <a:cubicBezTo>
                    <a:pt x="199" y="426"/>
                    <a:pt x="199" y="426"/>
                    <a:pt x="199" y="426"/>
                  </a:cubicBezTo>
                  <a:cubicBezTo>
                    <a:pt x="199" y="426"/>
                    <a:pt x="199" y="427"/>
                    <a:pt x="199" y="427"/>
                  </a:cubicBezTo>
                  <a:cubicBezTo>
                    <a:pt x="199" y="427"/>
                    <a:pt x="199" y="427"/>
                    <a:pt x="199" y="427"/>
                  </a:cubicBezTo>
                  <a:cubicBezTo>
                    <a:pt x="199" y="427"/>
                    <a:pt x="199" y="427"/>
                    <a:pt x="199" y="427"/>
                  </a:cubicBezTo>
                  <a:cubicBezTo>
                    <a:pt x="198" y="427"/>
                    <a:pt x="197" y="427"/>
                    <a:pt x="199" y="427"/>
                  </a:cubicBezTo>
                  <a:cubicBezTo>
                    <a:pt x="199" y="427"/>
                    <a:pt x="199" y="427"/>
                    <a:pt x="199" y="427"/>
                  </a:cubicBezTo>
                  <a:cubicBezTo>
                    <a:pt x="197" y="428"/>
                    <a:pt x="197" y="428"/>
                    <a:pt x="197" y="428"/>
                  </a:cubicBezTo>
                  <a:cubicBezTo>
                    <a:pt x="200" y="428"/>
                    <a:pt x="198" y="428"/>
                    <a:pt x="198" y="428"/>
                  </a:cubicBezTo>
                  <a:cubicBezTo>
                    <a:pt x="197" y="429"/>
                    <a:pt x="194" y="427"/>
                    <a:pt x="194" y="429"/>
                  </a:cubicBezTo>
                  <a:cubicBezTo>
                    <a:pt x="194" y="429"/>
                    <a:pt x="194" y="429"/>
                    <a:pt x="194" y="429"/>
                  </a:cubicBezTo>
                  <a:cubicBezTo>
                    <a:pt x="189" y="432"/>
                    <a:pt x="183" y="435"/>
                    <a:pt x="180" y="441"/>
                  </a:cubicBezTo>
                  <a:cubicBezTo>
                    <a:pt x="180" y="442"/>
                    <a:pt x="179" y="443"/>
                    <a:pt x="178" y="444"/>
                  </a:cubicBezTo>
                  <a:cubicBezTo>
                    <a:pt x="178" y="441"/>
                    <a:pt x="178" y="437"/>
                    <a:pt x="180" y="434"/>
                  </a:cubicBezTo>
                  <a:cubicBezTo>
                    <a:pt x="179" y="431"/>
                    <a:pt x="178" y="427"/>
                    <a:pt x="179" y="425"/>
                  </a:cubicBezTo>
                  <a:cubicBezTo>
                    <a:pt x="178" y="412"/>
                    <a:pt x="182" y="402"/>
                    <a:pt x="179" y="389"/>
                  </a:cubicBezTo>
                  <a:cubicBezTo>
                    <a:pt x="179" y="390"/>
                    <a:pt x="178" y="389"/>
                    <a:pt x="177" y="389"/>
                  </a:cubicBezTo>
                  <a:cubicBezTo>
                    <a:pt x="178" y="389"/>
                    <a:pt x="178" y="389"/>
                    <a:pt x="178" y="389"/>
                  </a:cubicBezTo>
                  <a:cubicBezTo>
                    <a:pt x="176" y="388"/>
                    <a:pt x="176" y="388"/>
                    <a:pt x="176" y="388"/>
                  </a:cubicBezTo>
                  <a:cubicBezTo>
                    <a:pt x="176" y="387"/>
                    <a:pt x="178" y="387"/>
                    <a:pt x="178" y="388"/>
                  </a:cubicBezTo>
                  <a:cubicBezTo>
                    <a:pt x="178" y="383"/>
                    <a:pt x="177" y="379"/>
                    <a:pt x="178" y="374"/>
                  </a:cubicBezTo>
                  <a:cubicBezTo>
                    <a:pt x="175" y="374"/>
                    <a:pt x="177" y="371"/>
                    <a:pt x="175" y="371"/>
                  </a:cubicBezTo>
                  <a:cubicBezTo>
                    <a:pt x="176" y="371"/>
                    <a:pt x="176" y="371"/>
                    <a:pt x="176" y="371"/>
                  </a:cubicBezTo>
                  <a:cubicBezTo>
                    <a:pt x="175" y="368"/>
                    <a:pt x="175" y="368"/>
                    <a:pt x="177" y="365"/>
                  </a:cubicBezTo>
                  <a:cubicBezTo>
                    <a:pt x="178" y="353"/>
                    <a:pt x="176" y="340"/>
                    <a:pt x="174" y="326"/>
                  </a:cubicBezTo>
                  <a:cubicBezTo>
                    <a:pt x="170" y="313"/>
                    <a:pt x="162" y="297"/>
                    <a:pt x="148" y="288"/>
                  </a:cubicBezTo>
                  <a:cubicBezTo>
                    <a:pt x="143" y="290"/>
                    <a:pt x="142" y="286"/>
                    <a:pt x="138" y="288"/>
                  </a:cubicBezTo>
                  <a:cubicBezTo>
                    <a:pt x="138" y="287"/>
                    <a:pt x="138" y="287"/>
                    <a:pt x="138" y="287"/>
                  </a:cubicBezTo>
                  <a:cubicBezTo>
                    <a:pt x="136" y="288"/>
                    <a:pt x="136" y="286"/>
                    <a:pt x="133" y="284"/>
                  </a:cubicBezTo>
                  <a:cubicBezTo>
                    <a:pt x="133" y="285"/>
                    <a:pt x="132" y="284"/>
                    <a:pt x="132" y="286"/>
                  </a:cubicBezTo>
                  <a:cubicBezTo>
                    <a:pt x="131" y="287"/>
                    <a:pt x="131" y="282"/>
                    <a:pt x="129" y="283"/>
                  </a:cubicBezTo>
                  <a:cubicBezTo>
                    <a:pt x="129" y="282"/>
                    <a:pt x="129" y="284"/>
                    <a:pt x="129" y="283"/>
                  </a:cubicBezTo>
                  <a:cubicBezTo>
                    <a:pt x="125" y="285"/>
                    <a:pt x="129" y="282"/>
                    <a:pt x="127" y="279"/>
                  </a:cubicBezTo>
                  <a:cubicBezTo>
                    <a:pt x="120" y="278"/>
                    <a:pt x="113" y="280"/>
                    <a:pt x="107" y="278"/>
                  </a:cubicBezTo>
                  <a:cubicBezTo>
                    <a:pt x="108" y="278"/>
                    <a:pt x="108" y="280"/>
                    <a:pt x="107" y="280"/>
                  </a:cubicBezTo>
                  <a:cubicBezTo>
                    <a:pt x="107" y="276"/>
                    <a:pt x="105" y="280"/>
                    <a:pt x="104" y="279"/>
                  </a:cubicBezTo>
                  <a:cubicBezTo>
                    <a:pt x="104" y="278"/>
                    <a:pt x="105" y="278"/>
                    <a:pt x="105" y="278"/>
                  </a:cubicBezTo>
                  <a:cubicBezTo>
                    <a:pt x="103" y="276"/>
                    <a:pt x="101" y="278"/>
                    <a:pt x="98" y="277"/>
                  </a:cubicBezTo>
                  <a:cubicBezTo>
                    <a:pt x="96" y="278"/>
                    <a:pt x="94" y="275"/>
                    <a:pt x="92" y="277"/>
                  </a:cubicBezTo>
                  <a:cubicBezTo>
                    <a:pt x="93" y="275"/>
                    <a:pt x="91" y="276"/>
                    <a:pt x="91" y="275"/>
                  </a:cubicBezTo>
                  <a:cubicBezTo>
                    <a:pt x="89" y="279"/>
                    <a:pt x="88" y="273"/>
                    <a:pt x="85" y="275"/>
                  </a:cubicBezTo>
                  <a:cubicBezTo>
                    <a:pt x="86" y="275"/>
                    <a:pt x="86" y="275"/>
                    <a:pt x="86" y="275"/>
                  </a:cubicBezTo>
                  <a:cubicBezTo>
                    <a:pt x="80" y="274"/>
                    <a:pt x="77" y="272"/>
                    <a:pt x="72" y="271"/>
                  </a:cubicBezTo>
                  <a:cubicBezTo>
                    <a:pt x="69" y="270"/>
                    <a:pt x="69" y="264"/>
                    <a:pt x="66" y="264"/>
                  </a:cubicBezTo>
                  <a:cubicBezTo>
                    <a:pt x="65" y="265"/>
                    <a:pt x="65" y="265"/>
                    <a:pt x="64" y="265"/>
                  </a:cubicBezTo>
                  <a:cubicBezTo>
                    <a:pt x="64" y="264"/>
                    <a:pt x="65" y="264"/>
                    <a:pt x="65" y="264"/>
                  </a:cubicBezTo>
                  <a:cubicBezTo>
                    <a:pt x="63" y="263"/>
                    <a:pt x="63" y="260"/>
                    <a:pt x="62" y="259"/>
                  </a:cubicBezTo>
                  <a:cubicBezTo>
                    <a:pt x="62" y="259"/>
                    <a:pt x="61" y="258"/>
                    <a:pt x="60" y="259"/>
                  </a:cubicBezTo>
                  <a:cubicBezTo>
                    <a:pt x="61" y="256"/>
                    <a:pt x="56" y="255"/>
                    <a:pt x="57" y="252"/>
                  </a:cubicBezTo>
                  <a:cubicBezTo>
                    <a:pt x="54" y="254"/>
                    <a:pt x="54" y="252"/>
                    <a:pt x="53" y="251"/>
                  </a:cubicBezTo>
                  <a:cubicBezTo>
                    <a:pt x="53" y="251"/>
                    <a:pt x="54" y="250"/>
                    <a:pt x="54" y="250"/>
                  </a:cubicBezTo>
                  <a:cubicBezTo>
                    <a:pt x="53" y="249"/>
                    <a:pt x="53" y="248"/>
                    <a:pt x="53" y="245"/>
                  </a:cubicBezTo>
                  <a:cubicBezTo>
                    <a:pt x="52" y="245"/>
                    <a:pt x="50" y="245"/>
                    <a:pt x="50" y="244"/>
                  </a:cubicBezTo>
                  <a:cubicBezTo>
                    <a:pt x="52" y="242"/>
                    <a:pt x="50" y="241"/>
                    <a:pt x="50" y="240"/>
                  </a:cubicBezTo>
                  <a:cubicBezTo>
                    <a:pt x="48" y="241"/>
                    <a:pt x="46" y="240"/>
                    <a:pt x="47" y="239"/>
                  </a:cubicBezTo>
                  <a:cubicBezTo>
                    <a:pt x="49" y="238"/>
                    <a:pt x="49" y="238"/>
                    <a:pt x="49" y="238"/>
                  </a:cubicBezTo>
                  <a:cubicBezTo>
                    <a:pt x="46" y="235"/>
                    <a:pt x="48" y="230"/>
                    <a:pt x="44" y="225"/>
                  </a:cubicBezTo>
                  <a:cubicBezTo>
                    <a:pt x="45" y="224"/>
                    <a:pt x="45" y="224"/>
                    <a:pt x="45" y="224"/>
                  </a:cubicBezTo>
                  <a:cubicBezTo>
                    <a:pt x="42" y="219"/>
                    <a:pt x="42" y="213"/>
                    <a:pt x="37" y="209"/>
                  </a:cubicBezTo>
                  <a:cubicBezTo>
                    <a:pt x="37" y="208"/>
                    <a:pt x="37" y="207"/>
                    <a:pt x="36" y="205"/>
                  </a:cubicBezTo>
                  <a:cubicBezTo>
                    <a:pt x="37" y="205"/>
                    <a:pt x="39" y="204"/>
                    <a:pt x="40" y="203"/>
                  </a:cubicBezTo>
                  <a:cubicBezTo>
                    <a:pt x="36" y="203"/>
                    <a:pt x="36" y="203"/>
                    <a:pt x="36" y="203"/>
                  </a:cubicBezTo>
                  <a:cubicBezTo>
                    <a:pt x="41" y="201"/>
                    <a:pt x="44" y="197"/>
                    <a:pt x="48" y="196"/>
                  </a:cubicBezTo>
                  <a:cubicBezTo>
                    <a:pt x="47" y="198"/>
                    <a:pt x="49" y="198"/>
                    <a:pt x="49" y="199"/>
                  </a:cubicBezTo>
                  <a:cubicBezTo>
                    <a:pt x="50" y="198"/>
                    <a:pt x="50" y="196"/>
                    <a:pt x="52" y="196"/>
                  </a:cubicBezTo>
                  <a:cubicBezTo>
                    <a:pt x="51" y="199"/>
                    <a:pt x="51" y="199"/>
                    <a:pt x="51" y="199"/>
                  </a:cubicBezTo>
                  <a:cubicBezTo>
                    <a:pt x="52" y="197"/>
                    <a:pt x="56" y="193"/>
                    <a:pt x="59" y="190"/>
                  </a:cubicBezTo>
                  <a:cubicBezTo>
                    <a:pt x="59" y="197"/>
                    <a:pt x="61" y="192"/>
                    <a:pt x="62" y="201"/>
                  </a:cubicBezTo>
                  <a:cubicBezTo>
                    <a:pt x="60" y="200"/>
                    <a:pt x="60" y="200"/>
                    <a:pt x="60" y="200"/>
                  </a:cubicBezTo>
                  <a:cubicBezTo>
                    <a:pt x="61" y="202"/>
                    <a:pt x="61" y="203"/>
                    <a:pt x="62" y="206"/>
                  </a:cubicBezTo>
                  <a:cubicBezTo>
                    <a:pt x="64" y="206"/>
                    <a:pt x="65" y="204"/>
                    <a:pt x="64" y="199"/>
                  </a:cubicBezTo>
                  <a:cubicBezTo>
                    <a:pt x="68" y="202"/>
                    <a:pt x="65" y="203"/>
                    <a:pt x="68" y="212"/>
                  </a:cubicBezTo>
                  <a:cubicBezTo>
                    <a:pt x="71" y="214"/>
                    <a:pt x="66" y="208"/>
                    <a:pt x="69" y="207"/>
                  </a:cubicBezTo>
                  <a:cubicBezTo>
                    <a:pt x="70" y="206"/>
                    <a:pt x="71" y="211"/>
                    <a:pt x="75" y="215"/>
                  </a:cubicBezTo>
                  <a:cubicBezTo>
                    <a:pt x="82" y="221"/>
                    <a:pt x="78" y="220"/>
                    <a:pt x="81" y="223"/>
                  </a:cubicBezTo>
                  <a:cubicBezTo>
                    <a:pt x="79" y="223"/>
                    <a:pt x="71" y="217"/>
                    <a:pt x="73" y="217"/>
                  </a:cubicBezTo>
                  <a:cubicBezTo>
                    <a:pt x="65" y="209"/>
                    <a:pt x="73" y="224"/>
                    <a:pt x="68" y="218"/>
                  </a:cubicBezTo>
                  <a:cubicBezTo>
                    <a:pt x="75" y="226"/>
                    <a:pt x="76" y="226"/>
                    <a:pt x="82" y="226"/>
                  </a:cubicBezTo>
                  <a:cubicBezTo>
                    <a:pt x="79" y="225"/>
                    <a:pt x="85" y="224"/>
                    <a:pt x="82" y="223"/>
                  </a:cubicBezTo>
                  <a:cubicBezTo>
                    <a:pt x="98" y="219"/>
                    <a:pt x="96" y="225"/>
                    <a:pt x="106" y="216"/>
                  </a:cubicBezTo>
                  <a:cubicBezTo>
                    <a:pt x="103" y="216"/>
                    <a:pt x="111" y="202"/>
                    <a:pt x="104" y="206"/>
                  </a:cubicBezTo>
                  <a:cubicBezTo>
                    <a:pt x="104" y="204"/>
                    <a:pt x="105" y="201"/>
                    <a:pt x="107" y="200"/>
                  </a:cubicBezTo>
                  <a:cubicBezTo>
                    <a:pt x="107" y="203"/>
                    <a:pt x="110" y="197"/>
                    <a:pt x="110" y="201"/>
                  </a:cubicBezTo>
                  <a:cubicBezTo>
                    <a:pt x="111" y="198"/>
                    <a:pt x="111" y="198"/>
                    <a:pt x="111" y="198"/>
                  </a:cubicBezTo>
                  <a:cubicBezTo>
                    <a:pt x="111" y="204"/>
                    <a:pt x="111" y="204"/>
                    <a:pt x="111" y="204"/>
                  </a:cubicBezTo>
                  <a:cubicBezTo>
                    <a:pt x="114" y="201"/>
                    <a:pt x="118" y="196"/>
                    <a:pt x="120" y="194"/>
                  </a:cubicBezTo>
                  <a:cubicBezTo>
                    <a:pt x="121" y="189"/>
                    <a:pt x="117" y="195"/>
                    <a:pt x="119" y="190"/>
                  </a:cubicBezTo>
                  <a:cubicBezTo>
                    <a:pt x="119" y="192"/>
                    <a:pt x="121" y="189"/>
                    <a:pt x="122" y="186"/>
                  </a:cubicBezTo>
                  <a:cubicBezTo>
                    <a:pt x="120" y="191"/>
                    <a:pt x="119" y="186"/>
                    <a:pt x="120" y="182"/>
                  </a:cubicBezTo>
                  <a:cubicBezTo>
                    <a:pt x="120" y="181"/>
                    <a:pt x="121" y="180"/>
                    <a:pt x="121" y="179"/>
                  </a:cubicBezTo>
                  <a:cubicBezTo>
                    <a:pt x="122" y="180"/>
                    <a:pt x="122" y="180"/>
                    <a:pt x="122" y="181"/>
                  </a:cubicBezTo>
                  <a:cubicBezTo>
                    <a:pt x="122" y="182"/>
                    <a:pt x="122" y="182"/>
                    <a:pt x="122" y="183"/>
                  </a:cubicBezTo>
                  <a:cubicBezTo>
                    <a:pt x="123" y="183"/>
                    <a:pt x="123" y="183"/>
                    <a:pt x="123" y="183"/>
                  </a:cubicBezTo>
                  <a:cubicBezTo>
                    <a:pt x="123" y="183"/>
                    <a:pt x="122" y="183"/>
                    <a:pt x="122" y="183"/>
                  </a:cubicBezTo>
                  <a:cubicBezTo>
                    <a:pt x="122" y="188"/>
                    <a:pt x="125" y="188"/>
                    <a:pt x="126" y="189"/>
                  </a:cubicBezTo>
                  <a:cubicBezTo>
                    <a:pt x="126" y="193"/>
                    <a:pt x="126" y="193"/>
                    <a:pt x="126" y="193"/>
                  </a:cubicBezTo>
                  <a:cubicBezTo>
                    <a:pt x="127" y="193"/>
                    <a:pt x="127" y="193"/>
                    <a:pt x="127" y="193"/>
                  </a:cubicBezTo>
                  <a:cubicBezTo>
                    <a:pt x="130" y="197"/>
                    <a:pt x="134" y="202"/>
                    <a:pt x="132" y="203"/>
                  </a:cubicBezTo>
                  <a:cubicBezTo>
                    <a:pt x="134" y="205"/>
                    <a:pt x="136" y="206"/>
                    <a:pt x="135" y="203"/>
                  </a:cubicBezTo>
                  <a:cubicBezTo>
                    <a:pt x="136" y="205"/>
                    <a:pt x="140" y="212"/>
                    <a:pt x="151" y="211"/>
                  </a:cubicBezTo>
                  <a:cubicBezTo>
                    <a:pt x="161" y="208"/>
                    <a:pt x="165" y="201"/>
                    <a:pt x="167" y="197"/>
                  </a:cubicBezTo>
                  <a:cubicBezTo>
                    <a:pt x="164" y="201"/>
                    <a:pt x="163" y="200"/>
                    <a:pt x="162" y="200"/>
                  </a:cubicBezTo>
                  <a:cubicBezTo>
                    <a:pt x="161" y="197"/>
                    <a:pt x="164" y="198"/>
                    <a:pt x="164" y="194"/>
                  </a:cubicBezTo>
                  <a:cubicBezTo>
                    <a:pt x="165" y="195"/>
                    <a:pt x="167" y="192"/>
                    <a:pt x="166" y="196"/>
                  </a:cubicBezTo>
                  <a:cubicBezTo>
                    <a:pt x="170" y="191"/>
                    <a:pt x="171" y="185"/>
                    <a:pt x="173" y="179"/>
                  </a:cubicBezTo>
                  <a:cubicBezTo>
                    <a:pt x="173" y="180"/>
                    <a:pt x="173" y="180"/>
                    <a:pt x="174" y="181"/>
                  </a:cubicBezTo>
                  <a:cubicBezTo>
                    <a:pt x="174" y="181"/>
                    <a:pt x="174" y="181"/>
                    <a:pt x="174" y="182"/>
                  </a:cubicBezTo>
                  <a:cubicBezTo>
                    <a:pt x="174" y="182"/>
                    <a:pt x="174" y="182"/>
                    <a:pt x="174" y="183"/>
                  </a:cubicBezTo>
                  <a:cubicBezTo>
                    <a:pt x="175" y="184"/>
                    <a:pt x="175" y="185"/>
                    <a:pt x="176" y="186"/>
                  </a:cubicBezTo>
                  <a:cubicBezTo>
                    <a:pt x="175" y="185"/>
                    <a:pt x="175" y="185"/>
                    <a:pt x="175" y="184"/>
                  </a:cubicBezTo>
                  <a:cubicBezTo>
                    <a:pt x="175" y="185"/>
                    <a:pt x="175" y="186"/>
                    <a:pt x="176" y="187"/>
                  </a:cubicBezTo>
                  <a:cubicBezTo>
                    <a:pt x="176" y="187"/>
                    <a:pt x="176" y="187"/>
                    <a:pt x="176" y="187"/>
                  </a:cubicBezTo>
                  <a:cubicBezTo>
                    <a:pt x="177" y="189"/>
                    <a:pt x="177" y="190"/>
                    <a:pt x="178" y="191"/>
                  </a:cubicBezTo>
                  <a:cubicBezTo>
                    <a:pt x="176" y="191"/>
                    <a:pt x="176" y="191"/>
                    <a:pt x="176" y="191"/>
                  </a:cubicBezTo>
                  <a:cubicBezTo>
                    <a:pt x="176" y="194"/>
                    <a:pt x="188" y="201"/>
                    <a:pt x="189" y="198"/>
                  </a:cubicBezTo>
                  <a:cubicBezTo>
                    <a:pt x="205" y="196"/>
                    <a:pt x="210" y="186"/>
                    <a:pt x="213" y="179"/>
                  </a:cubicBezTo>
                  <a:cubicBezTo>
                    <a:pt x="214" y="178"/>
                    <a:pt x="214" y="178"/>
                    <a:pt x="214" y="178"/>
                  </a:cubicBezTo>
                  <a:cubicBezTo>
                    <a:pt x="214" y="178"/>
                    <a:pt x="214" y="178"/>
                    <a:pt x="214" y="178"/>
                  </a:cubicBezTo>
                  <a:cubicBezTo>
                    <a:pt x="214" y="178"/>
                    <a:pt x="214" y="177"/>
                    <a:pt x="214" y="177"/>
                  </a:cubicBezTo>
                  <a:cubicBezTo>
                    <a:pt x="214" y="177"/>
                    <a:pt x="215" y="177"/>
                    <a:pt x="215" y="177"/>
                  </a:cubicBezTo>
                  <a:cubicBezTo>
                    <a:pt x="219" y="183"/>
                    <a:pt x="215" y="181"/>
                    <a:pt x="216" y="184"/>
                  </a:cubicBezTo>
                  <a:cubicBezTo>
                    <a:pt x="224" y="191"/>
                    <a:pt x="234" y="187"/>
                    <a:pt x="239" y="182"/>
                  </a:cubicBezTo>
                  <a:cubicBezTo>
                    <a:pt x="239" y="182"/>
                    <a:pt x="240" y="183"/>
                    <a:pt x="239" y="183"/>
                  </a:cubicBezTo>
                  <a:cubicBezTo>
                    <a:pt x="244" y="179"/>
                    <a:pt x="250" y="173"/>
                    <a:pt x="253" y="167"/>
                  </a:cubicBezTo>
                  <a:cubicBezTo>
                    <a:pt x="255" y="173"/>
                    <a:pt x="258" y="178"/>
                    <a:pt x="262" y="183"/>
                  </a:cubicBezTo>
                  <a:cubicBezTo>
                    <a:pt x="272" y="194"/>
                    <a:pt x="282" y="179"/>
                    <a:pt x="282" y="172"/>
                  </a:cubicBezTo>
                  <a:cubicBezTo>
                    <a:pt x="282" y="171"/>
                    <a:pt x="283" y="172"/>
                    <a:pt x="283" y="173"/>
                  </a:cubicBezTo>
                  <a:cubicBezTo>
                    <a:pt x="283" y="162"/>
                    <a:pt x="288" y="150"/>
                    <a:pt x="283" y="141"/>
                  </a:cubicBezTo>
                  <a:cubicBezTo>
                    <a:pt x="281" y="138"/>
                    <a:pt x="281" y="138"/>
                    <a:pt x="281" y="138"/>
                  </a:cubicBezTo>
                  <a:cubicBezTo>
                    <a:pt x="282" y="136"/>
                    <a:pt x="283" y="136"/>
                    <a:pt x="284" y="134"/>
                  </a:cubicBezTo>
                  <a:cubicBezTo>
                    <a:pt x="283" y="132"/>
                    <a:pt x="283" y="124"/>
                    <a:pt x="282" y="122"/>
                  </a:cubicBezTo>
                  <a:cubicBezTo>
                    <a:pt x="283" y="121"/>
                    <a:pt x="283" y="123"/>
                    <a:pt x="283" y="123"/>
                  </a:cubicBezTo>
                  <a:cubicBezTo>
                    <a:pt x="284" y="122"/>
                    <a:pt x="284" y="121"/>
                    <a:pt x="284" y="120"/>
                  </a:cubicBezTo>
                  <a:cubicBezTo>
                    <a:pt x="285" y="120"/>
                    <a:pt x="286" y="120"/>
                    <a:pt x="287" y="120"/>
                  </a:cubicBezTo>
                  <a:cubicBezTo>
                    <a:pt x="293" y="141"/>
                    <a:pt x="294" y="171"/>
                    <a:pt x="312" y="180"/>
                  </a:cubicBezTo>
                  <a:cubicBezTo>
                    <a:pt x="316" y="182"/>
                    <a:pt x="313" y="183"/>
                    <a:pt x="315" y="184"/>
                  </a:cubicBezTo>
                  <a:cubicBezTo>
                    <a:pt x="325" y="187"/>
                    <a:pt x="336" y="188"/>
                    <a:pt x="347" y="188"/>
                  </a:cubicBezTo>
                  <a:cubicBezTo>
                    <a:pt x="346" y="189"/>
                    <a:pt x="345" y="190"/>
                    <a:pt x="344" y="191"/>
                  </a:cubicBezTo>
                  <a:cubicBezTo>
                    <a:pt x="346" y="193"/>
                    <a:pt x="342" y="195"/>
                    <a:pt x="343" y="196"/>
                  </a:cubicBezTo>
                  <a:cubicBezTo>
                    <a:pt x="343" y="196"/>
                    <a:pt x="343" y="196"/>
                    <a:pt x="343" y="195"/>
                  </a:cubicBezTo>
                  <a:cubicBezTo>
                    <a:pt x="340" y="201"/>
                    <a:pt x="343" y="196"/>
                    <a:pt x="338" y="200"/>
                  </a:cubicBezTo>
                  <a:cubicBezTo>
                    <a:pt x="327" y="213"/>
                    <a:pt x="329" y="230"/>
                    <a:pt x="329" y="240"/>
                  </a:cubicBezTo>
                  <a:cubicBezTo>
                    <a:pt x="330" y="251"/>
                    <a:pt x="331" y="257"/>
                    <a:pt x="326" y="263"/>
                  </a:cubicBezTo>
                  <a:cubicBezTo>
                    <a:pt x="327" y="267"/>
                    <a:pt x="324" y="267"/>
                    <a:pt x="325" y="270"/>
                  </a:cubicBezTo>
                  <a:cubicBezTo>
                    <a:pt x="324" y="269"/>
                    <a:pt x="324" y="269"/>
                    <a:pt x="324" y="269"/>
                  </a:cubicBezTo>
                  <a:cubicBezTo>
                    <a:pt x="324" y="271"/>
                    <a:pt x="323" y="270"/>
                    <a:pt x="321" y="270"/>
                  </a:cubicBezTo>
                  <a:cubicBezTo>
                    <a:pt x="321" y="271"/>
                    <a:pt x="320" y="271"/>
                    <a:pt x="321" y="272"/>
                  </a:cubicBezTo>
                  <a:cubicBezTo>
                    <a:pt x="322" y="274"/>
                    <a:pt x="319" y="270"/>
                    <a:pt x="318" y="271"/>
                  </a:cubicBezTo>
                  <a:cubicBezTo>
                    <a:pt x="318" y="271"/>
                    <a:pt x="319" y="272"/>
                    <a:pt x="318" y="272"/>
                  </a:cubicBezTo>
                  <a:cubicBezTo>
                    <a:pt x="317" y="275"/>
                    <a:pt x="318" y="271"/>
                    <a:pt x="315" y="270"/>
                  </a:cubicBezTo>
                  <a:cubicBezTo>
                    <a:pt x="311" y="273"/>
                    <a:pt x="306" y="276"/>
                    <a:pt x="302" y="277"/>
                  </a:cubicBezTo>
                  <a:cubicBezTo>
                    <a:pt x="302" y="277"/>
                    <a:pt x="303" y="278"/>
                    <a:pt x="302" y="278"/>
                  </a:cubicBezTo>
                  <a:cubicBezTo>
                    <a:pt x="301" y="275"/>
                    <a:pt x="301" y="280"/>
                    <a:pt x="299" y="279"/>
                  </a:cubicBezTo>
                  <a:cubicBezTo>
                    <a:pt x="300" y="277"/>
                    <a:pt x="300" y="277"/>
                    <a:pt x="300" y="277"/>
                  </a:cubicBezTo>
                  <a:cubicBezTo>
                    <a:pt x="297" y="277"/>
                    <a:pt x="296" y="279"/>
                    <a:pt x="293" y="279"/>
                  </a:cubicBezTo>
                  <a:cubicBezTo>
                    <a:pt x="292" y="280"/>
                    <a:pt x="288" y="279"/>
                    <a:pt x="287" y="281"/>
                  </a:cubicBezTo>
                  <a:cubicBezTo>
                    <a:pt x="287" y="280"/>
                    <a:pt x="286" y="280"/>
                    <a:pt x="285" y="280"/>
                  </a:cubicBezTo>
                  <a:cubicBezTo>
                    <a:pt x="285" y="284"/>
                    <a:pt x="281" y="280"/>
                    <a:pt x="280" y="284"/>
                  </a:cubicBezTo>
                  <a:cubicBezTo>
                    <a:pt x="280" y="283"/>
                    <a:pt x="280" y="283"/>
                    <a:pt x="280" y="283"/>
                  </a:cubicBezTo>
                  <a:cubicBezTo>
                    <a:pt x="274" y="287"/>
                    <a:pt x="267" y="290"/>
                    <a:pt x="263" y="297"/>
                  </a:cubicBezTo>
                  <a:cubicBezTo>
                    <a:pt x="260" y="300"/>
                    <a:pt x="256" y="300"/>
                    <a:pt x="254" y="305"/>
                  </a:cubicBezTo>
                  <a:cubicBezTo>
                    <a:pt x="254" y="306"/>
                    <a:pt x="255" y="306"/>
                    <a:pt x="255" y="307"/>
                  </a:cubicBezTo>
                  <a:cubicBezTo>
                    <a:pt x="255" y="308"/>
                    <a:pt x="254" y="306"/>
                    <a:pt x="254" y="306"/>
                  </a:cubicBezTo>
                  <a:cubicBezTo>
                    <a:pt x="254" y="309"/>
                    <a:pt x="251" y="310"/>
                    <a:pt x="250" y="312"/>
                  </a:cubicBezTo>
                  <a:cubicBezTo>
                    <a:pt x="250" y="313"/>
                    <a:pt x="250" y="314"/>
                    <a:pt x="251" y="314"/>
                  </a:cubicBezTo>
                  <a:cubicBezTo>
                    <a:pt x="247" y="315"/>
                    <a:pt x="248" y="320"/>
                    <a:pt x="245" y="322"/>
                  </a:cubicBezTo>
                  <a:cubicBezTo>
                    <a:pt x="248" y="322"/>
                    <a:pt x="246" y="324"/>
                    <a:pt x="247" y="325"/>
                  </a:cubicBezTo>
                  <a:cubicBezTo>
                    <a:pt x="246" y="326"/>
                    <a:pt x="245" y="326"/>
                    <a:pt x="245" y="325"/>
                  </a:cubicBezTo>
                  <a:cubicBezTo>
                    <a:pt x="245" y="327"/>
                    <a:pt x="244" y="328"/>
                    <a:pt x="243" y="330"/>
                  </a:cubicBezTo>
                  <a:cubicBezTo>
                    <a:pt x="243" y="332"/>
                    <a:pt x="244" y="333"/>
                    <a:pt x="243" y="334"/>
                  </a:cubicBezTo>
                  <a:cubicBezTo>
                    <a:pt x="241" y="334"/>
                    <a:pt x="242" y="336"/>
                    <a:pt x="241" y="338"/>
                  </a:cubicBezTo>
                  <a:cubicBezTo>
                    <a:pt x="243" y="338"/>
                    <a:pt x="244" y="340"/>
                    <a:pt x="243" y="341"/>
                  </a:cubicBezTo>
                  <a:cubicBezTo>
                    <a:pt x="240" y="340"/>
                    <a:pt x="240" y="340"/>
                    <a:pt x="240" y="340"/>
                  </a:cubicBezTo>
                  <a:cubicBezTo>
                    <a:pt x="241" y="344"/>
                    <a:pt x="237" y="350"/>
                    <a:pt x="240" y="355"/>
                  </a:cubicBezTo>
                  <a:cubicBezTo>
                    <a:pt x="238" y="355"/>
                    <a:pt x="238" y="355"/>
                    <a:pt x="238" y="355"/>
                  </a:cubicBezTo>
                  <a:cubicBezTo>
                    <a:pt x="239" y="360"/>
                    <a:pt x="236" y="365"/>
                    <a:pt x="239" y="370"/>
                  </a:cubicBezTo>
                  <a:cubicBezTo>
                    <a:pt x="238" y="371"/>
                    <a:pt x="237" y="373"/>
                    <a:pt x="237" y="374"/>
                  </a:cubicBezTo>
                  <a:cubicBezTo>
                    <a:pt x="239" y="376"/>
                    <a:pt x="238" y="376"/>
                    <a:pt x="241" y="378"/>
                  </a:cubicBezTo>
                  <a:cubicBezTo>
                    <a:pt x="241" y="378"/>
                    <a:pt x="239" y="379"/>
                    <a:pt x="239" y="379"/>
                  </a:cubicBezTo>
                  <a:cubicBezTo>
                    <a:pt x="238" y="381"/>
                    <a:pt x="236" y="383"/>
                    <a:pt x="238" y="385"/>
                  </a:cubicBezTo>
                  <a:cubicBezTo>
                    <a:pt x="237" y="385"/>
                    <a:pt x="237" y="385"/>
                    <a:pt x="237" y="385"/>
                  </a:cubicBezTo>
                  <a:cubicBezTo>
                    <a:pt x="238" y="387"/>
                    <a:pt x="240" y="389"/>
                    <a:pt x="238" y="391"/>
                  </a:cubicBezTo>
                  <a:cubicBezTo>
                    <a:pt x="239" y="391"/>
                    <a:pt x="239" y="393"/>
                    <a:pt x="241" y="393"/>
                  </a:cubicBezTo>
                  <a:cubicBezTo>
                    <a:pt x="241" y="393"/>
                    <a:pt x="239" y="393"/>
                    <a:pt x="240" y="394"/>
                  </a:cubicBezTo>
                  <a:cubicBezTo>
                    <a:pt x="238" y="393"/>
                    <a:pt x="238" y="393"/>
                    <a:pt x="238" y="393"/>
                  </a:cubicBezTo>
                  <a:cubicBezTo>
                    <a:pt x="237" y="397"/>
                    <a:pt x="238" y="401"/>
                    <a:pt x="239" y="405"/>
                  </a:cubicBezTo>
                  <a:cubicBezTo>
                    <a:pt x="236" y="406"/>
                    <a:pt x="239" y="409"/>
                    <a:pt x="237" y="411"/>
                  </a:cubicBezTo>
                  <a:cubicBezTo>
                    <a:pt x="239" y="412"/>
                    <a:pt x="237" y="415"/>
                    <a:pt x="240" y="416"/>
                  </a:cubicBezTo>
                  <a:cubicBezTo>
                    <a:pt x="238" y="416"/>
                    <a:pt x="238" y="416"/>
                    <a:pt x="238" y="416"/>
                  </a:cubicBezTo>
                  <a:cubicBezTo>
                    <a:pt x="238" y="418"/>
                    <a:pt x="238" y="420"/>
                    <a:pt x="237" y="423"/>
                  </a:cubicBezTo>
                  <a:cubicBezTo>
                    <a:pt x="237" y="424"/>
                    <a:pt x="239" y="424"/>
                    <a:pt x="240" y="425"/>
                  </a:cubicBezTo>
                  <a:cubicBezTo>
                    <a:pt x="238" y="425"/>
                    <a:pt x="238" y="425"/>
                    <a:pt x="238" y="425"/>
                  </a:cubicBezTo>
                  <a:cubicBezTo>
                    <a:pt x="239" y="426"/>
                    <a:pt x="241" y="427"/>
                    <a:pt x="243" y="427"/>
                  </a:cubicBezTo>
                  <a:cubicBezTo>
                    <a:pt x="242" y="428"/>
                    <a:pt x="243" y="428"/>
                    <a:pt x="242" y="429"/>
                  </a:cubicBezTo>
                  <a:cubicBezTo>
                    <a:pt x="241" y="428"/>
                    <a:pt x="239" y="428"/>
                    <a:pt x="237" y="427"/>
                  </a:cubicBezTo>
                  <a:cubicBezTo>
                    <a:pt x="237" y="428"/>
                    <a:pt x="240" y="430"/>
                    <a:pt x="238" y="431"/>
                  </a:cubicBezTo>
                  <a:cubicBezTo>
                    <a:pt x="238" y="432"/>
                    <a:pt x="239" y="433"/>
                    <a:pt x="241" y="433"/>
                  </a:cubicBezTo>
                  <a:cubicBezTo>
                    <a:pt x="240" y="433"/>
                    <a:pt x="239" y="434"/>
                    <a:pt x="239" y="433"/>
                  </a:cubicBezTo>
                  <a:cubicBezTo>
                    <a:pt x="239" y="434"/>
                    <a:pt x="239" y="435"/>
                    <a:pt x="240" y="435"/>
                  </a:cubicBezTo>
                  <a:cubicBezTo>
                    <a:pt x="240" y="435"/>
                    <a:pt x="240" y="435"/>
                    <a:pt x="240" y="435"/>
                  </a:cubicBezTo>
                  <a:cubicBezTo>
                    <a:pt x="241" y="435"/>
                    <a:pt x="241" y="436"/>
                    <a:pt x="243" y="436"/>
                  </a:cubicBezTo>
                  <a:cubicBezTo>
                    <a:pt x="243" y="435"/>
                    <a:pt x="243" y="435"/>
                    <a:pt x="243" y="435"/>
                  </a:cubicBezTo>
                  <a:cubicBezTo>
                    <a:pt x="244" y="435"/>
                    <a:pt x="245" y="436"/>
                    <a:pt x="243" y="437"/>
                  </a:cubicBezTo>
                  <a:cubicBezTo>
                    <a:pt x="242" y="437"/>
                    <a:pt x="241" y="436"/>
                    <a:pt x="240" y="437"/>
                  </a:cubicBezTo>
                  <a:cubicBezTo>
                    <a:pt x="244" y="439"/>
                    <a:pt x="244" y="439"/>
                    <a:pt x="244" y="439"/>
                  </a:cubicBezTo>
                  <a:cubicBezTo>
                    <a:pt x="243" y="439"/>
                    <a:pt x="244" y="438"/>
                    <a:pt x="245" y="438"/>
                  </a:cubicBezTo>
                  <a:cubicBezTo>
                    <a:pt x="244" y="437"/>
                    <a:pt x="244" y="437"/>
                    <a:pt x="244" y="437"/>
                  </a:cubicBezTo>
                  <a:cubicBezTo>
                    <a:pt x="246" y="437"/>
                    <a:pt x="246" y="437"/>
                    <a:pt x="246" y="437"/>
                  </a:cubicBezTo>
                  <a:cubicBezTo>
                    <a:pt x="245" y="435"/>
                    <a:pt x="246" y="434"/>
                    <a:pt x="245" y="432"/>
                  </a:cubicBezTo>
                  <a:cubicBezTo>
                    <a:pt x="244" y="433"/>
                    <a:pt x="244" y="433"/>
                    <a:pt x="244" y="433"/>
                  </a:cubicBezTo>
                  <a:cubicBezTo>
                    <a:pt x="243" y="432"/>
                    <a:pt x="241" y="431"/>
                    <a:pt x="243" y="430"/>
                  </a:cubicBezTo>
                  <a:cubicBezTo>
                    <a:pt x="244" y="430"/>
                    <a:pt x="244" y="430"/>
                    <a:pt x="245" y="430"/>
                  </a:cubicBezTo>
                  <a:cubicBezTo>
                    <a:pt x="245" y="430"/>
                    <a:pt x="244" y="430"/>
                    <a:pt x="244" y="429"/>
                  </a:cubicBezTo>
                  <a:cubicBezTo>
                    <a:pt x="247" y="430"/>
                    <a:pt x="247" y="430"/>
                    <a:pt x="247" y="430"/>
                  </a:cubicBezTo>
                  <a:cubicBezTo>
                    <a:pt x="243" y="429"/>
                    <a:pt x="246" y="427"/>
                    <a:pt x="245" y="427"/>
                  </a:cubicBezTo>
                  <a:cubicBezTo>
                    <a:pt x="246" y="427"/>
                    <a:pt x="246" y="427"/>
                    <a:pt x="246" y="427"/>
                  </a:cubicBezTo>
                  <a:cubicBezTo>
                    <a:pt x="247" y="425"/>
                    <a:pt x="244" y="427"/>
                    <a:pt x="244" y="426"/>
                  </a:cubicBezTo>
                  <a:cubicBezTo>
                    <a:pt x="245" y="425"/>
                    <a:pt x="247" y="426"/>
                    <a:pt x="248" y="425"/>
                  </a:cubicBezTo>
                  <a:cubicBezTo>
                    <a:pt x="248" y="423"/>
                    <a:pt x="246" y="421"/>
                    <a:pt x="248" y="419"/>
                  </a:cubicBezTo>
                  <a:cubicBezTo>
                    <a:pt x="248" y="418"/>
                    <a:pt x="247" y="416"/>
                    <a:pt x="246" y="415"/>
                  </a:cubicBezTo>
                  <a:cubicBezTo>
                    <a:pt x="246" y="414"/>
                    <a:pt x="248" y="415"/>
                    <a:pt x="247" y="414"/>
                  </a:cubicBezTo>
                  <a:cubicBezTo>
                    <a:pt x="248" y="414"/>
                    <a:pt x="249" y="414"/>
                    <a:pt x="250" y="414"/>
                  </a:cubicBezTo>
                  <a:cubicBezTo>
                    <a:pt x="249" y="414"/>
                    <a:pt x="250" y="412"/>
                    <a:pt x="248" y="413"/>
                  </a:cubicBezTo>
                  <a:cubicBezTo>
                    <a:pt x="249" y="411"/>
                    <a:pt x="249" y="409"/>
                    <a:pt x="249" y="407"/>
                  </a:cubicBezTo>
                  <a:cubicBezTo>
                    <a:pt x="249" y="408"/>
                    <a:pt x="250" y="408"/>
                    <a:pt x="251" y="407"/>
                  </a:cubicBezTo>
                  <a:cubicBezTo>
                    <a:pt x="250" y="406"/>
                    <a:pt x="249" y="405"/>
                    <a:pt x="249" y="403"/>
                  </a:cubicBezTo>
                  <a:cubicBezTo>
                    <a:pt x="248" y="403"/>
                    <a:pt x="248" y="404"/>
                    <a:pt x="246" y="403"/>
                  </a:cubicBezTo>
                  <a:cubicBezTo>
                    <a:pt x="246" y="403"/>
                    <a:pt x="245" y="403"/>
                    <a:pt x="245" y="402"/>
                  </a:cubicBezTo>
                  <a:cubicBezTo>
                    <a:pt x="247" y="402"/>
                    <a:pt x="250" y="403"/>
                    <a:pt x="250" y="401"/>
                  </a:cubicBezTo>
                  <a:cubicBezTo>
                    <a:pt x="253" y="402"/>
                    <a:pt x="249" y="404"/>
                    <a:pt x="252" y="403"/>
                  </a:cubicBezTo>
                  <a:cubicBezTo>
                    <a:pt x="254" y="404"/>
                    <a:pt x="254" y="406"/>
                    <a:pt x="253" y="407"/>
                  </a:cubicBezTo>
                  <a:cubicBezTo>
                    <a:pt x="255" y="408"/>
                    <a:pt x="253" y="406"/>
                    <a:pt x="256" y="406"/>
                  </a:cubicBezTo>
                  <a:cubicBezTo>
                    <a:pt x="256" y="405"/>
                    <a:pt x="254" y="405"/>
                    <a:pt x="254" y="403"/>
                  </a:cubicBezTo>
                  <a:cubicBezTo>
                    <a:pt x="253" y="403"/>
                    <a:pt x="253" y="403"/>
                    <a:pt x="252" y="402"/>
                  </a:cubicBezTo>
                  <a:cubicBezTo>
                    <a:pt x="249" y="401"/>
                    <a:pt x="254" y="401"/>
                    <a:pt x="254" y="400"/>
                  </a:cubicBezTo>
                  <a:cubicBezTo>
                    <a:pt x="254" y="401"/>
                    <a:pt x="254" y="401"/>
                    <a:pt x="254" y="401"/>
                  </a:cubicBezTo>
                  <a:cubicBezTo>
                    <a:pt x="255" y="400"/>
                    <a:pt x="254" y="400"/>
                    <a:pt x="254" y="399"/>
                  </a:cubicBezTo>
                  <a:cubicBezTo>
                    <a:pt x="257" y="398"/>
                    <a:pt x="254" y="400"/>
                    <a:pt x="256" y="401"/>
                  </a:cubicBezTo>
                  <a:cubicBezTo>
                    <a:pt x="258" y="400"/>
                    <a:pt x="258" y="400"/>
                    <a:pt x="258" y="400"/>
                  </a:cubicBezTo>
                  <a:cubicBezTo>
                    <a:pt x="259" y="399"/>
                    <a:pt x="256" y="400"/>
                    <a:pt x="257" y="398"/>
                  </a:cubicBezTo>
                  <a:cubicBezTo>
                    <a:pt x="258" y="398"/>
                    <a:pt x="258" y="398"/>
                    <a:pt x="258" y="398"/>
                  </a:cubicBezTo>
                  <a:cubicBezTo>
                    <a:pt x="257" y="397"/>
                    <a:pt x="257" y="397"/>
                    <a:pt x="257" y="397"/>
                  </a:cubicBezTo>
                  <a:cubicBezTo>
                    <a:pt x="256" y="397"/>
                    <a:pt x="254" y="397"/>
                    <a:pt x="254" y="398"/>
                  </a:cubicBezTo>
                  <a:cubicBezTo>
                    <a:pt x="251" y="397"/>
                    <a:pt x="254" y="397"/>
                    <a:pt x="254" y="396"/>
                  </a:cubicBezTo>
                  <a:cubicBezTo>
                    <a:pt x="252" y="395"/>
                    <a:pt x="254" y="396"/>
                    <a:pt x="252" y="396"/>
                  </a:cubicBezTo>
                  <a:cubicBezTo>
                    <a:pt x="250" y="396"/>
                    <a:pt x="250" y="395"/>
                    <a:pt x="250" y="394"/>
                  </a:cubicBezTo>
                  <a:cubicBezTo>
                    <a:pt x="250" y="393"/>
                    <a:pt x="252" y="394"/>
                    <a:pt x="253" y="393"/>
                  </a:cubicBezTo>
                  <a:cubicBezTo>
                    <a:pt x="254" y="394"/>
                    <a:pt x="254" y="395"/>
                    <a:pt x="253" y="394"/>
                  </a:cubicBezTo>
                  <a:cubicBezTo>
                    <a:pt x="254" y="396"/>
                    <a:pt x="256" y="394"/>
                    <a:pt x="258" y="395"/>
                  </a:cubicBezTo>
                  <a:cubicBezTo>
                    <a:pt x="259" y="394"/>
                    <a:pt x="257" y="394"/>
                    <a:pt x="256" y="393"/>
                  </a:cubicBezTo>
                  <a:cubicBezTo>
                    <a:pt x="256" y="394"/>
                    <a:pt x="254" y="393"/>
                    <a:pt x="254" y="393"/>
                  </a:cubicBezTo>
                  <a:cubicBezTo>
                    <a:pt x="249" y="391"/>
                    <a:pt x="257" y="392"/>
                    <a:pt x="257" y="390"/>
                  </a:cubicBezTo>
                  <a:cubicBezTo>
                    <a:pt x="253" y="390"/>
                    <a:pt x="252" y="387"/>
                    <a:pt x="249" y="389"/>
                  </a:cubicBezTo>
                  <a:cubicBezTo>
                    <a:pt x="248" y="388"/>
                    <a:pt x="248" y="387"/>
                    <a:pt x="248" y="387"/>
                  </a:cubicBezTo>
                  <a:cubicBezTo>
                    <a:pt x="250" y="388"/>
                    <a:pt x="250" y="386"/>
                    <a:pt x="252" y="387"/>
                  </a:cubicBezTo>
                  <a:cubicBezTo>
                    <a:pt x="252" y="386"/>
                    <a:pt x="252" y="386"/>
                    <a:pt x="252" y="386"/>
                  </a:cubicBezTo>
                  <a:cubicBezTo>
                    <a:pt x="254" y="388"/>
                    <a:pt x="254" y="388"/>
                    <a:pt x="254" y="388"/>
                  </a:cubicBezTo>
                  <a:cubicBezTo>
                    <a:pt x="256" y="387"/>
                    <a:pt x="257" y="385"/>
                    <a:pt x="258" y="386"/>
                  </a:cubicBezTo>
                  <a:cubicBezTo>
                    <a:pt x="257" y="385"/>
                    <a:pt x="256" y="386"/>
                    <a:pt x="256" y="385"/>
                  </a:cubicBezTo>
                  <a:cubicBezTo>
                    <a:pt x="257" y="385"/>
                    <a:pt x="258" y="385"/>
                    <a:pt x="258" y="384"/>
                  </a:cubicBezTo>
                  <a:cubicBezTo>
                    <a:pt x="257" y="385"/>
                    <a:pt x="255" y="384"/>
                    <a:pt x="254" y="383"/>
                  </a:cubicBezTo>
                  <a:cubicBezTo>
                    <a:pt x="255" y="382"/>
                    <a:pt x="257" y="382"/>
                    <a:pt x="257" y="382"/>
                  </a:cubicBezTo>
                  <a:cubicBezTo>
                    <a:pt x="259" y="383"/>
                    <a:pt x="259" y="383"/>
                    <a:pt x="259" y="383"/>
                  </a:cubicBezTo>
                  <a:cubicBezTo>
                    <a:pt x="257" y="382"/>
                    <a:pt x="260" y="383"/>
                    <a:pt x="259" y="382"/>
                  </a:cubicBezTo>
                  <a:cubicBezTo>
                    <a:pt x="258" y="381"/>
                    <a:pt x="256" y="381"/>
                    <a:pt x="255" y="380"/>
                  </a:cubicBezTo>
                  <a:cubicBezTo>
                    <a:pt x="254" y="380"/>
                    <a:pt x="256" y="379"/>
                    <a:pt x="256" y="379"/>
                  </a:cubicBezTo>
                  <a:cubicBezTo>
                    <a:pt x="257" y="380"/>
                    <a:pt x="257" y="380"/>
                    <a:pt x="257" y="380"/>
                  </a:cubicBezTo>
                  <a:cubicBezTo>
                    <a:pt x="256" y="379"/>
                    <a:pt x="260" y="380"/>
                    <a:pt x="259" y="379"/>
                  </a:cubicBezTo>
                  <a:cubicBezTo>
                    <a:pt x="258" y="378"/>
                    <a:pt x="258" y="378"/>
                    <a:pt x="258" y="378"/>
                  </a:cubicBezTo>
                  <a:cubicBezTo>
                    <a:pt x="258" y="378"/>
                    <a:pt x="259" y="378"/>
                    <a:pt x="259" y="378"/>
                  </a:cubicBezTo>
                  <a:cubicBezTo>
                    <a:pt x="258" y="378"/>
                    <a:pt x="258" y="377"/>
                    <a:pt x="258" y="377"/>
                  </a:cubicBezTo>
                  <a:cubicBezTo>
                    <a:pt x="259" y="377"/>
                    <a:pt x="259" y="377"/>
                    <a:pt x="259" y="377"/>
                  </a:cubicBezTo>
                  <a:cubicBezTo>
                    <a:pt x="258" y="376"/>
                    <a:pt x="256" y="375"/>
                    <a:pt x="258" y="375"/>
                  </a:cubicBezTo>
                  <a:cubicBezTo>
                    <a:pt x="256" y="375"/>
                    <a:pt x="258" y="376"/>
                    <a:pt x="257" y="376"/>
                  </a:cubicBezTo>
                  <a:cubicBezTo>
                    <a:pt x="255" y="377"/>
                    <a:pt x="255" y="375"/>
                    <a:pt x="255" y="375"/>
                  </a:cubicBezTo>
                  <a:cubicBezTo>
                    <a:pt x="258" y="375"/>
                    <a:pt x="255" y="374"/>
                    <a:pt x="255" y="373"/>
                  </a:cubicBezTo>
                  <a:cubicBezTo>
                    <a:pt x="256" y="373"/>
                    <a:pt x="257" y="372"/>
                    <a:pt x="258" y="372"/>
                  </a:cubicBezTo>
                  <a:cubicBezTo>
                    <a:pt x="256" y="372"/>
                    <a:pt x="256" y="372"/>
                    <a:pt x="256" y="372"/>
                  </a:cubicBezTo>
                  <a:cubicBezTo>
                    <a:pt x="259" y="372"/>
                    <a:pt x="255" y="370"/>
                    <a:pt x="256" y="370"/>
                  </a:cubicBezTo>
                  <a:cubicBezTo>
                    <a:pt x="257" y="370"/>
                    <a:pt x="259" y="370"/>
                    <a:pt x="259" y="370"/>
                  </a:cubicBezTo>
                  <a:cubicBezTo>
                    <a:pt x="257" y="370"/>
                    <a:pt x="256" y="368"/>
                    <a:pt x="254" y="368"/>
                  </a:cubicBezTo>
                  <a:cubicBezTo>
                    <a:pt x="255" y="367"/>
                    <a:pt x="258" y="369"/>
                    <a:pt x="260" y="369"/>
                  </a:cubicBezTo>
                  <a:cubicBezTo>
                    <a:pt x="258" y="368"/>
                    <a:pt x="261" y="367"/>
                    <a:pt x="258" y="366"/>
                  </a:cubicBezTo>
                  <a:cubicBezTo>
                    <a:pt x="257" y="367"/>
                    <a:pt x="257" y="366"/>
                    <a:pt x="256" y="366"/>
                  </a:cubicBezTo>
                  <a:cubicBezTo>
                    <a:pt x="256" y="365"/>
                    <a:pt x="257" y="366"/>
                    <a:pt x="258" y="365"/>
                  </a:cubicBezTo>
                  <a:cubicBezTo>
                    <a:pt x="258" y="365"/>
                    <a:pt x="256" y="364"/>
                    <a:pt x="255" y="365"/>
                  </a:cubicBezTo>
                  <a:cubicBezTo>
                    <a:pt x="255" y="364"/>
                    <a:pt x="253" y="363"/>
                    <a:pt x="255" y="362"/>
                  </a:cubicBezTo>
                  <a:cubicBezTo>
                    <a:pt x="256" y="362"/>
                    <a:pt x="255" y="364"/>
                    <a:pt x="257" y="363"/>
                  </a:cubicBezTo>
                  <a:cubicBezTo>
                    <a:pt x="257" y="362"/>
                    <a:pt x="253" y="362"/>
                    <a:pt x="252" y="360"/>
                  </a:cubicBezTo>
                  <a:cubicBezTo>
                    <a:pt x="251" y="361"/>
                    <a:pt x="248" y="360"/>
                    <a:pt x="248" y="359"/>
                  </a:cubicBezTo>
                  <a:cubicBezTo>
                    <a:pt x="249" y="357"/>
                    <a:pt x="248" y="360"/>
                    <a:pt x="251" y="360"/>
                  </a:cubicBezTo>
                  <a:cubicBezTo>
                    <a:pt x="250" y="359"/>
                    <a:pt x="250" y="359"/>
                    <a:pt x="250" y="359"/>
                  </a:cubicBezTo>
                  <a:cubicBezTo>
                    <a:pt x="254" y="358"/>
                    <a:pt x="255" y="362"/>
                    <a:pt x="257" y="361"/>
                  </a:cubicBezTo>
                  <a:cubicBezTo>
                    <a:pt x="257" y="360"/>
                    <a:pt x="257" y="360"/>
                    <a:pt x="257" y="360"/>
                  </a:cubicBezTo>
                  <a:cubicBezTo>
                    <a:pt x="257" y="360"/>
                    <a:pt x="259" y="361"/>
                    <a:pt x="260" y="361"/>
                  </a:cubicBezTo>
                  <a:cubicBezTo>
                    <a:pt x="258" y="360"/>
                    <a:pt x="259" y="359"/>
                    <a:pt x="259" y="359"/>
                  </a:cubicBezTo>
                  <a:cubicBezTo>
                    <a:pt x="257" y="358"/>
                    <a:pt x="259" y="359"/>
                    <a:pt x="258" y="359"/>
                  </a:cubicBezTo>
                  <a:cubicBezTo>
                    <a:pt x="258" y="358"/>
                    <a:pt x="255" y="357"/>
                    <a:pt x="256" y="356"/>
                  </a:cubicBezTo>
                  <a:cubicBezTo>
                    <a:pt x="257" y="357"/>
                    <a:pt x="259" y="356"/>
                    <a:pt x="259" y="357"/>
                  </a:cubicBezTo>
                  <a:cubicBezTo>
                    <a:pt x="260" y="356"/>
                    <a:pt x="257" y="356"/>
                    <a:pt x="259" y="356"/>
                  </a:cubicBezTo>
                  <a:cubicBezTo>
                    <a:pt x="260" y="356"/>
                    <a:pt x="260" y="356"/>
                    <a:pt x="260" y="356"/>
                  </a:cubicBezTo>
                  <a:cubicBezTo>
                    <a:pt x="260" y="353"/>
                    <a:pt x="261" y="349"/>
                    <a:pt x="257" y="345"/>
                  </a:cubicBezTo>
                  <a:cubicBezTo>
                    <a:pt x="259" y="345"/>
                    <a:pt x="260" y="344"/>
                    <a:pt x="261" y="343"/>
                  </a:cubicBezTo>
                  <a:cubicBezTo>
                    <a:pt x="261" y="343"/>
                    <a:pt x="260" y="343"/>
                    <a:pt x="260" y="342"/>
                  </a:cubicBezTo>
                  <a:cubicBezTo>
                    <a:pt x="262" y="342"/>
                    <a:pt x="262" y="342"/>
                    <a:pt x="262" y="342"/>
                  </a:cubicBezTo>
                  <a:cubicBezTo>
                    <a:pt x="263" y="341"/>
                    <a:pt x="262" y="340"/>
                    <a:pt x="261" y="339"/>
                  </a:cubicBezTo>
                  <a:cubicBezTo>
                    <a:pt x="262" y="339"/>
                    <a:pt x="262" y="339"/>
                    <a:pt x="262" y="339"/>
                  </a:cubicBezTo>
                  <a:cubicBezTo>
                    <a:pt x="264" y="338"/>
                    <a:pt x="261" y="338"/>
                    <a:pt x="261" y="337"/>
                  </a:cubicBezTo>
                  <a:cubicBezTo>
                    <a:pt x="263" y="337"/>
                    <a:pt x="263" y="337"/>
                    <a:pt x="263" y="337"/>
                  </a:cubicBezTo>
                  <a:cubicBezTo>
                    <a:pt x="261" y="337"/>
                    <a:pt x="261" y="337"/>
                    <a:pt x="261" y="337"/>
                  </a:cubicBezTo>
                  <a:cubicBezTo>
                    <a:pt x="261" y="336"/>
                    <a:pt x="262" y="335"/>
                    <a:pt x="264" y="336"/>
                  </a:cubicBezTo>
                  <a:cubicBezTo>
                    <a:pt x="263" y="335"/>
                    <a:pt x="263" y="335"/>
                    <a:pt x="262" y="335"/>
                  </a:cubicBezTo>
                  <a:cubicBezTo>
                    <a:pt x="264" y="335"/>
                    <a:pt x="264" y="332"/>
                    <a:pt x="264" y="331"/>
                  </a:cubicBezTo>
                  <a:cubicBezTo>
                    <a:pt x="263" y="331"/>
                    <a:pt x="263" y="331"/>
                    <a:pt x="261" y="330"/>
                  </a:cubicBezTo>
                  <a:cubicBezTo>
                    <a:pt x="259" y="329"/>
                    <a:pt x="262" y="330"/>
                    <a:pt x="261" y="329"/>
                  </a:cubicBezTo>
                  <a:cubicBezTo>
                    <a:pt x="262" y="329"/>
                    <a:pt x="263" y="329"/>
                    <a:pt x="263" y="330"/>
                  </a:cubicBezTo>
                  <a:cubicBezTo>
                    <a:pt x="266" y="329"/>
                    <a:pt x="266" y="326"/>
                    <a:pt x="268" y="325"/>
                  </a:cubicBezTo>
                  <a:cubicBezTo>
                    <a:pt x="267" y="324"/>
                    <a:pt x="267" y="324"/>
                    <a:pt x="267" y="324"/>
                  </a:cubicBezTo>
                  <a:cubicBezTo>
                    <a:pt x="270" y="323"/>
                    <a:pt x="268" y="321"/>
                    <a:pt x="270" y="320"/>
                  </a:cubicBezTo>
                  <a:cubicBezTo>
                    <a:pt x="269" y="320"/>
                    <a:pt x="267" y="318"/>
                    <a:pt x="268" y="317"/>
                  </a:cubicBezTo>
                  <a:cubicBezTo>
                    <a:pt x="266" y="315"/>
                    <a:pt x="270" y="318"/>
                    <a:pt x="271" y="318"/>
                  </a:cubicBezTo>
                  <a:cubicBezTo>
                    <a:pt x="271" y="317"/>
                    <a:pt x="271" y="316"/>
                    <a:pt x="271" y="316"/>
                  </a:cubicBezTo>
                  <a:cubicBezTo>
                    <a:pt x="272" y="316"/>
                    <a:pt x="272" y="316"/>
                    <a:pt x="272" y="316"/>
                  </a:cubicBezTo>
                  <a:cubicBezTo>
                    <a:pt x="271" y="315"/>
                    <a:pt x="271" y="314"/>
                    <a:pt x="272" y="314"/>
                  </a:cubicBezTo>
                  <a:cubicBezTo>
                    <a:pt x="272" y="314"/>
                    <a:pt x="272" y="314"/>
                    <a:pt x="272" y="314"/>
                  </a:cubicBezTo>
                  <a:cubicBezTo>
                    <a:pt x="273" y="314"/>
                    <a:pt x="274" y="314"/>
                    <a:pt x="274" y="313"/>
                  </a:cubicBezTo>
                  <a:cubicBezTo>
                    <a:pt x="274" y="311"/>
                    <a:pt x="275" y="312"/>
                    <a:pt x="274" y="310"/>
                  </a:cubicBezTo>
                  <a:cubicBezTo>
                    <a:pt x="275" y="311"/>
                    <a:pt x="275" y="311"/>
                    <a:pt x="275" y="311"/>
                  </a:cubicBezTo>
                  <a:cubicBezTo>
                    <a:pt x="273" y="310"/>
                    <a:pt x="273" y="310"/>
                    <a:pt x="273" y="310"/>
                  </a:cubicBezTo>
                  <a:cubicBezTo>
                    <a:pt x="275" y="309"/>
                    <a:pt x="275" y="309"/>
                    <a:pt x="275" y="309"/>
                  </a:cubicBezTo>
                  <a:cubicBezTo>
                    <a:pt x="276" y="311"/>
                    <a:pt x="276" y="311"/>
                    <a:pt x="276" y="311"/>
                  </a:cubicBezTo>
                  <a:cubicBezTo>
                    <a:pt x="277" y="311"/>
                    <a:pt x="275" y="310"/>
                    <a:pt x="275" y="309"/>
                  </a:cubicBezTo>
                  <a:cubicBezTo>
                    <a:pt x="274" y="308"/>
                    <a:pt x="275" y="309"/>
                    <a:pt x="276" y="309"/>
                  </a:cubicBezTo>
                  <a:cubicBezTo>
                    <a:pt x="277" y="310"/>
                    <a:pt x="276" y="309"/>
                    <a:pt x="276" y="309"/>
                  </a:cubicBezTo>
                  <a:cubicBezTo>
                    <a:pt x="276" y="310"/>
                    <a:pt x="276" y="309"/>
                    <a:pt x="277" y="310"/>
                  </a:cubicBezTo>
                  <a:cubicBezTo>
                    <a:pt x="277" y="310"/>
                    <a:pt x="276" y="308"/>
                    <a:pt x="276" y="308"/>
                  </a:cubicBezTo>
                  <a:cubicBezTo>
                    <a:pt x="277" y="308"/>
                    <a:pt x="277" y="307"/>
                    <a:pt x="278" y="308"/>
                  </a:cubicBezTo>
                  <a:cubicBezTo>
                    <a:pt x="278" y="307"/>
                    <a:pt x="279" y="307"/>
                    <a:pt x="278" y="306"/>
                  </a:cubicBezTo>
                  <a:cubicBezTo>
                    <a:pt x="278" y="306"/>
                    <a:pt x="277" y="307"/>
                    <a:pt x="276" y="306"/>
                  </a:cubicBezTo>
                  <a:cubicBezTo>
                    <a:pt x="276" y="305"/>
                    <a:pt x="277" y="305"/>
                    <a:pt x="277" y="305"/>
                  </a:cubicBezTo>
                  <a:cubicBezTo>
                    <a:pt x="277" y="306"/>
                    <a:pt x="277" y="306"/>
                    <a:pt x="277" y="306"/>
                  </a:cubicBezTo>
                  <a:cubicBezTo>
                    <a:pt x="277" y="305"/>
                    <a:pt x="278" y="305"/>
                    <a:pt x="277" y="304"/>
                  </a:cubicBezTo>
                  <a:cubicBezTo>
                    <a:pt x="279" y="305"/>
                    <a:pt x="279" y="305"/>
                    <a:pt x="279" y="305"/>
                  </a:cubicBezTo>
                  <a:cubicBezTo>
                    <a:pt x="278" y="304"/>
                    <a:pt x="279" y="303"/>
                    <a:pt x="279" y="303"/>
                  </a:cubicBezTo>
                  <a:cubicBezTo>
                    <a:pt x="280" y="304"/>
                    <a:pt x="281" y="306"/>
                    <a:pt x="282" y="306"/>
                  </a:cubicBezTo>
                  <a:cubicBezTo>
                    <a:pt x="282" y="304"/>
                    <a:pt x="282" y="304"/>
                    <a:pt x="282" y="304"/>
                  </a:cubicBezTo>
                  <a:cubicBezTo>
                    <a:pt x="282" y="303"/>
                    <a:pt x="283" y="304"/>
                    <a:pt x="283" y="304"/>
                  </a:cubicBezTo>
                  <a:cubicBezTo>
                    <a:pt x="285" y="304"/>
                    <a:pt x="282" y="299"/>
                    <a:pt x="284" y="300"/>
                  </a:cubicBezTo>
                  <a:cubicBezTo>
                    <a:pt x="285" y="302"/>
                    <a:pt x="285" y="302"/>
                    <a:pt x="286" y="302"/>
                  </a:cubicBezTo>
                  <a:cubicBezTo>
                    <a:pt x="286" y="301"/>
                    <a:pt x="286" y="301"/>
                    <a:pt x="286" y="301"/>
                  </a:cubicBezTo>
                  <a:cubicBezTo>
                    <a:pt x="285" y="300"/>
                    <a:pt x="286" y="302"/>
                    <a:pt x="285" y="301"/>
                  </a:cubicBezTo>
                  <a:cubicBezTo>
                    <a:pt x="285" y="300"/>
                    <a:pt x="285" y="300"/>
                    <a:pt x="285" y="300"/>
                  </a:cubicBezTo>
                  <a:cubicBezTo>
                    <a:pt x="288" y="303"/>
                    <a:pt x="290" y="299"/>
                    <a:pt x="293" y="300"/>
                  </a:cubicBezTo>
                  <a:cubicBezTo>
                    <a:pt x="292" y="298"/>
                    <a:pt x="294" y="299"/>
                    <a:pt x="294" y="298"/>
                  </a:cubicBezTo>
                  <a:cubicBezTo>
                    <a:pt x="294" y="300"/>
                    <a:pt x="295" y="297"/>
                    <a:pt x="296" y="298"/>
                  </a:cubicBezTo>
                  <a:cubicBezTo>
                    <a:pt x="295" y="296"/>
                    <a:pt x="295" y="296"/>
                    <a:pt x="295" y="296"/>
                  </a:cubicBezTo>
                  <a:cubicBezTo>
                    <a:pt x="296" y="297"/>
                    <a:pt x="295" y="291"/>
                    <a:pt x="297" y="294"/>
                  </a:cubicBezTo>
                  <a:cubicBezTo>
                    <a:pt x="298" y="295"/>
                    <a:pt x="298" y="296"/>
                    <a:pt x="297" y="296"/>
                  </a:cubicBezTo>
                  <a:cubicBezTo>
                    <a:pt x="299" y="299"/>
                    <a:pt x="300" y="293"/>
                    <a:pt x="301" y="296"/>
                  </a:cubicBezTo>
                  <a:cubicBezTo>
                    <a:pt x="301" y="295"/>
                    <a:pt x="300" y="294"/>
                    <a:pt x="301" y="292"/>
                  </a:cubicBezTo>
                  <a:cubicBezTo>
                    <a:pt x="302" y="293"/>
                    <a:pt x="304" y="294"/>
                    <a:pt x="304" y="294"/>
                  </a:cubicBezTo>
                  <a:cubicBezTo>
                    <a:pt x="304" y="294"/>
                    <a:pt x="304" y="293"/>
                    <a:pt x="305" y="294"/>
                  </a:cubicBezTo>
                  <a:cubicBezTo>
                    <a:pt x="305" y="294"/>
                    <a:pt x="305" y="294"/>
                    <a:pt x="305" y="295"/>
                  </a:cubicBezTo>
                  <a:cubicBezTo>
                    <a:pt x="306" y="295"/>
                    <a:pt x="307" y="294"/>
                    <a:pt x="308" y="293"/>
                  </a:cubicBezTo>
                  <a:cubicBezTo>
                    <a:pt x="309" y="294"/>
                    <a:pt x="310" y="293"/>
                    <a:pt x="312" y="293"/>
                  </a:cubicBezTo>
                  <a:cubicBezTo>
                    <a:pt x="312" y="291"/>
                    <a:pt x="315" y="293"/>
                    <a:pt x="314" y="290"/>
                  </a:cubicBezTo>
                  <a:cubicBezTo>
                    <a:pt x="314" y="291"/>
                    <a:pt x="314" y="291"/>
                    <a:pt x="314" y="291"/>
                  </a:cubicBezTo>
                  <a:cubicBezTo>
                    <a:pt x="314" y="290"/>
                    <a:pt x="314" y="288"/>
                    <a:pt x="315" y="288"/>
                  </a:cubicBezTo>
                  <a:cubicBezTo>
                    <a:pt x="315" y="290"/>
                    <a:pt x="315" y="290"/>
                    <a:pt x="315" y="290"/>
                  </a:cubicBezTo>
                  <a:cubicBezTo>
                    <a:pt x="316" y="292"/>
                    <a:pt x="317" y="290"/>
                    <a:pt x="318" y="291"/>
                  </a:cubicBezTo>
                  <a:cubicBezTo>
                    <a:pt x="316" y="289"/>
                    <a:pt x="318" y="291"/>
                    <a:pt x="318" y="289"/>
                  </a:cubicBezTo>
                  <a:cubicBezTo>
                    <a:pt x="318" y="288"/>
                    <a:pt x="318" y="288"/>
                    <a:pt x="318" y="288"/>
                  </a:cubicBezTo>
                  <a:cubicBezTo>
                    <a:pt x="319" y="287"/>
                    <a:pt x="318" y="287"/>
                    <a:pt x="319" y="286"/>
                  </a:cubicBezTo>
                  <a:cubicBezTo>
                    <a:pt x="320" y="286"/>
                    <a:pt x="321" y="288"/>
                    <a:pt x="320" y="288"/>
                  </a:cubicBezTo>
                  <a:cubicBezTo>
                    <a:pt x="321" y="289"/>
                    <a:pt x="322" y="288"/>
                    <a:pt x="322" y="287"/>
                  </a:cubicBezTo>
                  <a:cubicBezTo>
                    <a:pt x="322" y="287"/>
                    <a:pt x="322" y="287"/>
                    <a:pt x="322" y="287"/>
                  </a:cubicBezTo>
                  <a:cubicBezTo>
                    <a:pt x="322" y="287"/>
                    <a:pt x="322" y="287"/>
                    <a:pt x="322" y="287"/>
                  </a:cubicBezTo>
                  <a:cubicBezTo>
                    <a:pt x="323" y="287"/>
                    <a:pt x="323" y="287"/>
                    <a:pt x="323" y="287"/>
                  </a:cubicBezTo>
                  <a:cubicBezTo>
                    <a:pt x="323" y="287"/>
                    <a:pt x="323" y="287"/>
                    <a:pt x="323" y="287"/>
                  </a:cubicBezTo>
                  <a:cubicBezTo>
                    <a:pt x="323" y="287"/>
                    <a:pt x="323" y="287"/>
                    <a:pt x="322" y="287"/>
                  </a:cubicBezTo>
                  <a:cubicBezTo>
                    <a:pt x="323" y="287"/>
                    <a:pt x="323" y="287"/>
                    <a:pt x="323" y="287"/>
                  </a:cubicBezTo>
                  <a:cubicBezTo>
                    <a:pt x="323" y="287"/>
                    <a:pt x="323" y="287"/>
                    <a:pt x="323" y="287"/>
                  </a:cubicBezTo>
                  <a:cubicBezTo>
                    <a:pt x="324" y="287"/>
                    <a:pt x="324" y="287"/>
                    <a:pt x="324" y="287"/>
                  </a:cubicBezTo>
                  <a:cubicBezTo>
                    <a:pt x="325" y="289"/>
                    <a:pt x="325" y="289"/>
                    <a:pt x="325" y="289"/>
                  </a:cubicBezTo>
                  <a:cubicBezTo>
                    <a:pt x="325" y="289"/>
                    <a:pt x="326" y="286"/>
                    <a:pt x="326" y="286"/>
                  </a:cubicBezTo>
                  <a:cubicBezTo>
                    <a:pt x="328" y="286"/>
                    <a:pt x="331" y="283"/>
                    <a:pt x="332" y="281"/>
                  </a:cubicBezTo>
                  <a:cubicBezTo>
                    <a:pt x="332" y="282"/>
                    <a:pt x="332" y="282"/>
                    <a:pt x="332" y="282"/>
                  </a:cubicBezTo>
                  <a:cubicBezTo>
                    <a:pt x="332" y="281"/>
                    <a:pt x="332" y="279"/>
                    <a:pt x="333" y="280"/>
                  </a:cubicBezTo>
                  <a:cubicBezTo>
                    <a:pt x="333" y="279"/>
                    <a:pt x="334" y="280"/>
                    <a:pt x="335" y="280"/>
                  </a:cubicBezTo>
                  <a:cubicBezTo>
                    <a:pt x="335" y="280"/>
                    <a:pt x="334" y="279"/>
                    <a:pt x="334" y="279"/>
                  </a:cubicBezTo>
                  <a:cubicBezTo>
                    <a:pt x="337" y="279"/>
                    <a:pt x="337" y="275"/>
                    <a:pt x="339" y="274"/>
                  </a:cubicBezTo>
                  <a:cubicBezTo>
                    <a:pt x="339" y="274"/>
                    <a:pt x="340" y="275"/>
                    <a:pt x="340" y="276"/>
                  </a:cubicBezTo>
                  <a:cubicBezTo>
                    <a:pt x="341" y="274"/>
                    <a:pt x="341" y="272"/>
                    <a:pt x="341" y="270"/>
                  </a:cubicBezTo>
                  <a:cubicBezTo>
                    <a:pt x="341" y="270"/>
                    <a:pt x="342" y="270"/>
                    <a:pt x="342" y="271"/>
                  </a:cubicBezTo>
                  <a:cubicBezTo>
                    <a:pt x="342" y="270"/>
                    <a:pt x="343" y="269"/>
                    <a:pt x="342" y="267"/>
                  </a:cubicBezTo>
                  <a:cubicBezTo>
                    <a:pt x="341" y="268"/>
                    <a:pt x="343" y="268"/>
                    <a:pt x="342" y="268"/>
                  </a:cubicBezTo>
                  <a:cubicBezTo>
                    <a:pt x="341" y="268"/>
                    <a:pt x="340" y="266"/>
                    <a:pt x="341" y="266"/>
                  </a:cubicBezTo>
                  <a:cubicBezTo>
                    <a:pt x="341" y="266"/>
                    <a:pt x="341" y="266"/>
                    <a:pt x="341" y="266"/>
                  </a:cubicBezTo>
                  <a:cubicBezTo>
                    <a:pt x="342" y="265"/>
                    <a:pt x="341" y="265"/>
                    <a:pt x="342" y="263"/>
                  </a:cubicBezTo>
                  <a:cubicBezTo>
                    <a:pt x="343" y="263"/>
                    <a:pt x="342" y="264"/>
                    <a:pt x="343" y="264"/>
                  </a:cubicBezTo>
                  <a:cubicBezTo>
                    <a:pt x="345" y="265"/>
                    <a:pt x="345" y="262"/>
                    <a:pt x="346" y="262"/>
                  </a:cubicBezTo>
                  <a:cubicBezTo>
                    <a:pt x="344" y="261"/>
                    <a:pt x="344" y="261"/>
                    <a:pt x="344" y="261"/>
                  </a:cubicBezTo>
                  <a:cubicBezTo>
                    <a:pt x="344" y="260"/>
                    <a:pt x="346" y="261"/>
                    <a:pt x="346" y="260"/>
                  </a:cubicBezTo>
                  <a:cubicBezTo>
                    <a:pt x="342" y="256"/>
                    <a:pt x="342" y="256"/>
                    <a:pt x="342" y="256"/>
                  </a:cubicBezTo>
                  <a:cubicBezTo>
                    <a:pt x="342" y="257"/>
                    <a:pt x="344" y="256"/>
                    <a:pt x="345" y="257"/>
                  </a:cubicBezTo>
                  <a:cubicBezTo>
                    <a:pt x="346" y="255"/>
                    <a:pt x="342" y="254"/>
                    <a:pt x="341" y="253"/>
                  </a:cubicBezTo>
                  <a:cubicBezTo>
                    <a:pt x="342" y="252"/>
                    <a:pt x="341" y="250"/>
                    <a:pt x="341" y="250"/>
                  </a:cubicBezTo>
                  <a:cubicBezTo>
                    <a:pt x="342" y="250"/>
                    <a:pt x="341" y="250"/>
                    <a:pt x="342" y="250"/>
                  </a:cubicBezTo>
                  <a:cubicBezTo>
                    <a:pt x="343" y="250"/>
                    <a:pt x="343" y="250"/>
                    <a:pt x="343" y="250"/>
                  </a:cubicBezTo>
                  <a:cubicBezTo>
                    <a:pt x="343" y="251"/>
                    <a:pt x="346" y="250"/>
                    <a:pt x="347" y="251"/>
                  </a:cubicBezTo>
                  <a:cubicBezTo>
                    <a:pt x="346" y="249"/>
                    <a:pt x="347" y="247"/>
                    <a:pt x="347" y="246"/>
                  </a:cubicBezTo>
                  <a:cubicBezTo>
                    <a:pt x="345" y="247"/>
                    <a:pt x="346" y="244"/>
                    <a:pt x="343" y="244"/>
                  </a:cubicBezTo>
                  <a:cubicBezTo>
                    <a:pt x="343" y="242"/>
                    <a:pt x="346" y="243"/>
                    <a:pt x="346" y="242"/>
                  </a:cubicBezTo>
                  <a:cubicBezTo>
                    <a:pt x="345" y="240"/>
                    <a:pt x="346" y="239"/>
                    <a:pt x="345" y="237"/>
                  </a:cubicBezTo>
                  <a:cubicBezTo>
                    <a:pt x="346" y="237"/>
                    <a:pt x="346" y="237"/>
                    <a:pt x="346" y="237"/>
                  </a:cubicBezTo>
                  <a:cubicBezTo>
                    <a:pt x="345" y="236"/>
                    <a:pt x="346" y="233"/>
                    <a:pt x="344" y="232"/>
                  </a:cubicBezTo>
                  <a:cubicBezTo>
                    <a:pt x="345" y="232"/>
                    <a:pt x="345" y="232"/>
                    <a:pt x="345" y="232"/>
                  </a:cubicBezTo>
                  <a:cubicBezTo>
                    <a:pt x="346" y="231"/>
                    <a:pt x="342" y="232"/>
                    <a:pt x="343" y="230"/>
                  </a:cubicBezTo>
                  <a:cubicBezTo>
                    <a:pt x="345" y="231"/>
                    <a:pt x="345" y="231"/>
                    <a:pt x="345" y="231"/>
                  </a:cubicBezTo>
                  <a:cubicBezTo>
                    <a:pt x="343" y="230"/>
                    <a:pt x="346" y="229"/>
                    <a:pt x="344" y="227"/>
                  </a:cubicBezTo>
                  <a:cubicBezTo>
                    <a:pt x="344" y="227"/>
                    <a:pt x="345" y="227"/>
                    <a:pt x="345" y="228"/>
                  </a:cubicBezTo>
                  <a:cubicBezTo>
                    <a:pt x="344" y="226"/>
                    <a:pt x="345" y="225"/>
                    <a:pt x="343" y="224"/>
                  </a:cubicBezTo>
                  <a:cubicBezTo>
                    <a:pt x="344" y="224"/>
                    <a:pt x="345" y="224"/>
                    <a:pt x="345" y="225"/>
                  </a:cubicBezTo>
                  <a:cubicBezTo>
                    <a:pt x="346" y="224"/>
                    <a:pt x="343" y="223"/>
                    <a:pt x="344" y="222"/>
                  </a:cubicBezTo>
                  <a:cubicBezTo>
                    <a:pt x="344" y="222"/>
                    <a:pt x="345" y="222"/>
                    <a:pt x="346" y="222"/>
                  </a:cubicBezTo>
                  <a:cubicBezTo>
                    <a:pt x="344" y="221"/>
                    <a:pt x="345" y="219"/>
                    <a:pt x="344" y="219"/>
                  </a:cubicBezTo>
                  <a:cubicBezTo>
                    <a:pt x="345" y="219"/>
                    <a:pt x="346" y="218"/>
                    <a:pt x="347" y="218"/>
                  </a:cubicBezTo>
                  <a:cubicBezTo>
                    <a:pt x="348" y="213"/>
                    <a:pt x="351" y="208"/>
                    <a:pt x="353" y="202"/>
                  </a:cubicBezTo>
                  <a:cubicBezTo>
                    <a:pt x="355" y="203"/>
                    <a:pt x="353" y="204"/>
                    <a:pt x="355" y="204"/>
                  </a:cubicBezTo>
                  <a:cubicBezTo>
                    <a:pt x="353" y="203"/>
                    <a:pt x="355" y="203"/>
                    <a:pt x="355" y="202"/>
                  </a:cubicBezTo>
                  <a:cubicBezTo>
                    <a:pt x="356" y="202"/>
                    <a:pt x="356" y="202"/>
                    <a:pt x="356" y="202"/>
                  </a:cubicBezTo>
                  <a:cubicBezTo>
                    <a:pt x="356" y="201"/>
                    <a:pt x="357" y="202"/>
                    <a:pt x="357" y="201"/>
                  </a:cubicBezTo>
                  <a:cubicBezTo>
                    <a:pt x="357" y="200"/>
                    <a:pt x="357" y="200"/>
                    <a:pt x="357" y="200"/>
                  </a:cubicBezTo>
                  <a:cubicBezTo>
                    <a:pt x="356" y="199"/>
                    <a:pt x="360" y="201"/>
                    <a:pt x="358" y="199"/>
                  </a:cubicBezTo>
                  <a:cubicBezTo>
                    <a:pt x="360" y="200"/>
                    <a:pt x="360" y="200"/>
                    <a:pt x="360" y="200"/>
                  </a:cubicBezTo>
                  <a:cubicBezTo>
                    <a:pt x="359" y="197"/>
                    <a:pt x="361" y="199"/>
                    <a:pt x="361" y="197"/>
                  </a:cubicBezTo>
                  <a:cubicBezTo>
                    <a:pt x="361" y="197"/>
                    <a:pt x="361" y="197"/>
                    <a:pt x="361" y="197"/>
                  </a:cubicBezTo>
                  <a:cubicBezTo>
                    <a:pt x="363" y="198"/>
                    <a:pt x="362" y="194"/>
                    <a:pt x="363" y="195"/>
                  </a:cubicBezTo>
                  <a:cubicBezTo>
                    <a:pt x="364" y="194"/>
                    <a:pt x="365" y="193"/>
                    <a:pt x="364" y="191"/>
                  </a:cubicBezTo>
                  <a:cubicBezTo>
                    <a:pt x="365" y="193"/>
                    <a:pt x="365" y="193"/>
                    <a:pt x="365" y="193"/>
                  </a:cubicBezTo>
                  <a:cubicBezTo>
                    <a:pt x="366" y="192"/>
                    <a:pt x="368" y="191"/>
                    <a:pt x="369" y="190"/>
                  </a:cubicBezTo>
                  <a:cubicBezTo>
                    <a:pt x="374" y="190"/>
                    <a:pt x="379" y="190"/>
                    <a:pt x="383" y="191"/>
                  </a:cubicBezTo>
                  <a:cubicBezTo>
                    <a:pt x="386" y="192"/>
                    <a:pt x="388" y="193"/>
                    <a:pt x="390" y="194"/>
                  </a:cubicBezTo>
                  <a:cubicBezTo>
                    <a:pt x="389" y="196"/>
                    <a:pt x="388" y="198"/>
                    <a:pt x="388" y="200"/>
                  </a:cubicBezTo>
                  <a:cubicBezTo>
                    <a:pt x="387" y="201"/>
                    <a:pt x="386" y="199"/>
                    <a:pt x="386" y="199"/>
                  </a:cubicBezTo>
                  <a:cubicBezTo>
                    <a:pt x="384" y="205"/>
                    <a:pt x="377" y="203"/>
                    <a:pt x="373" y="209"/>
                  </a:cubicBezTo>
                  <a:cubicBezTo>
                    <a:pt x="369" y="210"/>
                    <a:pt x="365" y="215"/>
                    <a:pt x="365" y="215"/>
                  </a:cubicBezTo>
                  <a:cubicBezTo>
                    <a:pt x="382" y="216"/>
                    <a:pt x="389" y="211"/>
                    <a:pt x="399" y="205"/>
                  </a:cubicBezTo>
                  <a:cubicBezTo>
                    <a:pt x="401" y="203"/>
                    <a:pt x="402" y="201"/>
                    <a:pt x="403" y="198"/>
                  </a:cubicBezTo>
                  <a:cubicBezTo>
                    <a:pt x="405" y="199"/>
                    <a:pt x="406" y="199"/>
                    <a:pt x="406" y="198"/>
                  </a:cubicBezTo>
                  <a:cubicBezTo>
                    <a:pt x="405" y="197"/>
                    <a:pt x="404" y="197"/>
                    <a:pt x="404" y="196"/>
                  </a:cubicBezTo>
                  <a:cubicBezTo>
                    <a:pt x="404" y="194"/>
                    <a:pt x="405" y="191"/>
                    <a:pt x="406" y="188"/>
                  </a:cubicBezTo>
                  <a:cubicBezTo>
                    <a:pt x="398" y="164"/>
                    <a:pt x="382" y="170"/>
                    <a:pt x="375" y="170"/>
                  </a:cubicBezTo>
                  <a:cubicBezTo>
                    <a:pt x="367" y="172"/>
                    <a:pt x="361" y="175"/>
                    <a:pt x="356" y="179"/>
                  </a:cubicBezTo>
                  <a:cubicBezTo>
                    <a:pt x="356" y="179"/>
                    <a:pt x="356" y="179"/>
                    <a:pt x="357" y="180"/>
                  </a:cubicBezTo>
                  <a:cubicBezTo>
                    <a:pt x="354" y="179"/>
                    <a:pt x="351" y="179"/>
                    <a:pt x="349" y="179"/>
                  </a:cubicBezTo>
                  <a:cubicBezTo>
                    <a:pt x="332" y="177"/>
                    <a:pt x="315" y="175"/>
                    <a:pt x="313" y="163"/>
                  </a:cubicBezTo>
                  <a:cubicBezTo>
                    <a:pt x="308" y="154"/>
                    <a:pt x="303" y="139"/>
                    <a:pt x="301" y="128"/>
                  </a:cubicBezTo>
                  <a:cubicBezTo>
                    <a:pt x="300" y="124"/>
                    <a:pt x="300" y="121"/>
                    <a:pt x="299" y="117"/>
                  </a:cubicBezTo>
                  <a:cubicBezTo>
                    <a:pt x="323" y="112"/>
                    <a:pt x="296" y="118"/>
                    <a:pt x="307" y="115"/>
                  </a:cubicBezTo>
                  <a:cubicBezTo>
                    <a:pt x="307" y="115"/>
                    <a:pt x="307" y="115"/>
                    <a:pt x="307" y="115"/>
                  </a:cubicBezTo>
                  <a:cubicBezTo>
                    <a:pt x="307" y="114"/>
                    <a:pt x="307" y="114"/>
                    <a:pt x="307" y="114"/>
                  </a:cubicBezTo>
                  <a:cubicBezTo>
                    <a:pt x="306" y="113"/>
                    <a:pt x="306" y="113"/>
                    <a:pt x="306" y="113"/>
                  </a:cubicBezTo>
                  <a:cubicBezTo>
                    <a:pt x="306" y="110"/>
                    <a:pt x="306" y="110"/>
                    <a:pt x="306" y="110"/>
                  </a:cubicBezTo>
                  <a:cubicBezTo>
                    <a:pt x="303" y="103"/>
                    <a:pt x="304" y="96"/>
                    <a:pt x="292" y="85"/>
                  </a:cubicBezTo>
                  <a:cubicBezTo>
                    <a:pt x="277" y="75"/>
                    <a:pt x="266" y="83"/>
                    <a:pt x="261" y="92"/>
                  </a:cubicBezTo>
                  <a:cubicBezTo>
                    <a:pt x="260" y="93"/>
                    <a:pt x="259" y="94"/>
                    <a:pt x="258" y="95"/>
                  </a:cubicBezTo>
                  <a:cubicBezTo>
                    <a:pt x="257" y="95"/>
                    <a:pt x="257" y="95"/>
                    <a:pt x="257" y="95"/>
                  </a:cubicBezTo>
                  <a:cubicBezTo>
                    <a:pt x="255" y="97"/>
                    <a:pt x="253" y="98"/>
                    <a:pt x="251" y="102"/>
                  </a:cubicBezTo>
                  <a:cubicBezTo>
                    <a:pt x="251" y="102"/>
                    <a:pt x="251" y="102"/>
                    <a:pt x="251" y="102"/>
                  </a:cubicBezTo>
                  <a:cubicBezTo>
                    <a:pt x="251" y="106"/>
                    <a:pt x="245" y="110"/>
                    <a:pt x="247" y="113"/>
                  </a:cubicBezTo>
                  <a:cubicBezTo>
                    <a:pt x="245" y="115"/>
                    <a:pt x="245" y="115"/>
                    <a:pt x="245" y="115"/>
                  </a:cubicBezTo>
                  <a:cubicBezTo>
                    <a:pt x="246" y="120"/>
                    <a:pt x="243" y="122"/>
                    <a:pt x="245" y="127"/>
                  </a:cubicBezTo>
                  <a:cubicBezTo>
                    <a:pt x="244" y="126"/>
                    <a:pt x="244" y="126"/>
                    <a:pt x="244" y="126"/>
                  </a:cubicBezTo>
                  <a:cubicBezTo>
                    <a:pt x="243" y="133"/>
                    <a:pt x="248" y="140"/>
                    <a:pt x="246" y="142"/>
                  </a:cubicBezTo>
                  <a:cubicBezTo>
                    <a:pt x="246" y="144"/>
                    <a:pt x="246" y="145"/>
                    <a:pt x="247" y="147"/>
                  </a:cubicBezTo>
                  <a:cubicBezTo>
                    <a:pt x="241" y="158"/>
                    <a:pt x="234" y="167"/>
                    <a:pt x="228" y="171"/>
                  </a:cubicBezTo>
                  <a:cubicBezTo>
                    <a:pt x="228" y="169"/>
                    <a:pt x="226" y="166"/>
                    <a:pt x="223" y="162"/>
                  </a:cubicBezTo>
                  <a:cubicBezTo>
                    <a:pt x="223" y="162"/>
                    <a:pt x="223" y="162"/>
                    <a:pt x="224" y="162"/>
                  </a:cubicBezTo>
                  <a:cubicBezTo>
                    <a:pt x="224" y="162"/>
                    <a:pt x="223" y="161"/>
                    <a:pt x="223" y="161"/>
                  </a:cubicBezTo>
                  <a:cubicBezTo>
                    <a:pt x="223" y="161"/>
                    <a:pt x="223" y="161"/>
                    <a:pt x="223" y="160"/>
                  </a:cubicBezTo>
                  <a:cubicBezTo>
                    <a:pt x="228" y="153"/>
                    <a:pt x="228" y="143"/>
                    <a:pt x="231" y="134"/>
                  </a:cubicBezTo>
                  <a:cubicBezTo>
                    <a:pt x="231" y="134"/>
                    <a:pt x="232" y="136"/>
                    <a:pt x="232" y="137"/>
                  </a:cubicBezTo>
                  <a:cubicBezTo>
                    <a:pt x="233" y="129"/>
                    <a:pt x="233" y="121"/>
                    <a:pt x="230" y="115"/>
                  </a:cubicBezTo>
                  <a:cubicBezTo>
                    <a:pt x="231" y="115"/>
                    <a:pt x="231" y="115"/>
                    <a:pt x="232" y="117"/>
                  </a:cubicBezTo>
                  <a:cubicBezTo>
                    <a:pt x="231" y="111"/>
                    <a:pt x="229" y="105"/>
                    <a:pt x="227" y="103"/>
                  </a:cubicBezTo>
                  <a:cubicBezTo>
                    <a:pt x="227" y="107"/>
                    <a:pt x="228" y="103"/>
                    <a:pt x="228" y="106"/>
                  </a:cubicBezTo>
                  <a:cubicBezTo>
                    <a:pt x="228" y="110"/>
                    <a:pt x="225" y="104"/>
                    <a:pt x="223" y="100"/>
                  </a:cubicBezTo>
                  <a:cubicBezTo>
                    <a:pt x="223" y="100"/>
                    <a:pt x="223" y="100"/>
                    <a:pt x="223" y="100"/>
                  </a:cubicBezTo>
                  <a:cubicBezTo>
                    <a:pt x="220" y="96"/>
                    <a:pt x="218" y="95"/>
                    <a:pt x="213" y="96"/>
                  </a:cubicBezTo>
                  <a:cubicBezTo>
                    <a:pt x="209" y="95"/>
                    <a:pt x="216" y="95"/>
                    <a:pt x="214" y="94"/>
                  </a:cubicBezTo>
                  <a:cubicBezTo>
                    <a:pt x="211" y="90"/>
                    <a:pt x="201" y="99"/>
                    <a:pt x="201" y="100"/>
                  </a:cubicBezTo>
                  <a:cubicBezTo>
                    <a:pt x="200" y="102"/>
                    <a:pt x="199" y="104"/>
                    <a:pt x="200" y="104"/>
                  </a:cubicBezTo>
                  <a:cubicBezTo>
                    <a:pt x="198" y="108"/>
                    <a:pt x="198" y="105"/>
                    <a:pt x="197" y="108"/>
                  </a:cubicBezTo>
                  <a:cubicBezTo>
                    <a:pt x="196" y="112"/>
                    <a:pt x="197" y="116"/>
                    <a:pt x="199" y="120"/>
                  </a:cubicBezTo>
                  <a:cubicBezTo>
                    <a:pt x="198" y="119"/>
                    <a:pt x="196" y="123"/>
                    <a:pt x="195" y="120"/>
                  </a:cubicBezTo>
                  <a:cubicBezTo>
                    <a:pt x="196" y="129"/>
                    <a:pt x="200" y="133"/>
                    <a:pt x="202" y="137"/>
                  </a:cubicBezTo>
                  <a:cubicBezTo>
                    <a:pt x="202" y="140"/>
                    <a:pt x="205" y="147"/>
                    <a:pt x="207" y="149"/>
                  </a:cubicBezTo>
                  <a:cubicBezTo>
                    <a:pt x="206" y="151"/>
                    <a:pt x="206" y="147"/>
                    <a:pt x="205" y="147"/>
                  </a:cubicBezTo>
                  <a:cubicBezTo>
                    <a:pt x="205" y="151"/>
                    <a:pt x="205" y="151"/>
                    <a:pt x="205" y="151"/>
                  </a:cubicBezTo>
                  <a:cubicBezTo>
                    <a:pt x="202" y="146"/>
                    <a:pt x="203" y="153"/>
                    <a:pt x="201" y="150"/>
                  </a:cubicBezTo>
                  <a:cubicBezTo>
                    <a:pt x="202" y="153"/>
                    <a:pt x="204" y="158"/>
                    <a:pt x="206" y="163"/>
                  </a:cubicBezTo>
                  <a:cubicBezTo>
                    <a:pt x="203" y="170"/>
                    <a:pt x="201" y="172"/>
                    <a:pt x="194" y="178"/>
                  </a:cubicBezTo>
                  <a:cubicBezTo>
                    <a:pt x="195" y="178"/>
                    <a:pt x="192" y="180"/>
                    <a:pt x="194" y="181"/>
                  </a:cubicBezTo>
                  <a:cubicBezTo>
                    <a:pt x="194" y="183"/>
                    <a:pt x="192" y="183"/>
                    <a:pt x="191" y="183"/>
                  </a:cubicBezTo>
                  <a:cubicBezTo>
                    <a:pt x="192" y="182"/>
                    <a:pt x="193" y="182"/>
                    <a:pt x="192" y="176"/>
                  </a:cubicBezTo>
                  <a:cubicBezTo>
                    <a:pt x="186" y="156"/>
                    <a:pt x="180" y="130"/>
                    <a:pt x="179" y="108"/>
                  </a:cubicBezTo>
                  <a:cubicBezTo>
                    <a:pt x="179" y="110"/>
                    <a:pt x="178" y="110"/>
                    <a:pt x="178" y="108"/>
                  </a:cubicBezTo>
                  <a:cubicBezTo>
                    <a:pt x="181" y="106"/>
                    <a:pt x="176" y="101"/>
                    <a:pt x="177" y="97"/>
                  </a:cubicBezTo>
                  <a:cubicBezTo>
                    <a:pt x="178" y="97"/>
                    <a:pt x="178" y="99"/>
                    <a:pt x="178" y="100"/>
                  </a:cubicBezTo>
                  <a:cubicBezTo>
                    <a:pt x="179" y="89"/>
                    <a:pt x="176" y="81"/>
                    <a:pt x="177" y="71"/>
                  </a:cubicBezTo>
                  <a:cubicBezTo>
                    <a:pt x="175" y="62"/>
                    <a:pt x="178" y="51"/>
                    <a:pt x="176" y="45"/>
                  </a:cubicBezTo>
                  <a:cubicBezTo>
                    <a:pt x="177" y="46"/>
                    <a:pt x="176" y="41"/>
                    <a:pt x="177" y="39"/>
                  </a:cubicBezTo>
                  <a:cubicBezTo>
                    <a:pt x="176" y="36"/>
                    <a:pt x="176" y="34"/>
                    <a:pt x="176" y="31"/>
                  </a:cubicBezTo>
                  <a:cubicBezTo>
                    <a:pt x="176" y="30"/>
                    <a:pt x="176" y="29"/>
                    <a:pt x="176" y="28"/>
                  </a:cubicBezTo>
                  <a:cubicBezTo>
                    <a:pt x="176" y="27"/>
                    <a:pt x="176" y="27"/>
                    <a:pt x="176" y="27"/>
                  </a:cubicBezTo>
                  <a:cubicBezTo>
                    <a:pt x="176" y="23"/>
                    <a:pt x="177" y="18"/>
                    <a:pt x="176" y="14"/>
                  </a:cubicBezTo>
                  <a:cubicBezTo>
                    <a:pt x="176" y="13"/>
                    <a:pt x="175" y="2"/>
                    <a:pt x="174" y="1"/>
                  </a:cubicBezTo>
                  <a:cubicBezTo>
                    <a:pt x="173" y="0"/>
                    <a:pt x="172" y="6"/>
                    <a:pt x="170" y="6"/>
                  </a:cubicBezTo>
                  <a:cubicBezTo>
                    <a:pt x="162" y="5"/>
                    <a:pt x="168" y="10"/>
                    <a:pt x="161" y="11"/>
                  </a:cubicBezTo>
                  <a:cubicBezTo>
                    <a:pt x="157" y="12"/>
                    <a:pt x="156" y="13"/>
                    <a:pt x="154" y="16"/>
                  </a:cubicBezTo>
                  <a:cubicBezTo>
                    <a:pt x="155" y="20"/>
                    <a:pt x="155" y="24"/>
                    <a:pt x="155" y="28"/>
                  </a:cubicBezTo>
                  <a:cubicBezTo>
                    <a:pt x="156" y="67"/>
                    <a:pt x="156" y="67"/>
                    <a:pt x="156" y="67"/>
                  </a:cubicBezTo>
                  <a:cubicBezTo>
                    <a:pt x="156" y="75"/>
                    <a:pt x="154" y="84"/>
                    <a:pt x="153" y="92"/>
                  </a:cubicBezTo>
                  <a:cubicBezTo>
                    <a:pt x="148" y="91"/>
                    <a:pt x="142" y="91"/>
                    <a:pt x="139" y="94"/>
                  </a:cubicBezTo>
                  <a:cubicBezTo>
                    <a:pt x="137" y="95"/>
                    <a:pt x="135" y="96"/>
                    <a:pt x="134" y="98"/>
                  </a:cubicBezTo>
                  <a:cubicBezTo>
                    <a:pt x="125" y="103"/>
                    <a:pt x="119" y="113"/>
                    <a:pt x="119" y="118"/>
                  </a:cubicBezTo>
                  <a:cubicBezTo>
                    <a:pt x="118" y="121"/>
                    <a:pt x="118" y="124"/>
                    <a:pt x="118" y="127"/>
                  </a:cubicBezTo>
                  <a:cubicBezTo>
                    <a:pt x="115" y="132"/>
                    <a:pt x="113" y="140"/>
                    <a:pt x="112" y="144"/>
                  </a:cubicBezTo>
                  <a:cubicBezTo>
                    <a:pt x="111" y="152"/>
                    <a:pt x="111" y="155"/>
                    <a:pt x="111" y="160"/>
                  </a:cubicBezTo>
                  <a:cubicBezTo>
                    <a:pt x="111" y="163"/>
                    <a:pt x="109" y="164"/>
                    <a:pt x="108" y="165"/>
                  </a:cubicBezTo>
                  <a:cubicBezTo>
                    <a:pt x="105" y="174"/>
                    <a:pt x="100" y="181"/>
                    <a:pt x="100" y="189"/>
                  </a:cubicBezTo>
                  <a:cubicBezTo>
                    <a:pt x="99" y="189"/>
                    <a:pt x="99" y="189"/>
                    <a:pt x="99" y="189"/>
                  </a:cubicBezTo>
                  <a:cubicBezTo>
                    <a:pt x="98" y="195"/>
                    <a:pt x="93" y="208"/>
                    <a:pt x="88" y="208"/>
                  </a:cubicBezTo>
                  <a:cubicBezTo>
                    <a:pt x="88" y="210"/>
                    <a:pt x="83" y="208"/>
                    <a:pt x="85" y="211"/>
                  </a:cubicBezTo>
                  <a:cubicBezTo>
                    <a:pt x="82" y="210"/>
                    <a:pt x="85" y="209"/>
                    <a:pt x="82" y="208"/>
                  </a:cubicBezTo>
                  <a:cubicBezTo>
                    <a:pt x="83" y="209"/>
                    <a:pt x="84" y="208"/>
                    <a:pt x="85" y="208"/>
                  </a:cubicBezTo>
                  <a:cubicBezTo>
                    <a:pt x="78" y="200"/>
                    <a:pt x="79" y="178"/>
                    <a:pt x="79" y="161"/>
                  </a:cubicBezTo>
                  <a:cubicBezTo>
                    <a:pt x="81" y="156"/>
                    <a:pt x="80" y="144"/>
                    <a:pt x="81" y="133"/>
                  </a:cubicBezTo>
                  <a:cubicBezTo>
                    <a:pt x="81" y="131"/>
                    <a:pt x="81" y="131"/>
                    <a:pt x="81" y="131"/>
                  </a:cubicBezTo>
                  <a:cubicBezTo>
                    <a:pt x="82" y="131"/>
                    <a:pt x="82" y="131"/>
                    <a:pt x="83" y="131"/>
                  </a:cubicBezTo>
                  <a:cubicBezTo>
                    <a:pt x="83" y="131"/>
                    <a:pt x="83" y="130"/>
                    <a:pt x="83" y="130"/>
                  </a:cubicBezTo>
                  <a:cubicBezTo>
                    <a:pt x="83" y="129"/>
                    <a:pt x="83" y="129"/>
                    <a:pt x="83" y="129"/>
                  </a:cubicBezTo>
                  <a:cubicBezTo>
                    <a:pt x="83" y="128"/>
                    <a:pt x="83" y="128"/>
                    <a:pt x="83" y="128"/>
                  </a:cubicBezTo>
                  <a:cubicBezTo>
                    <a:pt x="82" y="128"/>
                    <a:pt x="82" y="128"/>
                    <a:pt x="81" y="128"/>
                  </a:cubicBezTo>
                  <a:cubicBezTo>
                    <a:pt x="81" y="127"/>
                    <a:pt x="81" y="127"/>
                    <a:pt x="81" y="127"/>
                  </a:cubicBezTo>
                  <a:cubicBezTo>
                    <a:pt x="82" y="128"/>
                    <a:pt x="82" y="128"/>
                    <a:pt x="83" y="128"/>
                  </a:cubicBezTo>
                  <a:cubicBezTo>
                    <a:pt x="83" y="128"/>
                    <a:pt x="83" y="128"/>
                    <a:pt x="83" y="128"/>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7"/>
                    <a:pt x="82" y="127"/>
                    <a:pt x="81" y="127"/>
                  </a:cubicBezTo>
                  <a:cubicBezTo>
                    <a:pt x="81" y="126"/>
                    <a:pt x="81" y="126"/>
                    <a:pt x="81" y="126"/>
                  </a:cubicBezTo>
                  <a:cubicBezTo>
                    <a:pt x="62" y="125"/>
                    <a:pt x="75" y="126"/>
                    <a:pt x="71" y="127"/>
                  </a:cubicBezTo>
                  <a:cubicBezTo>
                    <a:pt x="71" y="127"/>
                    <a:pt x="71" y="127"/>
                    <a:pt x="71" y="127"/>
                  </a:cubicBezTo>
                  <a:cubicBezTo>
                    <a:pt x="66" y="126"/>
                    <a:pt x="63" y="126"/>
                    <a:pt x="69" y="126"/>
                  </a:cubicBezTo>
                  <a:cubicBezTo>
                    <a:pt x="69" y="127"/>
                    <a:pt x="69" y="127"/>
                    <a:pt x="69" y="127"/>
                  </a:cubicBezTo>
                  <a:cubicBezTo>
                    <a:pt x="69" y="127"/>
                    <a:pt x="69" y="127"/>
                    <a:pt x="69" y="127"/>
                  </a:cubicBezTo>
                  <a:cubicBezTo>
                    <a:pt x="70" y="127"/>
                    <a:pt x="70" y="127"/>
                    <a:pt x="71" y="127"/>
                  </a:cubicBezTo>
                  <a:cubicBezTo>
                    <a:pt x="71" y="127"/>
                    <a:pt x="71" y="127"/>
                    <a:pt x="71" y="127"/>
                  </a:cubicBezTo>
                  <a:cubicBezTo>
                    <a:pt x="70" y="127"/>
                    <a:pt x="70" y="127"/>
                    <a:pt x="69" y="127"/>
                  </a:cubicBezTo>
                  <a:cubicBezTo>
                    <a:pt x="69" y="129"/>
                    <a:pt x="69" y="131"/>
                    <a:pt x="71" y="129"/>
                  </a:cubicBezTo>
                  <a:cubicBezTo>
                    <a:pt x="71" y="129"/>
                    <a:pt x="71" y="129"/>
                    <a:pt x="71" y="130"/>
                  </a:cubicBezTo>
                  <a:cubicBezTo>
                    <a:pt x="71" y="130"/>
                    <a:pt x="71" y="130"/>
                    <a:pt x="71" y="130"/>
                  </a:cubicBezTo>
                  <a:cubicBezTo>
                    <a:pt x="70" y="132"/>
                    <a:pt x="70" y="134"/>
                    <a:pt x="70" y="136"/>
                  </a:cubicBezTo>
                  <a:cubicBezTo>
                    <a:pt x="70" y="138"/>
                    <a:pt x="70" y="139"/>
                    <a:pt x="70" y="140"/>
                  </a:cubicBezTo>
                  <a:cubicBezTo>
                    <a:pt x="70" y="140"/>
                    <a:pt x="70" y="140"/>
                    <a:pt x="70" y="140"/>
                  </a:cubicBezTo>
                  <a:cubicBezTo>
                    <a:pt x="69" y="144"/>
                    <a:pt x="69" y="147"/>
                    <a:pt x="68" y="151"/>
                  </a:cubicBezTo>
                  <a:cubicBezTo>
                    <a:pt x="68" y="151"/>
                    <a:pt x="67" y="151"/>
                    <a:pt x="67" y="152"/>
                  </a:cubicBezTo>
                  <a:cubicBezTo>
                    <a:pt x="67" y="153"/>
                    <a:pt x="67" y="155"/>
                    <a:pt x="67" y="156"/>
                  </a:cubicBezTo>
                  <a:cubicBezTo>
                    <a:pt x="67" y="160"/>
                    <a:pt x="66" y="164"/>
                    <a:pt x="64" y="168"/>
                  </a:cubicBezTo>
                  <a:cubicBezTo>
                    <a:pt x="64" y="168"/>
                    <a:pt x="64" y="169"/>
                    <a:pt x="64" y="169"/>
                  </a:cubicBezTo>
                  <a:cubicBezTo>
                    <a:pt x="63" y="164"/>
                    <a:pt x="64" y="157"/>
                    <a:pt x="65" y="155"/>
                  </a:cubicBezTo>
                  <a:cubicBezTo>
                    <a:pt x="63" y="149"/>
                    <a:pt x="64" y="160"/>
                    <a:pt x="62" y="159"/>
                  </a:cubicBezTo>
                  <a:cubicBezTo>
                    <a:pt x="62" y="163"/>
                    <a:pt x="62" y="166"/>
                    <a:pt x="63" y="171"/>
                  </a:cubicBezTo>
                  <a:cubicBezTo>
                    <a:pt x="62" y="174"/>
                    <a:pt x="63" y="175"/>
                    <a:pt x="61" y="179"/>
                  </a:cubicBezTo>
                  <a:cubicBezTo>
                    <a:pt x="60" y="178"/>
                    <a:pt x="60" y="178"/>
                    <a:pt x="60" y="178"/>
                  </a:cubicBezTo>
                  <a:cubicBezTo>
                    <a:pt x="58" y="183"/>
                    <a:pt x="58" y="185"/>
                    <a:pt x="58" y="188"/>
                  </a:cubicBezTo>
                  <a:cubicBezTo>
                    <a:pt x="54" y="190"/>
                    <a:pt x="55" y="191"/>
                    <a:pt x="51" y="193"/>
                  </a:cubicBezTo>
                  <a:cubicBezTo>
                    <a:pt x="54" y="190"/>
                    <a:pt x="55" y="186"/>
                    <a:pt x="55" y="183"/>
                  </a:cubicBezTo>
                  <a:cubicBezTo>
                    <a:pt x="51" y="187"/>
                    <a:pt x="48" y="194"/>
                    <a:pt x="43" y="194"/>
                  </a:cubicBezTo>
                  <a:cubicBezTo>
                    <a:pt x="38" y="196"/>
                    <a:pt x="35" y="199"/>
                    <a:pt x="35" y="201"/>
                  </a:cubicBezTo>
                  <a:cubicBezTo>
                    <a:pt x="36" y="200"/>
                    <a:pt x="31" y="201"/>
                    <a:pt x="34" y="199"/>
                  </a:cubicBezTo>
                  <a:cubicBezTo>
                    <a:pt x="32" y="200"/>
                    <a:pt x="30" y="201"/>
                    <a:pt x="29" y="201"/>
                  </a:cubicBezTo>
                  <a:cubicBezTo>
                    <a:pt x="29" y="201"/>
                    <a:pt x="29" y="201"/>
                    <a:pt x="29" y="201"/>
                  </a:cubicBezTo>
                  <a:cubicBezTo>
                    <a:pt x="28" y="201"/>
                    <a:pt x="28" y="200"/>
                    <a:pt x="28" y="199"/>
                  </a:cubicBezTo>
                  <a:cubicBezTo>
                    <a:pt x="26" y="197"/>
                    <a:pt x="23" y="193"/>
                    <a:pt x="19" y="196"/>
                  </a:cubicBezTo>
                  <a:cubicBezTo>
                    <a:pt x="19" y="194"/>
                    <a:pt x="19" y="194"/>
                    <a:pt x="19" y="194"/>
                  </a:cubicBezTo>
                  <a:cubicBezTo>
                    <a:pt x="16" y="196"/>
                    <a:pt x="12" y="198"/>
                    <a:pt x="9" y="198"/>
                  </a:cubicBezTo>
                  <a:cubicBezTo>
                    <a:pt x="9" y="200"/>
                    <a:pt x="8" y="202"/>
                    <a:pt x="10" y="203"/>
                  </a:cubicBezTo>
                  <a:cubicBezTo>
                    <a:pt x="9" y="204"/>
                    <a:pt x="7" y="201"/>
                    <a:pt x="8" y="203"/>
                  </a:cubicBezTo>
                  <a:cubicBezTo>
                    <a:pt x="7" y="201"/>
                    <a:pt x="7" y="201"/>
                    <a:pt x="7" y="201"/>
                  </a:cubicBezTo>
                  <a:cubicBezTo>
                    <a:pt x="1" y="206"/>
                    <a:pt x="3" y="212"/>
                    <a:pt x="3" y="217"/>
                  </a:cubicBezTo>
                  <a:cubicBezTo>
                    <a:pt x="0" y="218"/>
                    <a:pt x="3" y="221"/>
                    <a:pt x="2" y="224"/>
                  </a:cubicBezTo>
                  <a:cubicBezTo>
                    <a:pt x="3" y="226"/>
                    <a:pt x="2" y="229"/>
                    <a:pt x="5" y="229"/>
                  </a:cubicBezTo>
                  <a:cubicBezTo>
                    <a:pt x="4" y="230"/>
                    <a:pt x="4" y="230"/>
                    <a:pt x="4" y="230"/>
                  </a:cubicBezTo>
                  <a:cubicBezTo>
                    <a:pt x="4" y="232"/>
                    <a:pt x="4" y="235"/>
                    <a:pt x="5" y="237"/>
                  </a:cubicBezTo>
                  <a:cubicBezTo>
                    <a:pt x="5" y="239"/>
                    <a:pt x="7" y="238"/>
                    <a:pt x="8" y="239"/>
                  </a:cubicBezTo>
                  <a:cubicBezTo>
                    <a:pt x="7" y="240"/>
                    <a:pt x="7" y="240"/>
                    <a:pt x="7" y="240"/>
                  </a:cubicBezTo>
                  <a:cubicBezTo>
                    <a:pt x="8" y="241"/>
                    <a:pt x="10" y="240"/>
                    <a:pt x="12" y="240"/>
                  </a:cubicBezTo>
                  <a:cubicBezTo>
                    <a:pt x="12" y="241"/>
                    <a:pt x="12" y="241"/>
                    <a:pt x="12" y="242"/>
                  </a:cubicBezTo>
                  <a:cubicBezTo>
                    <a:pt x="11" y="242"/>
                    <a:pt x="9" y="242"/>
                    <a:pt x="7" y="242"/>
                  </a:cubicBezTo>
                  <a:cubicBezTo>
                    <a:pt x="8" y="244"/>
                    <a:pt x="11" y="244"/>
                    <a:pt x="10" y="246"/>
                  </a:cubicBezTo>
                  <a:cubicBezTo>
                    <a:pt x="11" y="247"/>
                    <a:pt x="12" y="248"/>
                    <a:pt x="14" y="247"/>
                  </a:cubicBezTo>
                  <a:cubicBezTo>
                    <a:pt x="13" y="247"/>
                    <a:pt x="14" y="248"/>
                    <a:pt x="13" y="248"/>
                  </a:cubicBezTo>
                  <a:cubicBezTo>
                    <a:pt x="13" y="249"/>
                    <a:pt x="14" y="249"/>
                    <a:pt x="15" y="249"/>
                  </a:cubicBezTo>
                  <a:cubicBezTo>
                    <a:pt x="15" y="249"/>
                    <a:pt x="15" y="249"/>
                    <a:pt x="15" y="249"/>
                  </a:cubicBezTo>
                  <a:cubicBezTo>
                    <a:pt x="16" y="248"/>
                    <a:pt x="17" y="249"/>
                    <a:pt x="18" y="247"/>
                  </a:cubicBezTo>
                  <a:cubicBezTo>
                    <a:pt x="17" y="247"/>
                    <a:pt x="17" y="247"/>
                    <a:pt x="17" y="246"/>
                  </a:cubicBezTo>
                  <a:cubicBezTo>
                    <a:pt x="18" y="246"/>
                    <a:pt x="19" y="246"/>
                    <a:pt x="19" y="248"/>
                  </a:cubicBezTo>
                  <a:cubicBezTo>
                    <a:pt x="18" y="249"/>
                    <a:pt x="16" y="249"/>
                    <a:pt x="17" y="250"/>
                  </a:cubicBezTo>
                  <a:cubicBezTo>
                    <a:pt x="18" y="250"/>
                    <a:pt x="20" y="249"/>
                    <a:pt x="21" y="248"/>
                  </a:cubicBezTo>
                  <a:cubicBezTo>
                    <a:pt x="20" y="249"/>
                    <a:pt x="19" y="248"/>
                    <a:pt x="20" y="246"/>
                  </a:cubicBezTo>
                  <a:cubicBezTo>
                    <a:pt x="19" y="247"/>
                    <a:pt x="19" y="247"/>
                    <a:pt x="19" y="247"/>
                  </a:cubicBezTo>
                  <a:cubicBezTo>
                    <a:pt x="20" y="246"/>
                    <a:pt x="20" y="246"/>
                    <a:pt x="20" y="246"/>
                  </a:cubicBezTo>
                  <a:cubicBezTo>
                    <a:pt x="18" y="245"/>
                    <a:pt x="19" y="243"/>
                    <a:pt x="17" y="243"/>
                  </a:cubicBezTo>
                  <a:cubicBezTo>
                    <a:pt x="16" y="245"/>
                    <a:pt x="16" y="245"/>
                    <a:pt x="16" y="245"/>
                  </a:cubicBezTo>
                  <a:cubicBezTo>
                    <a:pt x="15" y="244"/>
                    <a:pt x="13" y="244"/>
                    <a:pt x="13" y="243"/>
                  </a:cubicBezTo>
                  <a:cubicBezTo>
                    <a:pt x="14" y="243"/>
                    <a:pt x="15" y="242"/>
                    <a:pt x="15" y="241"/>
                  </a:cubicBezTo>
                  <a:cubicBezTo>
                    <a:pt x="15" y="241"/>
                    <a:pt x="14" y="241"/>
                    <a:pt x="15" y="241"/>
                  </a:cubicBezTo>
                  <a:cubicBezTo>
                    <a:pt x="17" y="240"/>
                    <a:pt x="17" y="240"/>
                    <a:pt x="17" y="240"/>
                  </a:cubicBezTo>
                  <a:cubicBezTo>
                    <a:pt x="14" y="242"/>
                    <a:pt x="15" y="238"/>
                    <a:pt x="14" y="238"/>
                  </a:cubicBezTo>
                  <a:cubicBezTo>
                    <a:pt x="15" y="238"/>
                    <a:pt x="15" y="238"/>
                    <a:pt x="15" y="238"/>
                  </a:cubicBezTo>
                  <a:cubicBezTo>
                    <a:pt x="15" y="236"/>
                    <a:pt x="13" y="239"/>
                    <a:pt x="13" y="238"/>
                  </a:cubicBezTo>
                  <a:cubicBezTo>
                    <a:pt x="13" y="237"/>
                    <a:pt x="15" y="237"/>
                    <a:pt x="16" y="235"/>
                  </a:cubicBezTo>
                  <a:cubicBezTo>
                    <a:pt x="15" y="234"/>
                    <a:pt x="12" y="233"/>
                    <a:pt x="14" y="230"/>
                  </a:cubicBezTo>
                  <a:cubicBezTo>
                    <a:pt x="13" y="229"/>
                    <a:pt x="12" y="228"/>
                    <a:pt x="11" y="227"/>
                  </a:cubicBezTo>
                  <a:cubicBezTo>
                    <a:pt x="10" y="226"/>
                    <a:pt x="13" y="227"/>
                    <a:pt x="12" y="226"/>
                  </a:cubicBezTo>
                  <a:cubicBezTo>
                    <a:pt x="13" y="226"/>
                    <a:pt x="14" y="225"/>
                    <a:pt x="15" y="225"/>
                  </a:cubicBezTo>
                  <a:cubicBezTo>
                    <a:pt x="14" y="225"/>
                    <a:pt x="15" y="223"/>
                    <a:pt x="12" y="224"/>
                  </a:cubicBezTo>
                  <a:cubicBezTo>
                    <a:pt x="13" y="222"/>
                    <a:pt x="13" y="221"/>
                    <a:pt x="13" y="219"/>
                  </a:cubicBezTo>
                  <a:cubicBezTo>
                    <a:pt x="13" y="219"/>
                    <a:pt x="14" y="219"/>
                    <a:pt x="15" y="219"/>
                  </a:cubicBezTo>
                  <a:cubicBezTo>
                    <a:pt x="14" y="218"/>
                    <a:pt x="12" y="217"/>
                    <a:pt x="13" y="216"/>
                  </a:cubicBezTo>
                  <a:cubicBezTo>
                    <a:pt x="12" y="215"/>
                    <a:pt x="12" y="216"/>
                    <a:pt x="10" y="215"/>
                  </a:cubicBezTo>
                  <a:cubicBezTo>
                    <a:pt x="10" y="215"/>
                    <a:pt x="9" y="215"/>
                    <a:pt x="9" y="214"/>
                  </a:cubicBezTo>
                  <a:cubicBezTo>
                    <a:pt x="11" y="214"/>
                    <a:pt x="14" y="215"/>
                    <a:pt x="14" y="214"/>
                  </a:cubicBezTo>
                  <a:cubicBezTo>
                    <a:pt x="17" y="215"/>
                    <a:pt x="13" y="216"/>
                    <a:pt x="16" y="216"/>
                  </a:cubicBezTo>
                  <a:cubicBezTo>
                    <a:pt x="18" y="216"/>
                    <a:pt x="18" y="218"/>
                    <a:pt x="17" y="219"/>
                  </a:cubicBezTo>
                  <a:cubicBezTo>
                    <a:pt x="19" y="220"/>
                    <a:pt x="17" y="218"/>
                    <a:pt x="19" y="218"/>
                  </a:cubicBezTo>
                  <a:cubicBezTo>
                    <a:pt x="19" y="217"/>
                    <a:pt x="18" y="217"/>
                    <a:pt x="18" y="216"/>
                  </a:cubicBezTo>
                  <a:cubicBezTo>
                    <a:pt x="18" y="216"/>
                    <a:pt x="17" y="216"/>
                    <a:pt x="17" y="216"/>
                  </a:cubicBezTo>
                  <a:cubicBezTo>
                    <a:pt x="17" y="215"/>
                    <a:pt x="18" y="215"/>
                    <a:pt x="18" y="215"/>
                  </a:cubicBezTo>
                  <a:cubicBezTo>
                    <a:pt x="18" y="215"/>
                    <a:pt x="18" y="215"/>
                    <a:pt x="18" y="215"/>
                  </a:cubicBezTo>
                  <a:cubicBezTo>
                    <a:pt x="17" y="216"/>
                    <a:pt x="17" y="216"/>
                    <a:pt x="17" y="216"/>
                  </a:cubicBezTo>
                  <a:cubicBezTo>
                    <a:pt x="17" y="216"/>
                    <a:pt x="17" y="216"/>
                    <a:pt x="17" y="216"/>
                  </a:cubicBezTo>
                  <a:cubicBezTo>
                    <a:pt x="17" y="216"/>
                    <a:pt x="17" y="216"/>
                    <a:pt x="17" y="216"/>
                  </a:cubicBezTo>
                  <a:cubicBezTo>
                    <a:pt x="17" y="215"/>
                    <a:pt x="17" y="215"/>
                    <a:pt x="17" y="215"/>
                  </a:cubicBezTo>
                  <a:cubicBezTo>
                    <a:pt x="17" y="215"/>
                    <a:pt x="17" y="216"/>
                    <a:pt x="17" y="216"/>
                  </a:cubicBezTo>
                  <a:cubicBezTo>
                    <a:pt x="17" y="216"/>
                    <a:pt x="17" y="216"/>
                    <a:pt x="17" y="216"/>
                  </a:cubicBezTo>
                  <a:cubicBezTo>
                    <a:pt x="17" y="215"/>
                    <a:pt x="17" y="215"/>
                    <a:pt x="17" y="215"/>
                  </a:cubicBezTo>
                  <a:cubicBezTo>
                    <a:pt x="17" y="215"/>
                    <a:pt x="17" y="215"/>
                    <a:pt x="17" y="215"/>
                  </a:cubicBezTo>
                  <a:cubicBezTo>
                    <a:pt x="18" y="214"/>
                    <a:pt x="18" y="214"/>
                    <a:pt x="18" y="214"/>
                  </a:cubicBezTo>
                  <a:cubicBezTo>
                    <a:pt x="18" y="214"/>
                    <a:pt x="18" y="214"/>
                    <a:pt x="18" y="214"/>
                  </a:cubicBezTo>
                  <a:cubicBezTo>
                    <a:pt x="17" y="215"/>
                    <a:pt x="17" y="215"/>
                    <a:pt x="17" y="216"/>
                  </a:cubicBezTo>
                  <a:cubicBezTo>
                    <a:pt x="17" y="216"/>
                    <a:pt x="17" y="216"/>
                    <a:pt x="17" y="216"/>
                  </a:cubicBezTo>
                  <a:cubicBezTo>
                    <a:pt x="16" y="216"/>
                    <a:pt x="16" y="215"/>
                    <a:pt x="16" y="215"/>
                  </a:cubicBezTo>
                  <a:cubicBezTo>
                    <a:pt x="14" y="214"/>
                    <a:pt x="17" y="214"/>
                    <a:pt x="18" y="214"/>
                  </a:cubicBezTo>
                  <a:cubicBezTo>
                    <a:pt x="18" y="214"/>
                    <a:pt x="18" y="214"/>
                    <a:pt x="18" y="214"/>
                  </a:cubicBezTo>
                  <a:cubicBezTo>
                    <a:pt x="18" y="214"/>
                    <a:pt x="18" y="214"/>
                    <a:pt x="18" y="214"/>
                  </a:cubicBezTo>
                  <a:cubicBezTo>
                    <a:pt x="18" y="214"/>
                    <a:pt x="18" y="214"/>
                    <a:pt x="18" y="214"/>
                  </a:cubicBezTo>
                  <a:cubicBezTo>
                    <a:pt x="17" y="214"/>
                    <a:pt x="17" y="215"/>
                    <a:pt x="17" y="215"/>
                  </a:cubicBezTo>
                  <a:cubicBezTo>
                    <a:pt x="17" y="215"/>
                    <a:pt x="17" y="215"/>
                    <a:pt x="17" y="215"/>
                  </a:cubicBezTo>
                  <a:cubicBezTo>
                    <a:pt x="17" y="216"/>
                    <a:pt x="17" y="216"/>
                    <a:pt x="17" y="216"/>
                  </a:cubicBezTo>
                  <a:cubicBezTo>
                    <a:pt x="18" y="215"/>
                    <a:pt x="18" y="215"/>
                    <a:pt x="18" y="215"/>
                  </a:cubicBezTo>
                  <a:cubicBezTo>
                    <a:pt x="18" y="215"/>
                    <a:pt x="18" y="214"/>
                    <a:pt x="18" y="214"/>
                  </a:cubicBezTo>
                  <a:cubicBezTo>
                    <a:pt x="18" y="214"/>
                    <a:pt x="18" y="214"/>
                    <a:pt x="18" y="214"/>
                  </a:cubicBezTo>
                  <a:cubicBezTo>
                    <a:pt x="18" y="215"/>
                    <a:pt x="17" y="215"/>
                    <a:pt x="17" y="215"/>
                  </a:cubicBezTo>
                  <a:cubicBezTo>
                    <a:pt x="17" y="215"/>
                    <a:pt x="17" y="215"/>
                    <a:pt x="18" y="215"/>
                  </a:cubicBezTo>
                  <a:cubicBezTo>
                    <a:pt x="17" y="215"/>
                    <a:pt x="17" y="215"/>
                    <a:pt x="17" y="215"/>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9" y="212"/>
                  </a:cubicBezTo>
                  <a:cubicBezTo>
                    <a:pt x="19" y="212"/>
                    <a:pt x="19" y="212"/>
                    <a:pt x="19" y="212"/>
                  </a:cubicBezTo>
                  <a:cubicBezTo>
                    <a:pt x="19" y="212"/>
                    <a:pt x="19" y="212"/>
                    <a:pt x="19" y="212"/>
                  </a:cubicBezTo>
                  <a:cubicBezTo>
                    <a:pt x="19" y="212"/>
                    <a:pt x="19" y="212"/>
                    <a:pt x="19" y="212"/>
                  </a:cubicBezTo>
                  <a:cubicBezTo>
                    <a:pt x="20" y="212"/>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8" y="213"/>
                  </a:cubicBezTo>
                  <a:cubicBezTo>
                    <a:pt x="19" y="213"/>
                    <a:pt x="19" y="213"/>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9" y="213"/>
                    <a:pt x="19" y="213"/>
                  </a:cubicBezTo>
                  <a:cubicBezTo>
                    <a:pt x="18" y="213"/>
                    <a:pt x="18" y="213"/>
                    <a:pt x="18" y="213"/>
                  </a:cubicBezTo>
                  <a:cubicBezTo>
                    <a:pt x="18" y="213"/>
                    <a:pt x="18" y="214"/>
                    <a:pt x="18" y="214"/>
                  </a:cubicBezTo>
                  <a:cubicBezTo>
                    <a:pt x="18" y="214"/>
                    <a:pt x="18" y="214"/>
                    <a:pt x="18" y="213"/>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6"/>
                    <a:pt x="18" y="216"/>
                    <a:pt x="18" y="216"/>
                  </a:cubicBezTo>
                  <a:cubicBezTo>
                    <a:pt x="18" y="216"/>
                    <a:pt x="18" y="216"/>
                    <a:pt x="18" y="216"/>
                  </a:cubicBezTo>
                  <a:cubicBezTo>
                    <a:pt x="19" y="216"/>
                    <a:pt x="18" y="215"/>
                    <a:pt x="19" y="215"/>
                  </a:cubicBezTo>
                  <a:cubicBezTo>
                    <a:pt x="19" y="215"/>
                    <a:pt x="19" y="215"/>
                    <a:pt x="19" y="215"/>
                  </a:cubicBezTo>
                  <a:cubicBezTo>
                    <a:pt x="19" y="215"/>
                    <a:pt x="19" y="215"/>
                    <a:pt x="19" y="215"/>
                  </a:cubicBezTo>
                  <a:cubicBezTo>
                    <a:pt x="19" y="215"/>
                    <a:pt x="19" y="216"/>
                    <a:pt x="19" y="216"/>
                  </a:cubicBezTo>
                  <a:cubicBezTo>
                    <a:pt x="19" y="216"/>
                    <a:pt x="19" y="216"/>
                    <a:pt x="19" y="215"/>
                  </a:cubicBezTo>
                  <a:cubicBezTo>
                    <a:pt x="19" y="216"/>
                    <a:pt x="19" y="216"/>
                    <a:pt x="19" y="216"/>
                  </a:cubicBezTo>
                  <a:cubicBezTo>
                    <a:pt x="19" y="215"/>
                    <a:pt x="20" y="217"/>
                    <a:pt x="20" y="215"/>
                  </a:cubicBezTo>
                  <a:cubicBezTo>
                    <a:pt x="19" y="215"/>
                    <a:pt x="19" y="215"/>
                    <a:pt x="19" y="215"/>
                  </a:cubicBezTo>
                  <a:cubicBezTo>
                    <a:pt x="20" y="215"/>
                    <a:pt x="18" y="215"/>
                    <a:pt x="19" y="214"/>
                  </a:cubicBezTo>
                  <a:cubicBezTo>
                    <a:pt x="19" y="214"/>
                    <a:pt x="19" y="214"/>
                    <a:pt x="19" y="214"/>
                  </a:cubicBezTo>
                  <a:cubicBezTo>
                    <a:pt x="19" y="214"/>
                    <a:pt x="19" y="214"/>
                    <a:pt x="19" y="213"/>
                  </a:cubicBezTo>
                  <a:cubicBezTo>
                    <a:pt x="19" y="213"/>
                    <a:pt x="19" y="214"/>
                    <a:pt x="19" y="214"/>
                  </a:cubicBezTo>
                  <a:cubicBezTo>
                    <a:pt x="19" y="214"/>
                    <a:pt x="19" y="214"/>
                    <a:pt x="19" y="214"/>
                  </a:cubicBezTo>
                  <a:cubicBezTo>
                    <a:pt x="19" y="214"/>
                    <a:pt x="20" y="214"/>
                    <a:pt x="20" y="214"/>
                  </a:cubicBezTo>
                  <a:cubicBezTo>
                    <a:pt x="20" y="214"/>
                    <a:pt x="19" y="214"/>
                    <a:pt x="20" y="215"/>
                  </a:cubicBezTo>
                  <a:cubicBezTo>
                    <a:pt x="22" y="215"/>
                    <a:pt x="22" y="215"/>
                    <a:pt x="22" y="215"/>
                  </a:cubicBezTo>
                  <a:cubicBezTo>
                    <a:pt x="21" y="216"/>
                    <a:pt x="21" y="216"/>
                    <a:pt x="21" y="216"/>
                  </a:cubicBezTo>
                  <a:cubicBezTo>
                    <a:pt x="20" y="216"/>
                    <a:pt x="20" y="216"/>
                    <a:pt x="20" y="216"/>
                  </a:cubicBezTo>
                  <a:cubicBezTo>
                    <a:pt x="21" y="216"/>
                    <a:pt x="21" y="216"/>
                    <a:pt x="21" y="216"/>
                  </a:cubicBezTo>
                  <a:cubicBezTo>
                    <a:pt x="20" y="217"/>
                    <a:pt x="20" y="217"/>
                    <a:pt x="20" y="217"/>
                  </a:cubicBezTo>
                  <a:cubicBezTo>
                    <a:pt x="21" y="216"/>
                    <a:pt x="21" y="216"/>
                    <a:pt x="21" y="216"/>
                  </a:cubicBezTo>
                  <a:cubicBezTo>
                    <a:pt x="21" y="217"/>
                    <a:pt x="21" y="217"/>
                    <a:pt x="21" y="217"/>
                  </a:cubicBezTo>
                  <a:cubicBezTo>
                    <a:pt x="20" y="218"/>
                    <a:pt x="23" y="217"/>
                    <a:pt x="22" y="218"/>
                  </a:cubicBezTo>
                  <a:cubicBezTo>
                    <a:pt x="21" y="218"/>
                    <a:pt x="20" y="219"/>
                    <a:pt x="20" y="219"/>
                  </a:cubicBezTo>
                  <a:cubicBezTo>
                    <a:pt x="22" y="218"/>
                    <a:pt x="23" y="219"/>
                    <a:pt x="25" y="218"/>
                  </a:cubicBezTo>
                  <a:cubicBezTo>
                    <a:pt x="24" y="219"/>
                    <a:pt x="21" y="219"/>
                    <a:pt x="20" y="220"/>
                  </a:cubicBezTo>
                  <a:cubicBezTo>
                    <a:pt x="22" y="220"/>
                    <a:pt x="19" y="222"/>
                    <a:pt x="22" y="221"/>
                  </a:cubicBezTo>
                  <a:cubicBezTo>
                    <a:pt x="22" y="220"/>
                    <a:pt x="23" y="221"/>
                    <a:pt x="25" y="220"/>
                  </a:cubicBezTo>
                  <a:cubicBezTo>
                    <a:pt x="25" y="222"/>
                    <a:pt x="23" y="221"/>
                    <a:pt x="23" y="222"/>
                  </a:cubicBezTo>
                  <a:cubicBezTo>
                    <a:pt x="23" y="222"/>
                    <a:pt x="25" y="222"/>
                    <a:pt x="26" y="221"/>
                  </a:cubicBezTo>
                  <a:cubicBezTo>
                    <a:pt x="26" y="222"/>
                    <a:pt x="28" y="222"/>
                    <a:pt x="27" y="223"/>
                  </a:cubicBezTo>
                  <a:cubicBezTo>
                    <a:pt x="25" y="224"/>
                    <a:pt x="26" y="222"/>
                    <a:pt x="25" y="223"/>
                  </a:cubicBezTo>
                  <a:cubicBezTo>
                    <a:pt x="25" y="224"/>
                    <a:pt x="29" y="222"/>
                    <a:pt x="30" y="224"/>
                  </a:cubicBezTo>
                  <a:cubicBezTo>
                    <a:pt x="31" y="223"/>
                    <a:pt x="34" y="223"/>
                    <a:pt x="35" y="224"/>
                  </a:cubicBezTo>
                  <a:cubicBezTo>
                    <a:pt x="35" y="226"/>
                    <a:pt x="34" y="223"/>
                    <a:pt x="32" y="224"/>
                  </a:cubicBezTo>
                  <a:cubicBezTo>
                    <a:pt x="32" y="225"/>
                    <a:pt x="32" y="225"/>
                    <a:pt x="32" y="225"/>
                  </a:cubicBezTo>
                  <a:cubicBezTo>
                    <a:pt x="30" y="227"/>
                    <a:pt x="27" y="224"/>
                    <a:pt x="25" y="225"/>
                  </a:cubicBezTo>
                  <a:cubicBezTo>
                    <a:pt x="26" y="226"/>
                    <a:pt x="26" y="226"/>
                    <a:pt x="26" y="226"/>
                  </a:cubicBezTo>
                  <a:cubicBezTo>
                    <a:pt x="25" y="226"/>
                    <a:pt x="24" y="226"/>
                    <a:pt x="23" y="227"/>
                  </a:cubicBezTo>
                  <a:cubicBezTo>
                    <a:pt x="25" y="226"/>
                    <a:pt x="24" y="228"/>
                    <a:pt x="25" y="228"/>
                  </a:cubicBezTo>
                  <a:cubicBezTo>
                    <a:pt x="26" y="228"/>
                    <a:pt x="24" y="228"/>
                    <a:pt x="25" y="228"/>
                  </a:cubicBezTo>
                  <a:cubicBezTo>
                    <a:pt x="26" y="228"/>
                    <a:pt x="29" y="228"/>
                    <a:pt x="28" y="230"/>
                  </a:cubicBezTo>
                  <a:cubicBezTo>
                    <a:pt x="27" y="229"/>
                    <a:pt x="26" y="230"/>
                    <a:pt x="25" y="230"/>
                  </a:cubicBezTo>
                  <a:cubicBezTo>
                    <a:pt x="24" y="231"/>
                    <a:pt x="27" y="230"/>
                    <a:pt x="26" y="231"/>
                  </a:cubicBezTo>
                  <a:cubicBezTo>
                    <a:pt x="25" y="231"/>
                    <a:pt x="25" y="231"/>
                    <a:pt x="25" y="231"/>
                  </a:cubicBezTo>
                  <a:cubicBezTo>
                    <a:pt x="25" y="233"/>
                    <a:pt x="26" y="241"/>
                    <a:pt x="32" y="242"/>
                  </a:cubicBezTo>
                  <a:cubicBezTo>
                    <a:pt x="31" y="243"/>
                    <a:pt x="31" y="245"/>
                    <a:pt x="30" y="247"/>
                  </a:cubicBezTo>
                  <a:cubicBezTo>
                    <a:pt x="31" y="246"/>
                    <a:pt x="32" y="246"/>
                    <a:pt x="33" y="247"/>
                  </a:cubicBezTo>
                  <a:cubicBezTo>
                    <a:pt x="31" y="248"/>
                    <a:pt x="31" y="248"/>
                    <a:pt x="31" y="248"/>
                  </a:cubicBezTo>
                  <a:cubicBezTo>
                    <a:pt x="30" y="250"/>
                    <a:pt x="33" y="251"/>
                    <a:pt x="34" y="251"/>
                  </a:cubicBezTo>
                  <a:cubicBezTo>
                    <a:pt x="33" y="252"/>
                    <a:pt x="33" y="252"/>
                    <a:pt x="33" y="252"/>
                  </a:cubicBezTo>
                  <a:cubicBezTo>
                    <a:pt x="32" y="254"/>
                    <a:pt x="34" y="253"/>
                    <a:pt x="35" y="253"/>
                  </a:cubicBezTo>
                  <a:cubicBezTo>
                    <a:pt x="34" y="254"/>
                    <a:pt x="34" y="254"/>
                    <a:pt x="34" y="254"/>
                  </a:cubicBezTo>
                  <a:cubicBezTo>
                    <a:pt x="35" y="254"/>
                    <a:pt x="35" y="254"/>
                    <a:pt x="35" y="254"/>
                  </a:cubicBezTo>
                  <a:cubicBezTo>
                    <a:pt x="36" y="255"/>
                    <a:pt x="36" y="256"/>
                    <a:pt x="34" y="257"/>
                  </a:cubicBezTo>
                  <a:cubicBezTo>
                    <a:pt x="35" y="257"/>
                    <a:pt x="35" y="257"/>
                    <a:pt x="36" y="256"/>
                  </a:cubicBezTo>
                  <a:cubicBezTo>
                    <a:pt x="35" y="258"/>
                    <a:pt x="36" y="261"/>
                    <a:pt x="38" y="262"/>
                  </a:cubicBezTo>
                  <a:cubicBezTo>
                    <a:pt x="38" y="261"/>
                    <a:pt x="39" y="261"/>
                    <a:pt x="40" y="260"/>
                  </a:cubicBezTo>
                  <a:cubicBezTo>
                    <a:pt x="42" y="259"/>
                    <a:pt x="40" y="260"/>
                    <a:pt x="41" y="260"/>
                  </a:cubicBezTo>
                  <a:cubicBezTo>
                    <a:pt x="41" y="261"/>
                    <a:pt x="40" y="262"/>
                    <a:pt x="39" y="262"/>
                  </a:cubicBezTo>
                  <a:cubicBezTo>
                    <a:pt x="38" y="265"/>
                    <a:pt x="42" y="267"/>
                    <a:pt x="44" y="270"/>
                  </a:cubicBezTo>
                  <a:cubicBezTo>
                    <a:pt x="44" y="270"/>
                    <a:pt x="44" y="270"/>
                    <a:pt x="45" y="270"/>
                  </a:cubicBezTo>
                  <a:cubicBezTo>
                    <a:pt x="44" y="273"/>
                    <a:pt x="48" y="273"/>
                    <a:pt x="48" y="276"/>
                  </a:cubicBezTo>
                  <a:cubicBezTo>
                    <a:pt x="49" y="275"/>
                    <a:pt x="51" y="273"/>
                    <a:pt x="52" y="274"/>
                  </a:cubicBezTo>
                  <a:cubicBezTo>
                    <a:pt x="54" y="274"/>
                    <a:pt x="50" y="276"/>
                    <a:pt x="50" y="279"/>
                  </a:cubicBezTo>
                  <a:cubicBezTo>
                    <a:pt x="51" y="278"/>
                    <a:pt x="52" y="279"/>
                    <a:pt x="53" y="279"/>
                  </a:cubicBezTo>
                  <a:cubicBezTo>
                    <a:pt x="52" y="280"/>
                    <a:pt x="52" y="280"/>
                    <a:pt x="52" y="280"/>
                  </a:cubicBezTo>
                  <a:cubicBezTo>
                    <a:pt x="54" y="279"/>
                    <a:pt x="55" y="280"/>
                    <a:pt x="55" y="281"/>
                  </a:cubicBezTo>
                  <a:cubicBezTo>
                    <a:pt x="55" y="281"/>
                    <a:pt x="55" y="281"/>
                    <a:pt x="55" y="281"/>
                  </a:cubicBezTo>
                  <a:cubicBezTo>
                    <a:pt x="55" y="282"/>
                    <a:pt x="55" y="283"/>
                    <a:pt x="56" y="284"/>
                  </a:cubicBezTo>
                  <a:cubicBezTo>
                    <a:pt x="57" y="282"/>
                    <a:pt x="58" y="284"/>
                    <a:pt x="59" y="283"/>
                  </a:cubicBezTo>
                  <a:cubicBezTo>
                    <a:pt x="59" y="284"/>
                    <a:pt x="59" y="284"/>
                    <a:pt x="59" y="284"/>
                  </a:cubicBezTo>
                  <a:cubicBezTo>
                    <a:pt x="60" y="283"/>
                    <a:pt x="60" y="283"/>
                    <a:pt x="60" y="283"/>
                  </a:cubicBezTo>
                  <a:cubicBezTo>
                    <a:pt x="61" y="285"/>
                    <a:pt x="61" y="285"/>
                    <a:pt x="61" y="285"/>
                  </a:cubicBezTo>
                  <a:cubicBezTo>
                    <a:pt x="59" y="285"/>
                    <a:pt x="59" y="285"/>
                    <a:pt x="59" y="285"/>
                  </a:cubicBezTo>
                  <a:cubicBezTo>
                    <a:pt x="60" y="287"/>
                    <a:pt x="60" y="285"/>
                    <a:pt x="62" y="284"/>
                  </a:cubicBezTo>
                  <a:cubicBezTo>
                    <a:pt x="63" y="284"/>
                    <a:pt x="62" y="285"/>
                    <a:pt x="62" y="286"/>
                  </a:cubicBezTo>
                  <a:cubicBezTo>
                    <a:pt x="62" y="287"/>
                    <a:pt x="62" y="285"/>
                    <a:pt x="61" y="285"/>
                  </a:cubicBezTo>
                  <a:cubicBezTo>
                    <a:pt x="60" y="286"/>
                    <a:pt x="62" y="286"/>
                    <a:pt x="61" y="287"/>
                  </a:cubicBezTo>
                  <a:cubicBezTo>
                    <a:pt x="62" y="287"/>
                    <a:pt x="63" y="286"/>
                    <a:pt x="63" y="286"/>
                  </a:cubicBezTo>
                  <a:cubicBezTo>
                    <a:pt x="64" y="287"/>
                    <a:pt x="65" y="287"/>
                    <a:pt x="65" y="289"/>
                  </a:cubicBezTo>
                  <a:cubicBezTo>
                    <a:pt x="65" y="288"/>
                    <a:pt x="66" y="289"/>
                    <a:pt x="67" y="288"/>
                  </a:cubicBezTo>
                  <a:cubicBezTo>
                    <a:pt x="66" y="288"/>
                    <a:pt x="66" y="287"/>
                    <a:pt x="66" y="286"/>
                  </a:cubicBezTo>
                  <a:cubicBezTo>
                    <a:pt x="67" y="286"/>
                    <a:pt x="68" y="286"/>
                    <a:pt x="68" y="287"/>
                  </a:cubicBezTo>
                  <a:cubicBezTo>
                    <a:pt x="67" y="287"/>
                    <a:pt x="67" y="287"/>
                    <a:pt x="67" y="287"/>
                  </a:cubicBezTo>
                  <a:cubicBezTo>
                    <a:pt x="68" y="287"/>
                    <a:pt x="69" y="288"/>
                    <a:pt x="69" y="286"/>
                  </a:cubicBezTo>
                  <a:cubicBezTo>
                    <a:pt x="69" y="289"/>
                    <a:pt x="69" y="289"/>
                    <a:pt x="69" y="289"/>
                  </a:cubicBezTo>
                  <a:cubicBezTo>
                    <a:pt x="70" y="288"/>
                    <a:pt x="71" y="288"/>
                    <a:pt x="72" y="288"/>
                  </a:cubicBezTo>
                  <a:cubicBezTo>
                    <a:pt x="71" y="290"/>
                    <a:pt x="69" y="291"/>
                    <a:pt x="71" y="292"/>
                  </a:cubicBezTo>
                  <a:cubicBezTo>
                    <a:pt x="73" y="291"/>
                    <a:pt x="73" y="291"/>
                    <a:pt x="73" y="291"/>
                  </a:cubicBezTo>
                  <a:cubicBezTo>
                    <a:pt x="74" y="291"/>
                    <a:pt x="74" y="292"/>
                    <a:pt x="74" y="293"/>
                  </a:cubicBezTo>
                  <a:cubicBezTo>
                    <a:pt x="76" y="294"/>
                    <a:pt x="77" y="289"/>
                    <a:pt x="79" y="291"/>
                  </a:cubicBezTo>
                  <a:cubicBezTo>
                    <a:pt x="78" y="293"/>
                    <a:pt x="78" y="293"/>
                    <a:pt x="79" y="294"/>
                  </a:cubicBezTo>
                  <a:cubicBezTo>
                    <a:pt x="79" y="293"/>
                    <a:pt x="79" y="293"/>
                    <a:pt x="80" y="293"/>
                  </a:cubicBezTo>
                  <a:cubicBezTo>
                    <a:pt x="80" y="292"/>
                    <a:pt x="79" y="294"/>
                    <a:pt x="79" y="293"/>
                  </a:cubicBezTo>
                  <a:cubicBezTo>
                    <a:pt x="79" y="291"/>
                    <a:pt x="80" y="292"/>
                    <a:pt x="80" y="292"/>
                  </a:cubicBezTo>
                  <a:cubicBezTo>
                    <a:pt x="81" y="296"/>
                    <a:pt x="86" y="294"/>
                    <a:pt x="88" y="296"/>
                  </a:cubicBezTo>
                  <a:cubicBezTo>
                    <a:pt x="88" y="294"/>
                    <a:pt x="90" y="295"/>
                    <a:pt x="90" y="295"/>
                  </a:cubicBezTo>
                  <a:cubicBezTo>
                    <a:pt x="90" y="297"/>
                    <a:pt x="92" y="294"/>
                    <a:pt x="93" y="296"/>
                  </a:cubicBezTo>
                  <a:cubicBezTo>
                    <a:pt x="92" y="293"/>
                    <a:pt x="92" y="293"/>
                    <a:pt x="92" y="293"/>
                  </a:cubicBezTo>
                  <a:cubicBezTo>
                    <a:pt x="94" y="295"/>
                    <a:pt x="95" y="290"/>
                    <a:pt x="96" y="293"/>
                  </a:cubicBezTo>
                  <a:cubicBezTo>
                    <a:pt x="97" y="293"/>
                    <a:pt x="96" y="294"/>
                    <a:pt x="95" y="295"/>
                  </a:cubicBezTo>
                  <a:cubicBezTo>
                    <a:pt x="96" y="298"/>
                    <a:pt x="99" y="293"/>
                    <a:pt x="100" y="296"/>
                  </a:cubicBezTo>
                  <a:cubicBezTo>
                    <a:pt x="100" y="295"/>
                    <a:pt x="99" y="293"/>
                    <a:pt x="101" y="292"/>
                  </a:cubicBezTo>
                  <a:cubicBezTo>
                    <a:pt x="101" y="294"/>
                    <a:pt x="103" y="295"/>
                    <a:pt x="103" y="295"/>
                  </a:cubicBezTo>
                  <a:cubicBezTo>
                    <a:pt x="104" y="295"/>
                    <a:pt x="104" y="294"/>
                    <a:pt x="105" y="295"/>
                  </a:cubicBezTo>
                  <a:cubicBezTo>
                    <a:pt x="104" y="296"/>
                    <a:pt x="104" y="296"/>
                    <a:pt x="104" y="296"/>
                  </a:cubicBezTo>
                  <a:cubicBezTo>
                    <a:pt x="105" y="297"/>
                    <a:pt x="106" y="296"/>
                    <a:pt x="107" y="295"/>
                  </a:cubicBezTo>
                  <a:cubicBezTo>
                    <a:pt x="108" y="297"/>
                    <a:pt x="110" y="296"/>
                    <a:pt x="111" y="297"/>
                  </a:cubicBezTo>
                  <a:cubicBezTo>
                    <a:pt x="112" y="295"/>
                    <a:pt x="113" y="299"/>
                    <a:pt x="113" y="295"/>
                  </a:cubicBezTo>
                  <a:cubicBezTo>
                    <a:pt x="114" y="296"/>
                    <a:pt x="114" y="296"/>
                    <a:pt x="114" y="296"/>
                  </a:cubicBezTo>
                  <a:cubicBezTo>
                    <a:pt x="114" y="296"/>
                    <a:pt x="115" y="294"/>
                    <a:pt x="115" y="294"/>
                  </a:cubicBezTo>
                  <a:cubicBezTo>
                    <a:pt x="115" y="296"/>
                    <a:pt x="115" y="296"/>
                    <a:pt x="115" y="296"/>
                  </a:cubicBezTo>
                  <a:cubicBezTo>
                    <a:pt x="114" y="298"/>
                    <a:pt x="117" y="296"/>
                    <a:pt x="117" y="298"/>
                  </a:cubicBezTo>
                  <a:cubicBezTo>
                    <a:pt x="116" y="296"/>
                    <a:pt x="117" y="298"/>
                    <a:pt x="118" y="296"/>
                  </a:cubicBezTo>
                  <a:cubicBezTo>
                    <a:pt x="118" y="296"/>
                    <a:pt x="118" y="296"/>
                    <a:pt x="118" y="296"/>
                  </a:cubicBezTo>
                  <a:cubicBezTo>
                    <a:pt x="120" y="296"/>
                    <a:pt x="119" y="295"/>
                    <a:pt x="120" y="295"/>
                  </a:cubicBezTo>
                  <a:cubicBezTo>
                    <a:pt x="121" y="295"/>
                    <a:pt x="120" y="297"/>
                    <a:pt x="120" y="297"/>
                  </a:cubicBezTo>
                  <a:cubicBezTo>
                    <a:pt x="120" y="298"/>
                    <a:pt x="121" y="298"/>
                    <a:pt x="122" y="297"/>
                  </a:cubicBezTo>
                  <a:cubicBezTo>
                    <a:pt x="122" y="298"/>
                    <a:pt x="122" y="298"/>
                    <a:pt x="123" y="298"/>
                  </a:cubicBezTo>
                  <a:cubicBezTo>
                    <a:pt x="123" y="298"/>
                    <a:pt x="123" y="298"/>
                    <a:pt x="123" y="298"/>
                  </a:cubicBezTo>
                  <a:cubicBezTo>
                    <a:pt x="123" y="298"/>
                    <a:pt x="124" y="298"/>
                    <a:pt x="124" y="299"/>
                  </a:cubicBezTo>
                  <a:cubicBezTo>
                    <a:pt x="123" y="300"/>
                    <a:pt x="123" y="300"/>
                    <a:pt x="123" y="300"/>
                  </a:cubicBezTo>
                  <a:cubicBezTo>
                    <a:pt x="124" y="300"/>
                    <a:pt x="125" y="299"/>
                    <a:pt x="125" y="298"/>
                  </a:cubicBezTo>
                  <a:cubicBezTo>
                    <a:pt x="127" y="300"/>
                    <a:pt x="131" y="300"/>
                    <a:pt x="132" y="300"/>
                  </a:cubicBezTo>
                  <a:cubicBezTo>
                    <a:pt x="131" y="299"/>
                    <a:pt x="131" y="301"/>
                    <a:pt x="131" y="300"/>
                  </a:cubicBezTo>
                  <a:cubicBezTo>
                    <a:pt x="132" y="300"/>
                    <a:pt x="133" y="299"/>
                    <a:pt x="133" y="300"/>
                  </a:cubicBezTo>
                  <a:cubicBezTo>
                    <a:pt x="134" y="300"/>
                    <a:pt x="133" y="301"/>
                    <a:pt x="134" y="302"/>
                  </a:cubicBezTo>
                  <a:cubicBezTo>
                    <a:pt x="133" y="302"/>
                    <a:pt x="135" y="300"/>
                    <a:pt x="134" y="300"/>
                  </a:cubicBezTo>
                  <a:cubicBezTo>
                    <a:pt x="134" y="303"/>
                    <a:pt x="138" y="301"/>
                    <a:pt x="139" y="304"/>
                  </a:cubicBezTo>
                  <a:cubicBezTo>
                    <a:pt x="139" y="303"/>
                    <a:pt x="138" y="304"/>
                    <a:pt x="137" y="305"/>
                  </a:cubicBezTo>
                  <a:cubicBezTo>
                    <a:pt x="139" y="305"/>
                    <a:pt x="141" y="305"/>
                    <a:pt x="143" y="304"/>
                  </a:cubicBezTo>
                  <a:cubicBezTo>
                    <a:pt x="142" y="305"/>
                    <a:pt x="142" y="305"/>
                    <a:pt x="141" y="305"/>
                  </a:cubicBezTo>
                  <a:cubicBezTo>
                    <a:pt x="142" y="306"/>
                    <a:pt x="143" y="307"/>
                    <a:pt x="144" y="306"/>
                  </a:cubicBezTo>
                  <a:cubicBezTo>
                    <a:pt x="145" y="305"/>
                    <a:pt x="144" y="307"/>
                    <a:pt x="144" y="306"/>
                  </a:cubicBezTo>
                  <a:cubicBezTo>
                    <a:pt x="144" y="305"/>
                    <a:pt x="146" y="305"/>
                    <a:pt x="146" y="306"/>
                  </a:cubicBezTo>
                  <a:cubicBezTo>
                    <a:pt x="146" y="306"/>
                    <a:pt x="146" y="306"/>
                    <a:pt x="146" y="306"/>
                  </a:cubicBezTo>
                  <a:cubicBezTo>
                    <a:pt x="147" y="307"/>
                    <a:pt x="147" y="306"/>
                    <a:pt x="148" y="307"/>
                  </a:cubicBezTo>
                  <a:cubicBezTo>
                    <a:pt x="148" y="308"/>
                    <a:pt x="147" y="307"/>
                    <a:pt x="147" y="308"/>
                  </a:cubicBezTo>
                  <a:cubicBezTo>
                    <a:pt x="145" y="310"/>
                    <a:pt x="147" y="311"/>
                    <a:pt x="147" y="311"/>
                  </a:cubicBezTo>
                  <a:cubicBezTo>
                    <a:pt x="149" y="311"/>
                    <a:pt x="149" y="311"/>
                    <a:pt x="149" y="311"/>
                  </a:cubicBezTo>
                  <a:cubicBezTo>
                    <a:pt x="150" y="311"/>
                    <a:pt x="148" y="312"/>
                    <a:pt x="148" y="312"/>
                  </a:cubicBezTo>
                  <a:cubicBezTo>
                    <a:pt x="154" y="312"/>
                    <a:pt x="154" y="312"/>
                    <a:pt x="154" y="312"/>
                  </a:cubicBezTo>
                  <a:cubicBezTo>
                    <a:pt x="153" y="312"/>
                    <a:pt x="152" y="314"/>
                    <a:pt x="151" y="314"/>
                  </a:cubicBezTo>
                  <a:cubicBezTo>
                    <a:pt x="152" y="315"/>
                    <a:pt x="155" y="315"/>
                    <a:pt x="157" y="315"/>
                  </a:cubicBezTo>
                  <a:cubicBezTo>
                    <a:pt x="157" y="316"/>
                    <a:pt x="158" y="317"/>
                    <a:pt x="159" y="318"/>
                  </a:cubicBezTo>
                  <a:cubicBezTo>
                    <a:pt x="158" y="319"/>
                    <a:pt x="159" y="317"/>
                    <a:pt x="158" y="318"/>
                  </a:cubicBezTo>
                  <a:cubicBezTo>
                    <a:pt x="157" y="319"/>
                    <a:pt x="157" y="319"/>
                    <a:pt x="157" y="319"/>
                  </a:cubicBezTo>
                  <a:cubicBezTo>
                    <a:pt x="156" y="318"/>
                    <a:pt x="154" y="320"/>
                    <a:pt x="153" y="320"/>
                  </a:cubicBezTo>
                  <a:cubicBezTo>
                    <a:pt x="155" y="320"/>
                    <a:pt x="154" y="323"/>
                    <a:pt x="154" y="325"/>
                  </a:cubicBezTo>
                  <a:cubicBezTo>
                    <a:pt x="157" y="323"/>
                    <a:pt x="156" y="326"/>
                    <a:pt x="159" y="325"/>
                  </a:cubicBezTo>
                  <a:cubicBezTo>
                    <a:pt x="160" y="327"/>
                    <a:pt x="157" y="327"/>
                    <a:pt x="156" y="328"/>
                  </a:cubicBezTo>
                  <a:cubicBezTo>
                    <a:pt x="158" y="329"/>
                    <a:pt x="158" y="331"/>
                    <a:pt x="158" y="333"/>
                  </a:cubicBezTo>
                  <a:cubicBezTo>
                    <a:pt x="158" y="333"/>
                    <a:pt x="158" y="333"/>
                    <a:pt x="158" y="333"/>
                  </a:cubicBezTo>
                  <a:cubicBezTo>
                    <a:pt x="159" y="334"/>
                    <a:pt x="158" y="337"/>
                    <a:pt x="161" y="338"/>
                  </a:cubicBezTo>
                  <a:cubicBezTo>
                    <a:pt x="160" y="338"/>
                    <a:pt x="160" y="338"/>
                    <a:pt x="159" y="338"/>
                  </a:cubicBezTo>
                  <a:cubicBezTo>
                    <a:pt x="159" y="340"/>
                    <a:pt x="163" y="338"/>
                    <a:pt x="162" y="340"/>
                  </a:cubicBezTo>
                  <a:cubicBezTo>
                    <a:pt x="160" y="339"/>
                    <a:pt x="160" y="339"/>
                    <a:pt x="160" y="339"/>
                  </a:cubicBezTo>
                  <a:cubicBezTo>
                    <a:pt x="162" y="340"/>
                    <a:pt x="160" y="342"/>
                    <a:pt x="162" y="343"/>
                  </a:cubicBezTo>
                  <a:cubicBezTo>
                    <a:pt x="161" y="343"/>
                    <a:pt x="161" y="343"/>
                    <a:pt x="160" y="343"/>
                  </a:cubicBezTo>
                  <a:cubicBezTo>
                    <a:pt x="161" y="344"/>
                    <a:pt x="161" y="345"/>
                    <a:pt x="163" y="346"/>
                  </a:cubicBezTo>
                  <a:cubicBezTo>
                    <a:pt x="162" y="347"/>
                    <a:pt x="161" y="346"/>
                    <a:pt x="160" y="346"/>
                  </a:cubicBezTo>
                  <a:cubicBezTo>
                    <a:pt x="160" y="347"/>
                    <a:pt x="163" y="347"/>
                    <a:pt x="162" y="348"/>
                  </a:cubicBezTo>
                  <a:cubicBezTo>
                    <a:pt x="162" y="349"/>
                    <a:pt x="161" y="349"/>
                    <a:pt x="161" y="349"/>
                  </a:cubicBezTo>
                  <a:cubicBezTo>
                    <a:pt x="162" y="350"/>
                    <a:pt x="162" y="351"/>
                    <a:pt x="163" y="352"/>
                  </a:cubicBezTo>
                  <a:cubicBezTo>
                    <a:pt x="162" y="352"/>
                    <a:pt x="162" y="353"/>
                    <a:pt x="161" y="353"/>
                  </a:cubicBezTo>
                  <a:cubicBezTo>
                    <a:pt x="161" y="360"/>
                    <a:pt x="162" y="366"/>
                    <a:pt x="164" y="372"/>
                  </a:cubicBezTo>
                  <a:cubicBezTo>
                    <a:pt x="161" y="374"/>
                    <a:pt x="162" y="371"/>
                    <a:pt x="161" y="372"/>
                  </a:cubicBezTo>
                  <a:cubicBezTo>
                    <a:pt x="163" y="372"/>
                    <a:pt x="161" y="373"/>
                    <a:pt x="162" y="375"/>
                  </a:cubicBezTo>
                  <a:cubicBezTo>
                    <a:pt x="162" y="375"/>
                    <a:pt x="162" y="375"/>
                    <a:pt x="162" y="375"/>
                  </a:cubicBezTo>
                  <a:cubicBezTo>
                    <a:pt x="162" y="376"/>
                    <a:pt x="161" y="376"/>
                    <a:pt x="162" y="377"/>
                  </a:cubicBezTo>
                  <a:cubicBezTo>
                    <a:pt x="162" y="377"/>
                    <a:pt x="162" y="377"/>
                    <a:pt x="162" y="377"/>
                  </a:cubicBezTo>
                  <a:cubicBezTo>
                    <a:pt x="164" y="378"/>
                    <a:pt x="159" y="379"/>
                    <a:pt x="162" y="379"/>
                  </a:cubicBezTo>
                  <a:cubicBezTo>
                    <a:pt x="161" y="380"/>
                    <a:pt x="161" y="380"/>
                    <a:pt x="161" y="380"/>
                  </a:cubicBezTo>
                  <a:cubicBezTo>
                    <a:pt x="163" y="381"/>
                    <a:pt x="160" y="382"/>
                    <a:pt x="162" y="383"/>
                  </a:cubicBezTo>
                  <a:cubicBezTo>
                    <a:pt x="162" y="383"/>
                    <a:pt x="162" y="383"/>
                    <a:pt x="162" y="383"/>
                  </a:cubicBezTo>
                  <a:cubicBezTo>
                    <a:pt x="161" y="384"/>
                    <a:pt x="165" y="386"/>
                    <a:pt x="163" y="386"/>
                  </a:cubicBezTo>
                  <a:cubicBezTo>
                    <a:pt x="163" y="388"/>
                    <a:pt x="164" y="389"/>
                    <a:pt x="166" y="389"/>
                  </a:cubicBezTo>
                  <a:cubicBezTo>
                    <a:pt x="165" y="390"/>
                    <a:pt x="164" y="389"/>
                    <a:pt x="163" y="389"/>
                  </a:cubicBezTo>
                  <a:cubicBezTo>
                    <a:pt x="164" y="394"/>
                    <a:pt x="164" y="400"/>
                    <a:pt x="167" y="404"/>
                  </a:cubicBezTo>
                  <a:cubicBezTo>
                    <a:pt x="166" y="404"/>
                    <a:pt x="166" y="404"/>
                    <a:pt x="165" y="404"/>
                  </a:cubicBezTo>
                  <a:cubicBezTo>
                    <a:pt x="168" y="406"/>
                    <a:pt x="163" y="409"/>
                    <a:pt x="168" y="411"/>
                  </a:cubicBezTo>
                  <a:cubicBezTo>
                    <a:pt x="170" y="412"/>
                    <a:pt x="170" y="412"/>
                    <a:pt x="170" y="412"/>
                  </a:cubicBezTo>
                  <a:cubicBezTo>
                    <a:pt x="169" y="412"/>
                    <a:pt x="168" y="412"/>
                    <a:pt x="167" y="413"/>
                  </a:cubicBezTo>
                  <a:cubicBezTo>
                    <a:pt x="168" y="413"/>
                    <a:pt x="167" y="415"/>
                    <a:pt x="169" y="416"/>
                  </a:cubicBezTo>
                  <a:cubicBezTo>
                    <a:pt x="168" y="416"/>
                    <a:pt x="168" y="416"/>
                    <a:pt x="168" y="416"/>
                  </a:cubicBezTo>
                  <a:cubicBezTo>
                    <a:pt x="167" y="417"/>
                    <a:pt x="170" y="418"/>
                    <a:pt x="169" y="419"/>
                  </a:cubicBezTo>
                  <a:cubicBezTo>
                    <a:pt x="169" y="419"/>
                    <a:pt x="169" y="419"/>
                    <a:pt x="169" y="419"/>
                  </a:cubicBezTo>
                  <a:cubicBezTo>
                    <a:pt x="166" y="425"/>
                    <a:pt x="163" y="434"/>
                    <a:pt x="168" y="438"/>
                  </a:cubicBezTo>
                  <a:cubicBezTo>
                    <a:pt x="169" y="440"/>
                    <a:pt x="166" y="439"/>
                    <a:pt x="166" y="440"/>
                  </a:cubicBezTo>
                  <a:cubicBezTo>
                    <a:pt x="170" y="444"/>
                    <a:pt x="167" y="452"/>
                    <a:pt x="173" y="453"/>
                  </a:cubicBezTo>
                  <a:cubicBezTo>
                    <a:pt x="173" y="454"/>
                    <a:pt x="173" y="454"/>
                    <a:pt x="173" y="455"/>
                  </a:cubicBezTo>
                  <a:cubicBezTo>
                    <a:pt x="173" y="455"/>
                    <a:pt x="173" y="456"/>
                    <a:pt x="174" y="456"/>
                  </a:cubicBezTo>
                  <a:cubicBezTo>
                    <a:pt x="171" y="457"/>
                    <a:pt x="174" y="460"/>
                    <a:pt x="172" y="462"/>
                  </a:cubicBezTo>
                  <a:cubicBezTo>
                    <a:pt x="175" y="462"/>
                    <a:pt x="174" y="463"/>
                    <a:pt x="174" y="464"/>
                  </a:cubicBezTo>
                  <a:cubicBezTo>
                    <a:pt x="174" y="464"/>
                    <a:pt x="173" y="464"/>
                    <a:pt x="173" y="464"/>
                  </a:cubicBezTo>
                  <a:cubicBezTo>
                    <a:pt x="173" y="466"/>
                    <a:pt x="173" y="466"/>
                    <a:pt x="172" y="468"/>
                  </a:cubicBezTo>
                  <a:cubicBezTo>
                    <a:pt x="172" y="469"/>
                    <a:pt x="174" y="469"/>
                    <a:pt x="173" y="470"/>
                  </a:cubicBezTo>
                  <a:cubicBezTo>
                    <a:pt x="171" y="471"/>
                    <a:pt x="173" y="472"/>
                    <a:pt x="172" y="473"/>
                  </a:cubicBezTo>
                  <a:cubicBezTo>
                    <a:pt x="174" y="473"/>
                    <a:pt x="175" y="474"/>
                    <a:pt x="175" y="475"/>
                  </a:cubicBezTo>
                  <a:cubicBezTo>
                    <a:pt x="172" y="475"/>
                    <a:pt x="172" y="475"/>
                    <a:pt x="172" y="475"/>
                  </a:cubicBezTo>
                  <a:cubicBezTo>
                    <a:pt x="174" y="477"/>
                    <a:pt x="170" y="481"/>
                    <a:pt x="174" y="485"/>
                  </a:cubicBezTo>
                  <a:cubicBezTo>
                    <a:pt x="172" y="485"/>
                    <a:pt x="172" y="485"/>
                    <a:pt x="172" y="485"/>
                  </a:cubicBezTo>
                  <a:cubicBezTo>
                    <a:pt x="174" y="488"/>
                    <a:pt x="173" y="491"/>
                    <a:pt x="176" y="494"/>
                  </a:cubicBezTo>
                  <a:cubicBezTo>
                    <a:pt x="175" y="495"/>
                    <a:pt x="175" y="496"/>
                    <a:pt x="175" y="497"/>
                  </a:cubicBezTo>
                  <a:cubicBezTo>
                    <a:pt x="176" y="498"/>
                    <a:pt x="176" y="499"/>
                    <a:pt x="178" y="499"/>
                  </a:cubicBezTo>
                  <a:cubicBezTo>
                    <a:pt x="178" y="500"/>
                    <a:pt x="177" y="500"/>
                    <a:pt x="177" y="500"/>
                  </a:cubicBezTo>
                  <a:cubicBezTo>
                    <a:pt x="176" y="501"/>
                    <a:pt x="174" y="504"/>
                    <a:pt x="177" y="504"/>
                  </a:cubicBezTo>
                  <a:cubicBezTo>
                    <a:pt x="175" y="505"/>
                    <a:pt x="175" y="505"/>
                    <a:pt x="175" y="505"/>
                  </a:cubicBezTo>
                  <a:cubicBezTo>
                    <a:pt x="177" y="506"/>
                    <a:pt x="179" y="507"/>
                    <a:pt x="177" y="508"/>
                  </a:cubicBezTo>
                  <a:cubicBezTo>
                    <a:pt x="178" y="509"/>
                    <a:pt x="179" y="510"/>
                    <a:pt x="181" y="509"/>
                  </a:cubicBezTo>
                  <a:cubicBezTo>
                    <a:pt x="181" y="510"/>
                    <a:pt x="178" y="510"/>
                    <a:pt x="180" y="510"/>
                  </a:cubicBezTo>
                  <a:cubicBezTo>
                    <a:pt x="178" y="510"/>
                    <a:pt x="178" y="510"/>
                    <a:pt x="178" y="510"/>
                  </a:cubicBezTo>
                  <a:cubicBezTo>
                    <a:pt x="177" y="513"/>
                    <a:pt x="179" y="515"/>
                    <a:pt x="180" y="518"/>
                  </a:cubicBezTo>
                  <a:cubicBezTo>
                    <a:pt x="178" y="519"/>
                    <a:pt x="181" y="520"/>
                    <a:pt x="179" y="522"/>
                  </a:cubicBezTo>
                  <a:cubicBezTo>
                    <a:pt x="181" y="523"/>
                    <a:pt x="179" y="525"/>
                    <a:pt x="182" y="525"/>
                  </a:cubicBezTo>
                  <a:cubicBezTo>
                    <a:pt x="181" y="525"/>
                    <a:pt x="181" y="525"/>
                    <a:pt x="181" y="525"/>
                  </a:cubicBezTo>
                  <a:cubicBezTo>
                    <a:pt x="181" y="526"/>
                    <a:pt x="181" y="528"/>
                    <a:pt x="180" y="530"/>
                  </a:cubicBezTo>
                  <a:cubicBezTo>
                    <a:pt x="180" y="531"/>
                    <a:pt x="182" y="530"/>
                    <a:pt x="183" y="531"/>
                  </a:cubicBezTo>
                  <a:cubicBezTo>
                    <a:pt x="182" y="531"/>
                    <a:pt x="182" y="531"/>
                    <a:pt x="182" y="531"/>
                  </a:cubicBezTo>
                  <a:cubicBezTo>
                    <a:pt x="183" y="532"/>
                    <a:pt x="185" y="532"/>
                    <a:pt x="186" y="532"/>
                  </a:cubicBezTo>
                  <a:cubicBezTo>
                    <a:pt x="185" y="533"/>
                    <a:pt x="186" y="533"/>
                    <a:pt x="185" y="533"/>
                  </a:cubicBezTo>
                  <a:cubicBezTo>
                    <a:pt x="185" y="533"/>
                    <a:pt x="183" y="533"/>
                    <a:pt x="181" y="532"/>
                  </a:cubicBezTo>
                  <a:cubicBezTo>
                    <a:pt x="181" y="534"/>
                    <a:pt x="184" y="534"/>
                    <a:pt x="182" y="535"/>
                  </a:cubicBezTo>
                  <a:cubicBezTo>
                    <a:pt x="182" y="536"/>
                    <a:pt x="182" y="536"/>
                    <a:pt x="184" y="536"/>
                  </a:cubicBezTo>
                  <a:cubicBezTo>
                    <a:pt x="184" y="536"/>
                    <a:pt x="183" y="537"/>
                    <a:pt x="182" y="537"/>
                  </a:cubicBezTo>
                  <a:cubicBezTo>
                    <a:pt x="183" y="537"/>
                    <a:pt x="183" y="538"/>
                    <a:pt x="184" y="538"/>
                  </a:cubicBezTo>
                  <a:cubicBezTo>
                    <a:pt x="184" y="538"/>
                    <a:pt x="184" y="537"/>
                    <a:pt x="184" y="537"/>
                  </a:cubicBezTo>
                  <a:cubicBezTo>
                    <a:pt x="185" y="537"/>
                    <a:pt x="185" y="538"/>
                    <a:pt x="187" y="538"/>
                  </a:cubicBezTo>
                  <a:cubicBezTo>
                    <a:pt x="187" y="537"/>
                    <a:pt x="186" y="537"/>
                    <a:pt x="186" y="537"/>
                  </a:cubicBezTo>
                  <a:cubicBezTo>
                    <a:pt x="188" y="537"/>
                    <a:pt x="188" y="538"/>
                    <a:pt x="187" y="538"/>
                  </a:cubicBezTo>
                  <a:cubicBezTo>
                    <a:pt x="186" y="539"/>
                    <a:pt x="185" y="538"/>
                    <a:pt x="184" y="539"/>
                  </a:cubicBezTo>
                  <a:cubicBezTo>
                    <a:pt x="188" y="540"/>
                    <a:pt x="188" y="540"/>
                    <a:pt x="188" y="540"/>
                  </a:cubicBezTo>
                  <a:cubicBezTo>
                    <a:pt x="186" y="540"/>
                    <a:pt x="187" y="539"/>
                    <a:pt x="189" y="539"/>
                  </a:cubicBezTo>
                  <a:cubicBezTo>
                    <a:pt x="188" y="538"/>
                    <a:pt x="188" y="538"/>
                    <a:pt x="188" y="538"/>
                  </a:cubicBezTo>
                  <a:cubicBezTo>
                    <a:pt x="189" y="538"/>
                    <a:pt x="189" y="538"/>
                    <a:pt x="189" y="538"/>
                  </a:cubicBezTo>
                  <a:cubicBezTo>
                    <a:pt x="189" y="537"/>
                    <a:pt x="190" y="536"/>
                    <a:pt x="189" y="535"/>
                  </a:cubicBezTo>
                  <a:cubicBezTo>
                    <a:pt x="187" y="536"/>
                    <a:pt x="187" y="536"/>
                    <a:pt x="187" y="536"/>
                  </a:cubicBezTo>
                  <a:cubicBezTo>
                    <a:pt x="187" y="535"/>
                    <a:pt x="185" y="535"/>
                    <a:pt x="187" y="534"/>
                  </a:cubicBezTo>
                  <a:cubicBezTo>
                    <a:pt x="187" y="534"/>
                    <a:pt x="188" y="534"/>
                    <a:pt x="189" y="534"/>
                  </a:cubicBezTo>
                  <a:cubicBezTo>
                    <a:pt x="189" y="534"/>
                    <a:pt x="188" y="533"/>
                    <a:pt x="188" y="533"/>
                  </a:cubicBezTo>
                  <a:cubicBezTo>
                    <a:pt x="191" y="533"/>
                    <a:pt x="191" y="533"/>
                    <a:pt x="191" y="533"/>
                  </a:cubicBezTo>
                  <a:cubicBezTo>
                    <a:pt x="187" y="533"/>
                    <a:pt x="189" y="532"/>
                    <a:pt x="189" y="531"/>
                  </a:cubicBezTo>
                  <a:cubicBezTo>
                    <a:pt x="189" y="531"/>
                    <a:pt x="189" y="531"/>
                    <a:pt x="189" y="531"/>
                  </a:cubicBezTo>
                  <a:cubicBezTo>
                    <a:pt x="190" y="530"/>
                    <a:pt x="188" y="532"/>
                    <a:pt x="188" y="531"/>
                  </a:cubicBezTo>
                  <a:cubicBezTo>
                    <a:pt x="188" y="530"/>
                    <a:pt x="191" y="530"/>
                    <a:pt x="192" y="530"/>
                  </a:cubicBezTo>
                  <a:cubicBezTo>
                    <a:pt x="191" y="529"/>
                    <a:pt x="189" y="527"/>
                    <a:pt x="191" y="526"/>
                  </a:cubicBezTo>
                  <a:cubicBezTo>
                    <a:pt x="190" y="525"/>
                    <a:pt x="189" y="524"/>
                    <a:pt x="188" y="524"/>
                  </a:cubicBezTo>
                  <a:cubicBezTo>
                    <a:pt x="188" y="523"/>
                    <a:pt x="191" y="523"/>
                    <a:pt x="190" y="523"/>
                  </a:cubicBezTo>
                  <a:cubicBezTo>
                    <a:pt x="190" y="523"/>
                    <a:pt x="191" y="522"/>
                    <a:pt x="192" y="522"/>
                  </a:cubicBezTo>
                  <a:cubicBezTo>
                    <a:pt x="191" y="522"/>
                    <a:pt x="192" y="521"/>
                    <a:pt x="190" y="522"/>
                  </a:cubicBezTo>
                  <a:cubicBezTo>
                    <a:pt x="190" y="520"/>
                    <a:pt x="191" y="519"/>
                    <a:pt x="190" y="518"/>
                  </a:cubicBezTo>
                  <a:cubicBezTo>
                    <a:pt x="190" y="518"/>
                    <a:pt x="192" y="518"/>
                    <a:pt x="193" y="518"/>
                  </a:cubicBezTo>
                  <a:cubicBezTo>
                    <a:pt x="191" y="517"/>
                    <a:pt x="190" y="516"/>
                    <a:pt x="190" y="515"/>
                  </a:cubicBezTo>
                  <a:cubicBezTo>
                    <a:pt x="189" y="515"/>
                    <a:pt x="189" y="516"/>
                    <a:pt x="187" y="516"/>
                  </a:cubicBezTo>
                  <a:cubicBezTo>
                    <a:pt x="187" y="516"/>
                    <a:pt x="186" y="516"/>
                    <a:pt x="186" y="515"/>
                  </a:cubicBezTo>
                  <a:cubicBezTo>
                    <a:pt x="188" y="515"/>
                    <a:pt x="191" y="515"/>
                    <a:pt x="191" y="514"/>
                  </a:cubicBezTo>
                  <a:cubicBezTo>
                    <a:pt x="193" y="514"/>
                    <a:pt x="190" y="515"/>
                    <a:pt x="193" y="515"/>
                  </a:cubicBezTo>
                  <a:cubicBezTo>
                    <a:pt x="195" y="515"/>
                    <a:pt x="196" y="517"/>
                    <a:pt x="194" y="517"/>
                  </a:cubicBezTo>
                  <a:cubicBezTo>
                    <a:pt x="197" y="518"/>
                    <a:pt x="195" y="516"/>
                    <a:pt x="197" y="516"/>
                  </a:cubicBezTo>
                  <a:cubicBezTo>
                    <a:pt x="197" y="516"/>
                    <a:pt x="195" y="515"/>
                    <a:pt x="195" y="514"/>
                  </a:cubicBezTo>
                  <a:cubicBezTo>
                    <a:pt x="194" y="514"/>
                    <a:pt x="194" y="515"/>
                    <a:pt x="193" y="514"/>
                  </a:cubicBezTo>
                  <a:cubicBezTo>
                    <a:pt x="190" y="514"/>
                    <a:pt x="194" y="513"/>
                    <a:pt x="194" y="513"/>
                  </a:cubicBezTo>
                  <a:cubicBezTo>
                    <a:pt x="195" y="513"/>
                    <a:pt x="195" y="513"/>
                    <a:pt x="195" y="513"/>
                  </a:cubicBezTo>
                  <a:cubicBezTo>
                    <a:pt x="196" y="512"/>
                    <a:pt x="194" y="512"/>
                    <a:pt x="194" y="511"/>
                  </a:cubicBezTo>
                  <a:cubicBezTo>
                    <a:pt x="197" y="511"/>
                    <a:pt x="195" y="513"/>
                    <a:pt x="197" y="513"/>
                  </a:cubicBezTo>
                  <a:cubicBezTo>
                    <a:pt x="199" y="512"/>
                    <a:pt x="199" y="512"/>
                    <a:pt x="199" y="512"/>
                  </a:cubicBezTo>
                  <a:cubicBezTo>
                    <a:pt x="199" y="511"/>
                    <a:pt x="196" y="512"/>
                    <a:pt x="197" y="511"/>
                  </a:cubicBezTo>
                  <a:cubicBezTo>
                    <a:pt x="198" y="511"/>
                    <a:pt x="198" y="511"/>
                    <a:pt x="198" y="511"/>
                  </a:cubicBezTo>
                  <a:cubicBezTo>
                    <a:pt x="197" y="510"/>
                    <a:pt x="197" y="510"/>
                    <a:pt x="197" y="510"/>
                  </a:cubicBezTo>
                  <a:cubicBezTo>
                    <a:pt x="196" y="510"/>
                    <a:pt x="194" y="510"/>
                    <a:pt x="195" y="511"/>
                  </a:cubicBezTo>
                  <a:cubicBezTo>
                    <a:pt x="191" y="511"/>
                    <a:pt x="194" y="511"/>
                    <a:pt x="193" y="510"/>
                  </a:cubicBezTo>
                  <a:cubicBezTo>
                    <a:pt x="192" y="509"/>
                    <a:pt x="194" y="510"/>
                    <a:pt x="192" y="510"/>
                  </a:cubicBezTo>
                  <a:cubicBezTo>
                    <a:pt x="190" y="510"/>
                    <a:pt x="190" y="510"/>
                    <a:pt x="190" y="509"/>
                  </a:cubicBezTo>
                  <a:cubicBezTo>
                    <a:pt x="190" y="508"/>
                    <a:pt x="192" y="509"/>
                    <a:pt x="193" y="508"/>
                  </a:cubicBezTo>
                  <a:cubicBezTo>
                    <a:pt x="193" y="508"/>
                    <a:pt x="193" y="509"/>
                    <a:pt x="192" y="509"/>
                  </a:cubicBezTo>
                  <a:cubicBezTo>
                    <a:pt x="194" y="510"/>
                    <a:pt x="196" y="508"/>
                    <a:pt x="197" y="509"/>
                  </a:cubicBezTo>
                  <a:cubicBezTo>
                    <a:pt x="198" y="508"/>
                    <a:pt x="196" y="508"/>
                    <a:pt x="196" y="508"/>
                  </a:cubicBezTo>
                  <a:cubicBezTo>
                    <a:pt x="195" y="508"/>
                    <a:pt x="194" y="508"/>
                    <a:pt x="193" y="508"/>
                  </a:cubicBezTo>
                  <a:cubicBezTo>
                    <a:pt x="188" y="507"/>
                    <a:pt x="197" y="507"/>
                    <a:pt x="196" y="506"/>
                  </a:cubicBezTo>
                  <a:cubicBezTo>
                    <a:pt x="193" y="506"/>
                    <a:pt x="191" y="504"/>
                    <a:pt x="188" y="506"/>
                  </a:cubicBezTo>
                  <a:cubicBezTo>
                    <a:pt x="187" y="505"/>
                    <a:pt x="187" y="505"/>
                    <a:pt x="187" y="505"/>
                  </a:cubicBezTo>
                  <a:cubicBezTo>
                    <a:pt x="189" y="505"/>
                    <a:pt x="189" y="504"/>
                    <a:pt x="191" y="504"/>
                  </a:cubicBezTo>
                  <a:cubicBezTo>
                    <a:pt x="191" y="504"/>
                    <a:pt x="191" y="504"/>
                    <a:pt x="191" y="504"/>
                  </a:cubicBezTo>
                  <a:cubicBezTo>
                    <a:pt x="193" y="504"/>
                    <a:pt x="193" y="504"/>
                    <a:pt x="193" y="504"/>
                  </a:cubicBezTo>
                  <a:cubicBezTo>
                    <a:pt x="195" y="504"/>
                    <a:pt x="196" y="503"/>
                    <a:pt x="197" y="503"/>
                  </a:cubicBezTo>
                  <a:cubicBezTo>
                    <a:pt x="196" y="502"/>
                    <a:pt x="195" y="503"/>
                    <a:pt x="194" y="502"/>
                  </a:cubicBezTo>
                  <a:cubicBezTo>
                    <a:pt x="195" y="502"/>
                    <a:pt x="195" y="502"/>
                    <a:pt x="196" y="502"/>
                  </a:cubicBezTo>
                  <a:cubicBezTo>
                    <a:pt x="195" y="502"/>
                    <a:pt x="193" y="503"/>
                    <a:pt x="193" y="502"/>
                  </a:cubicBezTo>
                  <a:cubicBezTo>
                    <a:pt x="193" y="501"/>
                    <a:pt x="195" y="500"/>
                    <a:pt x="195" y="501"/>
                  </a:cubicBezTo>
                  <a:cubicBezTo>
                    <a:pt x="197" y="501"/>
                    <a:pt x="197" y="501"/>
                    <a:pt x="197" y="501"/>
                  </a:cubicBezTo>
                  <a:cubicBezTo>
                    <a:pt x="195" y="501"/>
                    <a:pt x="198" y="501"/>
                    <a:pt x="197" y="500"/>
                  </a:cubicBezTo>
                  <a:cubicBezTo>
                    <a:pt x="196" y="500"/>
                    <a:pt x="194" y="500"/>
                    <a:pt x="193" y="500"/>
                  </a:cubicBezTo>
                  <a:cubicBezTo>
                    <a:pt x="192" y="499"/>
                    <a:pt x="194" y="499"/>
                    <a:pt x="193" y="499"/>
                  </a:cubicBezTo>
                  <a:cubicBezTo>
                    <a:pt x="195" y="500"/>
                    <a:pt x="195" y="500"/>
                    <a:pt x="195" y="500"/>
                  </a:cubicBezTo>
                  <a:cubicBezTo>
                    <a:pt x="194" y="499"/>
                    <a:pt x="198" y="499"/>
                    <a:pt x="197" y="498"/>
                  </a:cubicBezTo>
                  <a:cubicBezTo>
                    <a:pt x="195" y="498"/>
                    <a:pt x="195" y="498"/>
                    <a:pt x="195" y="498"/>
                  </a:cubicBezTo>
                  <a:cubicBezTo>
                    <a:pt x="196" y="498"/>
                    <a:pt x="196" y="498"/>
                    <a:pt x="197" y="498"/>
                  </a:cubicBezTo>
                  <a:cubicBezTo>
                    <a:pt x="196" y="498"/>
                    <a:pt x="196" y="497"/>
                    <a:pt x="196" y="497"/>
                  </a:cubicBezTo>
                  <a:cubicBezTo>
                    <a:pt x="197" y="497"/>
                    <a:pt x="197" y="497"/>
                    <a:pt x="197" y="497"/>
                  </a:cubicBezTo>
                  <a:cubicBezTo>
                    <a:pt x="196" y="497"/>
                    <a:pt x="193" y="496"/>
                    <a:pt x="196" y="496"/>
                  </a:cubicBezTo>
                  <a:cubicBezTo>
                    <a:pt x="193" y="496"/>
                    <a:pt x="196" y="496"/>
                    <a:pt x="194" y="497"/>
                  </a:cubicBezTo>
                  <a:cubicBezTo>
                    <a:pt x="192" y="497"/>
                    <a:pt x="193" y="496"/>
                    <a:pt x="192" y="496"/>
                  </a:cubicBezTo>
                  <a:cubicBezTo>
                    <a:pt x="195" y="496"/>
                    <a:pt x="192" y="495"/>
                    <a:pt x="192" y="495"/>
                  </a:cubicBezTo>
                  <a:cubicBezTo>
                    <a:pt x="193" y="494"/>
                    <a:pt x="194" y="494"/>
                    <a:pt x="194" y="494"/>
                  </a:cubicBezTo>
                  <a:cubicBezTo>
                    <a:pt x="193" y="494"/>
                    <a:pt x="193" y="494"/>
                    <a:pt x="193" y="494"/>
                  </a:cubicBezTo>
                  <a:cubicBezTo>
                    <a:pt x="196" y="493"/>
                    <a:pt x="192" y="493"/>
                    <a:pt x="193" y="492"/>
                  </a:cubicBezTo>
                  <a:cubicBezTo>
                    <a:pt x="194" y="492"/>
                    <a:pt x="195" y="492"/>
                    <a:pt x="196" y="492"/>
                  </a:cubicBezTo>
                  <a:cubicBezTo>
                    <a:pt x="193" y="493"/>
                    <a:pt x="193" y="491"/>
                    <a:pt x="191" y="491"/>
                  </a:cubicBezTo>
                  <a:cubicBezTo>
                    <a:pt x="192" y="490"/>
                    <a:pt x="194" y="492"/>
                    <a:pt x="196" y="491"/>
                  </a:cubicBezTo>
                  <a:cubicBezTo>
                    <a:pt x="194" y="491"/>
                    <a:pt x="197" y="490"/>
                    <a:pt x="195" y="490"/>
                  </a:cubicBezTo>
                  <a:cubicBezTo>
                    <a:pt x="194" y="491"/>
                    <a:pt x="193" y="490"/>
                    <a:pt x="192" y="490"/>
                  </a:cubicBezTo>
                  <a:cubicBezTo>
                    <a:pt x="192" y="489"/>
                    <a:pt x="193" y="490"/>
                    <a:pt x="194" y="489"/>
                  </a:cubicBezTo>
                  <a:cubicBezTo>
                    <a:pt x="193" y="489"/>
                    <a:pt x="191" y="488"/>
                    <a:pt x="191" y="489"/>
                  </a:cubicBezTo>
                  <a:cubicBezTo>
                    <a:pt x="191" y="488"/>
                    <a:pt x="189" y="488"/>
                    <a:pt x="190" y="487"/>
                  </a:cubicBezTo>
                  <a:cubicBezTo>
                    <a:pt x="192" y="487"/>
                    <a:pt x="191" y="488"/>
                    <a:pt x="192" y="488"/>
                  </a:cubicBezTo>
                  <a:cubicBezTo>
                    <a:pt x="192" y="487"/>
                    <a:pt x="188" y="488"/>
                    <a:pt x="187" y="487"/>
                  </a:cubicBezTo>
                  <a:cubicBezTo>
                    <a:pt x="187" y="487"/>
                    <a:pt x="184" y="487"/>
                    <a:pt x="183" y="486"/>
                  </a:cubicBezTo>
                  <a:cubicBezTo>
                    <a:pt x="183" y="485"/>
                    <a:pt x="184" y="487"/>
                    <a:pt x="186" y="486"/>
                  </a:cubicBezTo>
                  <a:cubicBezTo>
                    <a:pt x="185" y="486"/>
                    <a:pt x="185" y="486"/>
                    <a:pt x="185" y="486"/>
                  </a:cubicBezTo>
                  <a:cubicBezTo>
                    <a:pt x="188" y="485"/>
                    <a:pt x="190" y="487"/>
                    <a:pt x="193" y="486"/>
                  </a:cubicBezTo>
                  <a:cubicBezTo>
                    <a:pt x="192" y="486"/>
                    <a:pt x="192" y="486"/>
                    <a:pt x="192" y="486"/>
                  </a:cubicBezTo>
                  <a:cubicBezTo>
                    <a:pt x="195" y="486"/>
                    <a:pt x="195" y="486"/>
                    <a:pt x="195" y="486"/>
                  </a:cubicBezTo>
                  <a:cubicBezTo>
                    <a:pt x="193" y="486"/>
                    <a:pt x="194" y="485"/>
                    <a:pt x="194" y="484"/>
                  </a:cubicBezTo>
                  <a:cubicBezTo>
                    <a:pt x="192" y="484"/>
                    <a:pt x="194" y="485"/>
                    <a:pt x="193" y="485"/>
                  </a:cubicBezTo>
                  <a:cubicBezTo>
                    <a:pt x="192" y="484"/>
                    <a:pt x="190" y="484"/>
                    <a:pt x="191" y="483"/>
                  </a:cubicBezTo>
                  <a:cubicBezTo>
                    <a:pt x="192" y="484"/>
                    <a:pt x="193" y="483"/>
                    <a:pt x="194" y="483"/>
                  </a:cubicBezTo>
                  <a:cubicBezTo>
                    <a:pt x="195" y="483"/>
                    <a:pt x="192" y="483"/>
                    <a:pt x="193" y="482"/>
                  </a:cubicBezTo>
                  <a:cubicBezTo>
                    <a:pt x="194" y="483"/>
                    <a:pt x="194" y="483"/>
                    <a:pt x="194" y="483"/>
                  </a:cubicBezTo>
                  <a:cubicBezTo>
                    <a:pt x="194" y="480"/>
                    <a:pt x="194" y="478"/>
                    <a:pt x="190" y="476"/>
                  </a:cubicBezTo>
                  <a:cubicBezTo>
                    <a:pt x="191" y="475"/>
                    <a:pt x="191" y="475"/>
                    <a:pt x="193" y="474"/>
                  </a:cubicBezTo>
                  <a:cubicBezTo>
                    <a:pt x="192" y="474"/>
                    <a:pt x="191" y="474"/>
                    <a:pt x="191" y="473"/>
                  </a:cubicBezTo>
                  <a:cubicBezTo>
                    <a:pt x="193" y="473"/>
                    <a:pt x="193" y="473"/>
                    <a:pt x="193" y="473"/>
                  </a:cubicBezTo>
                  <a:cubicBezTo>
                    <a:pt x="194" y="472"/>
                    <a:pt x="192" y="472"/>
                    <a:pt x="191" y="471"/>
                  </a:cubicBezTo>
                  <a:cubicBezTo>
                    <a:pt x="193" y="471"/>
                    <a:pt x="193" y="471"/>
                    <a:pt x="193" y="471"/>
                  </a:cubicBezTo>
                  <a:cubicBezTo>
                    <a:pt x="194" y="471"/>
                    <a:pt x="192" y="470"/>
                    <a:pt x="191" y="470"/>
                  </a:cubicBezTo>
                  <a:cubicBezTo>
                    <a:pt x="193" y="470"/>
                    <a:pt x="193" y="470"/>
                    <a:pt x="193" y="470"/>
                  </a:cubicBezTo>
                  <a:cubicBezTo>
                    <a:pt x="191" y="470"/>
                    <a:pt x="191" y="470"/>
                    <a:pt x="191" y="470"/>
                  </a:cubicBezTo>
                  <a:cubicBezTo>
                    <a:pt x="191" y="469"/>
                    <a:pt x="191" y="468"/>
                    <a:pt x="193" y="469"/>
                  </a:cubicBezTo>
                  <a:cubicBezTo>
                    <a:pt x="193" y="469"/>
                    <a:pt x="192" y="468"/>
                    <a:pt x="192" y="468"/>
                  </a:cubicBezTo>
                  <a:cubicBezTo>
                    <a:pt x="193" y="468"/>
                    <a:pt x="193" y="467"/>
                    <a:pt x="193" y="466"/>
                  </a:cubicBezTo>
                  <a:cubicBezTo>
                    <a:pt x="192" y="466"/>
                    <a:pt x="191" y="466"/>
                    <a:pt x="190" y="466"/>
                  </a:cubicBezTo>
                  <a:cubicBezTo>
                    <a:pt x="188" y="465"/>
                    <a:pt x="190" y="466"/>
                    <a:pt x="189" y="465"/>
                  </a:cubicBezTo>
                  <a:cubicBezTo>
                    <a:pt x="190" y="465"/>
                    <a:pt x="191" y="465"/>
                    <a:pt x="192" y="465"/>
                  </a:cubicBezTo>
                  <a:cubicBezTo>
                    <a:pt x="195" y="465"/>
                    <a:pt x="192" y="462"/>
                    <a:pt x="193" y="461"/>
                  </a:cubicBezTo>
                  <a:cubicBezTo>
                    <a:pt x="192" y="460"/>
                    <a:pt x="192" y="460"/>
                    <a:pt x="192" y="460"/>
                  </a:cubicBezTo>
                  <a:cubicBezTo>
                    <a:pt x="195" y="460"/>
                    <a:pt x="193" y="459"/>
                    <a:pt x="194" y="458"/>
                  </a:cubicBezTo>
                  <a:cubicBezTo>
                    <a:pt x="193" y="458"/>
                    <a:pt x="191" y="457"/>
                    <a:pt x="191" y="456"/>
                  </a:cubicBezTo>
                  <a:cubicBezTo>
                    <a:pt x="189" y="455"/>
                    <a:pt x="193" y="457"/>
                    <a:pt x="195" y="457"/>
                  </a:cubicBezTo>
                  <a:cubicBezTo>
                    <a:pt x="194" y="456"/>
                    <a:pt x="194" y="456"/>
                    <a:pt x="194" y="456"/>
                  </a:cubicBezTo>
                  <a:cubicBezTo>
                    <a:pt x="194" y="456"/>
                    <a:pt x="194" y="456"/>
                    <a:pt x="194" y="456"/>
                  </a:cubicBezTo>
                  <a:cubicBezTo>
                    <a:pt x="194" y="455"/>
                    <a:pt x="193" y="454"/>
                    <a:pt x="194" y="454"/>
                  </a:cubicBezTo>
                  <a:cubicBezTo>
                    <a:pt x="194" y="454"/>
                    <a:pt x="194" y="454"/>
                    <a:pt x="194" y="454"/>
                  </a:cubicBezTo>
                  <a:cubicBezTo>
                    <a:pt x="195" y="454"/>
                    <a:pt x="196" y="455"/>
                    <a:pt x="196" y="454"/>
                  </a:cubicBezTo>
                  <a:cubicBezTo>
                    <a:pt x="194" y="453"/>
                    <a:pt x="196" y="453"/>
                    <a:pt x="194" y="452"/>
                  </a:cubicBezTo>
                  <a:cubicBezTo>
                    <a:pt x="195" y="452"/>
                    <a:pt x="195" y="452"/>
                    <a:pt x="195" y="452"/>
                  </a:cubicBezTo>
                  <a:cubicBezTo>
                    <a:pt x="194" y="451"/>
                    <a:pt x="194" y="451"/>
                    <a:pt x="194" y="451"/>
                  </a:cubicBezTo>
                  <a:cubicBezTo>
                    <a:pt x="195" y="451"/>
                    <a:pt x="195" y="451"/>
                    <a:pt x="195" y="451"/>
                  </a:cubicBezTo>
                  <a:cubicBezTo>
                    <a:pt x="196" y="453"/>
                    <a:pt x="196" y="453"/>
                    <a:pt x="196" y="453"/>
                  </a:cubicBezTo>
                  <a:cubicBezTo>
                    <a:pt x="197" y="452"/>
                    <a:pt x="195" y="452"/>
                    <a:pt x="194" y="451"/>
                  </a:cubicBezTo>
                  <a:cubicBezTo>
                    <a:pt x="193" y="450"/>
                    <a:pt x="195" y="450"/>
                    <a:pt x="195" y="451"/>
                  </a:cubicBezTo>
                  <a:cubicBezTo>
                    <a:pt x="196" y="451"/>
                    <a:pt x="195" y="451"/>
                    <a:pt x="195" y="451"/>
                  </a:cubicBezTo>
                  <a:cubicBezTo>
                    <a:pt x="196" y="452"/>
                    <a:pt x="196" y="451"/>
                    <a:pt x="196" y="452"/>
                  </a:cubicBezTo>
                  <a:cubicBezTo>
                    <a:pt x="196" y="451"/>
                    <a:pt x="195" y="450"/>
                    <a:pt x="195" y="450"/>
                  </a:cubicBezTo>
                  <a:cubicBezTo>
                    <a:pt x="195" y="451"/>
                    <a:pt x="196" y="450"/>
                    <a:pt x="197" y="451"/>
                  </a:cubicBezTo>
                  <a:cubicBezTo>
                    <a:pt x="196" y="450"/>
                    <a:pt x="197" y="450"/>
                    <a:pt x="196" y="450"/>
                  </a:cubicBezTo>
                  <a:cubicBezTo>
                    <a:pt x="196" y="450"/>
                    <a:pt x="195" y="449"/>
                    <a:pt x="194" y="449"/>
                  </a:cubicBezTo>
                  <a:cubicBezTo>
                    <a:pt x="194" y="448"/>
                    <a:pt x="194" y="448"/>
                    <a:pt x="195" y="448"/>
                  </a:cubicBezTo>
                  <a:cubicBezTo>
                    <a:pt x="195" y="449"/>
                    <a:pt x="195" y="449"/>
                    <a:pt x="195" y="449"/>
                  </a:cubicBezTo>
                  <a:cubicBezTo>
                    <a:pt x="195" y="448"/>
                    <a:pt x="196" y="448"/>
                    <a:pt x="194" y="447"/>
                  </a:cubicBezTo>
                  <a:cubicBezTo>
                    <a:pt x="196" y="449"/>
                    <a:pt x="196" y="449"/>
                    <a:pt x="196" y="449"/>
                  </a:cubicBezTo>
                  <a:cubicBezTo>
                    <a:pt x="196" y="448"/>
                    <a:pt x="196" y="448"/>
                    <a:pt x="196" y="447"/>
                  </a:cubicBezTo>
                  <a:cubicBezTo>
                    <a:pt x="197" y="448"/>
                    <a:pt x="198" y="450"/>
                    <a:pt x="199" y="450"/>
                  </a:cubicBezTo>
                  <a:cubicBezTo>
                    <a:pt x="198" y="448"/>
                    <a:pt x="198" y="448"/>
                    <a:pt x="198" y="448"/>
                  </a:cubicBezTo>
                  <a:cubicBezTo>
                    <a:pt x="199" y="448"/>
                    <a:pt x="199" y="448"/>
                    <a:pt x="199" y="449"/>
                  </a:cubicBezTo>
                  <a:cubicBezTo>
                    <a:pt x="200" y="449"/>
                    <a:pt x="198" y="444"/>
                    <a:pt x="199" y="445"/>
                  </a:cubicBezTo>
                  <a:cubicBezTo>
                    <a:pt x="200" y="447"/>
                    <a:pt x="200" y="447"/>
                    <a:pt x="201" y="447"/>
                  </a:cubicBezTo>
                  <a:cubicBezTo>
                    <a:pt x="200" y="446"/>
                    <a:pt x="200" y="446"/>
                    <a:pt x="200" y="446"/>
                  </a:cubicBezTo>
                  <a:cubicBezTo>
                    <a:pt x="200" y="446"/>
                    <a:pt x="201" y="448"/>
                    <a:pt x="200" y="447"/>
                  </a:cubicBezTo>
                  <a:cubicBezTo>
                    <a:pt x="199" y="446"/>
                    <a:pt x="200" y="446"/>
                    <a:pt x="200" y="445"/>
                  </a:cubicBezTo>
                  <a:cubicBezTo>
                    <a:pt x="200" y="446"/>
                    <a:pt x="201" y="447"/>
                    <a:pt x="202" y="447"/>
                  </a:cubicBezTo>
                  <a:cubicBezTo>
                    <a:pt x="202" y="447"/>
                    <a:pt x="202" y="447"/>
                    <a:pt x="202" y="447"/>
                  </a:cubicBezTo>
                  <a:cubicBezTo>
                    <a:pt x="205" y="449"/>
                    <a:pt x="200" y="450"/>
                    <a:pt x="204" y="454"/>
                  </a:cubicBezTo>
                  <a:cubicBezTo>
                    <a:pt x="205" y="456"/>
                    <a:pt x="206" y="463"/>
                    <a:pt x="206" y="463"/>
                  </a:cubicBezTo>
                  <a:cubicBezTo>
                    <a:pt x="214" y="451"/>
                    <a:pt x="212" y="449"/>
                    <a:pt x="214" y="446"/>
                  </a:cubicBezTo>
                  <a:cubicBezTo>
                    <a:pt x="214" y="447"/>
                    <a:pt x="214" y="447"/>
                    <a:pt x="214" y="447"/>
                  </a:cubicBezTo>
                  <a:cubicBezTo>
                    <a:pt x="214" y="446"/>
                    <a:pt x="214" y="446"/>
                    <a:pt x="214" y="446"/>
                  </a:cubicBezTo>
                  <a:cubicBezTo>
                    <a:pt x="214" y="446"/>
                    <a:pt x="215" y="446"/>
                    <a:pt x="215" y="446"/>
                  </a:cubicBezTo>
                  <a:cubicBezTo>
                    <a:pt x="215" y="446"/>
                    <a:pt x="215" y="447"/>
                    <a:pt x="216" y="445"/>
                  </a:cubicBezTo>
                  <a:cubicBezTo>
                    <a:pt x="216" y="445"/>
                    <a:pt x="216" y="445"/>
                    <a:pt x="216" y="445"/>
                  </a:cubicBezTo>
                  <a:cubicBezTo>
                    <a:pt x="216" y="445"/>
                    <a:pt x="217" y="443"/>
                    <a:pt x="217" y="443"/>
                  </a:cubicBezTo>
                  <a:cubicBezTo>
                    <a:pt x="216" y="445"/>
                    <a:pt x="216" y="445"/>
                    <a:pt x="216" y="445"/>
                  </a:cubicBezTo>
                  <a:cubicBezTo>
                    <a:pt x="216" y="447"/>
                    <a:pt x="217" y="446"/>
                    <a:pt x="217" y="447"/>
                  </a:cubicBezTo>
                  <a:cubicBezTo>
                    <a:pt x="217" y="445"/>
                    <a:pt x="217" y="447"/>
                    <a:pt x="218" y="445"/>
                  </a:cubicBezTo>
                  <a:cubicBezTo>
                    <a:pt x="218" y="445"/>
                    <a:pt x="218" y="445"/>
                    <a:pt x="218" y="445"/>
                  </a:cubicBezTo>
                  <a:cubicBezTo>
                    <a:pt x="219" y="445"/>
                    <a:pt x="219" y="444"/>
                    <a:pt x="220" y="444"/>
                  </a:cubicBezTo>
                  <a:cubicBezTo>
                    <a:pt x="220" y="444"/>
                    <a:pt x="219" y="446"/>
                    <a:pt x="219" y="446"/>
                  </a:cubicBezTo>
                  <a:cubicBezTo>
                    <a:pt x="219" y="447"/>
                    <a:pt x="219" y="447"/>
                    <a:pt x="220" y="447"/>
                  </a:cubicBezTo>
                  <a:cubicBezTo>
                    <a:pt x="220" y="447"/>
                    <a:pt x="220" y="446"/>
                    <a:pt x="220" y="446"/>
                  </a:cubicBezTo>
                  <a:cubicBezTo>
                    <a:pt x="220" y="446"/>
                    <a:pt x="220" y="446"/>
                    <a:pt x="220" y="447"/>
                  </a:cubicBezTo>
                  <a:cubicBezTo>
                    <a:pt x="220" y="446"/>
                    <a:pt x="220" y="446"/>
                    <a:pt x="220" y="446"/>
                  </a:cubicBezTo>
                  <a:cubicBezTo>
                    <a:pt x="220" y="446"/>
                    <a:pt x="220" y="446"/>
                    <a:pt x="220" y="447"/>
                  </a:cubicBezTo>
                  <a:cubicBezTo>
                    <a:pt x="220" y="447"/>
                    <a:pt x="220" y="447"/>
                    <a:pt x="220" y="447"/>
                  </a:cubicBezTo>
                  <a:cubicBezTo>
                    <a:pt x="220" y="447"/>
                    <a:pt x="220" y="447"/>
                    <a:pt x="220" y="447"/>
                  </a:cubicBezTo>
                  <a:cubicBezTo>
                    <a:pt x="220" y="447"/>
                    <a:pt x="220" y="447"/>
                    <a:pt x="220" y="447"/>
                  </a:cubicBezTo>
                  <a:cubicBezTo>
                    <a:pt x="220" y="447"/>
                    <a:pt x="220" y="447"/>
                    <a:pt x="220" y="448"/>
                  </a:cubicBezTo>
                  <a:cubicBezTo>
                    <a:pt x="220" y="449"/>
                    <a:pt x="220" y="449"/>
                    <a:pt x="220" y="449"/>
                  </a:cubicBezTo>
                  <a:cubicBezTo>
                    <a:pt x="220" y="449"/>
                    <a:pt x="221" y="448"/>
                    <a:pt x="221" y="447"/>
                  </a:cubicBezTo>
                  <a:cubicBezTo>
                    <a:pt x="222" y="449"/>
                    <a:pt x="224" y="448"/>
                    <a:pt x="225" y="448"/>
                  </a:cubicBezTo>
                  <a:cubicBezTo>
                    <a:pt x="225" y="448"/>
                    <a:pt x="224" y="449"/>
                    <a:pt x="225" y="449"/>
                  </a:cubicBezTo>
                  <a:cubicBezTo>
                    <a:pt x="225" y="449"/>
                    <a:pt x="226" y="448"/>
                    <a:pt x="226" y="449"/>
                  </a:cubicBezTo>
                  <a:cubicBezTo>
                    <a:pt x="226" y="448"/>
                    <a:pt x="225" y="450"/>
                    <a:pt x="225" y="450"/>
                  </a:cubicBezTo>
                  <a:cubicBezTo>
                    <a:pt x="225" y="451"/>
                    <a:pt x="226" y="449"/>
                    <a:pt x="226" y="449"/>
                  </a:cubicBezTo>
                  <a:cubicBezTo>
                    <a:pt x="225" y="452"/>
                    <a:pt x="229" y="450"/>
                    <a:pt x="229" y="452"/>
                  </a:cubicBezTo>
                  <a:cubicBezTo>
                    <a:pt x="229" y="451"/>
                    <a:pt x="228" y="452"/>
                    <a:pt x="227" y="452"/>
                  </a:cubicBezTo>
                  <a:cubicBezTo>
                    <a:pt x="228" y="452"/>
                    <a:pt x="229" y="452"/>
                    <a:pt x="232" y="452"/>
                  </a:cubicBezTo>
                  <a:cubicBezTo>
                    <a:pt x="230" y="453"/>
                    <a:pt x="230" y="453"/>
                    <a:pt x="230" y="453"/>
                  </a:cubicBezTo>
                  <a:cubicBezTo>
                    <a:pt x="230" y="453"/>
                    <a:pt x="231" y="453"/>
                    <a:pt x="232" y="453"/>
                  </a:cubicBezTo>
                  <a:cubicBezTo>
                    <a:pt x="233" y="452"/>
                    <a:pt x="234" y="452"/>
                    <a:pt x="234" y="452"/>
                  </a:cubicBezTo>
                  <a:cubicBezTo>
                    <a:pt x="234" y="452"/>
                    <a:pt x="234" y="452"/>
                    <a:pt x="234" y="452"/>
                  </a:cubicBezTo>
                  <a:cubicBezTo>
                    <a:pt x="235" y="453"/>
                    <a:pt x="235" y="452"/>
                    <a:pt x="236" y="453"/>
                  </a:cubicBezTo>
                  <a:cubicBezTo>
                    <a:pt x="235" y="454"/>
                    <a:pt x="235" y="453"/>
                    <a:pt x="234" y="454"/>
                  </a:cubicBezTo>
                  <a:cubicBezTo>
                    <a:pt x="232" y="455"/>
                    <a:pt x="233" y="456"/>
                    <a:pt x="233" y="456"/>
                  </a:cubicBezTo>
                  <a:cubicBezTo>
                    <a:pt x="235" y="456"/>
                    <a:pt x="235" y="456"/>
                    <a:pt x="235" y="456"/>
                  </a:cubicBezTo>
                  <a:cubicBezTo>
                    <a:pt x="236" y="456"/>
                    <a:pt x="234" y="457"/>
                    <a:pt x="234" y="457"/>
                  </a:cubicBezTo>
                  <a:cubicBezTo>
                    <a:pt x="239" y="456"/>
                    <a:pt x="239" y="456"/>
                    <a:pt x="239" y="456"/>
                  </a:cubicBezTo>
                  <a:cubicBezTo>
                    <a:pt x="238" y="456"/>
                    <a:pt x="237" y="458"/>
                    <a:pt x="236" y="457"/>
                  </a:cubicBezTo>
                  <a:cubicBezTo>
                    <a:pt x="237" y="458"/>
                    <a:pt x="240" y="458"/>
                    <a:pt x="241" y="458"/>
                  </a:cubicBezTo>
                  <a:cubicBezTo>
                    <a:pt x="241" y="459"/>
                    <a:pt x="243" y="459"/>
                    <a:pt x="243" y="460"/>
                  </a:cubicBezTo>
                  <a:cubicBezTo>
                    <a:pt x="242" y="460"/>
                    <a:pt x="243" y="459"/>
                    <a:pt x="242" y="460"/>
                  </a:cubicBezTo>
                  <a:cubicBezTo>
                    <a:pt x="240" y="461"/>
                    <a:pt x="240" y="461"/>
                    <a:pt x="240" y="461"/>
                  </a:cubicBezTo>
                  <a:cubicBezTo>
                    <a:pt x="240" y="460"/>
                    <a:pt x="238" y="461"/>
                    <a:pt x="237" y="461"/>
                  </a:cubicBezTo>
                  <a:cubicBezTo>
                    <a:pt x="238" y="462"/>
                    <a:pt x="238" y="463"/>
                    <a:pt x="237" y="464"/>
                  </a:cubicBezTo>
                  <a:cubicBezTo>
                    <a:pt x="240" y="463"/>
                    <a:pt x="239" y="465"/>
                    <a:pt x="242" y="465"/>
                  </a:cubicBezTo>
                  <a:cubicBezTo>
                    <a:pt x="242" y="466"/>
                    <a:pt x="240" y="466"/>
                    <a:pt x="239" y="466"/>
                  </a:cubicBezTo>
                  <a:cubicBezTo>
                    <a:pt x="240" y="467"/>
                    <a:pt x="240" y="468"/>
                    <a:pt x="240" y="469"/>
                  </a:cubicBezTo>
                  <a:cubicBezTo>
                    <a:pt x="240" y="469"/>
                    <a:pt x="240" y="469"/>
                    <a:pt x="240" y="469"/>
                  </a:cubicBezTo>
                  <a:cubicBezTo>
                    <a:pt x="240" y="470"/>
                    <a:pt x="240" y="472"/>
                    <a:pt x="242" y="472"/>
                  </a:cubicBezTo>
                  <a:cubicBezTo>
                    <a:pt x="241" y="472"/>
                    <a:pt x="241" y="472"/>
                    <a:pt x="241" y="472"/>
                  </a:cubicBezTo>
                  <a:cubicBezTo>
                    <a:pt x="240" y="473"/>
                    <a:pt x="244" y="472"/>
                    <a:pt x="243" y="474"/>
                  </a:cubicBezTo>
                  <a:cubicBezTo>
                    <a:pt x="242" y="473"/>
                    <a:pt x="242" y="473"/>
                    <a:pt x="242" y="473"/>
                  </a:cubicBezTo>
                  <a:cubicBezTo>
                    <a:pt x="243" y="474"/>
                    <a:pt x="241" y="475"/>
                    <a:pt x="243" y="476"/>
                  </a:cubicBezTo>
                  <a:cubicBezTo>
                    <a:pt x="242" y="476"/>
                    <a:pt x="242" y="476"/>
                    <a:pt x="241" y="475"/>
                  </a:cubicBezTo>
                  <a:cubicBezTo>
                    <a:pt x="242" y="476"/>
                    <a:pt x="242" y="477"/>
                    <a:pt x="243" y="478"/>
                  </a:cubicBezTo>
                  <a:cubicBezTo>
                    <a:pt x="241" y="478"/>
                    <a:pt x="241" y="478"/>
                    <a:pt x="241" y="478"/>
                  </a:cubicBezTo>
                  <a:cubicBezTo>
                    <a:pt x="240" y="478"/>
                    <a:pt x="244" y="478"/>
                    <a:pt x="243" y="479"/>
                  </a:cubicBezTo>
                  <a:cubicBezTo>
                    <a:pt x="243" y="479"/>
                    <a:pt x="242" y="480"/>
                    <a:pt x="242" y="480"/>
                  </a:cubicBezTo>
                  <a:cubicBezTo>
                    <a:pt x="243" y="480"/>
                    <a:pt x="243" y="481"/>
                    <a:pt x="243" y="481"/>
                  </a:cubicBezTo>
                  <a:cubicBezTo>
                    <a:pt x="241" y="482"/>
                    <a:pt x="241" y="482"/>
                    <a:pt x="241" y="482"/>
                  </a:cubicBezTo>
                  <a:cubicBezTo>
                    <a:pt x="241" y="486"/>
                    <a:pt x="241" y="490"/>
                    <a:pt x="243" y="494"/>
                  </a:cubicBezTo>
                  <a:cubicBezTo>
                    <a:pt x="240" y="494"/>
                    <a:pt x="241" y="493"/>
                    <a:pt x="240" y="493"/>
                  </a:cubicBezTo>
                  <a:cubicBezTo>
                    <a:pt x="242" y="493"/>
                    <a:pt x="240" y="494"/>
                    <a:pt x="241" y="495"/>
                  </a:cubicBezTo>
                  <a:cubicBezTo>
                    <a:pt x="241" y="495"/>
                    <a:pt x="241" y="495"/>
                    <a:pt x="241" y="495"/>
                  </a:cubicBezTo>
                  <a:cubicBezTo>
                    <a:pt x="241" y="496"/>
                    <a:pt x="240" y="496"/>
                    <a:pt x="240" y="497"/>
                  </a:cubicBezTo>
                  <a:cubicBezTo>
                    <a:pt x="241" y="497"/>
                    <a:pt x="241" y="497"/>
                    <a:pt x="241" y="497"/>
                  </a:cubicBezTo>
                  <a:cubicBezTo>
                    <a:pt x="242" y="497"/>
                    <a:pt x="238" y="498"/>
                    <a:pt x="241" y="498"/>
                  </a:cubicBezTo>
                  <a:cubicBezTo>
                    <a:pt x="239" y="499"/>
                    <a:pt x="239" y="499"/>
                    <a:pt x="239" y="499"/>
                  </a:cubicBezTo>
                  <a:cubicBezTo>
                    <a:pt x="242" y="499"/>
                    <a:pt x="238" y="499"/>
                    <a:pt x="240" y="500"/>
                  </a:cubicBezTo>
                  <a:cubicBezTo>
                    <a:pt x="240" y="500"/>
                    <a:pt x="240" y="500"/>
                    <a:pt x="240" y="500"/>
                  </a:cubicBezTo>
                  <a:cubicBezTo>
                    <a:pt x="239" y="501"/>
                    <a:pt x="243" y="502"/>
                    <a:pt x="241" y="502"/>
                  </a:cubicBezTo>
                  <a:cubicBezTo>
                    <a:pt x="241" y="503"/>
                    <a:pt x="242" y="504"/>
                    <a:pt x="244" y="504"/>
                  </a:cubicBezTo>
                  <a:cubicBezTo>
                    <a:pt x="241" y="504"/>
                    <a:pt x="241" y="504"/>
                    <a:pt x="241" y="504"/>
                  </a:cubicBezTo>
                  <a:cubicBezTo>
                    <a:pt x="242" y="507"/>
                    <a:pt x="241" y="511"/>
                    <a:pt x="244" y="513"/>
                  </a:cubicBezTo>
                  <a:cubicBezTo>
                    <a:pt x="243" y="513"/>
                    <a:pt x="243" y="513"/>
                    <a:pt x="243" y="513"/>
                  </a:cubicBezTo>
                  <a:cubicBezTo>
                    <a:pt x="245" y="515"/>
                    <a:pt x="241" y="517"/>
                    <a:pt x="245" y="518"/>
                  </a:cubicBezTo>
                  <a:cubicBezTo>
                    <a:pt x="247" y="518"/>
                    <a:pt x="247" y="518"/>
                    <a:pt x="247" y="518"/>
                  </a:cubicBezTo>
                  <a:cubicBezTo>
                    <a:pt x="244" y="519"/>
                    <a:pt x="244" y="519"/>
                    <a:pt x="244" y="519"/>
                  </a:cubicBezTo>
                  <a:cubicBezTo>
                    <a:pt x="246" y="519"/>
                    <a:pt x="245" y="520"/>
                    <a:pt x="247" y="521"/>
                  </a:cubicBezTo>
                  <a:cubicBezTo>
                    <a:pt x="245" y="521"/>
                    <a:pt x="245" y="521"/>
                    <a:pt x="245" y="521"/>
                  </a:cubicBezTo>
                  <a:cubicBezTo>
                    <a:pt x="245" y="521"/>
                    <a:pt x="247" y="522"/>
                    <a:pt x="247" y="523"/>
                  </a:cubicBezTo>
                  <a:cubicBezTo>
                    <a:pt x="246" y="523"/>
                    <a:pt x="246" y="523"/>
                    <a:pt x="246" y="523"/>
                  </a:cubicBezTo>
                  <a:cubicBezTo>
                    <a:pt x="243" y="527"/>
                    <a:pt x="241" y="532"/>
                    <a:pt x="246" y="534"/>
                  </a:cubicBezTo>
                  <a:cubicBezTo>
                    <a:pt x="247" y="535"/>
                    <a:pt x="243" y="535"/>
                    <a:pt x="244" y="536"/>
                  </a:cubicBezTo>
                  <a:cubicBezTo>
                    <a:pt x="247" y="538"/>
                    <a:pt x="245" y="541"/>
                    <a:pt x="247" y="543"/>
                  </a:cubicBezTo>
                  <a:cubicBezTo>
                    <a:pt x="246" y="546"/>
                    <a:pt x="244" y="545"/>
                    <a:pt x="243" y="548"/>
                  </a:cubicBezTo>
                  <a:cubicBezTo>
                    <a:pt x="243" y="547"/>
                    <a:pt x="243" y="547"/>
                    <a:pt x="243" y="547"/>
                  </a:cubicBezTo>
                  <a:cubicBezTo>
                    <a:pt x="242" y="549"/>
                    <a:pt x="241" y="547"/>
                    <a:pt x="240" y="546"/>
                  </a:cubicBezTo>
                  <a:cubicBezTo>
                    <a:pt x="240" y="547"/>
                    <a:pt x="239" y="547"/>
                    <a:pt x="240" y="549"/>
                  </a:cubicBezTo>
                  <a:cubicBezTo>
                    <a:pt x="239" y="550"/>
                    <a:pt x="238" y="546"/>
                    <a:pt x="238" y="547"/>
                  </a:cubicBezTo>
                  <a:cubicBezTo>
                    <a:pt x="238" y="546"/>
                    <a:pt x="238" y="548"/>
                    <a:pt x="238" y="548"/>
                  </a:cubicBezTo>
                  <a:cubicBezTo>
                    <a:pt x="236" y="550"/>
                    <a:pt x="238" y="546"/>
                    <a:pt x="235" y="545"/>
                  </a:cubicBezTo>
                  <a:cubicBezTo>
                    <a:pt x="232" y="546"/>
                    <a:pt x="228" y="548"/>
                    <a:pt x="225" y="547"/>
                  </a:cubicBezTo>
                  <a:cubicBezTo>
                    <a:pt x="225" y="547"/>
                    <a:pt x="225" y="549"/>
                    <a:pt x="225" y="549"/>
                  </a:cubicBezTo>
                  <a:cubicBezTo>
                    <a:pt x="224" y="546"/>
                    <a:pt x="224" y="550"/>
                    <a:pt x="223" y="549"/>
                  </a:cubicBezTo>
                  <a:cubicBezTo>
                    <a:pt x="223" y="548"/>
                    <a:pt x="223" y="548"/>
                    <a:pt x="223" y="547"/>
                  </a:cubicBezTo>
                  <a:cubicBezTo>
                    <a:pt x="222" y="546"/>
                    <a:pt x="220" y="548"/>
                    <a:pt x="219" y="547"/>
                  </a:cubicBezTo>
                  <a:cubicBezTo>
                    <a:pt x="218" y="549"/>
                    <a:pt x="216" y="546"/>
                    <a:pt x="215" y="548"/>
                  </a:cubicBezTo>
                  <a:cubicBezTo>
                    <a:pt x="215" y="546"/>
                    <a:pt x="214" y="547"/>
                    <a:pt x="214" y="546"/>
                  </a:cubicBezTo>
                  <a:cubicBezTo>
                    <a:pt x="213" y="550"/>
                    <a:pt x="211" y="545"/>
                    <a:pt x="210" y="547"/>
                  </a:cubicBezTo>
                  <a:cubicBezTo>
                    <a:pt x="210" y="547"/>
                    <a:pt x="210" y="547"/>
                    <a:pt x="210" y="547"/>
                  </a:cubicBezTo>
                  <a:cubicBezTo>
                    <a:pt x="206" y="547"/>
                    <a:pt x="202" y="547"/>
                    <a:pt x="198" y="549"/>
                  </a:cubicBezTo>
                  <a:cubicBezTo>
                    <a:pt x="195" y="549"/>
                    <a:pt x="193" y="546"/>
                    <a:pt x="190" y="547"/>
                  </a:cubicBezTo>
                  <a:cubicBezTo>
                    <a:pt x="190" y="548"/>
                    <a:pt x="190" y="549"/>
                    <a:pt x="190" y="549"/>
                  </a:cubicBezTo>
                  <a:cubicBezTo>
                    <a:pt x="189" y="549"/>
                    <a:pt x="190" y="548"/>
                    <a:pt x="190" y="547"/>
                  </a:cubicBezTo>
                  <a:cubicBezTo>
                    <a:pt x="188" y="549"/>
                    <a:pt x="187" y="547"/>
                    <a:pt x="185" y="547"/>
                  </a:cubicBezTo>
                  <a:cubicBezTo>
                    <a:pt x="185" y="548"/>
                    <a:pt x="184" y="548"/>
                    <a:pt x="185" y="549"/>
                  </a:cubicBezTo>
                  <a:cubicBezTo>
                    <a:pt x="183" y="546"/>
                    <a:pt x="181" y="550"/>
                    <a:pt x="179" y="548"/>
                  </a:cubicBezTo>
                  <a:cubicBezTo>
                    <a:pt x="179" y="552"/>
                    <a:pt x="178" y="550"/>
                    <a:pt x="177" y="551"/>
                  </a:cubicBezTo>
                  <a:cubicBezTo>
                    <a:pt x="177" y="551"/>
                    <a:pt x="177" y="550"/>
                    <a:pt x="177" y="549"/>
                  </a:cubicBezTo>
                  <a:cubicBezTo>
                    <a:pt x="175" y="550"/>
                    <a:pt x="175" y="550"/>
                    <a:pt x="173" y="549"/>
                  </a:cubicBezTo>
                  <a:cubicBezTo>
                    <a:pt x="172" y="549"/>
                    <a:pt x="172" y="551"/>
                    <a:pt x="171" y="551"/>
                  </a:cubicBezTo>
                  <a:cubicBezTo>
                    <a:pt x="171" y="548"/>
                    <a:pt x="170" y="550"/>
                    <a:pt x="169" y="550"/>
                  </a:cubicBezTo>
                  <a:cubicBezTo>
                    <a:pt x="169" y="552"/>
                    <a:pt x="168" y="553"/>
                    <a:pt x="167" y="552"/>
                  </a:cubicBezTo>
                  <a:cubicBezTo>
                    <a:pt x="168" y="549"/>
                    <a:pt x="168" y="549"/>
                    <a:pt x="168" y="549"/>
                  </a:cubicBezTo>
                  <a:cubicBezTo>
                    <a:pt x="165" y="551"/>
                    <a:pt x="162" y="548"/>
                    <a:pt x="159" y="551"/>
                  </a:cubicBezTo>
                  <a:cubicBezTo>
                    <a:pt x="159" y="549"/>
                    <a:pt x="159" y="549"/>
                    <a:pt x="159" y="549"/>
                  </a:cubicBezTo>
                  <a:cubicBezTo>
                    <a:pt x="156" y="550"/>
                    <a:pt x="154" y="548"/>
                    <a:pt x="151" y="549"/>
                  </a:cubicBezTo>
                  <a:cubicBezTo>
                    <a:pt x="150" y="548"/>
                    <a:pt x="150" y="547"/>
                    <a:pt x="149" y="547"/>
                  </a:cubicBezTo>
                  <a:cubicBezTo>
                    <a:pt x="148" y="548"/>
                    <a:pt x="148" y="548"/>
                    <a:pt x="146" y="549"/>
                  </a:cubicBezTo>
                  <a:cubicBezTo>
                    <a:pt x="146" y="549"/>
                    <a:pt x="146" y="548"/>
                    <a:pt x="147" y="547"/>
                  </a:cubicBezTo>
                  <a:cubicBezTo>
                    <a:pt x="146" y="546"/>
                    <a:pt x="147" y="544"/>
                    <a:pt x="145" y="545"/>
                  </a:cubicBezTo>
                  <a:cubicBezTo>
                    <a:pt x="146" y="545"/>
                    <a:pt x="146" y="545"/>
                    <a:pt x="146" y="545"/>
                  </a:cubicBezTo>
                  <a:cubicBezTo>
                    <a:pt x="145" y="545"/>
                    <a:pt x="143" y="545"/>
                    <a:pt x="144" y="544"/>
                  </a:cubicBezTo>
                  <a:cubicBezTo>
                    <a:pt x="143" y="544"/>
                    <a:pt x="142" y="543"/>
                    <a:pt x="140" y="544"/>
                  </a:cubicBezTo>
                  <a:cubicBezTo>
                    <a:pt x="140" y="543"/>
                    <a:pt x="143" y="543"/>
                    <a:pt x="141" y="543"/>
                  </a:cubicBezTo>
                  <a:cubicBezTo>
                    <a:pt x="143" y="543"/>
                    <a:pt x="143" y="543"/>
                    <a:pt x="143" y="543"/>
                  </a:cubicBezTo>
                  <a:cubicBezTo>
                    <a:pt x="143" y="541"/>
                    <a:pt x="142" y="539"/>
                    <a:pt x="142" y="537"/>
                  </a:cubicBezTo>
                  <a:cubicBezTo>
                    <a:pt x="145" y="537"/>
                    <a:pt x="142" y="534"/>
                    <a:pt x="144" y="534"/>
                  </a:cubicBezTo>
                  <a:cubicBezTo>
                    <a:pt x="143" y="533"/>
                    <a:pt x="146" y="532"/>
                    <a:pt x="143" y="530"/>
                  </a:cubicBezTo>
                  <a:cubicBezTo>
                    <a:pt x="144" y="531"/>
                    <a:pt x="144" y="531"/>
                    <a:pt x="144" y="531"/>
                  </a:cubicBezTo>
                  <a:cubicBezTo>
                    <a:pt x="145" y="530"/>
                    <a:pt x="146" y="528"/>
                    <a:pt x="147" y="527"/>
                  </a:cubicBezTo>
                  <a:cubicBezTo>
                    <a:pt x="148" y="527"/>
                    <a:pt x="146" y="526"/>
                    <a:pt x="146" y="525"/>
                  </a:cubicBezTo>
                  <a:cubicBezTo>
                    <a:pt x="147" y="525"/>
                    <a:pt x="147" y="525"/>
                    <a:pt x="147" y="525"/>
                  </a:cubicBezTo>
                  <a:cubicBezTo>
                    <a:pt x="147" y="524"/>
                    <a:pt x="145" y="523"/>
                    <a:pt x="145" y="522"/>
                  </a:cubicBezTo>
                  <a:cubicBezTo>
                    <a:pt x="146" y="522"/>
                    <a:pt x="145" y="521"/>
                    <a:pt x="146" y="521"/>
                  </a:cubicBezTo>
                  <a:cubicBezTo>
                    <a:pt x="146" y="522"/>
                    <a:pt x="147" y="523"/>
                    <a:pt x="149" y="525"/>
                  </a:cubicBezTo>
                  <a:cubicBezTo>
                    <a:pt x="150" y="525"/>
                    <a:pt x="147" y="522"/>
                    <a:pt x="149" y="523"/>
                  </a:cubicBezTo>
                  <a:cubicBezTo>
                    <a:pt x="150" y="522"/>
                    <a:pt x="150" y="521"/>
                    <a:pt x="149" y="520"/>
                  </a:cubicBezTo>
                  <a:cubicBezTo>
                    <a:pt x="149" y="521"/>
                    <a:pt x="150" y="520"/>
                    <a:pt x="150" y="521"/>
                  </a:cubicBezTo>
                  <a:cubicBezTo>
                    <a:pt x="151" y="521"/>
                    <a:pt x="151" y="520"/>
                    <a:pt x="151" y="520"/>
                  </a:cubicBezTo>
                  <a:cubicBezTo>
                    <a:pt x="150" y="520"/>
                    <a:pt x="150" y="520"/>
                    <a:pt x="150" y="520"/>
                  </a:cubicBezTo>
                  <a:cubicBezTo>
                    <a:pt x="149" y="519"/>
                    <a:pt x="150" y="518"/>
                    <a:pt x="148" y="517"/>
                  </a:cubicBezTo>
                  <a:cubicBezTo>
                    <a:pt x="148" y="517"/>
                    <a:pt x="149" y="518"/>
                    <a:pt x="148" y="518"/>
                  </a:cubicBezTo>
                  <a:cubicBezTo>
                    <a:pt x="147" y="517"/>
                    <a:pt x="148" y="516"/>
                    <a:pt x="149" y="516"/>
                  </a:cubicBezTo>
                  <a:cubicBezTo>
                    <a:pt x="150" y="517"/>
                    <a:pt x="150" y="519"/>
                    <a:pt x="151" y="519"/>
                  </a:cubicBezTo>
                  <a:cubicBezTo>
                    <a:pt x="150" y="515"/>
                    <a:pt x="150" y="515"/>
                    <a:pt x="150" y="515"/>
                  </a:cubicBezTo>
                  <a:cubicBezTo>
                    <a:pt x="150" y="516"/>
                    <a:pt x="149" y="516"/>
                    <a:pt x="148" y="515"/>
                  </a:cubicBezTo>
                  <a:cubicBezTo>
                    <a:pt x="148" y="516"/>
                    <a:pt x="148" y="516"/>
                    <a:pt x="148" y="516"/>
                  </a:cubicBezTo>
                  <a:cubicBezTo>
                    <a:pt x="147" y="515"/>
                    <a:pt x="147" y="515"/>
                    <a:pt x="147" y="515"/>
                  </a:cubicBezTo>
                  <a:cubicBezTo>
                    <a:pt x="147" y="516"/>
                    <a:pt x="145" y="516"/>
                    <a:pt x="145" y="517"/>
                  </a:cubicBezTo>
                  <a:cubicBezTo>
                    <a:pt x="147" y="518"/>
                    <a:pt x="147" y="518"/>
                    <a:pt x="147" y="518"/>
                  </a:cubicBezTo>
                  <a:cubicBezTo>
                    <a:pt x="146" y="519"/>
                    <a:pt x="147" y="521"/>
                    <a:pt x="146" y="520"/>
                  </a:cubicBezTo>
                  <a:cubicBezTo>
                    <a:pt x="145" y="519"/>
                    <a:pt x="145" y="519"/>
                    <a:pt x="144" y="519"/>
                  </a:cubicBezTo>
                  <a:cubicBezTo>
                    <a:pt x="144" y="519"/>
                    <a:pt x="144" y="519"/>
                    <a:pt x="144" y="519"/>
                  </a:cubicBezTo>
                  <a:cubicBezTo>
                    <a:pt x="142" y="518"/>
                    <a:pt x="142" y="518"/>
                    <a:pt x="142" y="518"/>
                  </a:cubicBezTo>
                  <a:cubicBezTo>
                    <a:pt x="145" y="520"/>
                    <a:pt x="142" y="520"/>
                    <a:pt x="142" y="521"/>
                  </a:cubicBezTo>
                  <a:cubicBezTo>
                    <a:pt x="142" y="520"/>
                    <a:pt x="142" y="520"/>
                    <a:pt x="142" y="520"/>
                  </a:cubicBezTo>
                  <a:cubicBezTo>
                    <a:pt x="140" y="521"/>
                    <a:pt x="143" y="521"/>
                    <a:pt x="143" y="522"/>
                  </a:cubicBezTo>
                  <a:cubicBezTo>
                    <a:pt x="142" y="522"/>
                    <a:pt x="140" y="520"/>
                    <a:pt x="139" y="520"/>
                  </a:cubicBezTo>
                  <a:cubicBezTo>
                    <a:pt x="138" y="521"/>
                    <a:pt x="139" y="524"/>
                    <a:pt x="137" y="524"/>
                  </a:cubicBezTo>
                  <a:cubicBezTo>
                    <a:pt x="136" y="525"/>
                    <a:pt x="137" y="526"/>
                    <a:pt x="137" y="528"/>
                  </a:cubicBezTo>
                  <a:cubicBezTo>
                    <a:pt x="137" y="529"/>
                    <a:pt x="135" y="527"/>
                    <a:pt x="136" y="528"/>
                  </a:cubicBezTo>
                  <a:cubicBezTo>
                    <a:pt x="135" y="527"/>
                    <a:pt x="134" y="527"/>
                    <a:pt x="133" y="527"/>
                  </a:cubicBezTo>
                  <a:cubicBezTo>
                    <a:pt x="134" y="527"/>
                    <a:pt x="132" y="528"/>
                    <a:pt x="135" y="529"/>
                  </a:cubicBezTo>
                  <a:cubicBezTo>
                    <a:pt x="133" y="529"/>
                    <a:pt x="132" y="532"/>
                    <a:pt x="133" y="533"/>
                  </a:cubicBezTo>
                  <a:cubicBezTo>
                    <a:pt x="133" y="533"/>
                    <a:pt x="131" y="532"/>
                    <a:pt x="130" y="532"/>
                  </a:cubicBezTo>
                  <a:cubicBezTo>
                    <a:pt x="131" y="534"/>
                    <a:pt x="132" y="535"/>
                    <a:pt x="131" y="536"/>
                  </a:cubicBezTo>
                  <a:cubicBezTo>
                    <a:pt x="133" y="537"/>
                    <a:pt x="133" y="536"/>
                    <a:pt x="135" y="537"/>
                  </a:cubicBezTo>
                  <a:cubicBezTo>
                    <a:pt x="135" y="537"/>
                    <a:pt x="136" y="537"/>
                    <a:pt x="136" y="537"/>
                  </a:cubicBezTo>
                  <a:cubicBezTo>
                    <a:pt x="134" y="537"/>
                    <a:pt x="131" y="537"/>
                    <a:pt x="131" y="538"/>
                  </a:cubicBezTo>
                  <a:cubicBezTo>
                    <a:pt x="128" y="538"/>
                    <a:pt x="132" y="536"/>
                    <a:pt x="129" y="536"/>
                  </a:cubicBezTo>
                  <a:cubicBezTo>
                    <a:pt x="126" y="535"/>
                    <a:pt x="127" y="533"/>
                    <a:pt x="128" y="533"/>
                  </a:cubicBezTo>
                  <a:cubicBezTo>
                    <a:pt x="126" y="531"/>
                    <a:pt x="128" y="533"/>
                    <a:pt x="126" y="533"/>
                  </a:cubicBezTo>
                  <a:cubicBezTo>
                    <a:pt x="126" y="534"/>
                    <a:pt x="127" y="535"/>
                    <a:pt x="127" y="536"/>
                  </a:cubicBezTo>
                  <a:cubicBezTo>
                    <a:pt x="128" y="537"/>
                    <a:pt x="128" y="536"/>
                    <a:pt x="129" y="537"/>
                  </a:cubicBezTo>
                  <a:cubicBezTo>
                    <a:pt x="131" y="539"/>
                    <a:pt x="127" y="539"/>
                    <a:pt x="127" y="539"/>
                  </a:cubicBezTo>
                  <a:cubicBezTo>
                    <a:pt x="126" y="538"/>
                    <a:pt x="126" y="538"/>
                    <a:pt x="126" y="538"/>
                  </a:cubicBezTo>
                  <a:cubicBezTo>
                    <a:pt x="125" y="539"/>
                    <a:pt x="127" y="540"/>
                    <a:pt x="127" y="541"/>
                  </a:cubicBezTo>
                  <a:cubicBezTo>
                    <a:pt x="124" y="541"/>
                    <a:pt x="126" y="539"/>
                    <a:pt x="124" y="538"/>
                  </a:cubicBezTo>
                  <a:cubicBezTo>
                    <a:pt x="122" y="539"/>
                    <a:pt x="122" y="539"/>
                    <a:pt x="122" y="539"/>
                  </a:cubicBezTo>
                  <a:cubicBezTo>
                    <a:pt x="122" y="542"/>
                    <a:pt x="125" y="540"/>
                    <a:pt x="124" y="542"/>
                  </a:cubicBezTo>
                  <a:cubicBezTo>
                    <a:pt x="123" y="542"/>
                    <a:pt x="123" y="542"/>
                    <a:pt x="123" y="542"/>
                  </a:cubicBezTo>
                  <a:cubicBezTo>
                    <a:pt x="124" y="543"/>
                    <a:pt x="124" y="543"/>
                    <a:pt x="124" y="543"/>
                  </a:cubicBezTo>
                  <a:cubicBezTo>
                    <a:pt x="125" y="543"/>
                    <a:pt x="127" y="543"/>
                    <a:pt x="126" y="542"/>
                  </a:cubicBezTo>
                  <a:cubicBezTo>
                    <a:pt x="130" y="542"/>
                    <a:pt x="127" y="543"/>
                    <a:pt x="128" y="544"/>
                  </a:cubicBezTo>
                  <a:cubicBezTo>
                    <a:pt x="130" y="545"/>
                    <a:pt x="127" y="544"/>
                    <a:pt x="129" y="543"/>
                  </a:cubicBezTo>
                  <a:cubicBezTo>
                    <a:pt x="131" y="543"/>
                    <a:pt x="131" y="544"/>
                    <a:pt x="131" y="545"/>
                  </a:cubicBezTo>
                  <a:cubicBezTo>
                    <a:pt x="132" y="546"/>
                    <a:pt x="130" y="546"/>
                    <a:pt x="129" y="547"/>
                  </a:cubicBezTo>
                  <a:cubicBezTo>
                    <a:pt x="128" y="546"/>
                    <a:pt x="128" y="545"/>
                    <a:pt x="129" y="545"/>
                  </a:cubicBezTo>
                  <a:cubicBezTo>
                    <a:pt x="127" y="544"/>
                    <a:pt x="125" y="547"/>
                    <a:pt x="124" y="546"/>
                  </a:cubicBezTo>
                  <a:cubicBezTo>
                    <a:pt x="123" y="548"/>
                    <a:pt x="125" y="547"/>
                    <a:pt x="126" y="548"/>
                  </a:cubicBezTo>
                  <a:cubicBezTo>
                    <a:pt x="126" y="547"/>
                    <a:pt x="128" y="547"/>
                    <a:pt x="128" y="547"/>
                  </a:cubicBezTo>
                  <a:cubicBezTo>
                    <a:pt x="133" y="548"/>
                    <a:pt x="125" y="549"/>
                    <a:pt x="127" y="551"/>
                  </a:cubicBezTo>
                  <a:cubicBezTo>
                    <a:pt x="130" y="550"/>
                    <a:pt x="132" y="552"/>
                    <a:pt x="134" y="549"/>
                  </a:cubicBezTo>
                  <a:cubicBezTo>
                    <a:pt x="135" y="549"/>
                    <a:pt x="136" y="550"/>
                    <a:pt x="136" y="550"/>
                  </a:cubicBezTo>
                  <a:cubicBezTo>
                    <a:pt x="134" y="551"/>
                    <a:pt x="135" y="552"/>
                    <a:pt x="133" y="552"/>
                  </a:cubicBezTo>
                  <a:cubicBezTo>
                    <a:pt x="133" y="553"/>
                    <a:pt x="133" y="553"/>
                    <a:pt x="133" y="553"/>
                  </a:cubicBezTo>
                  <a:cubicBezTo>
                    <a:pt x="130" y="553"/>
                    <a:pt x="130" y="553"/>
                    <a:pt x="130" y="553"/>
                  </a:cubicBezTo>
                  <a:cubicBezTo>
                    <a:pt x="130" y="554"/>
                    <a:pt x="129" y="557"/>
                    <a:pt x="129" y="558"/>
                  </a:cubicBezTo>
                  <a:cubicBezTo>
                    <a:pt x="130" y="558"/>
                    <a:pt x="130" y="556"/>
                    <a:pt x="131" y="557"/>
                  </a:cubicBezTo>
                  <a:cubicBezTo>
                    <a:pt x="130" y="557"/>
                    <a:pt x="130" y="559"/>
                    <a:pt x="131" y="559"/>
                  </a:cubicBezTo>
                  <a:cubicBezTo>
                    <a:pt x="130" y="558"/>
                    <a:pt x="133" y="557"/>
                    <a:pt x="134" y="557"/>
                  </a:cubicBezTo>
                  <a:cubicBezTo>
                    <a:pt x="134" y="558"/>
                    <a:pt x="134" y="560"/>
                    <a:pt x="133" y="560"/>
                  </a:cubicBezTo>
                  <a:cubicBezTo>
                    <a:pt x="131" y="561"/>
                    <a:pt x="131" y="561"/>
                    <a:pt x="131" y="561"/>
                  </a:cubicBezTo>
                  <a:cubicBezTo>
                    <a:pt x="133" y="560"/>
                    <a:pt x="131" y="562"/>
                    <a:pt x="132" y="562"/>
                  </a:cubicBezTo>
                  <a:cubicBezTo>
                    <a:pt x="133" y="561"/>
                    <a:pt x="135" y="560"/>
                    <a:pt x="136" y="559"/>
                  </a:cubicBezTo>
                  <a:cubicBezTo>
                    <a:pt x="137" y="559"/>
                    <a:pt x="136" y="561"/>
                    <a:pt x="137" y="561"/>
                  </a:cubicBezTo>
                  <a:cubicBezTo>
                    <a:pt x="135" y="561"/>
                    <a:pt x="135" y="561"/>
                    <a:pt x="135" y="561"/>
                  </a:cubicBezTo>
                  <a:cubicBezTo>
                    <a:pt x="136" y="562"/>
                    <a:pt x="133" y="564"/>
                    <a:pt x="135" y="564"/>
                  </a:cubicBezTo>
                  <a:cubicBezTo>
                    <a:pt x="136" y="563"/>
                    <a:pt x="136" y="563"/>
                    <a:pt x="136" y="563"/>
                  </a:cubicBezTo>
                  <a:cubicBezTo>
                    <a:pt x="136" y="564"/>
                    <a:pt x="136" y="564"/>
                    <a:pt x="135" y="564"/>
                  </a:cubicBezTo>
                  <a:close/>
                  <a:moveTo>
                    <a:pt x="181" y="303"/>
                  </a:moveTo>
                  <a:cubicBezTo>
                    <a:pt x="181" y="303"/>
                    <a:pt x="181" y="303"/>
                    <a:pt x="181" y="303"/>
                  </a:cubicBezTo>
                  <a:cubicBezTo>
                    <a:pt x="181" y="303"/>
                    <a:pt x="181" y="303"/>
                    <a:pt x="181" y="303"/>
                  </a:cubicBezTo>
                  <a:cubicBezTo>
                    <a:pt x="181" y="303"/>
                    <a:pt x="181" y="303"/>
                    <a:pt x="181" y="303"/>
                  </a:cubicBezTo>
                  <a:close/>
                  <a:moveTo>
                    <a:pt x="191" y="308"/>
                  </a:moveTo>
                  <a:cubicBezTo>
                    <a:pt x="190" y="307"/>
                    <a:pt x="190" y="306"/>
                    <a:pt x="190" y="306"/>
                  </a:cubicBezTo>
                  <a:cubicBezTo>
                    <a:pt x="191" y="308"/>
                    <a:pt x="191" y="308"/>
                    <a:pt x="191" y="308"/>
                  </a:cubicBezTo>
                  <a:cubicBezTo>
                    <a:pt x="191" y="308"/>
                    <a:pt x="191" y="308"/>
                    <a:pt x="191" y="308"/>
                  </a:cubicBezTo>
                  <a:close/>
                  <a:moveTo>
                    <a:pt x="199" y="323"/>
                  </a:moveTo>
                  <a:cubicBezTo>
                    <a:pt x="199" y="323"/>
                    <a:pt x="199" y="323"/>
                    <a:pt x="199" y="324"/>
                  </a:cubicBezTo>
                  <a:cubicBezTo>
                    <a:pt x="199" y="324"/>
                    <a:pt x="199" y="324"/>
                    <a:pt x="199" y="324"/>
                  </a:cubicBezTo>
                  <a:cubicBezTo>
                    <a:pt x="199" y="324"/>
                    <a:pt x="199" y="324"/>
                    <a:pt x="199" y="324"/>
                  </a:cubicBezTo>
                  <a:cubicBezTo>
                    <a:pt x="199" y="324"/>
                    <a:pt x="200" y="324"/>
                    <a:pt x="200" y="324"/>
                  </a:cubicBezTo>
                  <a:cubicBezTo>
                    <a:pt x="200" y="324"/>
                    <a:pt x="200" y="324"/>
                    <a:pt x="200" y="324"/>
                  </a:cubicBezTo>
                  <a:cubicBezTo>
                    <a:pt x="198" y="324"/>
                    <a:pt x="198" y="324"/>
                    <a:pt x="199" y="323"/>
                  </a:cubicBezTo>
                  <a:close/>
                  <a:moveTo>
                    <a:pt x="198" y="307"/>
                  </a:moveTo>
                  <a:cubicBezTo>
                    <a:pt x="198" y="307"/>
                    <a:pt x="198" y="307"/>
                    <a:pt x="198" y="307"/>
                  </a:cubicBezTo>
                  <a:cubicBezTo>
                    <a:pt x="198" y="307"/>
                    <a:pt x="198" y="306"/>
                    <a:pt x="198" y="306"/>
                  </a:cubicBezTo>
                  <a:cubicBezTo>
                    <a:pt x="198" y="307"/>
                    <a:pt x="198" y="307"/>
                    <a:pt x="198" y="307"/>
                  </a:cubicBezTo>
                  <a:cubicBezTo>
                    <a:pt x="197" y="308"/>
                    <a:pt x="197" y="304"/>
                    <a:pt x="197" y="307"/>
                  </a:cubicBezTo>
                  <a:cubicBezTo>
                    <a:pt x="197" y="305"/>
                    <a:pt x="197" y="305"/>
                    <a:pt x="197" y="305"/>
                  </a:cubicBezTo>
                  <a:cubicBezTo>
                    <a:pt x="196" y="308"/>
                    <a:pt x="196" y="304"/>
                    <a:pt x="196" y="306"/>
                  </a:cubicBezTo>
                  <a:cubicBezTo>
                    <a:pt x="196" y="306"/>
                    <a:pt x="196" y="306"/>
                    <a:pt x="196" y="306"/>
                  </a:cubicBezTo>
                  <a:cubicBezTo>
                    <a:pt x="195" y="305"/>
                    <a:pt x="194" y="309"/>
                    <a:pt x="194" y="307"/>
                  </a:cubicBezTo>
                  <a:cubicBezTo>
                    <a:pt x="194" y="307"/>
                    <a:pt x="193" y="307"/>
                    <a:pt x="193" y="309"/>
                  </a:cubicBezTo>
                  <a:cubicBezTo>
                    <a:pt x="193" y="307"/>
                    <a:pt x="193" y="307"/>
                    <a:pt x="193" y="307"/>
                  </a:cubicBezTo>
                  <a:cubicBezTo>
                    <a:pt x="192" y="307"/>
                    <a:pt x="192" y="307"/>
                    <a:pt x="191" y="308"/>
                  </a:cubicBezTo>
                  <a:cubicBezTo>
                    <a:pt x="191" y="307"/>
                    <a:pt x="191" y="307"/>
                    <a:pt x="191" y="307"/>
                  </a:cubicBezTo>
                  <a:cubicBezTo>
                    <a:pt x="190" y="306"/>
                    <a:pt x="189" y="304"/>
                    <a:pt x="189" y="304"/>
                  </a:cubicBezTo>
                  <a:cubicBezTo>
                    <a:pt x="188" y="302"/>
                    <a:pt x="189" y="304"/>
                    <a:pt x="189" y="303"/>
                  </a:cubicBezTo>
                  <a:cubicBezTo>
                    <a:pt x="189" y="302"/>
                    <a:pt x="189" y="303"/>
                    <a:pt x="188" y="302"/>
                  </a:cubicBezTo>
                  <a:cubicBezTo>
                    <a:pt x="188" y="300"/>
                    <a:pt x="188" y="300"/>
                    <a:pt x="188" y="300"/>
                  </a:cubicBezTo>
                  <a:cubicBezTo>
                    <a:pt x="188" y="300"/>
                    <a:pt x="189" y="302"/>
                    <a:pt x="190" y="303"/>
                  </a:cubicBezTo>
                  <a:cubicBezTo>
                    <a:pt x="190" y="303"/>
                    <a:pt x="190" y="303"/>
                    <a:pt x="189" y="302"/>
                  </a:cubicBezTo>
                  <a:cubicBezTo>
                    <a:pt x="190" y="304"/>
                    <a:pt x="191" y="305"/>
                    <a:pt x="191" y="307"/>
                  </a:cubicBezTo>
                  <a:cubicBezTo>
                    <a:pt x="192" y="308"/>
                    <a:pt x="190" y="305"/>
                    <a:pt x="191" y="305"/>
                  </a:cubicBezTo>
                  <a:cubicBezTo>
                    <a:pt x="191" y="306"/>
                    <a:pt x="190" y="304"/>
                    <a:pt x="190" y="303"/>
                  </a:cubicBezTo>
                  <a:cubicBezTo>
                    <a:pt x="188" y="298"/>
                    <a:pt x="192" y="306"/>
                    <a:pt x="192" y="305"/>
                  </a:cubicBezTo>
                  <a:cubicBezTo>
                    <a:pt x="190" y="302"/>
                    <a:pt x="191" y="301"/>
                    <a:pt x="189" y="298"/>
                  </a:cubicBezTo>
                  <a:cubicBezTo>
                    <a:pt x="189" y="297"/>
                    <a:pt x="189" y="296"/>
                    <a:pt x="189" y="297"/>
                  </a:cubicBezTo>
                  <a:cubicBezTo>
                    <a:pt x="190" y="299"/>
                    <a:pt x="190" y="298"/>
                    <a:pt x="190" y="300"/>
                  </a:cubicBezTo>
                  <a:cubicBezTo>
                    <a:pt x="191" y="300"/>
                    <a:pt x="191" y="300"/>
                    <a:pt x="191" y="300"/>
                  </a:cubicBezTo>
                  <a:cubicBezTo>
                    <a:pt x="191" y="302"/>
                    <a:pt x="191" y="302"/>
                    <a:pt x="191" y="302"/>
                  </a:cubicBezTo>
                  <a:cubicBezTo>
                    <a:pt x="193" y="306"/>
                    <a:pt x="193" y="306"/>
                    <a:pt x="193" y="306"/>
                  </a:cubicBezTo>
                  <a:cubicBezTo>
                    <a:pt x="193" y="305"/>
                    <a:pt x="192" y="304"/>
                    <a:pt x="193" y="303"/>
                  </a:cubicBezTo>
                  <a:cubicBezTo>
                    <a:pt x="193" y="304"/>
                    <a:pt x="193" y="305"/>
                    <a:pt x="193" y="305"/>
                  </a:cubicBezTo>
                  <a:cubicBezTo>
                    <a:pt x="193" y="304"/>
                    <a:pt x="192" y="302"/>
                    <a:pt x="192" y="302"/>
                  </a:cubicBezTo>
                  <a:cubicBezTo>
                    <a:pt x="193" y="301"/>
                    <a:pt x="194" y="303"/>
                    <a:pt x="194" y="304"/>
                  </a:cubicBezTo>
                  <a:cubicBezTo>
                    <a:pt x="194" y="306"/>
                    <a:pt x="194" y="306"/>
                    <a:pt x="194" y="306"/>
                  </a:cubicBezTo>
                  <a:cubicBezTo>
                    <a:pt x="194" y="304"/>
                    <a:pt x="194" y="306"/>
                    <a:pt x="194" y="306"/>
                  </a:cubicBezTo>
                  <a:cubicBezTo>
                    <a:pt x="194" y="304"/>
                    <a:pt x="194" y="303"/>
                    <a:pt x="193" y="301"/>
                  </a:cubicBezTo>
                  <a:cubicBezTo>
                    <a:pt x="193" y="301"/>
                    <a:pt x="194" y="302"/>
                    <a:pt x="194" y="302"/>
                  </a:cubicBezTo>
                  <a:cubicBezTo>
                    <a:pt x="194" y="303"/>
                    <a:pt x="194" y="303"/>
                    <a:pt x="194" y="303"/>
                  </a:cubicBezTo>
                  <a:cubicBezTo>
                    <a:pt x="194" y="303"/>
                    <a:pt x="195" y="306"/>
                    <a:pt x="195" y="305"/>
                  </a:cubicBezTo>
                  <a:cubicBezTo>
                    <a:pt x="195" y="304"/>
                    <a:pt x="195" y="304"/>
                    <a:pt x="195" y="304"/>
                  </a:cubicBezTo>
                  <a:cubicBezTo>
                    <a:pt x="195" y="304"/>
                    <a:pt x="195" y="305"/>
                    <a:pt x="195" y="305"/>
                  </a:cubicBezTo>
                  <a:cubicBezTo>
                    <a:pt x="195" y="304"/>
                    <a:pt x="195" y="304"/>
                    <a:pt x="195" y="304"/>
                  </a:cubicBezTo>
                  <a:cubicBezTo>
                    <a:pt x="196" y="305"/>
                    <a:pt x="196" y="305"/>
                    <a:pt x="196" y="305"/>
                  </a:cubicBezTo>
                  <a:cubicBezTo>
                    <a:pt x="196" y="304"/>
                    <a:pt x="195" y="302"/>
                    <a:pt x="196" y="304"/>
                  </a:cubicBezTo>
                  <a:cubicBezTo>
                    <a:pt x="195" y="301"/>
                    <a:pt x="196" y="304"/>
                    <a:pt x="195" y="303"/>
                  </a:cubicBezTo>
                  <a:cubicBezTo>
                    <a:pt x="194" y="301"/>
                    <a:pt x="195" y="301"/>
                    <a:pt x="195" y="301"/>
                  </a:cubicBezTo>
                  <a:cubicBezTo>
                    <a:pt x="196" y="303"/>
                    <a:pt x="195" y="301"/>
                    <a:pt x="196" y="301"/>
                  </a:cubicBezTo>
                  <a:cubicBezTo>
                    <a:pt x="196" y="302"/>
                    <a:pt x="196" y="302"/>
                    <a:pt x="196" y="303"/>
                  </a:cubicBezTo>
                  <a:cubicBezTo>
                    <a:pt x="196" y="301"/>
                    <a:pt x="196" y="301"/>
                    <a:pt x="196" y="301"/>
                  </a:cubicBezTo>
                  <a:cubicBezTo>
                    <a:pt x="197" y="304"/>
                    <a:pt x="196" y="300"/>
                    <a:pt x="197" y="301"/>
                  </a:cubicBezTo>
                  <a:cubicBezTo>
                    <a:pt x="197" y="302"/>
                    <a:pt x="197" y="303"/>
                    <a:pt x="198" y="304"/>
                  </a:cubicBezTo>
                  <a:cubicBezTo>
                    <a:pt x="197" y="301"/>
                    <a:pt x="197" y="301"/>
                    <a:pt x="196" y="299"/>
                  </a:cubicBezTo>
                  <a:cubicBezTo>
                    <a:pt x="197" y="300"/>
                    <a:pt x="197" y="302"/>
                    <a:pt x="198" y="304"/>
                  </a:cubicBezTo>
                  <a:cubicBezTo>
                    <a:pt x="198" y="302"/>
                    <a:pt x="199" y="305"/>
                    <a:pt x="198" y="302"/>
                  </a:cubicBezTo>
                  <a:cubicBezTo>
                    <a:pt x="198" y="302"/>
                    <a:pt x="198" y="301"/>
                    <a:pt x="197" y="300"/>
                  </a:cubicBezTo>
                  <a:cubicBezTo>
                    <a:pt x="198" y="300"/>
                    <a:pt x="198" y="301"/>
                    <a:pt x="198" y="302"/>
                  </a:cubicBezTo>
                  <a:cubicBezTo>
                    <a:pt x="198" y="301"/>
                    <a:pt x="198" y="299"/>
                    <a:pt x="198" y="299"/>
                  </a:cubicBezTo>
                  <a:cubicBezTo>
                    <a:pt x="198" y="299"/>
                    <a:pt x="198" y="296"/>
                    <a:pt x="198" y="298"/>
                  </a:cubicBezTo>
                  <a:cubicBezTo>
                    <a:pt x="199" y="300"/>
                    <a:pt x="198" y="299"/>
                    <a:pt x="198" y="300"/>
                  </a:cubicBezTo>
                  <a:cubicBezTo>
                    <a:pt x="199" y="300"/>
                    <a:pt x="198" y="296"/>
                    <a:pt x="198" y="295"/>
                  </a:cubicBezTo>
                  <a:cubicBezTo>
                    <a:pt x="198" y="294"/>
                    <a:pt x="197" y="291"/>
                    <a:pt x="197" y="290"/>
                  </a:cubicBezTo>
                  <a:cubicBezTo>
                    <a:pt x="198" y="291"/>
                    <a:pt x="197" y="291"/>
                    <a:pt x="198" y="293"/>
                  </a:cubicBezTo>
                  <a:cubicBezTo>
                    <a:pt x="198" y="293"/>
                    <a:pt x="198" y="293"/>
                    <a:pt x="198" y="293"/>
                  </a:cubicBezTo>
                  <a:cubicBezTo>
                    <a:pt x="199" y="296"/>
                    <a:pt x="198" y="298"/>
                    <a:pt x="199" y="300"/>
                  </a:cubicBezTo>
                  <a:cubicBezTo>
                    <a:pt x="199" y="299"/>
                    <a:pt x="199" y="299"/>
                    <a:pt x="199" y="299"/>
                  </a:cubicBezTo>
                  <a:cubicBezTo>
                    <a:pt x="200" y="302"/>
                    <a:pt x="200" y="302"/>
                    <a:pt x="200" y="302"/>
                  </a:cubicBezTo>
                  <a:cubicBezTo>
                    <a:pt x="200" y="300"/>
                    <a:pt x="200" y="301"/>
                    <a:pt x="200" y="301"/>
                  </a:cubicBezTo>
                  <a:cubicBezTo>
                    <a:pt x="200" y="299"/>
                    <a:pt x="200" y="302"/>
                    <a:pt x="200" y="300"/>
                  </a:cubicBezTo>
                  <a:cubicBezTo>
                    <a:pt x="200" y="300"/>
                    <a:pt x="200" y="297"/>
                    <a:pt x="200" y="298"/>
                  </a:cubicBezTo>
                  <a:cubicBezTo>
                    <a:pt x="201" y="301"/>
                    <a:pt x="201" y="301"/>
                    <a:pt x="201" y="301"/>
                  </a:cubicBezTo>
                  <a:cubicBezTo>
                    <a:pt x="201" y="302"/>
                    <a:pt x="201" y="299"/>
                    <a:pt x="201" y="300"/>
                  </a:cubicBezTo>
                  <a:cubicBezTo>
                    <a:pt x="201" y="301"/>
                    <a:pt x="201" y="301"/>
                    <a:pt x="201" y="301"/>
                  </a:cubicBezTo>
                  <a:cubicBezTo>
                    <a:pt x="202" y="301"/>
                    <a:pt x="203" y="301"/>
                    <a:pt x="204" y="297"/>
                  </a:cubicBezTo>
                  <a:cubicBezTo>
                    <a:pt x="204" y="298"/>
                    <a:pt x="204" y="299"/>
                    <a:pt x="205" y="300"/>
                  </a:cubicBezTo>
                  <a:cubicBezTo>
                    <a:pt x="205" y="299"/>
                    <a:pt x="205" y="298"/>
                    <a:pt x="205" y="298"/>
                  </a:cubicBezTo>
                  <a:cubicBezTo>
                    <a:pt x="205" y="300"/>
                    <a:pt x="205" y="300"/>
                    <a:pt x="205" y="300"/>
                  </a:cubicBezTo>
                  <a:cubicBezTo>
                    <a:pt x="206" y="301"/>
                    <a:pt x="206" y="299"/>
                    <a:pt x="206" y="298"/>
                  </a:cubicBezTo>
                  <a:cubicBezTo>
                    <a:pt x="206" y="299"/>
                    <a:pt x="206" y="299"/>
                    <a:pt x="206" y="299"/>
                  </a:cubicBezTo>
                  <a:cubicBezTo>
                    <a:pt x="207" y="300"/>
                    <a:pt x="207" y="298"/>
                    <a:pt x="207" y="298"/>
                  </a:cubicBezTo>
                  <a:cubicBezTo>
                    <a:pt x="207" y="299"/>
                    <a:pt x="207" y="299"/>
                    <a:pt x="207" y="299"/>
                  </a:cubicBezTo>
                  <a:cubicBezTo>
                    <a:pt x="207" y="298"/>
                    <a:pt x="207" y="298"/>
                    <a:pt x="207" y="298"/>
                  </a:cubicBezTo>
                  <a:cubicBezTo>
                    <a:pt x="207" y="297"/>
                    <a:pt x="207" y="297"/>
                    <a:pt x="207" y="299"/>
                  </a:cubicBezTo>
                  <a:cubicBezTo>
                    <a:pt x="208" y="298"/>
                    <a:pt x="208" y="298"/>
                    <a:pt x="208" y="298"/>
                  </a:cubicBezTo>
                  <a:cubicBezTo>
                    <a:pt x="208" y="299"/>
                    <a:pt x="208" y="299"/>
                    <a:pt x="209" y="298"/>
                  </a:cubicBezTo>
                  <a:cubicBezTo>
                    <a:pt x="209" y="298"/>
                    <a:pt x="209" y="297"/>
                    <a:pt x="209" y="296"/>
                  </a:cubicBezTo>
                  <a:cubicBezTo>
                    <a:pt x="209" y="293"/>
                    <a:pt x="209" y="296"/>
                    <a:pt x="209" y="295"/>
                  </a:cubicBezTo>
                  <a:cubicBezTo>
                    <a:pt x="209" y="297"/>
                    <a:pt x="209" y="297"/>
                    <a:pt x="209" y="297"/>
                  </a:cubicBezTo>
                  <a:cubicBezTo>
                    <a:pt x="209" y="300"/>
                    <a:pt x="210" y="298"/>
                    <a:pt x="211" y="299"/>
                  </a:cubicBezTo>
                  <a:cubicBezTo>
                    <a:pt x="211" y="297"/>
                    <a:pt x="211" y="297"/>
                    <a:pt x="211" y="297"/>
                  </a:cubicBezTo>
                  <a:cubicBezTo>
                    <a:pt x="211" y="300"/>
                    <a:pt x="212" y="297"/>
                    <a:pt x="212" y="299"/>
                  </a:cubicBezTo>
                  <a:cubicBezTo>
                    <a:pt x="213" y="298"/>
                    <a:pt x="213" y="295"/>
                    <a:pt x="214" y="295"/>
                  </a:cubicBezTo>
                  <a:cubicBezTo>
                    <a:pt x="214" y="293"/>
                    <a:pt x="213" y="298"/>
                    <a:pt x="213" y="299"/>
                  </a:cubicBezTo>
                  <a:cubicBezTo>
                    <a:pt x="213" y="298"/>
                    <a:pt x="214" y="298"/>
                    <a:pt x="214" y="298"/>
                  </a:cubicBezTo>
                  <a:cubicBezTo>
                    <a:pt x="214" y="298"/>
                    <a:pt x="214" y="298"/>
                    <a:pt x="214" y="298"/>
                  </a:cubicBezTo>
                  <a:cubicBezTo>
                    <a:pt x="214" y="297"/>
                    <a:pt x="215" y="296"/>
                    <a:pt x="215" y="297"/>
                  </a:cubicBezTo>
                  <a:cubicBezTo>
                    <a:pt x="214" y="298"/>
                    <a:pt x="214" y="298"/>
                    <a:pt x="214" y="298"/>
                  </a:cubicBezTo>
                  <a:cubicBezTo>
                    <a:pt x="215" y="298"/>
                    <a:pt x="214" y="299"/>
                    <a:pt x="215" y="299"/>
                  </a:cubicBezTo>
                  <a:cubicBezTo>
                    <a:pt x="215" y="297"/>
                    <a:pt x="215" y="298"/>
                    <a:pt x="216" y="297"/>
                  </a:cubicBezTo>
                  <a:cubicBezTo>
                    <a:pt x="215" y="298"/>
                    <a:pt x="215" y="298"/>
                    <a:pt x="215" y="298"/>
                  </a:cubicBezTo>
                  <a:cubicBezTo>
                    <a:pt x="216" y="296"/>
                    <a:pt x="216" y="296"/>
                    <a:pt x="216" y="296"/>
                  </a:cubicBezTo>
                  <a:cubicBezTo>
                    <a:pt x="216" y="297"/>
                    <a:pt x="216" y="297"/>
                    <a:pt x="216" y="297"/>
                  </a:cubicBezTo>
                  <a:cubicBezTo>
                    <a:pt x="215" y="299"/>
                    <a:pt x="215" y="299"/>
                    <a:pt x="215" y="299"/>
                  </a:cubicBezTo>
                  <a:cubicBezTo>
                    <a:pt x="215" y="300"/>
                    <a:pt x="216" y="297"/>
                    <a:pt x="216" y="297"/>
                  </a:cubicBezTo>
                  <a:cubicBezTo>
                    <a:pt x="217" y="296"/>
                    <a:pt x="216" y="297"/>
                    <a:pt x="216" y="298"/>
                  </a:cubicBezTo>
                  <a:cubicBezTo>
                    <a:pt x="216" y="298"/>
                    <a:pt x="216" y="297"/>
                    <a:pt x="216" y="298"/>
                  </a:cubicBezTo>
                  <a:cubicBezTo>
                    <a:pt x="215" y="299"/>
                    <a:pt x="216" y="298"/>
                    <a:pt x="215" y="299"/>
                  </a:cubicBezTo>
                  <a:cubicBezTo>
                    <a:pt x="215" y="299"/>
                    <a:pt x="216" y="297"/>
                    <a:pt x="216" y="298"/>
                  </a:cubicBezTo>
                  <a:cubicBezTo>
                    <a:pt x="216" y="298"/>
                    <a:pt x="217" y="298"/>
                    <a:pt x="216" y="299"/>
                  </a:cubicBezTo>
                  <a:cubicBezTo>
                    <a:pt x="216" y="298"/>
                    <a:pt x="216" y="299"/>
                    <a:pt x="217" y="298"/>
                  </a:cubicBezTo>
                  <a:cubicBezTo>
                    <a:pt x="217" y="298"/>
                    <a:pt x="217" y="297"/>
                    <a:pt x="217" y="296"/>
                  </a:cubicBezTo>
                  <a:cubicBezTo>
                    <a:pt x="218" y="296"/>
                    <a:pt x="218" y="296"/>
                    <a:pt x="218" y="296"/>
                  </a:cubicBezTo>
                  <a:cubicBezTo>
                    <a:pt x="217" y="297"/>
                    <a:pt x="217" y="297"/>
                    <a:pt x="217" y="297"/>
                  </a:cubicBezTo>
                  <a:cubicBezTo>
                    <a:pt x="218" y="296"/>
                    <a:pt x="218" y="297"/>
                    <a:pt x="218" y="296"/>
                  </a:cubicBezTo>
                  <a:cubicBezTo>
                    <a:pt x="217" y="298"/>
                    <a:pt x="217" y="298"/>
                    <a:pt x="217" y="298"/>
                  </a:cubicBezTo>
                  <a:cubicBezTo>
                    <a:pt x="218" y="297"/>
                    <a:pt x="218" y="297"/>
                    <a:pt x="219" y="297"/>
                  </a:cubicBezTo>
                  <a:cubicBezTo>
                    <a:pt x="218" y="298"/>
                    <a:pt x="216" y="300"/>
                    <a:pt x="216" y="300"/>
                  </a:cubicBezTo>
                  <a:cubicBezTo>
                    <a:pt x="218" y="299"/>
                    <a:pt x="218" y="299"/>
                    <a:pt x="218" y="299"/>
                  </a:cubicBezTo>
                  <a:cubicBezTo>
                    <a:pt x="218" y="299"/>
                    <a:pt x="218" y="299"/>
                    <a:pt x="217" y="300"/>
                  </a:cubicBezTo>
                  <a:cubicBezTo>
                    <a:pt x="217" y="301"/>
                    <a:pt x="220" y="296"/>
                    <a:pt x="220" y="298"/>
                  </a:cubicBezTo>
                  <a:cubicBezTo>
                    <a:pt x="218" y="299"/>
                    <a:pt x="218" y="299"/>
                    <a:pt x="218" y="300"/>
                  </a:cubicBezTo>
                  <a:cubicBezTo>
                    <a:pt x="219" y="299"/>
                    <a:pt x="219" y="299"/>
                    <a:pt x="219" y="299"/>
                  </a:cubicBezTo>
                  <a:cubicBezTo>
                    <a:pt x="219" y="298"/>
                    <a:pt x="218" y="300"/>
                    <a:pt x="219" y="299"/>
                  </a:cubicBezTo>
                  <a:cubicBezTo>
                    <a:pt x="219" y="298"/>
                    <a:pt x="219" y="298"/>
                    <a:pt x="220" y="298"/>
                  </a:cubicBezTo>
                  <a:cubicBezTo>
                    <a:pt x="217" y="301"/>
                    <a:pt x="219" y="300"/>
                    <a:pt x="218" y="301"/>
                  </a:cubicBezTo>
                  <a:cubicBezTo>
                    <a:pt x="220" y="300"/>
                    <a:pt x="219" y="301"/>
                    <a:pt x="219" y="301"/>
                  </a:cubicBezTo>
                  <a:cubicBezTo>
                    <a:pt x="217" y="302"/>
                    <a:pt x="220" y="301"/>
                    <a:pt x="218" y="302"/>
                  </a:cubicBezTo>
                  <a:cubicBezTo>
                    <a:pt x="221" y="300"/>
                    <a:pt x="221" y="300"/>
                    <a:pt x="221" y="300"/>
                  </a:cubicBezTo>
                  <a:cubicBezTo>
                    <a:pt x="219" y="301"/>
                    <a:pt x="224" y="299"/>
                    <a:pt x="222" y="300"/>
                  </a:cubicBezTo>
                  <a:cubicBezTo>
                    <a:pt x="221" y="301"/>
                    <a:pt x="220" y="301"/>
                    <a:pt x="220" y="301"/>
                  </a:cubicBezTo>
                  <a:cubicBezTo>
                    <a:pt x="217" y="303"/>
                    <a:pt x="222" y="301"/>
                    <a:pt x="219" y="302"/>
                  </a:cubicBezTo>
                  <a:cubicBezTo>
                    <a:pt x="223" y="301"/>
                    <a:pt x="223" y="301"/>
                    <a:pt x="223" y="301"/>
                  </a:cubicBezTo>
                  <a:cubicBezTo>
                    <a:pt x="222" y="302"/>
                    <a:pt x="221" y="302"/>
                    <a:pt x="220" y="303"/>
                  </a:cubicBezTo>
                  <a:cubicBezTo>
                    <a:pt x="221" y="302"/>
                    <a:pt x="221" y="302"/>
                    <a:pt x="221" y="303"/>
                  </a:cubicBezTo>
                  <a:cubicBezTo>
                    <a:pt x="220" y="303"/>
                    <a:pt x="220" y="303"/>
                    <a:pt x="220" y="303"/>
                  </a:cubicBezTo>
                  <a:cubicBezTo>
                    <a:pt x="219" y="303"/>
                    <a:pt x="220" y="303"/>
                    <a:pt x="221" y="303"/>
                  </a:cubicBezTo>
                  <a:cubicBezTo>
                    <a:pt x="219" y="303"/>
                    <a:pt x="221" y="304"/>
                    <a:pt x="219" y="304"/>
                  </a:cubicBezTo>
                  <a:cubicBezTo>
                    <a:pt x="222" y="304"/>
                    <a:pt x="218" y="304"/>
                    <a:pt x="222" y="304"/>
                  </a:cubicBezTo>
                  <a:cubicBezTo>
                    <a:pt x="221" y="304"/>
                    <a:pt x="221" y="304"/>
                    <a:pt x="221" y="304"/>
                  </a:cubicBezTo>
                  <a:cubicBezTo>
                    <a:pt x="222" y="304"/>
                    <a:pt x="223" y="304"/>
                    <a:pt x="224" y="305"/>
                  </a:cubicBezTo>
                  <a:cubicBezTo>
                    <a:pt x="222" y="305"/>
                    <a:pt x="222" y="305"/>
                    <a:pt x="222" y="305"/>
                  </a:cubicBezTo>
                  <a:cubicBezTo>
                    <a:pt x="221" y="305"/>
                    <a:pt x="221" y="305"/>
                    <a:pt x="221" y="305"/>
                  </a:cubicBezTo>
                  <a:cubicBezTo>
                    <a:pt x="221" y="305"/>
                    <a:pt x="221" y="304"/>
                    <a:pt x="221" y="304"/>
                  </a:cubicBezTo>
                  <a:cubicBezTo>
                    <a:pt x="221" y="304"/>
                    <a:pt x="221" y="305"/>
                    <a:pt x="221" y="305"/>
                  </a:cubicBezTo>
                  <a:cubicBezTo>
                    <a:pt x="219" y="305"/>
                    <a:pt x="221" y="305"/>
                    <a:pt x="220" y="305"/>
                  </a:cubicBezTo>
                  <a:cubicBezTo>
                    <a:pt x="222" y="305"/>
                    <a:pt x="220" y="305"/>
                    <a:pt x="221" y="305"/>
                  </a:cubicBezTo>
                  <a:cubicBezTo>
                    <a:pt x="221" y="305"/>
                    <a:pt x="221" y="305"/>
                    <a:pt x="221" y="305"/>
                  </a:cubicBezTo>
                  <a:cubicBezTo>
                    <a:pt x="221" y="306"/>
                    <a:pt x="222" y="306"/>
                    <a:pt x="222" y="306"/>
                  </a:cubicBezTo>
                  <a:cubicBezTo>
                    <a:pt x="222" y="306"/>
                    <a:pt x="221" y="305"/>
                    <a:pt x="221" y="305"/>
                  </a:cubicBezTo>
                  <a:cubicBezTo>
                    <a:pt x="222" y="305"/>
                    <a:pt x="222" y="305"/>
                    <a:pt x="222" y="305"/>
                  </a:cubicBezTo>
                  <a:cubicBezTo>
                    <a:pt x="223" y="306"/>
                    <a:pt x="223" y="306"/>
                    <a:pt x="223" y="306"/>
                  </a:cubicBezTo>
                  <a:cubicBezTo>
                    <a:pt x="223" y="306"/>
                    <a:pt x="222" y="306"/>
                    <a:pt x="222" y="306"/>
                  </a:cubicBezTo>
                  <a:cubicBezTo>
                    <a:pt x="222" y="306"/>
                    <a:pt x="221" y="306"/>
                    <a:pt x="222" y="306"/>
                  </a:cubicBezTo>
                  <a:cubicBezTo>
                    <a:pt x="221" y="306"/>
                    <a:pt x="221" y="306"/>
                    <a:pt x="221" y="306"/>
                  </a:cubicBezTo>
                  <a:cubicBezTo>
                    <a:pt x="220"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7"/>
                    <a:pt x="221" y="307"/>
                    <a:pt x="222" y="307"/>
                  </a:cubicBezTo>
                  <a:cubicBezTo>
                    <a:pt x="222" y="307"/>
                    <a:pt x="221" y="307"/>
                    <a:pt x="221" y="307"/>
                  </a:cubicBezTo>
                  <a:cubicBezTo>
                    <a:pt x="221" y="307"/>
                    <a:pt x="221" y="307"/>
                    <a:pt x="221"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8"/>
                    <a:pt x="222" y="308"/>
                    <a:pt x="222" y="309"/>
                  </a:cubicBezTo>
                  <a:cubicBezTo>
                    <a:pt x="222" y="307"/>
                    <a:pt x="222" y="307"/>
                    <a:pt x="222" y="307"/>
                  </a:cubicBezTo>
                  <a:cubicBezTo>
                    <a:pt x="222" y="308"/>
                    <a:pt x="222" y="308"/>
                    <a:pt x="222" y="309"/>
                  </a:cubicBezTo>
                  <a:cubicBezTo>
                    <a:pt x="222" y="310"/>
                    <a:pt x="222" y="309"/>
                    <a:pt x="222" y="309"/>
                  </a:cubicBezTo>
                  <a:cubicBezTo>
                    <a:pt x="222" y="310"/>
                    <a:pt x="222" y="312"/>
                    <a:pt x="222" y="311"/>
                  </a:cubicBezTo>
                  <a:cubicBezTo>
                    <a:pt x="222" y="311"/>
                    <a:pt x="222" y="311"/>
                    <a:pt x="222" y="311"/>
                  </a:cubicBezTo>
                  <a:cubicBezTo>
                    <a:pt x="222" y="311"/>
                    <a:pt x="222" y="312"/>
                    <a:pt x="221" y="312"/>
                  </a:cubicBezTo>
                  <a:cubicBezTo>
                    <a:pt x="221" y="311"/>
                    <a:pt x="221" y="311"/>
                    <a:pt x="221" y="310"/>
                  </a:cubicBezTo>
                  <a:cubicBezTo>
                    <a:pt x="221" y="308"/>
                    <a:pt x="221" y="309"/>
                    <a:pt x="220" y="309"/>
                  </a:cubicBezTo>
                  <a:cubicBezTo>
                    <a:pt x="220" y="310"/>
                    <a:pt x="220" y="310"/>
                    <a:pt x="220" y="310"/>
                  </a:cubicBezTo>
                  <a:cubicBezTo>
                    <a:pt x="220" y="311"/>
                    <a:pt x="220" y="309"/>
                    <a:pt x="220" y="309"/>
                  </a:cubicBezTo>
                  <a:cubicBezTo>
                    <a:pt x="219" y="314"/>
                    <a:pt x="219" y="314"/>
                    <a:pt x="219" y="314"/>
                  </a:cubicBezTo>
                  <a:cubicBezTo>
                    <a:pt x="219" y="313"/>
                    <a:pt x="219" y="311"/>
                    <a:pt x="219" y="310"/>
                  </a:cubicBezTo>
                  <a:cubicBezTo>
                    <a:pt x="219" y="311"/>
                    <a:pt x="218" y="314"/>
                    <a:pt x="217" y="315"/>
                  </a:cubicBezTo>
                  <a:cubicBezTo>
                    <a:pt x="217" y="315"/>
                    <a:pt x="216" y="316"/>
                    <a:pt x="216" y="316"/>
                  </a:cubicBezTo>
                  <a:cubicBezTo>
                    <a:pt x="216" y="314"/>
                    <a:pt x="216" y="316"/>
                    <a:pt x="216" y="315"/>
                  </a:cubicBezTo>
                  <a:cubicBezTo>
                    <a:pt x="216" y="313"/>
                    <a:pt x="216" y="313"/>
                    <a:pt x="216" y="313"/>
                  </a:cubicBezTo>
                  <a:cubicBezTo>
                    <a:pt x="217" y="313"/>
                    <a:pt x="217" y="311"/>
                    <a:pt x="217" y="310"/>
                  </a:cubicBezTo>
                  <a:cubicBezTo>
                    <a:pt x="217" y="311"/>
                    <a:pt x="216" y="309"/>
                    <a:pt x="216" y="309"/>
                  </a:cubicBezTo>
                  <a:cubicBezTo>
                    <a:pt x="215" y="312"/>
                    <a:pt x="215" y="310"/>
                    <a:pt x="214" y="313"/>
                  </a:cubicBezTo>
                  <a:cubicBezTo>
                    <a:pt x="214" y="313"/>
                    <a:pt x="214" y="311"/>
                    <a:pt x="214" y="310"/>
                  </a:cubicBezTo>
                  <a:cubicBezTo>
                    <a:pt x="213" y="311"/>
                    <a:pt x="213" y="310"/>
                    <a:pt x="212" y="310"/>
                  </a:cubicBezTo>
                  <a:cubicBezTo>
                    <a:pt x="213" y="310"/>
                    <a:pt x="213" y="310"/>
                    <a:pt x="213" y="310"/>
                  </a:cubicBezTo>
                  <a:cubicBezTo>
                    <a:pt x="212" y="310"/>
                    <a:pt x="211" y="309"/>
                    <a:pt x="210" y="312"/>
                  </a:cubicBezTo>
                  <a:cubicBezTo>
                    <a:pt x="211" y="310"/>
                    <a:pt x="211" y="310"/>
                    <a:pt x="211" y="310"/>
                  </a:cubicBezTo>
                  <a:cubicBezTo>
                    <a:pt x="210" y="309"/>
                    <a:pt x="210" y="313"/>
                    <a:pt x="209" y="312"/>
                  </a:cubicBezTo>
                  <a:cubicBezTo>
                    <a:pt x="210" y="310"/>
                    <a:pt x="210" y="310"/>
                    <a:pt x="210" y="310"/>
                  </a:cubicBezTo>
                  <a:cubicBezTo>
                    <a:pt x="209" y="312"/>
                    <a:pt x="209" y="309"/>
                    <a:pt x="208" y="311"/>
                  </a:cubicBezTo>
                  <a:cubicBezTo>
                    <a:pt x="209" y="310"/>
                    <a:pt x="209" y="310"/>
                    <a:pt x="209" y="310"/>
                  </a:cubicBezTo>
                  <a:cubicBezTo>
                    <a:pt x="208" y="310"/>
                    <a:pt x="208" y="310"/>
                    <a:pt x="207" y="311"/>
                  </a:cubicBezTo>
                  <a:cubicBezTo>
                    <a:pt x="208" y="309"/>
                    <a:pt x="208" y="309"/>
                    <a:pt x="208" y="309"/>
                  </a:cubicBezTo>
                  <a:cubicBezTo>
                    <a:pt x="208" y="308"/>
                    <a:pt x="207" y="311"/>
                    <a:pt x="207" y="311"/>
                  </a:cubicBezTo>
                  <a:cubicBezTo>
                    <a:pt x="207" y="310"/>
                    <a:pt x="207" y="309"/>
                    <a:pt x="207" y="309"/>
                  </a:cubicBezTo>
                  <a:cubicBezTo>
                    <a:pt x="206" y="310"/>
                    <a:pt x="206" y="310"/>
                    <a:pt x="205" y="311"/>
                  </a:cubicBezTo>
                  <a:cubicBezTo>
                    <a:pt x="206" y="309"/>
                    <a:pt x="206" y="309"/>
                    <a:pt x="206" y="309"/>
                  </a:cubicBezTo>
                  <a:cubicBezTo>
                    <a:pt x="203" y="308"/>
                    <a:pt x="201" y="307"/>
                    <a:pt x="199" y="309"/>
                  </a:cubicBezTo>
                  <a:cubicBezTo>
                    <a:pt x="199" y="306"/>
                    <a:pt x="199" y="308"/>
                    <a:pt x="199" y="306"/>
                  </a:cubicBezTo>
                  <a:cubicBezTo>
                    <a:pt x="199" y="308"/>
                    <a:pt x="199" y="306"/>
                    <a:pt x="198" y="307"/>
                  </a:cubicBezTo>
                  <a:close/>
                  <a:moveTo>
                    <a:pt x="221" y="306"/>
                  </a:moveTo>
                  <a:cubicBezTo>
                    <a:pt x="221" y="306"/>
                    <a:pt x="222" y="306"/>
                    <a:pt x="222" y="306"/>
                  </a:cubicBezTo>
                  <a:cubicBezTo>
                    <a:pt x="222" y="306"/>
                    <a:pt x="222" y="306"/>
                    <a:pt x="222" y="306"/>
                  </a:cubicBezTo>
                  <a:cubicBezTo>
                    <a:pt x="222" y="306"/>
                    <a:pt x="222" y="306"/>
                    <a:pt x="222" y="306"/>
                  </a:cubicBezTo>
                  <a:cubicBezTo>
                    <a:pt x="222" y="306"/>
                    <a:pt x="222" y="306"/>
                    <a:pt x="222" y="306"/>
                  </a:cubicBezTo>
                  <a:cubicBezTo>
                    <a:pt x="222" y="306"/>
                    <a:pt x="222" y="307"/>
                    <a:pt x="222" y="307"/>
                  </a:cubicBezTo>
                  <a:cubicBezTo>
                    <a:pt x="222" y="307"/>
                    <a:pt x="222" y="307"/>
                    <a:pt x="222" y="307"/>
                  </a:cubicBezTo>
                  <a:cubicBezTo>
                    <a:pt x="222" y="307"/>
                    <a:pt x="222" y="306"/>
                    <a:pt x="222" y="306"/>
                  </a:cubicBezTo>
                  <a:cubicBezTo>
                    <a:pt x="222" y="306"/>
                    <a:pt x="221" y="306"/>
                    <a:pt x="221" y="306"/>
                  </a:cubicBezTo>
                  <a:close/>
                  <a:moveTo>
                    <a:pt x="222" y="306"/>
                  </a:moveTo>
                  <a:cubicBezTo>
                    <a:pt x="222" y="306"/>
                    <a:pt x="222" y="306"/>
                    <a:pt x="222" y="306"/>
                  </a:cubicBezTo>
                  <a:cubicBezTo>
                    <a:pt x="221" y="306"/>
                    <a:pt x="221" y="306"/>
                    <a:pt x="221" y="306"/>
                  </a:cubicBezTo>
                  <a:cubicBezTo>
                    <a:pt x="222" y="306"/>
                    <a:pt x="222" y="306"/>
                    <a:pt x="222" y="306"/>
                  </a:cubicBezTo>
                  <a:close/>
                  <a:moveTo>
                    <a:pt x="222" y="307"/>
                  </a:moveTo>
                  <a:cubicBezTo>
                    <a:pt x="222" y="307"/>
                    <a:pt x="222" y="307"/>
                    <a:pt x="222" y="307"/>
                  </a:cubicBez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6"/>
                    <a:pt x="222" y="307"/>
                    <a:pt x="222" y="307"/>
                  </a:cubicBezTo>
                  <a:close/>
                  <a:moveTo>
                    <a:pt x="382" y="181"/>
                  </a:moveTo>
                  <a:cubicBezTo>
                    <a:pt x="383" y="179"/>
                    <a:pt x="383" y="179"/>
                    <a:pt x="383" y="179"/>
                  </a:cubicBezTo>
                  <a:cubicBezTo>
                    <a:pt x="384" y="180"/>
                    <a:pt x="384" y="181"/>
                    <a:pt x="384" y="182"/>
                  </a:cubicBezTo>
                  <a:cubicBezTo>
                    <a:pt x="385" y="180"/>
                    <a:pt x="387" y="181"/>
                    <a:pt x="387" y="180"/>
                  </a:cubicBezTo>
                  <a:cubicBezTo>
                    <a:pt x="388" y="180"/>
                    <a:pt x="387" y="181"/>
                    <a:pt x="387" y="181"/>
                  </a:cubicBezTo>
                  <a:cubicBezTo>
                    <a:pt x="388" y="181"/>
                    <a:pt x="391" y="180"/>
                    <a:pt x="392" y="181"/>
                  </a:cubicBezTo>
                  <a:cubicBezTo>
                    <a:pt x="391" y="182"/>
                    <a:pt x="391" y="182"/>
                    <a:pt x="391" y="182"/>
                  </a:cubicBezTo>
                  <a:cubicBezTo>
                    <a:pt x="393" y="184"/>
                    <a:pt x="393" y="186"/>
                    <a:pt x="393" y="188"/>
                  </a:cubicBezTo>
                  <a:cubicBezTo>
                    <a:pt x="389" y="186"/>
                    <a:pt x="384" y="185"/>
                    <a:pt x="380" y="183"/>
                  </a:cubicBezTo>
                  <a:cubicBezTo>
                    <a:pt x="381" y="183"/>
                    <a:pt x="382" y="183"/>
                    <a:pt x="382" y="181"/>
                  </a:cubicBezTo>
                  <a:close/>
                  <a:moveTo>
                    <a:pt x="262" y="151"/>
                  </a:moveTo>
                  <a:cubicBezTo>
                    <a:pt x="262" y="150"/>
                    <a:pt x="262" y="150"/>
                    <a:pt x="262" y="150"/>
                  </a:cubicBezTo>
                  <a:cubicBezTo>
                    <a:pt x="262" y="150"/>
                    <a:pt x="262" y="150"/>
                    <a:pt x="262" y="150"/>
                  </a:cubicBezTo>
                  <a:cubicBezTo>
                    <a:pt x="263" y="148"/>
                    <a:pt x="264" y="146"/>
                    <a:pt x="264" y="144"/>
                  </a:cubicBezTo>
                  <a:cubicBezTo>
                    <a:pt x="265" y="144"/>
                    <a:pt x="265" y="145"/>
                    <a:pt x="265" y="146"/>
                  </a:cubicBezTo>
                  <a:cubicBezTo>
                    <a:pt x="267" y="141"/>
                    <a:pt x="267" y="135"/>
                    <a:pt x="267" y="130"/>
                  </a:cubicBezTo>
                  <a:cubicBezTo>
                    <a:pt x="268" y="130"/>
                    <a:pt x="268" y="131"/>
                    <a:pt x="269" y="133"/>
                  </a:cubicBezTo>
                  <a:cubicBezTo>
                    <a:pt x="271" y="128"/>
                    <a:pt x="267" y="127"/>
                    <a:pt x="269" y="122"/>
                  </a:cubicBezTo>
                  <a:cubicBezTo>
                    <a:pt x="270" y="121"/>
                    <a:pt x="271" y="118"/>
                    <a:pt x="271" y="119"/>
                  </a:cubicBezTo>
                  <a:cubicBezTo>
                    <a:pt x="271" y="117"/>
                    <a:pt x="272" y="109"/>
                    <a:pt x="271" y="107"/>
                  </a:cubicBezTo>
                  <a:cubicBezTo>
                    <a:pt x="272" y="106"/>
                    <a:pt x="272" y="105"/>
                    <a:pt x="273" y="103"/>
                  </a:cubicBezTo>
                  <a:cubicBezTo>
                    <a:pt x="274" y="104"/>
                    <a:pt x="274" y="105"/>
                    <a:pt x="275" y="107"/>
                  </a:cubicBezTo>
                  <a:cubicBezTo>
                    <a:pt x="274" y="107"/>
                    <a:pt x="273" y="107"/>
                    <a:pt x="272" y="107"/>
                  </a:cubicBezTo>
                  <a:cubicBezTo>
                    <a:pt x="272" y="107"/>
                    <a:pt x="272" y="107"/>
                    <a:pt x="272" y="107"/>
                  </a:cubicBezTo>
                  <a:cubicBezTo>
                    <a:pt x="272" y="107"/>
                    <a:pt x="272" y="107"/>
                    <a:pt x="272" y="107"/>
                  </a:cubicBezTo>
                  <a:cubicBezTo>
                    <a:pt x="272" y="108"/>
                    <a:pt x="272" y="108"/>
                    <a:pt x="272" y="108"/>
                  </a:cubicBezTo>
                  <a:cubicBezTo>
                    <a:pt x="272" y="111"/>
                    <a:pt x="272" y="111"/>
                    <a:pt x="272" y="111"/>
                  </a:cubicBezTo>
                  <a:cubicBezTo>
                    <a:pt x="272" y="120"/>
                    <a:pt x="272" y="120"/>
                    <a:pt x="272" y="120"/>
                  </a:cubicBezTo>
                  <a:cubicBezTo>
                    <a:pt x="272" y="133"/>
                    <a:pt x="272" y="145"/>
                    <a:pt x="271" y="156"/>
                  </a:cubicBezTo>
                  <a:cubicBezTo>
                    <a:pt x="271" y="160"/>
                    <a:pt x="271" y="162"/>
                    <a:pt x="270" y="164"/>
                  </a:cubicBezTo>
                  <a:cubicBezTo>
                    <a:pt x="268" y="161"/>
                    <a:pt x="265" y="157"/>
                    <a:pt x="265" y="152"/>
                  </a:cubicBezTo>
                  <a:cubicBezTo>
                    <a:pt x="265" y="155"/>
                    <a:pt x="263" y="153"/>
                    <a:pt x="262" y="151"/>
                  </a:cubicBezTo>
                  <a:cubicBezTo>
                    <a:pt x="262" y="151"/>
                    <a:pt x="262" y="151"/>
                    <a:pt x="262" y="151"/>
                  </a:cubicBezTo>
                  <a:close/>
                  <a:moveTo>
                    <a:pt x="212" y="121"/>
                  </a:moveTo>
                  <a:cubicBezTo>
                    <a:pt x="212" y="118"/>
                    <a:pt x="212" y="116"/>
                    <a:pt x="213" y="114"/>
                  </a:cubicBezTo>
                  <a:cubicBezTo>
                    <a:pt x="215" y="119"/>
                    <a:pt x="215" y="127"/>
                    <a:pt x="213" y="134"/>
                  </a:cubicBezTo>
                  <a:cubicBezTo>
                    <a:pt x="212" y="129"/>
                    <a:pt x="211" y="125"/>
                    <a:pt x="212" y="121"/>
                  </a:cubicBezTo>
                  <a:close/>
                  <a:moveTo>
                    <a:pt x="191" y="185"/>
                  </a:moveTo>
                  <a:cubicBezTo>
                    <a:pt x="191" y="185"/>
                    <a:pt x="191" y="184"/>
                    <a:pt x="191" y="185"/>
                  </a:cubicBezTo>
                  <a:cubicBezTo>
                    <a:pt x="190" y="185"/>
                    <a:pt x="190" y="184"/>
                    <a:pt x="190" y="184"/>
                  </a:cubicBezTo>
                  <a:cubicBezTo>
                    <a:pt x="190" y="184"/>
                    <a:pt x="191" y="184"/>
                    <a:pt x="191" y="185"/>
                  </a:cubicBezTo>
                  <a:close/>
                  <a:moveTo>
                    <a:pt x="148" y="192"/>
                  </a:moveTo>
                  <a:cubicBezTo>
                    <a:pt x="148" y="191"/>
                    <a:pt x="148" y="192"/>
                    <a:pt x="148" y="192"/>
                  </a:cubicBezTo>
                  <a:cubicBezTo>
                    <a:pt x="148" y="192"/>
                    <a:pt x="148" y="192"/>
                    <a:pt x="148" y="191"/>
                  </a:cubicBezTo>
                  <a:cubicBezTo>
                    <a:pt x="148" y="191"/>
                    <a:pt x="148" y="192"/>
                    <a:pt x="148" y="192"/>
                  </a:cubicBezTo>
                  <a:close/>
                  <a:moveTo>
                    <a:pt x="134" y="148"/>
                  </a:moveTo>
                  <a:cubicBezTo>
                    <a:pt x="136" y="149"/>
                    <a:pt x="136" y="149"/>
                    <a:pt x="136" y="149"/>
                  </a:cubicBezTo>
                  <a:cubicBezTo>
                    <a:pt x="135" y="142"/>
                    <a:pt x="136" y="133"/>
                    <a:pt x="139" y="125"/>
                  </a:cubicBezTo>
                  <a:cubicBezTo>
                    <a:pt x="140" y="124"/>
                    <a:pt x="140" y="124"/>
                    <a:pt x="140" y="124"/>
                  </a:cubicBezTo>
                  <a:cubicBezTo>
                    <a:pt x="140" y="124"/>
                    <a:pt x="140" y="124"/>
                    <a:pt x="139" y="124"/>
                  </a:cubicBezTo>
                  <a:cubicBezTo>
                    <a:pt x="140" y="123"/>
                    <a:pt x="140" y="123"/>
                    <a:pt x="140" y="122"/>
                  </a:cubicBezTo>
                  <a:cubicBezTo>
                    <a:pt x="140" y="121"/>
                    <a:pt x="141" y="120"/>
                    <a:pt x="141" y="120"/>
                  </a:cubicBezTo>
                  <a:cubicBezTo>
                    <a:pt x="142" y="120"/>
                    <a:pt x="142" y="121"/>
                    <a:pt x="142" y="120"/>
                  </a:cubicBezTo>
                  <a:cubicBezTo>
                    <a:pt x="142" y="119"/>
                    <a:pt x="144" y="118"/>
                    <a:pt x="145" y="117"/>
                  </a:cubicBezTo>
                  <a:cubicBezTo>
                    <a:pt x="146" y="117"/>
                    <a:pt x="147" y="118"/>
                    <a:pt x="149" y="118"/>
                  </a:cubicBezTo>
                  <a:cubicBezTo>
                    <a:pt x="142" y="122"/>
                    <a:pt x="144" y="121"/>
                    <a:pt x="149" y="118"/>
                  </a:cubicBezTo>
                  <a:cubicBezTo>
                    <a:pt x="149" y="118"/>
                    <a:pt x="150" y="119"/>
                    <a:pt x="151" y="119"/>
                  </a:cubicBezTo>
                  <a:cubicBezTo>
                    <a:pt x="151" y="121"/>
                    <a:pt x="151" y="121"/>
                    <a:pt x="151" y="121"/>
                  </a:cubicBezTo>
                  <a:cubicBezTo>
                    <a:pt x="152" y="121"/>
                    <a:pt x="154" y="120"/>
                    <a:pt x="155" y="120"/>
                  </a:cubicBezTo>
                  <a:cubicBezTo>
                    <a:pt x="155" y="123"/>
                    <a:pt x="154" y="119"/>
                    <a:pt x="153" y="121"/>
                  </a:cubicBezTo>
                  <a:cubicBezTo>
                    <a:pt x="155" y="129"/>
                    <a:pt x="153" y="139"/>
                    <a:pt x="153" y="149"/>
                  </a:cubicBezTo>
                  <a:cubicBezTo>
                    <a:pt x="154" y="151"/>
                    <a:pt x="154" y="153"/>
                    <a:pt x="155" y="153"/>
                  </a:cubicBezTo>
                  <a:cubicBezTo>
                    <a:pt x="152" y="164"/>
                    <a:pt x="154" y="178"/>
                    <a:pt x="149" y="185"/>
                  </a:cubicBezTo>
                  <a:cubicBezTo>
                    <a:pt x="153" y="184"/>
                    <a:pt x="150" y="189"/>
                    <a:pt x="149" y="191"/>
                  </a:cubicBezTo>
                  <a:cubicBezTo>
                    <a:pt x="148" y="189"/>
                    <a:pt x="146" y="186"/>
                    <a:pt x="144" y="183"/>
                  </a:cubicBezTo>
                  <a:cubicBezTo>
                    <a:pt x="143" y="180"/>
                    <a:pt x="140" y="179"/>
                    <a:pt x="140" y="174"/>
                  </a:cubicBezTo>
                  <a:cubicBezTo>
                    <a:pt x="141" y="170"/>
                    <a:pt x="137" y="163"/>
                    <a:pt x="137" y="158"/>
                  </a:cubicBezTo>
                  <a:cubicBezTo>
                    <a:pt x="136" y="160"/>
                    <a:pt x="133" y="153"/>
                    <a:pt x="134" y="148"/>
                  </a:cubicBezTo>
                  <a:close/>
                  <a:moveTo>
                    <a:pt x="65" y="183"/>
                  </a:moveTo>
                  <a:cubicBezTo>
                    <a:pt x="65" y="185"/>
                    <a:pt x="63" y="186"/>
                    <a:pt x="63" y="187"/>
                  </a:cubicBezTo>
                  <a:cubicBezTo>
                    <a:pt x="63" y="187"/>
                    <a:pt x="63" y="187"/>
                    <a:pt x="63" y="187"/>
                  </a:cubicBezTo>
                  <a:cubicBezTo>
                    <a:pt x="64" y="186"/>
                    <a:pt x="64" y="186"/>
                    <a:pt x="63" y="186"/>
                  </a:cubicBezTo>
                  <a:cubicBezTo>
                    <a:pt x="63" y="184"/>
                    <a:pt x="63" y="184"/>
                    <a:pt x="63" y="184"/>
                  </a:cubicBezTo>
                  <a:cubicBezTo>
                    <a:pt x="64" y="183"/>
                    <a:pt x="65" y="183"/>
                    <a:pt x="65" y="183"/>
                  </a:cubicBezTo>
                  <a:close/>
                  <a:moveTo>
                    <a:pt x="63" y="185"/>
                  </a:moveTo>
                  <a:cubicBezTo>
                    <a:pt x="63" y="185"/>
                    <a:pt x="63" y="186"/>
                    <a:pt x="63" y="186"/>
                  </a:cubicBezTo>
                  <a:cubicBezTo>
                    <a:pt x="62" y="186"/>
                    <a:pt x="62" y="186"/>
                    <a:pt x="63" y="185"/>
                  </a:cubicBezTo>
                  <a:close/>
                  <a:moveTo>
                    <a:pt x="62" y="188"/>
                  </a:moveTo>
                  <a:cubicBezTo>
                    <a:pt x="62" y="188"/>
                    <a:pt x="62" y="188"/>
                    <a:pt x="63" y="187"/>
                  </a:cubicBezTo>
                  <a:cubicBezTo>
                    <a:pt x="63" y="190"/>
                    <a:pt x="64" y="192"/>
                    <a:pt x="64" y="196"/>
                  </a:cubicBezTo>
                  <a:cubicBezTo>
                    <a:pt x="62" y="197"/>
                    <a:pt x="62" y="192"/>
                    <a:pt x="62" y="188"/>
                  </a:cubicBezTo>
                  <a:close/>
                  <a:moveTo>
                    <a:pt x="16" y="210"/>
                  </a:moveTo>
                  <a:cubicBezTo>
                    <a:pt x="16" y="210"/>
                    <a:pt x="16" y="210"/>
                    <a:pt x="16" y="210"/>
                  </a:cubicBezTo>
                  <a:cubicBezTo>
                    <a:pt x="16" y="210"/>
                    <a:pt x="16" y="210"/>
                    <a:pt x="16" y="210"/>
                  </a:cubicBezTo>
                  <a:cubicBezTo>
                    <a:pt x="16" y="210"/>
                    <a:pt x="16" y="210"/>
                    <a:pt x="16" y="210"/>
                  </a:cubicBezTo>
                  <a:close/>
                  <a:moveTo>
                    <a:pt x="17" y="208"/>
                  </a:moveTo>
                  <a:cubicBezTo>
                    <a:pt x="17" y="208"/>
                    <a:pt x="17" y="208"/>
                    <a:pt x="17" y="207"/>
                  </a:cubicBezTo>
                  <a:cubicBezTo>
                    <a:pt x="17" y="207"/>
                    <a:pt x="17" y="206"/>
                    <a:pt x="18" y="206"/>
                  </a:cubicBezTo>
                  <a:cubicBezTo>
                    <a:pt x="18" y="207"/>
                    <a:pt x="18" y="207"/>
                    <a:pt x="18" y="208"/>
                  </a:cubicBezTo>
                  <a:cubicBezTo>
                    <a:pt x="18" y="208"/>
                    <a:pt x="18" y="208"/>
                    <a:pt x="17" y="208"/>
                  </a:cubicBezTo>
                  <a:close/>
                  <a:moveTo>
                    <a:pt x="18" y="212"/>
                  </a:moveTo>
                  <a:cubicBezTo>
                    <a:pt x="18" y="212"/>
                    <a:pt x="18" y="212"/>
                    <a:pt x="18" y="212"/>
                  </a:cubicBezTo>
                  <a:cubicBezTo>
                    <a:pt x="18" y="212"/>
                    <a:pt x="18" y="212"/>
                    <a:pt x="18" y="212"/>
                  </a:cubicBezTo>
                  <a:close/>
                  <a:moveTo>
                    <a:pt x="19" y="213"/>
                  </a:moveTo>
                  <a:cubicBezTo>
                    <a:pt x="19" y="213"/>
                    <a:pt x="19" y="213"/>
                    <a:pt x="19" y="213"/>
                  </a:cubicBezTo>
                  <a:cubicBezTo>
                    <a:pt x="19" y="213"/>
                    <a:pt x="19" y="213"/>
                    <a:pt x="19" y="213"/>
                  </a:cubicBezTo>
                  <a:cubicBezTo>
                    <a:pt x="19" y="213"/>
                    <a:pt x="19" y="213"/>
                    <a:pt x="19" y="213"/>
                  </a:cubicBezTo>
                  <a:close/>
                  <a:moveTo>
                    <a:pt x="20" y="214"/>
                  </a:moveTo>
                  <a:cubicBezTo>
                    <a:pt x="20" y="214"/>
                    <a:pt x="20" y="214"/>
                    <a:pt x="20" y="214"/>
                  </a:cubicBezTo>
                  <a:cubicBezTo>
                    <a:pt x="20" y="214"/>
                    <a:pt x="20" y="214"/>
                    <a:pt x="20" y="214"/>
                  </a:cubicBezTo>
                  <a:cubicBezTo>
                    <a:pt x="20" y="214"/>
                    <a:pt x="20" y="214"/>
                    <a:pt x="21" y="214"/>
                  </a:cubicBezTo>
                  <a:cubicBezTo>
                    <a:pt x="21" y="214"/>
                    <a:pt x="20" y="214"/>
                    <a:pt x="20" y="214"/>
                  </a:cubicBezTo>
                  <a:close/>
                  <a:moveTo>
                    <a:pt x="21" y="217"/>
                  </a:moveTo>
                  <a:cubicBezTo>
                    <a:pt x="21" y="216"/>
                    <a:pt x="21" y="216"/>
                    <a:pt x="21" y="216"/>
                  </a:cubicBezTo>
                  <a:cubicBezTo>
                    <a:pt x="22" y="216"/>
                    <a:pt x="22" y="216"/>
                    <a:pt x="22" y="216"/>
                  </a:cubicBezTo>
                  <a:cubicBezTo>
                    <a:pt x="22" y="216"/>
                    <a:pt x="21" y="216"/>
                    <a:pt x="21" y="217"/>
                  </a:cubicBezTo>
                  <a:close/>
                  <a:moveTo>
                    <a:pt x="21" y="214"/>
                  </a:moveTo>
                  <a:cubicBezTo>
                    <a:pt x="21" y="214"/>
                    <a:pt x="21" y="214"/>
                    <a:pt x="21" y="214"/>
                  </a:cubicBezTo>
                  <a:cubicBezTo>
                    <a:pt x="21" y="214"/>
                    <a:pt x="21" y="214"/>
                    <a:pt x="21" y="214"/>
                  </a:cubicBezTo>
                  <a:cubicBezTo>
                    <a:pt x="21" y="214"/>
                    <a:pt x="21" y="214"/>
                    <a:pt x="21" y="214"/>
                  </a:cubicBezTo>
                  <a:cubicBezTo>
                    <a:pt x="21" y="214"/>
                    <a:pt x="20" y="214"/>
                    <a:pt x="20" y="214"/>
                  </a:cubicBezTo>
                  <a:cubicBezTo>
                    <a:pt x="21" y="214"/>
                    <a:pt x="21" y="214"/>
                    <a:pt x="21" y="214"/>
                  </a:cubicBezTo>
                  <a:cubicBezTo>
                    <a:pt x="21" y="214"/>
                    <a:pt x="21" y="214"/>
                    <a:pt x="21" y="214"/>
                  </a:cubicBezTo>
                  <a:cubicBezTo>
                    <a:pt x="22" y="214"/>
                    <a:pt x="22" y="214"/>
                    <a:pt x="22" y="214"/>
                  </a:cubicBezTo>
                  <a:lnTo>
                    <a:pt x="21" y="214"/>
                  </a:lnTo>
                  <a:close/>
                  <a:moveTo>
                    <a:pt x="122" y="297"/>
                  </a:moveTo>
                  <a:cubicBezTo>
                    <a:pt x="122" y="297"/>
                    <a:pt x="122" y="297"/>
                    <a:pt x="122" y="297"/>
                  </a:cubicBezTo>
                  <a:cubicBezTo>
                    <a:pt x="122" y="297"/>
                    <a:pt x="122" y="297"/>
                    <a:pt x="122" y="297"/>
                  </a:cubicBezTo>
                  <a:close/>
                  <a:moveTo>
                    <a:pt x="123" y="297"/>
                  </a:moveTo>
                  <a:cubicBezTo>
                    <a:pt x="122" y="298"/>
                    <a:pt x="122" y="297"/>
                    <a:pt x="122" y="297"/>
                  </a:cubicBezTo>
                  <a:cubicBezTo>
                    <a:pt x="122" y="297"/>
                    <a:pt x="122" y="297"/>
                    <a:pt x="123" y="297"/>
                  </a:cubicBezTo>
                  <a:cubicBezTo>
                    <a:pt x="123" y="297"/>
                    <a:pt x="123" y="297"/>
                    <a:pt x="123" y="297"/>
                  </a:cubicBezTo>
                  <a:close/>
                  <a:moveTo>
                    <a:pt x="213" y="429"/>
                  </a:moveTo>
                  <a:cubicBezTo>
                    <a:pt x="213" y="429"/>
                    <a:pt x="213" y="429"/>
                    <a:pt x="213" y="429"/>
                  </a:cubicBezTo>
                  <a:cubicBezTo>
                    <a:pt x="213" y="429"/>
                    <a:pt x="213" y="429"/>
                    <a:pt x="213" y="429"/>
                  </a:cubicBezTo>
                  <a:cubicBezTo>
                    <a:pt x="213" y="429"/>
                    <a:pt x="213" y="429"/>
                    <a:pt x="213" y="429"/>
                  </a:cubicBezTo>
                  <a:cubicBezTo>
                    <a:pt x="213" y="429"/>
                    <a:pt x="213" y="429"/>
                    <a:pt x="213" y="4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 name="Freeform 437"/>
            <p:cNvSpPr/>
            <p:nvPr/>
          </p:nvSpPr>
          <p:spPr bwMode="auto">
            <a:xfrm>
              <a:off x="3695" y="2760"/>
              <a:ext cx="4" cy="2"/>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0"/>
                    <a:pt x="1"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 name="Freeform 438"/>
            <p:cNvSpPr/>
            <p:nvPr/>
          </p:nvSpPr>
          <p:spPr bwMode="auto">
            <a:xfrm>
              <a:off x="3699" y="2760"/>
              <a:ext cx="5" cy="4"/>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2" y="1"/>
                    <a:pt x="2" y="1"/>
                  </a:cubicBezTo>
                  <a:cubicBezTo>
                    <a:pt x="0"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 name="Freeform 439"/>
            <p:cNvSpPr/>
            <p:nvPr/>
          </p:nvSpPr>
          <p:spPr bwMode="auto">
            <a:xfrm>
              <a:off x="3916" y="2586"/>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0" y="0"/>
                    <a:pt x="2"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 name="Freeform 440"/>
            <p:cNvSpPr/>
            <p:nvPr/>
          </p:nvSpPr>
          <p:spPr bwMode="auto">
            <a:xfrm>
              <a:off x="3941" y="2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 name="Freeform 441"/>
            <p:cNvSpPr/>
            <p:nvPr/>
          </p:nvSpPr>
          <p:spPr bwMode="auto">
            <a:xfrm>
              <a:off x="3729" y="2272"/>
              <a:ext cx="2" cy="5"/>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1"/>
                    <a:pt x="1" y="0"/>
                    <a:pt x="1" y="1"/>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 name="Freeform 442"/>
            <p:cNvSpPr/>
            <p:nvPr/>
          </p:nvSpPr>
          <p:spPr bwMode="auto">
            <a:xfrm>
              <a:off x="3852" y="271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 name="Freeform 443"/>
            <p:cNvSpPr/>
            <p:nvPr/>
          </p:nvSpPr>
          <p:spPr bwMode="auto">
            <a:xfrm>
              <a:off x="3850" y="2692"/>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1"/>
                    <a:pt x="1"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 name="Freeform 444"/>
            <p:cNvSpPr/>
            <p:nvPr/>
          </p:nvSpPr>
          <p:spPr bwMode="auto">
            <a:xfrm>
              <a:off x="3848" y="2686"/>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 name="Freeform 445"/>
            <p:cNvSpPr/>
            <p:nvPr/>
          </p:nvSpPr>
          <p:spPr bwMode="auto">
            <a:xfrm>
              <a:off x="3846" y="2711"/>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1"/>
                    <a:pt x="1" y="0"/>
                    <a:pt x="2"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 name="Freeform 446"/>
            <p:cNvSpPr/>
            <p:nvPr/>
          </p:nvSpPr>
          <p:spPr bwMode="auto">
            <a:xfrm>
              <a:off x="3822" y="2773"/>
              <a:ext cx="5"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 name="Freeform 447"/>
            <p:cNvSpPr/>
            <p:nvPr/>
          </p:nvSpPr>
          <p:spPr bwMode="auto">
            <a:xfrm>
              <a:off x="3765" y="2315"/>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 name="Freeform 448"/>
            <p:cNvSpPr/>
            <p:nvPr/>
          </p:nvSpPr>
          <p:spPr bwMode="auto">
            <a:xfrm>
              <a:off x="3842" y="2733"/>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 name="Freeform 449"/>
            <p:cNvSpPr/>
            <p:nvPr/>
          </p:nvSpPr>
          <p:spPr bwMode="auto">
            <a:xfrm>
              <a:off x="3822" y="2769"/>
              <a:ext cx="7"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 name="Freeform 450"/>
            <p:cNvSpPr/>
            <p:nvPr/>
          </p:nvSpPr>
          <p:spPr bwMode="auto">
            <a:xfrm>
              <a:off x="3846" y="27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 name="Freeform 451"/>
            <p:cNvSpPr/>
            <p:nvPr/>
          </p:nvSpPr>
          <p:spPr bwMode="auto">
            <a:xfrm>
              <a:off x="3844" y="2724"/>
              <a:ext cx="4"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 name="Freeform 452"/>
            <p:cNvSpPr/>
            <p:nvPr/>
          </p:nvSpPr>
          <p:spPr bwMode="auto">
            <a:xfrm>
              <a:off x="3844" y="2728"/>
              <a:ext cx="8" cy="3"/>
            </a:xfrm>
            <a:custGeom>
              <a:avLst/>
              <a:gdLst>
                <a:gd name="T0" fmla="*/ 0 w 4"/>
                <a:gd name="T1" fmla="*/ 1 h 1"/>
                <a:gd name="T2" fmla="*/ 1 w 4"/>
                <a:gd name="T3" fmla="*/ 1 h 1"/>
                <a:gd name="T4" fmla="*/ 2 w 4"/>
                <a:gd name="T5" fmla="*/ 0 h 1"/>
                <a:gd name="T6" fmla="*/ 4 w 4"/>
                <a:gd name="T7" fmla="*/ 0 h 1"/>
                <a:gd name="T8" fmla="*/ 0 w 4"/>
                <a:gd name="T9" fmla="*/ 1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1" y="1"/>
                    <a:pt x="1" y="1"/>
                  </a:cubicBezTo>
                  <a:cubicBezTo>
                    <a:pt x="2" y="1"/>
                    <a:pt x="3" y="0"/>
                    <a:pt x="2" y="0"/>
                  </a:cubicBezTo>
                  <a:cubicBezTo>
                    <a:pt x="3" y="0"/>
                    <a:pt x="4" y="0"/>
                    <a:pt x="4" y="0"/>
                  </a:cubicBezTo>
                  <a:cubicBezTo>
                    <a:pt x="3" y="0"/>
                    <a:pt x="1"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1000"/>
                                        <p:tgtEl>
                                          <p:spTgt spid="633"/>
                                        </p:tgtEl>
                                      </p:cBhvr>
                                    </p:animEffect>
                                    <p:anim calcmode="lin" valueType="num">
                                      <p:cBhvr>
                                        <p:cTn id="8" dur="1000" fill="hold"/>
                                        <p:tgtEl>
                                          <p:spTgt spid="633"/>
                                        </p:tgtEl>
                                        <p:attrNameLst>
                                          <p:attrName>ppt_x</p:attrName>
                                        </p:attrNameLst>
                                      </p:cBhvr>
                                      <p:tavLst>
                                        <p:tav tm="0">
                                          <p:val>
                                            <p:strVal val="#ppt_x"/>
                                          </p:val>
                                        </p:tav>
                                        <p:tav tm="100000">
                                          <p:val>
                                            <p:strVal val="#ppt_x"/>
                                          </p:val>
                                        </p:tav>
                                      </p:tavLst>
                                    </p:anim>
                                    <p:anim calcmode="lin" valueType="num">
                                      <p:cBhvr>
                                        <p:cTn id="9" dur="1000" fill="hold"/>
                                        <p:tgtEl>
                                          <p:spTgt spid="6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31"/>
                                        </p:tgtEl>
                                        <p:attrNameLst>
                                          <p:attrName>style.visibility</p:attrName>
                                        </p:attrNameLst>
                                      </p:cBhvr>
                                      <p:to>
                                        <p:strVal val="visible"/>
                                      </p:to>
                                    </p:set>
                                    <p:animEffect transition="in" filter="fade">
                                      <p:cBhvr>
                                        <p:cTn id="12" dur="1000"/>
                                        <p:tgtEl>
                                          <p:spTgt spid="631"/>
                                        </p:tgtEl>
                                      </p:cBhvr>
                                    </p:animEffect>
                                    <p:anim calcmode="lin" valueType="num">
                                      <p:cBhvr>
                                        <p:cTn id="13" dur="1000" fill="hold"/>
                                        <p:tgtEl>
                                          <p:spTgt spid="631"/>
                                        </p:tgtEl>
                                        <p:attrNameLst>
                                          <p:attrName>ppt_x</p:attrName>
                                        </p:attrNameLst>
                                      </p:cBhvr>
                                      <p:tavLst>
                                        <p:tav tm="0">
                                          <p:val>
                                            <p:strVal val="#ppt_x"/>
                                          </p:val>
                                        </p:tav>
                                        <p:tav tm="100000">
                                          <p:val>
                                            <p:strVal val="#ppt_x"/>
                                          </p:val>
                                        </p:tav>
                                      </p:tavLst>
                                    </p:anim>
                                    <p:anim calcmode="lin" valueType="num">
                                      <p:cBhvr>
                                        <p:cTn id="14" dur="1000" fill="hold"/>
                                        <p:tgtEl>
                                          <p:spTgt spid="6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35"/>
                                        </p:tgtEl>
                                        <p:attrNameLst>
                                          <p:attrName>style.visibility</p:attrName>
                                        </p:attrNameLst>
                                      </p:cBhvr>
                                      <p:to>
                                        <p:strVal val="visible"/>
                                      </p:to>
                                    </p:set>
                                    <p:animEffect transition="in" filter="fade">
                                      <p:cBhvr>
                                        <p:cTn id="18" dur="1000"/>
                                        <p:tgtEl>
                                          <p:spTgt spid="635"/>
                                        </p:tgtEl>
                                      </p:cBhvr>
                                    </p:animEffect>
                                    <p:anim calcmode="lin" valueType="num">
                                      <p:cBhvr>
                                        <p:cTn id="19" dur="1000" fill="hold"/>
                                        <p:tgtEl>
                                          <p:spTgt spid="635"/>
                                        </p:tgtEl>
                                        <p:attrNameLst>
                                          <p:attrName>ppt_x</p:attrName>
                                        </p:attrNameLst>
                                      </p:cBhvr>
                                      <p:tavLst>
                                        <p:tav tm="0">
                                          <p:val>
                                            <p:strVal val="#ppt_x"/>
                                          </p:val>
                                        </p:tav>
                                        <p:tav tm="100000">
                                          <p:val>
                                            <p:strVal val="#ppt_x"/>
                                          </p:val>
                                        </p:tav>
                                      </p:tavLst>
                                    </p:anim>
                                    <p:anim calcmode="lin" valueType="num">
                                      <p:cBhvr>
                                        <p:cTn id="20" dur="1000" fill="hold"/>
                                        <p:tgtEl>
                                          <p:spTgt spid="63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38"/>
                                        </p:tgtEl>
                                        <p:attrNameLst>
                                          <p:attrName>style.visibility</p:attrName>
                                        </p:attrNameLst>
                                      </p:cBhvr>
                                      <p:to>
                                        <p:strVal val="visible"/>
                                      </p:to>
                                    </p:set>
                                    <p:animEffect transition="in" filter="fade">
                                      <p:cBhvr>
                                        <p:cTn id="24" dur="1000"/>
                                        <p:tgtEl>
                                          <p:spTgt spid="638"/>
                                        </p:tgtEl>
                                      </p:cBhvr>
                                    </p:animEffect>
                                    <p:anim calcmode="lin" valueType="num">
                                      <p:cBhvr>
                                        <p:cTn id="25" dur="1000" fill="hold"/>
                                        <p:tgtEl>
                                          <p:spTgt spid="638"/>
                                        </p:tgtEl>
                                        <p:attrNameLst>
                                          <p:attrName>ppt_x</p:attrName>
                                        </p:attrNameLst>
                                      </p:cBhvr>
                                      <p:tavLst>
                                        <p:tav tm="0">
                                          <p:val>
                                            <p:strVal val="#ppt_x"/>
                                          </p:val>
                                        </p:tav>
                                        <p:tav tm="100000">
                                          <p:val>
                                            <p:strVal val="#ppt_x"/>
                                          </p:val>
                                        </p:tav>
                                      </p:tavLst>
                                    </p:anim>
                                    <p:anim calcmode="lin" valueType="num">
                                      <p:cBhvr>
                                        <p:cTn id="26" dur="1000" fill="hold"/>
                                        <p:tgtEl>
                                          <p:spTgt spid="63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34"/>
                                        </p:tgtEl>
                                        <p:attrNameLst>
                                          <p:attrName>style.visibility</p:attrName>
                                        </p:attrNameLst>
                                      </p:cBhvr>
                                      <p:to>
                                        <p:strVal val="visible"/>
                                      </p:to>
                                    </p:set>
                                    <p:animEffect transition="in" filter="fade">
                                      <p:cBhvr>
                                        <p:cTn id="30" dur="1000"/>
                                        <p:tgtEl>
                                          <p:spTgt spid="634"/>
                                        </p:tgtEl>
                                      </p:cBhvr>
                                    </p:animEffect>
                                    <p:anim calcmode="lin" valueType="num">
                                      <p:cBhvr>
                                        <p:cTn id="31" dur="1000" fill="hold"/>
                                        <p:tgtEl>
                                          <p:spTgt spid="634"/>
                                        </p:tgtEl>
                                        <p:attrNameLst>
                                          <p:attrName>ppt_x</p:attrName>
                                        </p:attrNameLst>
                                      </p:cBhvr>
                                      <p:tavLst>
                                        <p:tav tm="0">
                                          <p:val>
                                            <p:strVal val="#ppt_x"/>
                                          </p:val>
                                        </p:tav>
                                        <p:tav tm="100000">
                                          <p:val>
                                            <p:strVal val="#ppt_x"/>
                                          </p:val>
                                        </p:tav>
                                      </p:tavLst>
                                    </p:anim>
                                    <p:anim calcmode="lin" valueType="num">
                                      <p:cBhvr>
                                        <p:cTn id="32" dur="1000" fill="hold"/>
                                        <p:tgtEl>
                                          <p:spTgt spid="634"/>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32"/>
                                        </p:tgtEl>
                                        <p:attrNameLst>
                                          <p:attrName>style.visibility</p:attrName>
                                        </p:attrNameLst>
                                      </p:cBhvr>
                                      <p:to>
                                        <p:strVal val="visible"/>
                                      </p:to>
                                    </p:set>
                                    <p:animEffect transition="in" filter="fade">
                                      <p:cBhvr>
                                        <p:cTn id="36" dur="1000"/>
                                        <p:tgtEl>
                                          <p:spTgt spid="632"/>
                                        </p:tgtEl>
                                      </p:cBhvr>
                                    </p:animEffect>
                                    <p:anim calcmode="lin" valueType="num">
                                      <p:cBhvr>
                                        <p:cTn id="37" dur="1000" fill="hold"/>
                                        <p:tgtEl>
                                          <p:spTgt spid="632"/>
                                        </p:tgtEl>
                                        <p:attrNameLst>
                                          <p:attrName>ppt_x</p:attrName>
                                        </p:attrNameLst>
                                      </p:cBhvr>
                                      <p:tavLst>
                                        <p:tav tm="0">
                                          <p:val>
                                            <p:strVal val="#ppt_x"/>
                                          </p:val>
                                        </p:tav>
                                        <p:tav tm="100000">
                                          <p:val>
                                            <p:strVal val="#ppt_x"/>
                                          </p:val>
                                        </p:tav>
                                      </p:tavLst>
                                    </p:anim>
                                    <p:anim calcmode="lin" valueType="num">
                                      <p:cBhvr>
                                        <p:cTn id="38" dur="1000" fill="hold"/>
                                        <p:tgtEl>
                                          <p:spTgt spid="63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37"/>
                                        </p:tgtEl>
                                        <p:attrNameLst>
                                          <p:attrName>style.visibility</p:attrName>
                                        </p:attrNameLst>
                                      </p:cBhvr>
                                      <p:to>
                                        <p:strVal val="visible"/>
                                      </p:to>
                                    </p:set>
                                    <p:animEffect transition="in" filter="fade">
                                      <p:cBhvr>
                                        <p:cTn id="41" dur="1000"/>
                                        <p:tgtEl>
                                          <p:spTgt spid="637"/>
                                        </p:tgtEl>
                                      </p:cBhvr>
                                    </p:animEffect>
                                    <p:anim calcmode="lin" valueType="num">
                                      <p:cBhvr>
                                        <p:cTn id="42" dur="1000" fill="hold"/>
                                        <p:tgtEl>
                                          <p:spTgt spid="637"/>
                                        </p:tgtEl>
                                        <p:attrNameLst>
                                          <p:attrName>ppt_x</p:attrName>
                                        </p:attrNameLst>
                                      </p:cBhvr>
                                      <p:tavLst>
                                        <p:tav tm="0">
                                          <p:val>
                                            <p:strVal val="#ppt_x"/>
                                          </p:val>
                                        </p:tav>
                                        <p:tav tm="100000">
                                          <p:val>
                                            <p:strVal val="#ppt_x"/>
                                          </p:val>
                                        </p:tav>
                                      </p:tavLst>
                                    </p:anim>
                                    <p:anim calcmode="lin" valueType="num">
                                      <p:cBhvr>
                                        <p:cTn id="43" dur="1000" fill="hold"/>
                                        <p:tgtEl>
                                          <p:spTgt spid="637"/>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 presetClass="entr" presetSubtype="8" fill="hold" nodeType="after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500" fill="hold"/>
                                        <p:tgtEl>
                                          <p:spTgt spid="636"/>
                                        </p:tgtEl>
                                        <p:attrNameLst>
                                          <p:attrName>ppt_x</p:attrName>
                                        </p:attrNameLst>
                                      </p:cBhvr>
                                      <p:tavLst>
                                        <p:tav tm="0">
                                          <p:val>
                                            <p:strVal val="0-#ppt_w/2"/>
                                          </p:val>
                                        </p:tav>
                                        <p:tav tm="100000">
                                          <p:val>
                                            <p:strVal val="#ppt_x"/>
                                          </p:val>
                                        </p:tav>
                                      </p:tavLst>
                                    </p:anim>
                                    <p:anim calcmode="lin" valueType="num">
                                      <p:cBhvr additive="base">
                                        <p:cTn id="48" dur="500" fill="hold"/>
                                        <p:tgtEl>
                                          <p:spTgt spid="636"/>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42" presetClass="entr" presetSubtype="0" fill="hold" nodeType="afterEffect">
                                  <p:stCondLst>
                                    <p:cond delay="0"/>
                                  </p:stCondLst>
                                  <p:childTnLst>
                                    <p:set>
                                      <p:cBhvr>
                                        <p:cTn id="51" dur="1" fill="hold">
                                          <p:stCondLst>
                                            <p:cond delay="0"/>
                                          </p:stCondLst>
                                        </p:cTn>
                                        <p:tgtEl>
                                          <p:spTgt spid="639"/>
                                        </p:tgtEl>
                                        <p:attrNameLst>
                                          <p:attrName>style.visibility</p:attrName>
                                        </p:attrNameLst>
                                      </p:cBhvr>
                                      <p:to>
                                        <p:strVal val="visible"/>
                                      </p:to>
                                    </p:set>
                                    <p:animEffect transition="in" filter="fade">
                                      <p:cBhvr>
                                        <p:cTn id="52" dur="1000"/>
                                        <p:tgtEl>
                                          <p:spTgt spid="639"/>
                                        </p:tgtEl>
                                      </p:cBhvr>
                                    </p:animEffect>
                                    <p:anim calcmode="lin" valueType="num">
                                      <p:cBhvr>
                                        <p:cTn id="53" dur="1000" fill="hold"/>
                                        <p:tgtEl>
                                          <p:spTgt spid="639"/>
                                        </p:tgtEl>
                                        <p:attrNameLst>
                                          <p:attrName>ppt_x</p:attrName>
                                        </p:attrNameLst>
                                      </p:cBhvr>
                                      <p:tavLst>
                                        <p:tav tm="0">
                                          <p:val>
                                            <p:strVal val="#ppt_x"/>
                                          </p:val>
                                        </p:tav>
                                        <p:tav tm="100000">
                                          <p:val>
                                            <p:strVal val="#ppt_x"/>
                                          </p:val>
                                        </p:tav>
                                      </p:tavLst>
                                    </p:anim>
                                    <p:anim calcmode="lin" valueType="num">
                                      <p:cBhvr>
                                        <p:cTn id="54" dur="1000" fill="hold"/>
                                        <p:tgtEl>
                                          <p:spTgt spid="639"/>
                                        </p:tgtEl>
                                        <p:attrNameLst>
                                          <p:attrName>ppt_y</p:attrName>
                                        </p:attrNameLst>
                                      </p:cBhvr>
                                      <p:tavLst>
                                        <p:tav tm="0">
                                          <p:val>
                                            <p:strVal val="#ppt_y+.1"/>
                                          </p:val>
                                        </p:tav>
                                        <p:tav tm="100000">
                                          <p:val>
                                            <p:strVal val="#ppt_y"/>
                                          </p:val>
                                        </p:tav>
                                      </p:tavLst>
                                    </p:anim>
                                  </p:childTnLst>
                                </p:cTn>
                              </p:par>
                            </p:childTnLst>
                          </p:cTn>
                        </p:par>
                        <p:par>
                          <p:cTn id="55" fill="hold">
                            <p:stCondLst>
                              <p:cond delay="6500"/>
                            </p:stCondLst>
                            <p:childTnLst>
                              <p:par>
                                <p:cTn id="56" presetID="14" presetClass="entr" presetSubtype="10" fill="hold" grpId="0" nodeType="afterEffect">
                                  <p:stCondLst>
                                    <p:cond delay="0"/>
                                  </p:stCondLst>
                                  <p:childTnLst>
                                    <p:set>
                                      <p:cBhvr>
                                        <p:cTn id="57" dur="1" fill="hold">
                                          <p:stCondLst>
                                            <p:cond delay="0"/>
                                          </p:stCondLst>
                                        </p:cTn>
                                        <p:tgtEl>
                                          <p:spTgt spid="277"/>
                                        </p:tgtEl>
                                        <p:attrNameLst>
                                          <p:attrName>style.visibility</p:attrName>
                                        </p:attrNameLst>
                                      </p:cBhvr>
                                      <p:to>
                                        <p:strVal val="visible"/>
                                      </p:to>
                                    </p:set>
                                    <p:animEffect transition="in" filter="randombar(horizontal)">
                                      <p:cBhvr>
                                        <p:cTn id="58" dur="500"/>
                                        <p:tgtEl>
                                          <p:spTgt spid="277"/>
                                        </p:tgtEl>
                                      </p:cBhvr>
                                    </p:animEffect>
                                  </p:childTnLst>
                                </p:cTn>
                              </p:par>
                            </p:childTnLst>
                          </p:cTn>
                        </p:par>
                        <p:par>
                          <p:cTn id="59" fill="hold">
                            <p:stCondLst>
                              <p:cond delay="7000"/>
                            </p:stCondLst>
                            <p:childTnLst>
                              <p:par>
                                <p:cTn id="60" presetID="22" presetClass="entr" presetSubtype="8" fill="hold" grpId="0" nodeType="afterEffect">
                                  <p:stCondLst>
                                    <p:cond delay="0"/>
                                  </p:stCondLst>
                                  <p:childTnLst>
                                    <p:set>
                                      <p:cBhvr>
                                        <p:cTn id="61" dur="1" fill="hold">
                                          <p:stCondLst>
                                            <p:cond delay="0"/>
                                          </p:stCondLst>
                                        </p:cTn>
                                        <p:tgtEl>
                                          <p:spTgt spid="268"/>
                                        </p:tgtEl>
                                        <p:attrNameLst>
                                          <p:attrName>style.visibility</p:attrName>
                                        </p:attrNameLst>
                                      </p:cBhvr>
                                      <p:to>
                                        <p:strVal val="visible"/>
                                      </p:to>
                                    </p:set>
                                    <p:animEffect transition="in" filter="wipe(left)">
                                      <p:cBhvr>
                                        <p:cTn id="62" dur="500"/>
                                        <p:tgtEl>
                                          <p:spTgt spid="268"/>
                                        </p:tgtEl>
                                      </p:cBhvr>
                                    </p:animEffect>
                                  </p:childTnLst>
                                </p:cTn>
                              </p:par>
                            </p:childTnLst>
                          </p:cTn>
                        </p:par>
                        <p:par>
                          <p:cTn id="63" fill="hold">
                            <p:stCondLst>
                              <p:cond delay="7500"/>
                            </p:stCondLst>
                            <p:childTnLst>
                              <p:par>
                                <p:cTn id="64" presetID="53" presetClass="entr" presetSubtype="16" fill="hold" nodeType="afterEffect">
                                  <p:stCondLst>
                                    <p:cond delay="0"/>
                                  </p:stCondLst>
                                  <p:childTnLst>
                                    <p:set>
                                      <p:cBhvr>
                                        <p:cTn id="65" dur="1" fill="hold">
                                          <p:stCondLst>
                                            <p:cond delay="0"/>
                                          </p:stCondLst>
                                        </p:cTn>
                                        <p:tgtEl>
                                          <p:spTgt spid="94"/>
                                        </p:tgtEl>
                                        <p:attrNameLst>
                                          <p:attrName>style.visibility</p:attrName>
                                        </p:attrNameLst>
                                      </p:cBhvr>
                                      <p:to>
                                        <p:strVal val="visible"/>
                                      </p:to>
                                    </p:set>
                                    <p:anim calcmode="lin" valueType="num">
                                      <p:cBhvr>
                                        <p:cTn id="66" dur="500" fill="hold"/>
                                        <p:tgtEl>
                                          <p:spTgt spid="94"/>
                                        </p:tgtEl>
                                        <p:attrNameLst>
                                          <p:attrName>ppt_w</p:attrName>
                                        </p:attrNameLst>
                                      </p:cBhvr>
                                      <p:tavLst>
                                        <p:tav tm="0">
                                          <p:val>
                                            <p:fltVal val="0"/>
                                          </p:val>
                                        </p:tav>
                                        <p:tav tm="100000">
                                          <p:val>
                                            <p:strVal val="#ppt_w"/>
                                          </p:val>
                                        </p:tav>
                                      </p:tavLst>
                                    </p:anim>
                                    <p:anim calcmode="lin" valueType="num">
                                      <p:cBhvr>
                                        <p:cTn id="67" dur="500" fill="hold"/>
                                        <p:tgtEl>
                                          <p:spTgt spid="94"/>
                                        </p:tgtEl>
                                        <p:attrNameLst>
                                          <p:attrName>ppt_h</p:attrName>
                                        </p:attrNameLst>
                                      </p:cBhvr>
                                      <p:tavLst>
                                        <p:tav tm="0">
                                          <p:val>
                                            <p:fltVal val="0"/>
                                          </p:val>
                                        </p:tav>
                                        <p:tav tm="100000">
                                          <p:val>
                                            <p:strVal val="#ppt_h"/>
                                          </p:val>
                                        </p:tav>
                                      </p:tavLst>
                                    </p:anim>
                                    <p:animEffect transition="in" filter="fade">
                                      <p:cBhvr>
                                        <p:cTn id="68" dur="500"/>
                                        <p:tgtEl>
                                          <p:spTgt spid="94"/>
                                        </p:tgtEl>
                                      </p:cBhvr>
                                    </p:animEffect>
                                  </p:childTnLst>
                                </p:cTn>
                              </p:par>
                            </p:childTnLst>
                          </p:cTn>
                        </p:par>
                        <p:par>
                          <p:cTn id="69" fill="hold">
                            <p:stCondLst>
                              <p:cond delay="8000"/>
                            </p:stCondLst>
                            <p:childTnLst>
                              <p:par>
                                <p:cTn id="70" presetID="26" presetClass="emph" presetSubtype="0" repeatCount="2000" fill="hold" nodeType="afterEffect">
                                  <p:stCondLst>
                                    <p:cond delay="0"/>
                                  </p:stCondLst>
                                  <p:childTnLst>
                                    <p:animEffect transition="out" filter="fade">
                                      <p:cBhvr>
                                        <p:cTn id="71" dur="500" tmFilter="0, 0; .2, .5; .8, .5; 1, 0"/>
                                        <p:tgtEl>
                                          <p:spTgt spid="94"/>
                                        </p:tgtEl>
                                      </p:cBhvr>
                                    </p:animEffect>
                                    <p:animScale>
                                      <p:cBhvr>
                                        <p:cTn id="72" dur="250" autoRev="1" fill="hold"/>
                                        <p:tgtEl>
                                          <p:spTgt spid="94"/>
                                        </p:tgtEl>
                                      </p:cBhvr>
                                      <p:by x="105000" y="105000"/>
                                    </p:animScale>
                                  </p:childTnLst>
                                </p:cTn>
                              </p:par>
                            </p:childTnLst>
                          </p:cTn>
                        </p:par>
                        <p:par>
                          <p:cTn id="73" fill="hold">
                            <p:stCondLst>
                              <p:cond delay="8500"/>
                            </p:stCondLst>
                            <p:childTnLst>
                              <p:par>
                                <p:cTn id="74" presetID="25" presetClass="entr" presetSubtype="0" fill="hold" nodeType="afterEffect">
                                  <p:stCondLst>
                                    <p:cond delay="0"/>
                                  </p:stCondLst>
                                  <p:childTnLst>
                                    <p:set>
                                      <p:cBhvr>
                                        <p:cTn id="75" dur="1" fill="hold">
                                          <p:stCondLst>
                                            <p:cond delay="0"/>
                                          </p:stCondLst>
                                        </p:cTn>
                                        <p:tgtEl>
                                          <p:spTgt spid="187"/>
                                        </p:tgtEl>
                                        <p:attrNameLst>
                                          <p:attrName>style.visibility</p:attrName>
                                        </p:attrNameLst>
                                      </p:cBhvr>
                                      <p:to>
                                        <p:strVal val="visible"/>
                                      </p:to>
                                    </p:set>
                                    <p:anim calcmode="lin" valueType="num">
                                      <p:cBhvr>
                                        <p:cTn id="76" dur="500" decel="50000" fill="hold">
                                          <p:stCondLst>
                                            <p:cond delay="0"/>
                                          </p:stCondLst>
                                        </p:cTn>
                                        <p:tgtEl>
                                          <p:spTgt spid="187"/>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187"/>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187"/>
                                        </p:tgtEl>
                                        <p:attrNameLst>
                                          <p:attrName>ppt_w</p:attrName>
                                        </p:attrNameLst>
                                      </p:cBhvr>
                                      <p:tavLst>
                                        <p:tav tm="0">
                                          <p:val>
                                            <p:strVal val="#ppt_w*.05"/>
                                          </p:val>
                                        </p:tav>
                                        <p:tav tm="100000">
                                          <p:val>
                                            <p:strVal val="#ppt_w"/>
                                          </p:val>
                                        </p:tav>
                                      </p:tavLst>
                                    </p:anim>
                                    <p:anim calcmode="lin" valueType="num">
                                      <p:cBhvr>
                                        <p:cTn id="79" dur="1000" fill="hold"/>
                                        <p:tgtEl>
                                          <p:spTgt spid="187"/>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187"/>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187"/>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187"/>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187"/>
                                        </p:tgtEl>
                                      </p:cBhvr>
                                    </p:animEffect>
                                  </p:childTnLst>
                                </p:cTn>
                              </p:par>
                            </p:childTnLst>
                          </p:cTn>
                        </p:par>
                        <p:par>
                          <p:cTn id="84" fill="hold">
                            <p:stCondLst>
                              <p:cond delay="9500"/>
                            </p:stCondLst>
                            <p:childTnLst>
                              <p:par>
                                <p:cTn id="85" presetID="22" presetClass="entr" presetSubtype="8"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par>
                          <p:cTn id="88" fill="hold">
                            <p:stCondLst>
                              <p:cond delay="10000"/>
                            </p:stCondLst>
                            <p:childTnLst>
                              <p:par>
                                <p:cTn id="89" presetID="25" presetClass="entr" presetSubtype="0" fill="hold" nodeType="afterEffect">
                                  <p:stCondLst>
                                    <p:cond delay="0"/>
                                  </p:stCondLst>
                                  <p:childTnLst>
                                    <p:set>
                                      <p:cBhvr>
                                        <p:cTn id="90" dur="1" fill="hold">
                                          <p:stCondLst>
                                            <p:cond delay="0"/>
                                          </p:stCondLst>
                                        </p:cTn>
                                        <p:tgtEl>
                                          <p:spTgt spid="641"/>
                                        </p:tgtEl>
                                        <p:attrNameLst>
                                          <p:attrName>style.visibility</p:attrName>
                                        </p:attrNameLst>
                                      </p:cBhvr>
                                      <p:to>
                                        <p:strVal val="visible"/>
                                      </p:to>
                                    </p:set>
                                    <p:anim calcmode="lin" valueType="num">
                                      <p:cBhvr>
                                        <p:cTn id="91" dur="500" decel="50000" fill="hold">
                                          <p:stCondLst>
                                            <p:cond delay="0"/>
                                          </p:stCondLst>
                                        </p:cTn>
                                        <p:tgtEl>
                                          <p:spTgt spid="641"/>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641"/>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641"/>
                                        </p:tgtEl>
                                        <p:attrNameLst>
                                          <p:attrName>ppt_w</p:attrName>
                                        </p:attrNameLst>
                                      </p:cBhvr>
                                      <p:tavLst>
                                        <p:tav tm="0">
                                          <p:val>
                                            <p:strVal val="#ppt_w*.05"/>
                                          </p:val>
                                        </p:tav>
                                        <p:tav tm="100000">
                                          <p:val>
                                            <p:strVal val="#ppt_w"/>
                                          </p:val>
                                        </p:tav>
                                      </p:tavLst>
                                    </p:anim>
                                    <p:anim calcmode="lin" valueType="num">
                                      <p:cBhvr>
                                        <p:cTn id="94" dur="1000" fill="hold"/>
                                        <p:tgtEl>
                                          <p:spTgt spid="641"/>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641"/>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641"/>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641"/>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641"/>
                                        </p:tgtEl>
                                      </p:cBhvr>
                                    </p:animEffect>
                                  </p:childTnLst>
                                </p:cTn>
                              </p:par>
                            </p:childTnLst>
                          </p:cTn>
                        </p:par>
                        <p:par>
                          <p:cTn id="99" fill="hold">
                            <p:stCondLst>
                              <p:cond delay="11000"/>
                            </p:stCondLst>
                            <p:childTnLst>
                              <p:par>
                                <p:cTn id="100" presetID="22" presetClass="entr" presetSubtype="8" fill="hold" grpId="0" nodeType="afterEffect">
                                  <p:stCondLst>
                                    <p:cond delay="0"/>
                                  </p:stCondLst>
                                  <p:childTnLst>
                                    <p:set>
                                      <p:cBhvr>
                                        <p:cTn id="101" dur="1" fill="hold">
                                          <p:stCondLst>
                                            <p:cond delay="0"/>
                                          </p:stCondLst>
                                        </p:cTn>
                                        <p:tgtEl>
                                          <p:spTgt spid="640"/>
                                        </p:tgtEl>
                                        <p:attrNameLst>
                                          <p:attrName>style.visibility</p:attrName>
                                        </p:attrNameLst>
                                      </p:cBhvr>
                                      <p:to>
                                        <p:strVal val="visible"/>
                                      </p:to>
                                    </p:set>
                                    <p:animEffect transition="in" filter="wipe(left)">
                                      <p:cBhvr>
                                        <p:cTn id="102" dur="500"/>
                                        <p:tgtEl>
                                          <p:spTgt spid="640"/>
                                        </p:tgtEl>
                                      </p:cBhvr>
                                    </p:animEffect>
                                  </p:childTnLst>
                                </p:cTn>
                              </p:par>
                            </p:childTnLst>
                          </p:cTn>
                        </p:par>
                        <p:par>
                          <p:cTn id="103" fill="hold">
                            <p:stCondLst>
                              <p:cond delay="11500"/>
                            </p:stCondLst>
                            <p:childTnLst>
                              <p:par>
                                <p:cTn id="104" presetID="25" presetClass="entr" presetSubtype="0" fill="hold" nodeType="afterEffect">
                                  <p:stCondLst>
                                    <p:cond delay="0"/>
                                  </p:stCondLst>
                                  <p:childTnLst>
                                    <p:set>
                                      <p:cBhvr>
                                        <p:cTn id="105" dur="1" fill="hold">
                                          <p:stCondLst>
                                            <p:cond delay="0"/>
                                          </p:stCondLst>
                                        </p:cTn>
                                        <p:tgtEl>
                                          <p:spTgt spid="654"/>
                                        </p:tgtEl>
                                        <p:attrNameLst>
                                          <p:attrName>style.visibility</p:attrName>
                                        </p:attrNameLst>
                                      </p:cBhvr>
                                      <p:to>
                                        <p:strVal val="visible"/>
                                      </p:to>
                                    </p:set>
                                    <p:anim calcmode="lin" valueType="num">
                                      <p:cBhvr>
                                        <p:cTn id="106" dur="500" decel="50000" fill="hold">
                                          <p:stCondLst>
                                            <p:cond delay="0"/>
                                          </p:stCondLst>
                                        </p:cTn>
                                        <p:tgtEl>
                                          <p:spTgt spid="654"/>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654"/>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654"/>
                                        </p:tgtEl>
                                        <p:attrNameLst>
                                          <p:attrName>ppt_w</p:attrName>
                                        </p:attrNameLst>
                                      </p:cBhvr>
                                      <p:tavLst>
                                        <p:tav tm="0">
                                          <p:val>
                                            <p:strVal val="#ppt_w*.05"/>
                                          </p:val>
                                        </p:tav>
                                        <p:tav tm="100000">
                                          <p:val>
                                            <p:strVal val="#ppt_w"/>
                                          </p:val>
                                        </p:tav>
                                      </p:tavLst>
                                    </p:anim>
                                    <p:anim calcmode="lin" valueType="num">
                                      <p:cBhvr>
                                        <p:cTn id="109" dur="1000" fill="hold"/>
                                        <p:tgtEl>
                                          <p:spTgt spid="654"/>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654"/>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654"/>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654"/>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654"/>
                                        </p:tgtEl>
                                      </p:cBhvr>
                                    </p:animEffect>
                                  </p:childTnLst>
                                </p:cTn>
                              </p:par>
                            </p:childTnLst>
                          </p:cTn>
                        </p:par>
                        <p:par>
                          <p:cTn id="114" fill="hold">
                            <p:stCondLst>
                              <p:cond delay="12500"/>
                            </p:stCondLst>
                            <p:childTnLst>
                              <p:par>
                                <p:cTn id="115" presetID="22" presetClass="entr" presetSubtype="8" fill="hold" grpId="0" nodeType="afterEffect">
                                  <p:stCondLst>
                                    <p:cond delay="0"/>
                                  </p:stCondLst>
                                  <p:childTnLst>
                                    <p:set>
                                      <p:cBhvr>
                                        <p:cTn id="116" dur="1" fill="hold">
                                          <p:stCondLst>
                                            <p:cond delay="0"/>
                                          </p:stCondLst>
                                        </p:cTn>
                                        <p:tgtEl>
                                          <p:spTgt spid="653"/>
                                        </p:tgtEl>
                                        <p:attrNameLst>
                                          <p:attrName>style.visibility</p:attrName>
                                        </p:attrNameLst>
                                      </p:cBhvr>
                                      <p:to>
                                        <p:strVal val="visible"/>
                                      </p:to>
                                    </p:set>
                                    <p:animEffect transition="in" filter="wipe(left)">
                                      <p:cBhvr>
                                        <p:cTn id="117" dur="500"/>
                                        <p:tgtEl>
                                          <p:spTgt spid="653"/>
                                        </p:tgtEl>
                                      </p:cBhvr>
                                    </p:animEffect>
                                  </p:childTnLst>
                                </p:cTn>
                              </p:par>
                            </p:childTnLst>
                          </p:cTn>
                        </p:par>
                        <p:par>
                          <p:cTn id="118" fill="hold">
                            <p:stCondLst>
                              <p:cond delay="13000"/>
                            </p:stCondLst>
                            <p:childTnLst>
                              <p:par>
                                <p:cTn id="119" presetID="25" presetClass="entr" presetSubtype="0" fill="hold" nodeType="afterEffect">
                                  <p:stCondLst>
                                    <p:cond delay="0"/>
                                  </p:stCondLst>
                                  <p:childTnLst>
                                    <p:set>
                                      <p:cBhvr>
                                        <p:cTn id="120" dur="1" fill="hold">
                                          <p:stCondLst>
                                            <p:cond delay="0"/>
                                          </p:stCondLst>
                                        </p:cTn>
                                        <p:tgtEl>
                                          <p:spTgt spid="667"/>
                                        </p:tgtEl>
                                        <p:attrNameLst>
                                          <p:attrName>style.visibility</p:attrName>
                                        </p:attrNameLst>
                                      </p:cBhvr>
                                      <p:to>
                                        <p:strVal val="visible"/>
                                      </p:to>
                                    </p:set>
                                    <p:anim calcmode="lin" valueType="num">
                                      <p:cBhvr>
                                        <p:cTn id="121" dur="500" decel="50000" fill="hold">
                                          <p:stCondLst>
                                            <p:cond delay="0"/>
                                          </p:stCondLst>
                                        </p:cTn>
                                        <p:tgtEl>
                                          <p:spTgt spid="667"/>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667"/>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667"/>
                                        </p:tgtEl>
                                        <p:attrNameLst>
                                          <p:attrName>ppt_w</p:attrName>
                                        </p:attrNameLst>
                                      </p:cBhvr>
                                      <p:tavLst>
                                        <p:tav tm="0">
                                          <p:val>
                                            <p:strVal val="#ppt_w*.05"/>
                                          </p:val>
                                        </p:tav>
                                        <p:tav tm="100000">
                                          <p:val>
                                            <p:strVal val="#ppt_w"/>
                                          </p:val>
                                        </p:tav>
                                      </p:tavLst>
                                    </p:anim>
                                    <p:anim calcmode="lin" valueType="num">
                                      <p:cBhvr>
                                        <p:cTn id="124" dur="1000" fill="hold"/>
                                        <p:tgtEl>
                                          <p:spTgt spid="667"/>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667"/>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667"/>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667"/>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667"/>
                                        </p:tgtEl>
                                      </p:cBhvr>
                                    </p:animEffect>
                                  </p:childTnLst>
                                </p:cTn>
                              </p:par>
                            </p:childTnLst>
                          </p:cTn>
                        </p:par>
                        <p:par>
                          <p:cTn id="129" fill="hold">
                            <p:stCondLst>
                              <p:cond delay="14000"/>
                            </p:stCondLst>
                            <p:childTnLst>
                              <p:par>
                                <p:cTn id="130" presetID="22" presetClass="entr" presetSubtype="8" fill="hold" grpId="0" nodeType="afterEffect">
                                  <p:stCondLst>
                                    <p:cond delay="0"/>
                                  </p:stCondLst>
                                  <p:childTnLst>
                                    <p:set>
                                      <p:cBhvr>
                                        <p:cTn id="131" dur="1" fill="hold">
                                          <p:stCondLst>
                                            <p:cond delay="0"/>
                                          </p:stCondLst>
                                        </p:cTn>
                                        <p:tgtEl>
                                          <p:spTgt spid="666"/>
                                        </p:tgtEl>
                                        <p:attrNameLst>
                                          <p:attrName>style.visibility</p:attrName>
                                        </p:attrNameLst>
                                      </p:cBhvr>
                                      <p:to>
                                        <p:strVal val="visible"/>
                                      </p:to>
                                    </p:set>
                                    <p:animEffect transition="in" filter="wipe(left)">
                                      <p:cBhvr>
                                        <p:cTn id="132" dur="5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P spid="277" grpId="0"/>
      <p:bldP spid="20" grpId="0"/>
      <p:bldP spid="640" grpId="0"/>
      <p:bldP spid="653" grpId="0"/>
      <p:bldP spid="6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 name="组合 337"/>
          <p:cNvGrpSpPr/>
          <p:nvPr/>
        </p:nvGrpSpPr>
        <p:grpSpPr>
          <a:xfrm>
            <a:off x="1057017" y="1498311"/>
            <a:ext cx="3120146" cy="1175830"/>
            <a:chOff x="3201988" y="2335213"/>
            <a:chExt cx="5788026" cy="2181225"/>
          </a:xfrm>
        </p:grpSpPr>
        <p:sp>
          <p:nvSpPr>
            <p:cNvPr id="340"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1"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2"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3"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4"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5"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6"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7"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8"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9"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350" name="组合 349"/>
          <p:cNvGrpSpPr/>
          <p:nvPr/>
        </p:nvGrpSpPr>
        <p:grpSpPr>
          <a:xfrm>
            <a:off x="4974641" y="1498311"/>
            <a:ext cx="3120146" cy="1175830"/>
            <a:chOff x="6670280" y="2448560"/>
            <a:chExt cx="4160195" cy="1567775"/>
          </a:xfrm>
        </p:grpSpPr>
        <p:sp>
          <p:nvSpPr>
            <p:cNvPr id="352" name="Freeform 5"/>
            <p:cNvSpPr/>
            <p:nvPr/>
          </p:nvSpPr>
          <p:spPr bwMode="auto">
            <a:xfrm flipH="1">
              <a:off x="10320434" y="3813232"/>
              <a:ext cx="510041" cy="197399"/>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3" name="Freeform 6"/>
            <p:cNvSpPr/>
            <p:nvPr/>
          </p:nvSpPr>
          <p:spPr bwMode="auto">
            <a:xfrm flipH="1">
              <a:off x="10320434" y="3723091"/>
              <a:ext cx="502053" cy="198539"/>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4" name="Freeform 7"/>
            <p:cNvSpPr/>
            <p:nvPr/>
          </p:nvSpPr>
          <p:spPr bwMode="auto">
            <a:xfrm flipH="1">
              <a:off x="6670280" y="2448560"/>
              <a:ext cx="4152207" cy="128023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5" name="Freeform 8"/>
            <p:cNvSpPr/>
            <p:nvPr/>
          </p:nvSpPr>
          <p:spPr bwMode="auto">
            <a:xfrm flipH="1">
              <a:off x="6670280" y="3797257"/>
              <a:ext cx="494066" cy="219078"/>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6" name="Freeform 9"/>
            <p:cNvSpPr/>
            <p:nvPr/>
          </p:nvSpPr>
          <p:spPr bwMode="auto">
            <a:xfrm flipH="1">
              <a:off x="6672562" y="3685436"/>
              <a:ext cx="491784" cy="230488"/>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7" name="Freeform 10"/>
            <p:cNvSpPr/>
            <p:nvPr/>
          </p:nvSpPr>
          <p:spPr bwMode="auto">
            <a:xfrm flipH="1">
              <a:off x="10320434" y="3813232"/>
              <a:ext cx="288681" cy="108398"/>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8" name="Freeform 11"/>
            <p:cNvSpPr/>
            <p:nvPr/>
          </p:nvSpPr>
          <p:spPr bwMode="auto">
            <a:xfrm flipH="1">
              <a:off x="10320434" y="3723091"/>
              <a:ext cx="502053" cy="11410"/>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9" name="Freeform 12"/>
            <p:cNvSpPr/>
            <p:nvPr/>
          </p:nvSpPr>
          <p:spPr bwMode="auto">
            <a:xfrm flipH="1">
              <a:off x="6888217" y="3797257"/>
              <a:ext cx="276129" cy="124373"/>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60" name="Freeform 13"/>
            <p:cNvSpPr/>
            <p:nvPr/>
          </p:nvSpPr>
          <p:spPr bwMode="auto">
            <a:xfrm flipH="1">
              <a:off x="6672562" y="3685436"/>
              <a:ext cx="491784" cy="11410"/>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61" name="Freeform 21"/>
            <p:cNvSpPr/>
            <p:nvPr/>
          </p:nvSpPr>
          <p:spPr bwMode="auto">
            <a:xfrm flipH="1">
              <a:off x="6888217" y="3797257"/>
              <a:ext cx="276129" cy="124373"/>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362" name="文本框 50"/>
          <p:cNvSpPr txBox="1"/>
          <p:nvPr/>
        </p:nvSpPr>
        <p:spPr>
          <a:xfrm rot="233761">
            <a:off x="1140845" y="1881612"/>
            <a:ext cx="2952487" cy="346249"/>
          </a:xfrm>
          <a:prstGeom prst="rect">
            <a:avLst/>
          </a:prstGeom>
          <a:noFill/>
        </p:spPr>
        <p:txBody>
          <a:bodyPr wrap="square" lIns="68568" tIns="34285" rIns="68568" bIns="34285" rtlCol="0">
            <a:spAutoFit/>
          </a:bodyPr>
          <a:lstStyle/>
          <a:p>
            <a:pPr algn="ctr" defTabSz="913765">
              <a:defRPr/>
            </a:pPr>
            <a:r>
              <a:rPr lang="zh-CN" altLang="en-US" sz="1800" b="1" kern="0" dirty="0">
                <a:solidFill>
                  <a:sysClr val="window" lastClr="FFFFFF"/>
                </a:solidFill>
                <a:cs typeface="+mn-ea"/>
                <a:sym typeface="+mn-lt"/>
              </a:rPr>
              <a:t>标题文字内容 </a:t>
            </a:r>
            <a:endParaRPr lang="zh-CN" altLang="en-US" sz="1800" b="1" kern="0" dirty="0">
              <a:solidFill>
                <a:sysClr val="window" lastClr="FFFFFF"/>
              </a:solidFill>
              <a:cs typeface="+mn-ea"/>
              <a:sym typeface="+mn-lt"/>
            </a:endParaRPr>
          </a:p>
        </p:txBody>
      </p:sp>
      <p:sp>
        <p:nvSpPr>
          <p:cNvPr id="363" name="文本框 51"/>
          <p:cNvSpPr txBox="1"/>
          <p:nvPr/>
        </p:nvSpPr>
        <p:spPr>
          <a:xfrm rot="21366239" flipH="1">
            <a:off x="5058470" y="1881612"/>
            <a:ext cx="2952487" cy="346249"/>
          </a:xfrm>
          <a:prstGeom prst="rect">
            <a:avLst/>
          </a:prstGeom>
          <a:noFill/>
        </p:spPr>
        <p:txBody>
          <a:bodyPr wrap="square" lIns="68568" tIns="34285" rIns="68568" bIns="34285" rtlCol="0">
            <a:spAutoFit/>
          </a:bodyPr>
          <a:lstStyle/>
          <a:p>
            <a:pPr algn="ctr" defTabSz="913765">
              <a:defRPr/>
            </a:pPr>
            <a:r>
              <a:rPr lang="zh-CN" altLang="en-US" sz="1800" b="1" kern="0" dirty="0">
                <a:solidFill>
                  <a:sysClr val="window" lastClr="FFFFFF"/>
                </a:solidFill>
                <a:cs typeface="+mn-ea"/>
                <a:sym typeface="+mn-lt"/>
              </a:rPr>
              <a:t>标题文字内容 </a:t>
            </a:r>
            <a:endParaRPr lang="zh-CN" altLang="en-US" sz="1800" b="1" kern="0" dirty="0">
              <a:solidFill>
                <a:sysClr val="window" lastClr="FFFFFF"/>
              </a:solidFill>
              <a:cs typeface="+mn-ea"/>
              <a:sym typeface="+mn-lt"/>
            </a:endParaRPr>
          </a:p>
        </p:txBody>
      </p:sp>
      <p:sp>
        <p:nvSpPr>
          <p:cNvPr id="365" name="TextBox 45"/>
          <p:cNvSpPr txBox="1"/>
          <p:nvPr/>
        </p:nvSpPr>
        <p:spPr>
          <a:xfrm>
            <a:off x="920434" y="2840638"/>
            <a:ext cx="3399301" cy="1729105"/>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更多模板亮亮图文旗舰店：https://liangliangtuwen.tmall.com</a:t>
            </a:r>
            <a:endParaRPr lang="zh-CN" altLang="en-US" dirty="0">
              <a:solidFill>
                <a:schemeClr val="tx1">
                  <a:lumMod val="65000"/>
                  <a:lumOff val="35000"/>
                </a:schemeClr>
              </a:solidFill>
              <a:latin typeface="+mn-lt"/>
              <a:ea typeface="+mn-ea"/>
              <a:cs typeface="+mn-ea"/>
              <a:sym typeface="+mn-lt"/>
            </a:endParaRPr>
          </a:p>
        </p:txBody>
      </p:sp>
      <p:sp>
        <p:nvSpPr>
          <p:cNvPr id="366" name="TextBox 45"/>
          <p:cNvSpPr txBox="1"/>
          <p:nvPr/>
        </p:nvSpPr>
        <p:spPr>
          <a:xfrm>
            <a:off x="4859982" y="2840638"/>
            <a:ext cx="3399301" cy="1426855"/>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30"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38"/>
                                        </p:tgtEl>
                                        <p:attrNameLst>
                                          <p:attrName>style.visibility</p:attrName>
                                        </p:attrNameLst>
                                      </p:cBhvr>
                                      <p:to>
                                        <p:strVal val="visible"/>
                                      </p:to>
                                    </p:set>
                                    <p:anim calcmode="lin" valueType="num">
                                      <p:cBhvr>
                                        <p:cTn id="11" dur="1000" fill="hold"/>
                                        <p:tgtEl>
                                          <p:spTgt spid="338"/>
                                        </p:tgtEl>
                                        <p:attrNameLst>
                                          <p:attrName>ppt_w</p:attrName>
                                        </p:attrNameLst>
                                      </p:cBhvr>
                                      <p:tavLst>
                                        <p:tav tm="0">
                                          <p:val>
                                            <p:fltVal val="0"/>
                                          </p:val>
                                        </p:tav>
                                        <p:tav tm="100000">
                                          <p:val>
                                            <p:strVal val="#ppt_w"/>
                                          </p:val>
                                        </p:tav>
                                      </p:tavLst>
                                    </p:anim>
                                    <p:anim calcmode="lin" valueType="num">
                                      <p:cBhvr>
                                        <p:cTn id="12" dur="1000" fill="hold"/>
                                        <p:tgtEl>
                                          <p:spTgt spid="338"/>
                                        </p:tgtEl>
                                        <p:attrNameLst>
                                          <p:attrName>ppt_h</p:attrName>
                                        </p:attrNameLst>
                                      </p:cBhvr>
                                      <p:tavLst>
                                        <p:tav tm="0">
                                          <p:val>
                                            <p:fltVal val="0"/>
                                          </p:val>
                                        </p:tav>
                                        <p:tav tm="100000">
                                          <p:val>
                                            <p:strVal val="#ppt_h"/>
                                          </p:val>
                                        </p:tav>
                                      </p:tavLst>
                                    </p:anim>
                                    <p:anim calcmode="lin" valueType="num">
                                      <p:cBhvr>
                                        <p:cTn id="13" dur="1000" fill="hold"/>
                                        <p:tgtEl>
                                          <p:spTgt spid="338"/>
                                        </p:tgtEl>
                                        <p:attrNameLst>
                                          <p:attrName>style.rotation</p:attrName>
                                        </p:attrNameLst>
                                      </p:cBhvr>
                                      <p:tavLst>
                                        <p:tav tm="0">
                                          <p:val>
                                            <p:fltVal val="90"/>
                                          </p:val>
                                        </p:tav>
                                        <p:tav tm="100000">
                                          <p:val>
                                            <p:fltVal val="0"/>
                                          </p:val>
                                        </p:tav>
                                      </p:tavLst>
                                    </p:anim>
                                    <p:animEffect transition="in" filter="fade">
                                      <p:cBhvr>
                                        <p:cTn id="14" dur="1000"/>
                                        <p:tgtEl>
                                          <p:spTgt spid="338"/>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62"/>
                                        </p:tgtEl>
                                        <p:attrNameLst>
                                          <p:attrName>style.visibility</p:attrName>
                                        </p:attrNameLst>
                                      </p:cBhvr>
                                      <p:to>
                                        <p:strVal val="visible"/>
                                      </p:to>
                                    </p:set>
                                    <p:animEffect transition="in" filter="wipe(down)">
                                      <p:cBhvr>
                                        <p:cTn id="18" dur="500"/>
                                        <p:tgtEl>
                                          <p:spTgt spid="362"/>
                                        </p:tgtEl>
                                      </p:cBhvr>
                                    </p:animEffect>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350"/>
                                        </p:tgtEl>
                                        <p:attrNameLst>
                                          <p:attrName>style.visibility</p:attrName>
                                        </p:attrNameLst>
                                      </p:cBhvr>
                                      <p:to>
                                        <p:strVal val="visible"/>
                                      </p:to>
                                    </p:set>
                                    <p:anim calcmode="lin" valueType="num">
                                      <p:cBhvr>
                                        <p:cTn id="22" dur="1000" fill="hold"/>
                                        <p:tgtEl>
                                          <p:spTgt spid="350"/>
                                        </p:tgtEl>
                                        <p:attrNameLst>
                                          <p:attrName>ppt_w</p:attrName>
                                        </p:attrNameLst>
                                      </p:cBhvr>
                                      <p:tavLst>
                                        <p:tav tm="0">
                                          <p:val>
                                            <p:fltVal val="0"/>
                                          </p:val>
                                        </p:tav>
                                        <p:tav tm="100000">
                                          <p:val>
                                            <p:strVal val="#ppt_w"/>
                                          </p:val>
                                        </p:tav>
                                      </p:tavLst>
                                    </p:anim>
                                    <p:anim calcmode="lin" valueType="num">
                                      <p:cBhvr>
                                        <p:cTn id="23" dur="1000" fill="hold"/>
                                        <p:tgtEl>
                                          <p:spTgt spid="350"/>
                                        </p:tgtEl>
                                        <p:attrNameLst>
                                          <p:attrName>ppt_h</p:attrName>
                                        </p:attrNameLst>
                                      </p:cBhvr>
                                      <p:tavLst>
                                        <p:tav tm="0">
                                          <p:val>
                                            <p:fltVal val="0"/>
                                          </p:val>
                                        </p:tav>
                                        <p:tav tm="100000">
                                          <p:val>
                                            <p:strVal val="#ppt_h"/>
                                          </p:val>
                                        </p:tav>
                                      </p:tavLst>
                                    </p:anim>
                                    <p:anim calcmode="lin" valueType="num">
                                      <p:cBhvr>
                                        <p:cTn id="24" dur="1000" fill="hold"/>
                                        <p:tgtEl>
                                          <p:spTgt spid="350"/>
                                        </p:tgtEl>
                                        <p:attrNameLst>
                                          <p:attrName>style.rotation</p:attrName>
                                        </p:attrNameLst>
                                      </p:cBhvr>
                                      <p:tavLst>
                                        <p:tav tm="0">
                                          <p:val>
                                            <p:fltVal val="90"/>
                                          </p:val>
                                        </p:tav>
                                        <p:tav tm="100000">
                                          <p:val>
                                            <p:fltVal val="0"/>
                                          </p:val>
                                        </p:tav>
                                      </p:tavLst>
                                    </p:anim>
                                    <p:animEffect transition="in" filter="fade">
                                      <p:cBhvr>
                                        <p:cTn id="25" dur="1000"/>
                                        <p:tgtEl>
                                          <p:spTgt spid="35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363"/>
                                        </p:tgtEl>
                                        <p:attrNameLst>
                                          <p:attrName>style.visibility</p:attrName>
                                        </p:attrNameLst>
                                      </p:cBhvr>
                                      <p:to>
                                        <p:strVal val="visible"/>
                                      </p:to>
                                    </p:set>
                                    <p:animEffect transition="in" filter="wipe(down)">
                                      <p:cBhvr>
                                        <p:cTn id="29" dur="500"/>
                                        <p:tgtEl>
                                          <p:spTgt spid="363"/>
                                        </p:tgtEl>
                                      </p:cBhvr>
                                    </p:animEffect>
                                  </p:childTnLst>
                                </p:cTn>
                              </p:par>
                            </p:childTnLst>
                          </p:cTn>
                        </p:par>
                        <p:par>
                          <p:cTn id="30" fill="hold">
                            <p:stCondLst>
                              <p:cond delay="3500"/>
                            </p:stCondLst>
                            <p:childTnLst>
                              <p:par>
                                <p:cTn id="31" presetID="16" presetClass="entr" presetSubtype="21" fill="hold" grpId="0" nodeType="afterEffect">
                                  <p:stCondLst>
                                    <p:cond delay="0"/>
                                  </p:stCondLst>
                                  <p:childTnLst>
                                    <p:set>
                                      <p:cBhvr>
                                        <p:cTn id="32" dur="1" fill="hold">
                                          <p:stCondLst>
                                            <p:cond delay="0"/>
                                          </p:stCondLst>
                                        </p:cTn>
                                        <p:tgtEl>
                                          <p:spTgt spid="365"/>
                                        </p:tgtEl>
                                        <p:attrNameLst>
                                          <p:attrName>style.visibility</p:attrName>
                                        </p:attrNameLst>
                                      </p:cBhvr>
                                      <p:to>
                                        <p:strVal val="visible"/>
                                      </p:to>
                                    </p:set>
                                    <p:animEffect transition="in" filter="barn(inVertical)">
                                      <p:cBhvr>
                                        <p:cTn id="33" dur="500"/>
                                        <p:tgtEl>
                                          <p:spTgt spid="36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66"/>
                                        </p:tgtEl>
                                        <p:attrNameLst>
                                          <p:attrName>style.visibility</p:attrName>
                                        </p:attrNameLst>
                                      </p:cBhvr>
                                      <p:to>
                                        <p:strVal val="visible"/>
                                      </p:to>
                                    </p:set>
                                    <p:animEffect transition="in" filter="barn(inVertical)">
                                      <p:cBhvr>
                                        <p:cTn id="36"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p:bldP spid="363" grpId="0"/>
      <p:bldP spid="365" grpId="0"/>
      <p:bldP spid="366"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47"/>
          <p:cNvSpPr/>
          <p:nvPr/>
        </p:nvSpPr>
        <p:spPr>
          <a:xfrm>
            <a:off x="2640382" y="2083085"/>
            <a:ext cx="3863237" cy="461665"/>
          </a:xfrm>
          <a:prstGeom prst="rect">
            <a:avLst/>
          </a:prstGeom>
        </p:spPr>
        <p:txBody>
          <a:bodyPr wrap="none" lIns="0" tIns="0" rIns="0" bIns="0">
            <a:spAutoFit/>
          </a:bodyPr>
          <a:lstStyle/>
          <a:p>
            <a:pPr algn="ctr"/>
            <a:r>
              <a:rPr lang="zh-CN" altLang="en-US" sz="3000" b="1" dirty="0">
                <a:solidFill>
                  <a:schemeClr val="accent2"/>
                </a:solidFill>
                <a:cs typeface="+mn-ea"/>
                <a:sym typeface="+mn-lt"/>
              </a:rPr>
              <a:t>点击添加相关文字</a:t>
            </a:r>
            <a:r>
              <a:rPr lang="zh-CN" altLang="en-US" sz="3000" b="1" dirty="0" smtClean="0">
                <a:solidFill>
                  <a:schemeClr val="accent2"/>
                </a:solidFill>
                <a:cs typeface="+mn-ea"/>
                <a:sym typeface="+mn-lt"/>
              </a:rPr>
              <a:t>标题</a:t>
            </a:r>
            <a:endParaRPr lang="en-US" sz="3000" b="1" dirty="0">
              <a:solidFill>
                <a:schemeClr val="accent2"/>
              </a:solidFill>
              <a:cs typeface="+mn-ea"/>
              <a:sym typeface="+mn-lt"/>
            </a:endParaRPr>
          </a:p>
        </p:txBody>
      </p:sp>
      <p:sp>
        <p:nvSpPr>
          <p:cNvPr id="207" name="文本框 118"/>
          <p:cNvSpPr txBox="1"/>
          <p:nvPr/>
        </p:nvSpPr>
        <p:spPr>
          <a:xfrm>
            <a:off x="3178079" y="1267815"/>
            <a:ext cx="2787843" cy="761737"/>
          </a:xfrm>
          <a:prstGeom prst="rect">
            <a:avLst/>
          </a:prstGeom>
          <a:noFill/>
          <a:effectLst/>
        </p:spPr>
        <p:txBody>
          <a:bodyPr wrap="square" lIns="68568" tIns="34285" rIns="68568" bIns="34285" rtlCol="0">
            <a:spAutoFit/>
          </a:bodyPr>
          <a:lstStyle/>
          <a:p>
            <a:pPr algn="ctr"/>
            <a:r>
              <a:rPr lang="zh-CN" altLang="en-US" sz="4500" b="1" dirty="0" smtClean="0">
                <a:solidFill>
                  <a:schemeClr val="accent2"/>
                </a:solidFill>
                <a:cs typeface="+mn-ea"/>
                <a:sym typeface="+mn-lt"/>
              </a:rPr>
              <a:t>第</a:t>
            </a:r>
            <a:r>
              <a:rPr lang="zh-CN" altLang="en-US" sz="4500" b="1" dirty="0">
                <a:solidFill>
                  <a:schemeClr val="accent2"/>
                </a:solidFill>
                <a:cs typeface="+mn-ea"/>
                <a:sym typeface="+mn-lt"/>
              </a:rPr>
              <a:t>四</a:t>
            </a:r>
            <a:r>
              <a:rPr lang="zh-CN" altLang="en-US" sz="4500" b="1" dirty="0" smtClean="0">
                <a:solidFill>
                  <a:schemeClr val="accent2"/>
                </a:solidFill>
                <a:cs typeface="+mn-ea"/>
                <a:sym typeface="+mn-lt"/>
              </a:rPr>
              <a:t>章节</a:t>
            </a:r>
            <a:endParaRPr lang="zh-CN" altLang="en-US" sz="4500" b="1" dirty="0">
              <a:solidFill>
                <a:schemeClr val="accent2"/>
              </a:solidFill>
              <a:cs typeface="+mn-ea"/>
              <a:sym typeface="+mn-lt"/>
            </a:endParaRPr>
          </a:p>
        </p:txBody>
      </p:sp>
      <p:sp>
        <p:nvSpPr>
          <p:cNvPr id="208" name="Rectangle 47"/>
          <p:cNvSpPr/>
          <p:nvPr/>
        </p:nvSpPr>
        <p:spPr>
          <a:xfrm>
            <a:off x="3465905" y="2642797"/>
            <a:ext cx="2212190" cy="803618"/>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p:txBody>
      </p:sp>
      <p:pic>
        <p:nvPicPr>
          <p:cNvPr id="209"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54"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11" descr="E:\PPT素材\卡通b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5843" y="135199"/>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13" descr="E:\PPT素材\卡通b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78" y="3820483"/>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9" descr="E:\PPT素材\卡通b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71" y="3546921"/>
            <a:ext cx="1319469" cy="1691891"/>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10" descr="E:\PPT素材\卡通b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15" y="3142348"/>
            <a:ext cx="1374146" cy="181053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8" descr="E:\PPT素材\卡通b0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980" y="4025578"/>
            <a:ext cx="1298836" cy="1149248"/>
          </a:xfrm>
          <a:prstGeom prst="rect">
            <a:avLst/>
          </a:prstGeom>
          <a:noFill/>
          <a:extLst>
            <a:ext uri="{909E8E84-426E-40DD-AFC4-6F175D3DCCD1}">
              <a14:hiddenFill xmlns:a14="http://schemas.microsoft.com/office/drawing/2010/main">
                <a:solidFill>
                  <a:srgbClr val="FFFFFF"/>
                </a:solidFill>
              </a14:hiddenFill>
            </a:ext>
          </a:extLst>
        </p:spPr>
      </p:pic>
      <p:sp>
        <p:nvSpPr>
          <p:cNvPr id="219" name="Freeform 7"/>
          <p:cNvSpPr/>
          <p:nvPr/>
        </p:nvSpPr>
        <p:spPr bwMode="auto">
          <a:xfrm>
            <a:off x="2296099" y="1897043"/>
            <a:ext cx="4551802" cy="152721"/>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1000"/>
                                        <p:tgtEl>
                                          <p:spTgt spid="209"/>
                                        </p:tgtEl>
                                      </p:cBhvr>
                                    </p:animEffect>
                                    <p:anim calcmode="lin" valueType="num">
                                      <p:cBhvr>
                                        <p:cTn id="13" dur="1000" fill="hold"/>
                                        <p:tgtEl>
                                          <p:spTgt spid="209"/>
                                        </p:tgtEl>
                                        <p:attrNameLst>
                                          <p:attrName>ppt_x</p:attrName>
                                        </p:attrNameLst>
                                      </p:cBhvr>
                                      <p:tavLst>
                                        <p:tav tm="0">
                                          <p:val>
                                            <p:strVal val="#ppt_x"/>
                                          </p:val>
                                        </p:tav>
                                        <p:tav tm="100000">
                                          <p:val>
                                            <p:strVal val="#ppt_x"/>
                                          </p:val>
                                        </p:tav>
                                      </p:tavLst>
                                    </p:anim>
                                    <p:anim calcmode="lin" valueType="num">
                                      <p:cBhvr>
                                        <p:cTn id="14" dur="1000" fill="hold"/>
                                        <p:tgtEl>
                                          <p:spTgt spid="20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216"/>
                                        </p:tgtEl>
                                        <p:attrNameLst>
                                          <p:attrName>style.visibility</p:attrName>
                                        </p:attrNameLst>
                                      </p:cBhvr>
                                      <p:to>
                                        <p:strVal val="visible"/>
                                      </p:to>
                                    </p:set>
                                    <p:animEffect transition="in" filter="wipe(down)">
                                      <p:cBhvr>
                                        <p:cTn id="18" dur="580">
                                          <p:stCondLst>
                                            <p:cond delay="0"/>
                                          </p:stCondLst>
                                        </p:cTn>
                                        <p:tgtEl>
                                          <p:spTgt spid="216"/>
                                        </p:tgtEl>
                                      </p:cBhvr>
                                    </p:animEffect>
                                    <p:anim calcmode="lin" valueType="num">
                                      <p:cBhvr>
                                        <p:cTn id="19" dur="1822" tmFilter="0,0; 0.14,0.36; 0.43,0.73; 0.71,0.91; 1.0,1.0">
                                          <p:stCondLst>
                                            <p:cond delay="0"/>
                                          </p:stCondLst>
                                        </p:cTn>
                                        <p:tgtEl>
                                          <p:spTgt spid="21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6"/>
                                        </p:tgtEl>
                                        <p:attrNameLst>
                                          <p:attrName>ppt_y</p:attrName>
                                        </p:attrNameLst>
                                      </p:cBhvr>
                                      <p:tavLst>
                                        <p:tav tm="0" fmla="#ppt_y-sin(pi*$)/81">
                                          <p:val>
                                            <p:fltVal val="0"/>
                                          </p:val>
                                        </p:tav>
                                        <p:tav tm="100000">
                                          <p:val>
                                            <p:fltVal val="1"/>
                                          </p:val>
                                        </p:tav>
                                      </p:tavLst>
                                    </p:anim>
                                    <p:animScale>
                                      <p:cBhvr>
                                        <p:cTn id="24" dur="26">
                                          <p:stCondLst>
                                            <p:cond delay="650"/>
                                          </p:stCondLst>
                                        </p:cTn>
                                        <p:tgtEl>
                                          <p:spTgt spid="216"/>
                                        </p:tgtEl>
                                      </p:cBhvr>
                                      <p:to x="100000" y="60000"/>
                                    </p:animScale>
                                    <p:animScale>
                                      <p:cBhvr>
                                        <p:cTn id="25" dur="166" decel="50000">
                                          <p:stCondLst>
                                            <p:cond delay="676"/>
                                          </p:stCondLst>
                                        </p:cTn>
                                        <p:tgtEl>
                                          <p:spTgt spid="216"/>
                                        </p:tgtEl>
                                      </p:cBhvr>
                                      <p:to x="100000" y="100000"/>
                                    </p:animScale>
                                    <p:animScale>
                                      <p:cBhvr>
                                        <p:cTn id="26" dur="26">
                                          <p:stCondLst>
                                            <p:cond delay="1312"/>
                                          </p:stCondLst>
                                        </p:cTn>
                                        <p:tgtEl>
                                          <p:spTgt spid="216"/>
                                        </p:tgtEl>
                                      </p:cBhvr>
                                      <p:to x="100000" y="80000"/>
                                    </p:animScale>
                                    <p:animScale>
                                      <p:cBhvr>
                                        <p:cTn id="27" dur="166" decel="50000">
                                          <p:stCondLst>
                                            <p:cond delay="1338"/>
                                          </p:stCondLst>
                                        </p:cTn>
                                        <p:tgtEl>
                                          <p:spTgt spid="216"/>
                                        </p:tgtEl>
                                      </p:cBhvr>
                                      <p:to x="100000" y="100000"/>
                                    </p:animScale>
                                    <p:animScale>
                                      <p:cBhvr>
                                        <p:cTn id="28" dur="26">
                                          <p:stCondLst>
                                            <p:cond delay="1642"/>
                                          </p:stCondLst>
                                        </p:cTn>
                                        <p:tgtEl>
                                          <p:spTgt spid="216"/>
                                        </p:tgtEl>
                                      </p:cBhvr>
                                      <p:to x="100000" y="90000"/>
                                    </p:animScale>
                                    <p:animScale>
                                      <p:cBhvr>
                                        <p:cTn id="29" dur="166" decel="50000">
                                          <p:stCondLst>
                                            <p:cond delay="1668"/>
                                          </p:stCondLst>
                                        </p:cTn>
                                        <p:tgtEl>
                                          <p:spTgt spid="216"/>
                                        </p:tgtEl>
                                      </p:cBhvr>
                                      <p:to x="100000" y="100000"/>
                                    </p:animScale>
                                    <p:animScale>
                                      <p:cBhvr>
                                        <p:cTn id="30" dur="26">
                                          <p:stCondLst>
                                            <p:cond delay="1808"/>
                                          </p:stCondLst>
                                        </p:cTn>
                                        <p:tgtEl>
                                          <p:spTgt spid="216"/>
                                        </p:tgtEl>
                                      </p:cBhvr>
                                      <p:to x="100000" y="95000"/>
                                    </p:animScale>
                                    <p:animScale>
                                      <p:cBhvr>
                                        <p:cTn id="31" dur="166" decel="50000">
                                          <p:stCondLst>
                                            <p:cond delay="1834"/>
                                          </p:stCondLst>
                                        </p:cTn>
                                        <p:tgtEl>
                                          <p:spTgt spid="216"/>
                                        </p:tgtEl>
                                      </p:cBhvr>
                                      <p:to x="100000" y="100000"/>
                                    </p:animScale>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218"/>
                                        </p:tgtEl>
                                        <p:attrNameLst>
                                          <p:attrName>style.visibility</p:attrName>
                                        </p:attrNameLst>
                                      </p:cBhvr>
                                      <p:to>
                                        <p:strVal val="visible"/>
                                      </p:to>
                                    </p:set>
                                    <p:animEffect transition="in" filter="wipe(down)">
                                      <p:cBhvr>
                                        <p:cTn id="35" dur="580">
                                          <p:stCondLst>
                                            <p:cond delay="0"/>
                                          </p:stCondLst>
                                        </p:cTn>
                                        <p:tgtEl>
                                          <p:spTgt spid="218"/>
                                        </p:tgtEl>
                                      </p:cBhvr>
                                    </p:animEffect>
                                    <p:anim calcmode="lin" valueType="num">
                                      <p:cBhvr>
                                        <p:cTn id="36" dur="1822" tmFilter="0,0; 0.14,0.36; 0.43,0.73; 0.71,0.91; 1.0,1.0">
                                          <p:stCondLst>
                                            <p:cond delay="0"/>
                                          </p:stCondLst>
                                        </p:cTn>
                                        <p:tgtEl>
                                          <p:spTgt spid="21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8"/>
                                        </p:tgtEl>
                                        <p:attrNameLst>
                                          <p:attrName>ppt_y</p:attrName>
                                        </p:attrNameLst>
                                      </p:cBhvr>
                                      <p:tavLst>
                                        <p:tav tm="0" fmla="#ppt_y-sin(pi*$)/81">
                                          <p:val>
                                            <p:fltVal val="0"/>
                                          </p:val>
                                        </p:tav>
                                        <p:tav tm="100000">
                                          <p:val>
                                            <p:fltVal val="1"/>
                                          </p:val>
                                        </p:tav>
                                      </p:tavLst>
                                    </p:anim>
                                    <p:animScale>
                                      <p:cBhvr>
                                        <p:cTn id="41" dur="26">
                                          <p:stCondLst>
                                            <p:cond delay="650"/>
                                          </p:stCondLst>
                                        </p:cTn>
                                        <p:tgtEl>
                                          <p:spTgt spid="218"/>
                                        </p:tgtEl>
                                      </p:cBhvr>
                                      <p:to x="100000" y="60000"/>
                                    </p:animScale>
                                    <p:animScale>
                                      <p:cBhvr>
                                        <p:cTn id="42" dur="166" decel="50000">
                                          <p:stCondLst>
                                            <p:cond delay="676"/>
                                          </p:stCondLst>
                                        </p:cTn>
                                        <p:tgtEl>
                                          <p:spTgt spid="218"/>
                                        </p:tgtEl>
                                      </p:cBhvr>
                                      <p:to x="100000" y="100000"/>
                                    </p:animScale>
                                    <p:animScale>
                                      <p:cBhvr>
                                        <p:cTn id="43" dur="26">
                                          <p:stCondLst>
                                            <p:cond delay="1312"/>
                                          </p:stCondLst>
                                        </p:cTn>
                                        <p:tgtEl>
                                          <p:spTgt spid="218"/>
                                        </p:tgtEl>
                                      </p:cBhvr>
                                      <p:to x="100000" y="80000"/>
                                    </p:animScale>
                                    <p:animScale>
                                      <p:cBhvr>
                                        <p:cTn id="44" dur="166" decel="50000">
                                          <p:stCondLst>
                                            <p:cond delay="1338"/>
                                          </p:stCondLst>
                                        </p:cTn>
                                        <p:tgtEl>
                                          <p:spTgt spid="218"/>
                                        </p:tgtEl>
                                      </p:cBhvr>
                                      <p:to x="100000" y="100000"/>
                                    </p:animScale>
                                    <p:animScale>
                                      <p:cBhvr>
                                        <p:cTn id="45" dur="26">
                                          <p:stCondLst>
                                            <p:cond delay="1642"/>
                                          </p:stCondLst>
                                        </p:cTn>
                                        <p:tgtEl>
                                          <p:spTgt spid="218"/>
                                        </p:tgtEl>
                                      </p:cBhvr>
                                      <p:to x="100000" y="90000"/>
                                    </p:animScale>
                                    <p:animScale>
                                      <p:cBhvr>
                                        <p:cTn id="46" dur="166" decel="50000">
                                          <p:stCondLst>
                                            <p:cond delay="1668"/>
                                          </p:stCondLst>
                                        </p:cTn>
                                        <p:tgtEl>
                                          <p:spTgt spid="218"/>
                                        </p:tgtEl>
                                      </p:cBhvr>
                                      <p:to x="100000" y="100000"/>
                                    </p:animScale>
                                    <p:animScale>
                                      <p:cBhvr>
                                        <p:cTn id="47" dur="26">
                                          <p:stCondLst>
                                            <p:cond delay="1808"/>
                                          </p:stCondLst>
                                        </p:cTn>
                                        <p:tgtEl>
                                          <p:spTgt spid="218"/>
                                        </p:tgtEl>
                                      </p:cBhvr>
                                      <p:to x="100000" y="95000"/>
                                    </p:animScale>
                                    <p:animScale>
                                      <p:cBhvr>
                                        <p:cTn id="48" dur="166" decel="50000">
                                          <p:stCondLst>
                                            <p:cond delay="1834"/>
                                          </p:stCondLst>
                                        </p:cTn>
                                        <p:tgtEl>
                                          <p:spTgt spid="218"/>
                                        </p:tgtEl>
                                      </p:cBhvr>
                                      <p:to x="100000" y="100000"/>
                                    </p:animScale>
                                  </p:childTnLst>
                                </p:cTn>
                              </p:par>
                            </p:childTnLst>
                          </p:cTn>
                        </p:par>
                        <p:par>
                          <p:cTn id="49" fill="hold">
                            <p:stCondLst>
                              <p:cond delay="5000"/>
                            </p:stCondLst>
                            <p:childTnLst>
                              <p:par>
                                <p:cTn id="50" presetID="26" presetClass="entr" presetSubtype="0" fill="hold" nodeType="afterEffect">
                                  <p:stCondLst>
                                    <p:cond delay="0"/>
                                  </p:stCondLst>
                                  <p:childTnLst>
                                    <p:set>
                                      <p:cBhvr>
                                        <p:cTn id="51" dur="1" fill="hold">
                                          <p:stCondLst>
                                            <p:cond delay="0"/>
                                          </p:stCondLst>
                                        </p:cTn>
                                        <p:tgtEl>
                                          <p:spTgt spid="217"/>
                                        </p:tgtEl>
                                        <p:attrNameLst>
                                          <p:attrName>style.visibility</p:attrName>
                                        </p:attrNameLst>
                                      </p:cBhvr>
                                      <p:to>
                                        <p:strVal val="visible"/>
                                      </p:to>
                                    </p:set>
                                    <p:animEffect transition="in" filter="wipe(down)">
                                      <p:cBhvr>
                                        <p:cTn id="52" dur="580">
                                          <p:stCondLst>
                                            <p:cond delay="0"/>
                                          </p:stCondLst>
                                        </p:cTn>
                                        <p:tgtEl>
                                          <p:spTgt spid="217"/>
                                        </p:tgtEl>
                                      </p:cBhvr>
                                    </p:animEffect>
                                    <p:anim calcmode="lin" valueType="num">
                                      <p:cBhvr>
                                        <p:cTn id="53" dur="1822" tmFilter="0,0; 0.14,0.36; 0.43,0.73; 0.71,0.91; 1.0,1.0">
                                          <p:stCondLst>
                                            <p:cond delay="0"/>
                                          </p:stCondLst>
                                        </p:cTn>
                                        <p:tgtEl>
                                          <p:spTgt spid="2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17"/>
                                        </p:tgtEl>
                                        <p:attrNameLst>
                                          <p:attrName>ppt_y</p:attrName>
                                        </p:attrNameLst>
                                      </p:cBhvr>
                                      <p:tavLst>
                                        <p:tav tm="0" fmla="#ppt_y-sin(pi*$)/81">
                                          <p:val>
                                            <p:fltVal val="0"/>
                                          </p:val>
                                        </p:tav>
                                        <p:tav tm="100000">
                                          <p:val>
                                            <p:fltVal val="1"/>
                                          </p:val>
                                        </p:tav>
                                      </p:tavLst>
                                    </p:anim>
                                    <p:animScale>
                                      <p:cBhvr>
                                        <p:cTn id="58" dur="26">
                                          <p:stCondLst>
                                            <p:cond delay="650"/>
                                          </p:stCondLst>
                                        </p:cTn>
                                        <p:tgtEl>
                                          <p:spTgt spid="217"/>
                                        </p:tgtEl>
                                      </p:cBhvr>
                                      <p:to x="100000" y="60000"/>
                                    </p:animScale>
                                    <p:animScale>
                                      <p:cBhvr>
                                        <p:cTn id="59" dur="166" decel="50000">
                                          <p:stCondLst>
                                            <p:cond delay="676"/>
                                          </p:stCondLst>
                                        </p:cTn>
                                        <p:tgtEl>
                                          <p:spTgt spid="217"/>
                                        </p:tgtEl>
                                      </p:cBhvr>
                                      <p:to x="100000" y="100000"/>
                                    </p:animScale>
                                    <p:animScale>
                                      <p:cBhvr>
                                        <p:cTn id="60" dur="26">
                                          <p:stCondLst>
                                            <p:cond delay="1312"/>
                                          </p:stCondLst>
                                        </p:cTn>
                                        <p:tgtEl>
                                          <p:spTgt spid="217"/>
                                        </p:tgtEl>
                                      </p:cBhvr>
                                      <p:to x="100000" y="80000"/>
                                    </p:animScale>
                                    <p:animScale>
                                      <p:cBhvr>
                                        <p:cTn id="61" dur="166" decel="50000">
                                          <p:stCondLst>
                                            <p:cond delay="1338"/>
                                          </p:stCondLst>
                                        </p:cTn>
                                        <p:tgtEl>
                                          <p:spTgt spid="217"/>
                                        </p:tgtEl>
                                      </p:cBhvr>
                                      <p:to x="100000" y="100000"/>
                                    </p:animScale>
                                    <p:animScale>
                                      <p:cBhvr>
                                        <p:cTn id="62" dur="26">
                                          <p:stCondLst>
                                            <p:cond delay="1642"/>
                                          </p:stCondLst>
                                        </p:cTn>
                                        <p:tgtEl>
                                          <p:spTgt spid="217"/>
                                        </p:tgtEl>
                                      </p:cBhvr>
                                      <p:to x="100000" y="90000"/>
                                    </p:animScale>
                                    <p:animScale>
                                      <p:cBhvr>
                                        <p:cTn id="63" dur="166" decel="50000">
                                          <p:stCondLst>
                                            <p:cond delay="1668"/>
                                          </p:stCondLst>
                                        </p:cTn>
                                        <p:tgtEl>
                                          <p:spTgt spid="217"/>
                                        </p:tgtEl>
                                      </p:cBhvr>
                                      <p:to x="100000" y="100000"/>
                                    </p:animScale>
                                    <p:animScale>
                                      <p:cBhvr>
                                        <p:cTn id="64" dur="26">
                                          <p:stCondLst>
                                            <p:cond delay="1808"/>
                                          </p:stCondLst>
                                        </p:cTn>
                                        <p:tgtEl>
                                          <p:spTgt spid="217"/>
                                        </p:tgtEl>
                                      </p:cBhvr>
                                      <p:to x="100000" y="95000"/>
                                    </p:animScale>
                                    <p:animScale>
                                      <p:cBhvr>
                                        <p:cTn id="65" dur="166" decel="50000">
                                          <p:stCondLst>
                                            <p:cond delay="1834"/>
                                          </p:stCondLst>
                                        </p:cTn>
                                        <p:tgtEl>
                                          <p:spTgt spid="217"/>
                                        </p:tgtEl>
                                      </p:cBhvr>
                                      <p:to x="100000" y="100000"/>
                                    </p:animScale>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215"/>
                                        </p:tgtEl>
                                        <p:attrNameLst>
                                          <p:attrName>style.visibility</p:attrName>
                                        </p:attrNameLst>
                                      </p:cBhvr>
                                      <p:to>
                                        <p:strVal val="visible"/>
                                      </p:to>
                                    </p:set>
                                    <p:animEffect transition="in" filter="fade">
                                      <p:cBhvr>
                                        <p:cTn id="69" dur="1000"/>
                                        <p:tgtEl>
                                          <p:spTgt spid="215"/>
                                        </p:tgtEl>
                                      </p:cBhvr>
                                    </p:animEffect>
                                    <p:anim calcmode="lin" valueType="num">
                                      <p:cBhvr>
                                        <p:cTn id="70" dur="1000" fill="hold"/>
                                        <p:tgtEl>
                                          <p:spTgt spid="215"/>
                                        </p:tgtEl>
                                        <p:attrNameLst>
                                          <p:attrName>ppt_x</p:attrName>
                                        </p:attrNameLst>
                                      </p:cBhvr>
                                      <p:tavLst>
                                        <p:tav tm="0">
                                          <p:val>
                                            <p:strVal val="#ppt_x"/>
                                          </p:val>
                                        </p:tav>
                                        <p:tav tm="100000">
                                          <p:val>
                                            <p:strVal val="#ppt_x"/>
                                          </p:val>
                                        </p:tav>
                                      </p:tavLst>
                                    </p:anim>
                                    <p:anim calcmode="lin" valueType="num">
                                      <p:cBhvr>
                                        <p:cTn id="71" dur="1000" fill="hold"/>
                                        <p:tgtEl>
                                          <p:spTgt spid="215"/>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12"/>
                                        </p:tgtEl>
                                        <p:attrNameLst>
                                          <p:attrName>style.visibility</p:attrName>
                                        </p:attrNameLst>
                                      </p:cBhvr>
                                      <p:to>
                                        <p:strVal val="visible"/>
                                      </p:to>
                                    </p:set>
                                    <p:animEffect transition="in" filter="fade">
                                      <p:cBhvr>
                                        <p:cTn id="75" dur="1000"/>
                                        <p:tgtEl>
                                          <p:spTgt spid="212"/>
                                        </p:tgtEl>
                                      </p:cBhvr>
                                    </p:animEffect>
                                    <p:anim calcmode="lin" valueType="num">
                                      <p:cBhvr>
                                        <p:cTn id="76" dur="1000" fill="hold"/>
                                        <p:tgtEl>
                                          <p:spTgt spid="212"/>
                                        </p:tgtEl>
                                        <p:attrNameLst>
                                          <p:attrName>ppt_x</p:attrName>
                                        </p:attrNameLst>
                                      </p:cBhvr>
                                      <p:tavLst>
                                        <p:tav tm="0">
                                          <p:val>
                                            <p:strVal val="#ppt_x"/>
                                          </p:val>
                                        </p:tav>
                                        <p:tav tm="100000">
                                          <p:val>
                                            <p:strVal val="#ppt_x"/>
                                          </p:val>
                                        </p:tav>
                                      </p:tavLst>
                                    </p:anim>
                                    <p:anim calcmode="lin" valueType="num">
                                      <p:cBhvr>
                                        <p:cTn id="77" dur="1000" fill="hold"/>
                                        <p:tgtEl>
                                          <p:spTgt spid="212"/>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210"/>
                                        </p:tgtEl>
                                        <p:attrNameLst>
                                          <p:attrName>style.visibility</p:attrName>
                                        </p:attrNameLst>
                                      </p:cBhvr>
                                      <p:to>
                                        <p:strVal val="visible"/>
                                      </p:to>
                                    </p:set>
                                    <p:animEffect transition="in" filter="fade">
                                      <p:cBhvr>
                                        <p:cTn id="81" dur="1000"/>
                                        <p:tgtEl>
                                          <p:spTgt spid="210"/>
                                        </p:tgtEl>
                                      </p:cBhvr>
                                    </p:animEffect>
                                    <p:anim calcmode="lin" valueType="num">
                                      <p:cBhvr>
                                        <p:cTn id="82" dur="1000" fill="hold"/>
                                        <p:tgtEl>
                                          <p:spTgt spid="210"/>
                                        </p:tgtEl>
                                        <p:attrNameLst>
                                          <p:attrName>ppt_x</p:attrName>
                                        </p:attrNameLst>
                                      </p:cBhvr>
                                      <p:tavLst>
                                        <p:tav tm="0">
                                          <p:val>
                                            <p:strVal val="#ppt_x"/>
                                          </p:val>
                                        </p:tav>
                                        <p:tav tm="100000">
                                          <p:val>
                                            <p:strVal val="#ppt_x"/>
                                          </p:val>
                                        </p:tav>
                                      </p:tavLst>
                                    </p:anim>
                                    <p:anim calcmode="lin" valueType="num">
                                      <p:cBhvr>
                                        <p:cTn id="83" dur="1000" fill="hold"/>
                                        <p:tgtEl>
                                          <p:spTgt spid="210"/>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14"/>
                                        </p:tgtEl>
                                        <p:attrNameLst>
                                          <p:attrName>style.visibility</p:attrName>
                                        </p:attrNameLst>
                                      </p:cBhvr>
                                      <p:to>
                                        <p:strVal val="visible"/>
                                      </p:to>
                                    </p:set>
                                    <p:animEffect transition="in" filter="fade">
                                      <p:cBhvr>
                                        <p:cTn id="86" dur="1000"/>
                                        <p:tgtEl>
                                          <p:spTgt spid="214"/>
                                        </p:tgtEl>
                                      </p:cBhvr>
                                    </p:animEffect>
                                    <p:anim calcmode="lin" valueType="num">
                                      <p:cBhvr>
                                        <p:cTn id="87" dur="1000" fill="hold"/>
                                        <p:tgtEl>
                                          <p:spTgt spid="214"/>
                                        </p:tgtEl>
                                        <p:attrNameLst>
                                          <p:attrName>ppt_x</p:attrName>
                                        </p:attrNameLst>
                                      </p:cBhvr>
                                      <p:tavLst>
                                        <p:tav tm="0">
                                          <p:val>
                                            <p:strVal val="#ppt_x"/>
                                          </p:val>
                                        </p:tav>
                                        <p:tav tm="100000">
                                          <p:val>
                                            <p:strVal val="#ppt_x"/>
                                          </p:val>
                                        </p:tav>
                                      </p:tavLst>
                                    </p:anim>
                                    <p:anim calcmode="lin" valueType="num">
                                      <p:cBhvr>
                                        <p:cTn id="88" dur="1000" fill="hold"/>
                                        <p:tgtEl>
                                          <p:spTgt spid="214"/>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2" presetClass="entr" presetSubtype="8" fill="hold" nodeType="afterEffect">
                                  <p:stCondLst>
                                    <p:cond delay="0"/>
                                  </p:stCondLst>
                                  <p:childTnLst>
                                    <p:set>
                                      <p:cBhvr>
                                        <p:cTn id="91" dur="1" fill="hold">
                                          <p:stCondLst>
                                            <p:cond delay="0"/>
                                          </p:stCondLst>
                                        </p:cTn>
                                        <p:tgtEl>
                                          <p:spTgt spid="213"/>
                                        </p:tgtEl>
                                        <p:attrNameLst>
                                          <p:attrName>style.visibility</p:attrName>
                                        </p:attrNameLst>
                                      </p:cBhvr>
                                      <p:to>
                                        <p:strVal val="visible"/>
                                      </p:to>
                                    </p:set>
                                    <p:anim calcmode="lin" valueType="num">
                                      <p:cBhvr additive="base">
                                        <p:cTn id="92" dur="500" fill="hold"/>
                                        <p:tgtEl>
                                          <p:spTgt spid="213"/>
                                        </p:tgtEl>
                                        <p:attrNameLst>
                                          <p:attrName>ppt_x</p:attrName>
                                        </p:attrNameLst>
                                      </p:cBhvr>
                                      <p:tavLst>
                                        <p:tav tm="0">
                                          <p:val>
                                            <p:strVal val="0-#ppt_w/2"/>
                                          </p:val>
                                        </p:tav>
                                        <p:tav tm="100000">
                                          <p:val>
                                            <p:strVal val="#ppt_x"/>
                                          </p:val>
                                        </p:tav>
                                      </p:tavLst>
                                    </p:anim>
                                    <p:anim calcmode="lin" valueType="num">
                                      <p:cBhvr additive="base">
                                        <p:cTn id="93" dur="500" fill="hold"/>
                                        <p:tgtEl>
                                          <p:spTgt spid="213"/>
                                        </p:tgtEl>
                                        <p:attrNameLst>
                                          <p:attrName>ppt_y</p:attrName>
                                        </p:attrNameLst>
                                      </p:cBhvr>
                                      <p:tavLst>
                                        <p:tav tm="0">
                                          <p:val>
                                            <p:strVal val="#ppt_y"/>
                                          </p:val>
                                        </p:tav>
                                        <p:tav tm="100000">
                                          <p:val>
                                            <p:strVal val="#ppt_y"/>
                                          </p:val>
                                        </p:tav>
                                      </p:tavLst>
                                    </p:anim>
                                  </p:childTnLst>
                                </p:cTn>
                              </p:par>
                            </p:childTnLst>
                          </p:cTn>
                        </p:par>
                        <p:par>
                          <p:cTn id="94" fill="hold">
                            <p:stCondLst>
                              <p:cond delay="105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207"/>
                                        </p:tgtEl>
                                        <p:attrNameLst>
                                          <p:attrName>style.visibility</p:attrName>
                                        </p:attrNameLst>
                                      </p:cBhvr>
                                      <p:to>
                                        <p:strVal val="visible"/>
                                      </p:to>
                                    </p:set>
                                    <p:anim calcmode="lin" valueType="num">
                                      <p:cBhvr>
                                        <p:cTn id="97" dur="500" fill="hold"/>
                                        <p:tgtEl>
                                          <p:spTgt spid="207"/>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207"/>
                                        </p:tgtEl>
                                        <p:attrNameLst>
                                          <p:attrName>ppt_y</p:attrName>
                                        </p:attrNameLst>
                                      </p:cBhvr>
                                      <p:tavLst>
                                        <p:tav tm="0">
                                          <p:val>
                                            <p:strVal val="#ppt_y"/>
                                          </p:val>
                                        </p:tav>
                                        <p:tav tm="100000">
                                          <p:val>
                                            <p:strVal val="#ppt_y"/>
                                          </p:val>
                                        </p:tav>
                                      </p:tavLst>
                                    </p:anim>
                                    <p:anim calcmode="lin" valueType="num">
                                      <p:cBhvr>
                                        <p:cTn id="99" dur="500" fill="hold"/>
                                        <p:tgtEl>
                                          <p:spTgt spid="207"/>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207"/>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207"/>
                                        </p:tgtEl>
                                      </p:cBhvr>
                                    </p:animEffect>
                                  </p:childTnLst>
                                </p:cTn>
                              </p:par>
                            </p:childTnLst>
                          </p:cTn>
                        </p:par>
                        <p:par>
                          <p:cTn id="102" fill="hold">
                            <p:stCondLst>
                              <p:cond delay="11149"/>
                            </p:stCondLst>
                            <p:childTnLst>
                              <p:par>
                                <p:cTn id="103" presetID="16" presetClass="entr" presetSubtype="21" fill="hold" grpId="0" nodeType="afterEffect">
                                  <p:stCondLst>
                                    <p:cond delay="0"/>
                                  </p:stCondLst>
                                  <p:childTnLst>
                                    <p:set>
                                      <p:cBhvr>
                                        <p:cTn id="104" dur="1" fill="hold">
                                          <p:stCondLst>
                                            <p:cond delay="0"/>
                                          </p:stCondLst>
                                        </p:cTn>
                                        <p:tgtEl>
                                          <p:spTgt spid="219"/>
                                        </p:tgtEl>
                                        <p:attrNameLst>
                                          <p:attrName>style.visibility</p:attrName>
                                        </p:attrNameLst>
                                      </p:cBhvr>
                                      <p:to>
                                        <p:strVal val="visible"/>
                                      </p:to>
                                    </p:set>
                                    <p:animEffect transition="in" filter="barn(inVertical)">
                                      <p:cBhvr>
                                        <p:cTn id="105" dur="500"/>
                                        <p:tgtEl>
                                          <p:spTgt spid="219"/>
                                        </p:tgtEl>
                                      </p:cBhvr>
                                    </p:animEffect>
                                  </p:childTnLst>
                                </p:cTn>
                              </p:par>
                            </p:childTnLst>
                          </p:cTn>
                        </p:par>
                        <p:par>
                          <p:cTn id="106" fill="hold">
                            <p:stCondLst>
                              <p:cond delay="11649"/>
                            </p:stCondLst>
                            <p:childTnLst>
                              <p:par>
                                <p:cTn id="107" presetID="42" presetClass="entr" presetSubtype="0" fill="hold" grpId="0" nodeType="afterEffect">
                                  <p:stCondLst>
                                    <p:cond delay="0"/>
                                  </p:stCondLst>
                                  <p:childTnLst>
                                    <p:set>
                                      <p:cBhvr>
                                        <p:cTn id="108" dur="1" fill="hold">
                                          <p:stCondLst>
                                            <p:cond delay="0"/>
                                          </p:stCondLst>
                                        </p:cTn>
                                        <p:tgtEl>
                                          <p:spTgt spid="206"/>
                                        </p:tgtEl>
                                        <p:attrNameLst>
                                          <p:attrName>style.visibility</p:attrName>
                                        </p:attrNameLst>
                                      </p:cBhvr>
                                      <p:to>
                                        <p:strVal val="visible"/>
                                      </p:to>
                                    </p:set>
                                    <p:animEffect transition="in" filter="fade">
                                      <p:cBhvr>
                                        <p:cTn id="109" dur="1000"/>
                                        <p:tgtEl>
                                          <p:spTgt spid="206"/>
                                        </p:tgtEl>
                                      </p:cBhvr>
                                    </p:animEffect>
                                    <p:anim calcmode="lin" valueType="num">
                                      <p:cBhvr>
                                        <p:cTn id="110" dur="1000" fill="hold"/>
                                        <p:tgtEl>
                                          <p:spTgt spid="206"/>
                                        </p:tgtEl>
                                        <p:attrNameLst>
                                          <p:attrName>ppt_x</p:attrName>
                                        </p:attrNameLst>
                                      </p:cBhvr>
                                      <p:tavLst>
                                        <p:tav tm="0">
                                          <p:val>
                                            <p:strVal val="#ppt_x"/>
                                          </p:val>
                                        </p:tav>
                                        <p:tav tm="100000">
                                          <p:val>
                                            <p:strVal val="#ppt_x"/>
                                          </p:val>
                                        </p:tav>
                                      </p:tavLst>
                                    </p:anim>
                                    <p:anim calcmode="lin" valueType="num">
                                      <p:cBhvr>
                                        <p:cTn id="111" dur="1000" fill="hold"/>
                                        <p:tgtEl>
                                          <p:spTgt spid="206"/>
                                        </p:tgtEl>
                                        <p:attrNameLst>
                                          <p:attrName>ppt_y</p:attrName>
                                        </p:attrNameLst>
                                      </p:cBhvr>
                                      <p:tavLst>
                                        <p:tav tm="0">
                                          <p:val>
                                            <p:strVal val="#ppt_y+.1"/>
                                          </p:val>
                                        </p:tav>
                                        <p:tav tm="100000">
                                          <p:val>
                                            <p:strVal val="#ppt_y"/>
                                          </p:val>
                                        </p:tav>
                                      </p:tavLst>
                                    </p:anim>
                                  </p:childTnLst>
                                </p:cTn>
                              </p:par>
                            </p:childTnLst>
                          </p:cTn>
                        </p:par>
                        <p:par>
                          <p:cTn id="112" fill="hold">
                            <p:stCondLst>
                              <p:cond delay="12649"/>
                            </p:stCondLst>
                            <p:childTnLst>
                              <p:par>
                                <p:cTn id="113" presetID="22" presetClass="entr" presetSubtype="1" fill="hold" grpId="0" nodeType="afterEffect">
                                  <p:stCondLst>
                                    <p:cond delay="0"/>
                                  </p:stCondLst>
                                  <p:childTnLst>
                                    <p:set>
                                      <p:cBhvr>
                                        <p:cTn id="114" dur="1" fill="hold">
                                          <p:stCondLst>
                                            <p:cond delay="0"/>
                                          </p:stCondLst>
                                        </p:cTn>
                                        <p:tgtEl>
                                          <p:spTgt spid="208"/>
                                        </p:tgtEl>
                                        <p:attrNameLst>
                                          <p:attrName>style.visibility</p:attrName>
                                        </p:attrNameLst>
                                      </p:cBhvr>
                                      <p:to>
                                        <p:strVal val="visible"/>
                                      </p:to>
                                    </p:set>
                                    <p:animEffect transition="in" filter="wipe(up)">
                                      <p:cBhvr>
                                        <p:cTn id="115" dur="8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P spid="207" grpId="0"/>
      <p:bldP spid="208" grpId="0"/>
      <p:bldP spid="2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247784" y="1623258"/>
            <a:ext cx="1260872" cy="2197893"/>
            <a:chOff x="4643439" y="2103438"/>
            <a:chExt cx="1681163" cy="2930525"/>
          </a:xfrm>
          <a:solidFill>
            <a:schemeClr val="accent2"/>
          </a:solidFill>
        </p:grpSpPr>
        <p:sp>
          <p:nvSpPr>
            <p:cNvPr id="6" name="Freeform 6"/>
            <p:cNvSpPr/>
            <p:nvPr/>
          </p:nvSpPr>
          <p:spPr bwMode="auto">
            <a:xfrm>
              <a:off x="5692777" y="2201863"/>
              <a:ext cx="192088" cy="233362"/>
            </a:xfrm>
            <a:custGeom>
              <a:avLst/>
              <a:gdLst>
                <a:gd name="T0" fmla="*/ 16 w 39"/>
                <a:gd name="T1" fmla="*/ 22 h 47"/>
                <a:gd name="T2" fmla="*/ 13 w 39"/>
                <a:gd name="T3" fmla="*/ 25 h 47"/>
                <a:gd name="T4" fmla="*/ 10 w 39"/>
                <a:gd name="T5" fmla="*/ 29 h 47"/>
                <a:gd name="T6" fmla="*/ 1 w 39"/>
                <a:gd name="T7" fmla="*/ 44 h 47"/>
                <a:gd name="T8" fmla="*/ 3 w 39"/>
                <a:gd name="T9" fmla="*/ 46 h 47"/>
                <a:gd name="T10" fmla="*/ 20 w 39"/>
                <a:gd name="T11" fmla="*/ 29 h 47"/>
                <a:gd name="T12" fmla="*/ 22 w 39"/>
                <a:gd name="T13" fmla="*/ 27 h 47"/>
                <a:gd name="T14" fmla="*/ 24 w 39"/>
                <a:gd name="T15" fmla="*/ 25 h 47"/>
                <a:gd name="T16" fmla="*/ 27 w 39"/>
                <a:gd name="T17" fmla="*/ 21 h 47"/>
                <a:gd name="T18" fmla="*/ 31 w 39"/>
                <a:gd name="T19" fmla="*/ 16 h 47"/>
                <a:gd name="T20" fmla="*/ 38 w 39"/>
                <a:gd name="T21" fmla="*/ 3 h 47"/>
                <a:gd name="T22" fmla="*/ 35 w 39"/>
                <a:gd name="T23" fmla="*/ 1 h 47"/>
                <a:gd name="T24" fmla="*/ 31 w 39"/>
                <a:gd name="T25" fmla="*/ 5 h 47"/>
                <a:gd name="T26" fmla="*/ 27 w 39"/>
                <a:gd name="T27" fmla="*/ 9 h 47"/>
                <a:gd name="T28" fmla="*/ 16 w 39"/>
                <a:gd name="T29"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47">
                  <a:moveTo>
                    <a:pt x="16" y="22"/>
                  </a:moveTo>
                  <a:cubicBezTo>
                    <a:pt x="15" y="23"/>
                    <a:pt x="14" y="24"/>
                    <a:pt x="13" y="25"/>
                  </a:cubicBezTo>
                  <a:cubicBezTo>
                    <a:pt x="12" y="26"/>
                    <a:pt x="11" y="28"/>
                    <a:pt x="10" y="29"/>
                  </a:cubicBezTo>
                  <a:cubicBezTo>
                    <a:pt x="7" y="34"/>
                    <a:pt x="3" y="38"/>
                    <a:pt x="1" y="44"/>
                  </a:cubicBezTo>
                  <a:cubicBezTo>
                    <a:pt x="0" y="45"/>
                    <a:pt x="2" y="47"/>
                    <a:pt x="3" y="46"/>
                  </a:cubicBezTo>
                  <a:cubicBezTo>
                    <a:pt x="10" y="42"/>
                    <a:pt x="15" y="35"/>
                    <a:pt x="20" y="29"/>
                  </a:cubicBezTo>
                  <a:cubicBezTo>
                    <a:pt x="21" y="28"/>
                    <a:pt x="21" y="28"/>
                    <a:pt x="22" y="27"/>
                  </a:cubicBezTo>
                  <a:cubicBezTo>
                    <a:pt x="23" y="26"/>
                    <a:pt x="23" y="26"/>
                    <a:pt x="24" y="25"/>
                  </a:cubicBezTo>
                  <a:cubicBezTo>
                    <a:pt x="25" y="24"/>
                    <a:pt x="26" y="22"/>
                    <a:pt x="27" y="21"/>
                  </a:cubicBezTo>
                  <a:cubicBezTo>
                    <a:pt x="28" y="19"/>
                    <a:pt x="30" y="17"/>
                    <a:pt x="31" y="16"/>
                  </a:cubicBezTo>
                  <a:cubicBezTo>
                    <a:pt x="34" y="12"/>
                    <a:pt x="36" y="7"/>
                    <a:pt x="38" y="3"/>
                  </a:cubicBezTo>
                  <a:cubicBezTo>
                    <a:pt x="39" y="1"/>
                    <a:pt x="37" y="0"/>
                    <a:pt x="35" y="1"/>
                  </a:cubicBezTo>
                  <a:cubicBezTo>
                    <a:pt x="34" y="2"/>
                    <a:pt x="32" y="3"/>
                    <a:pt x="31" y="5"/>
                  </a:cubicBezTo>
                  <a:cubicBezTo>
                    <a:pt x="30" y="6"/>
                    <a:pt x="28" y="7"/>
                    <a:pt x="27" y="9"/>
                  </a:cubicBezTo>
                  <a:cubicBezTo>
                    <a:pt x="23" y="13"/>
                    <a:pt x="20" y="17"/>
                    <a:pt x="1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7"/>
            <p:cNvSpPr>
              <a:spLocks noEditPoints="1"/>
            </p:cNvSpPr>
            <p:nvPr/>
          </p:nvSpPr>
          <p:spPr bwMode="auto">
            <a:xfrm>
              <a:off x="4643439" y="2103438"/>
              <a:ext cx="1681163" cy="2930525"/>
            </a:xfrm>
            <a:custGeom>
              <a:avLst/>
              <a:gdLst>
                <a:gd name="T0" fmla="*/ 88 w 340"/>
                <a:gd name="T1" fmla="*/ 145 h 592"/>
                <a:gd name="T2" fmla="*/ 111 w 340"/>
                <a:gd name="T3" fmla="*/ 174 h 592"/>
                <a:gd name="T4" fmla="*/ 158 w 340"/>
                <a:gd name="T5" fmla="*/ 240 h 592"/>
                <a:gd name="T6" fmla="*/ 179 w 340"/>
                <a:gd name="T7" fmla="*/ 249 h 592"/>
                <a:gd name="T8" fmla="*/ 139 w 340"/>
                <a:gd name="T9" fmla="*/ 279 h 592"/>
                <a:gd name="T10" fmla="*/ 139 w 340"/>
                <a:gd name="T11" fmla="*/ 287 h 592"/>
                <a:gd name="T12" fmla="*/ 228 w 340"/>
                <a:gd name="T13" fmla="*/ 315 h 592"/>
                <a:gd name="T14" fmla="*/ 206 w 340"/>
                <a:gd name="T15" fmla="*/ 445 h 592"/>
                <a:gd name="T16" fmla="*/ 183 w 340"/>
                <a:gd name="T17" fmla="*/ 523 h 592"/>
                <a:gd name="T18" fmla="*/ 139 w 340"/>
                <a:gd name="T19" fmla="*/ 518 h 592"/>
                <a:gd name="T20" fmla="*/ 116 w 340"/>
                <a:gd name="T21" fmla="*/ 449 h 592"/>
                <a:gd name="T22" fmla="*/ 105 w 340"/>
                <a:gd name="T23" fmla="*/ 345 h 592"/>
                <a:gd name="T24" fmla="*/ 91 w 340"/>
                <a:gd name="T25" fmla="*/ 249 h 592"/>
                <a:gd name="T26" fmla="*/ 45 w 340"/>
                <a:gd name="T27" fmla="*/ 201 h 592"/>
                <a:gd name="T28" fmla="*/ 81 w 340"/>
                <a:gd name="T29" fmla="*/ 249 h 592"/>
                <a:gd name="T30" fmla="*/ 97 w 340"/>
                <a:gd name="T31" fmla="*/ 349 h 592"/>
                <a:gd name="T32" fmla="*/ 112 w 340"/>
                <a:gd name="T33" fmla="*/ 518 h 592"/>
                <a:gd name="T34" fmla="*/ 92 w 340"/>
                <a:gd name="T35" fmla="*/ 549 h 592"/>
                <a:gd name="T36" fmla="*/ 43 w 340"/>
                <a:gd name="T37" fmla="*/ 567 h 592"/>
                <a:gd name="T38" fmla="*/ 2 w 340"/>
                <a:gd name="T39" fmla="*/ 572 h 592"/>
                <a:gd name="T40" fmla="*/ 43 w 340"/>
                <a:gd name="T41" fmla="*/ 577 h 592"/>
                <a:gd name="T42" fmla="*/ 98 w 340"/>
                <a:gd name="T43" fmla="*/ 555 h 592"/>
                <a:gd name="T44" fmla="*/ 118 w 340"/>
                <a:gd name="T45" fmla="*/ 523 h 592"/>
                <a:gd name="T46" fmla="*/ 187 w 340"/>
                <a:gd name="T47" fmla="*/ 532 h 592"/>
                <a:gd name="T48" fmla="*/ 198 w 340"/>
                <a:gd name="T49" fmla="*/ 562 h 592"/>
                <a:gd name="T50" fmla="*/ 219 w 340"/>
                <a:gd name="T51" fmla="*/ 591 h 592"/>
                <a:gd name="T52" fmla="*/ 271 w 340"/>
                <a:gd name="T53" fmla="*/ 570 h 592"/>
                <a:gd name="T54" fmla="*/ 239 w 340"/>
                <a:gd name="T55" fmla="*/ 574 h 592"/>
                <a:gd name="T56" fmla="*/ 200 w 340"/>
                <a:gd name="T57" fmla="*/ 549 h 592"/>
                <a:gd name="T58" fmla="*/ 194 w 340"/>
                <a:gd name="T59" fmla="*/ 529 h 592"/>
                <a:gd name="T60" fmla="*/ 220 w 340"/>
                <a:gd name="T61" fmla="*/ 406 h 592"/>
                <a:gd name="T62" fmla="*/ 236 w 340"/>
                <a:gd name="T63" fmla="*/ 308 h 592"/>
                <a:gd name="T64" fmla="*/ 243 w 340"/>
                <a:gd name="T65" fmla="*/ 297 h 592"/>
                <a:gd name="T66" fmla="*/ 339 w 340"/>
                <a:gd name="T67" fmla="*/ 256 h 592"/>
                <a:gd name="T68" fmla="*/ 293 w 340"/>
                <a:gd name="T69" fmla="*/ 267 h 592"/>
                <a:gd name="T70" fmla="*/ 232 w 340"/>
                <a:gd name="T71" fmla="*/ 294 h 592"/>
                <a:gd name="T72" fmla="*/ 180 w 340"/>
                <a:gd name="T73" fmla="*/ 267 h 592"/>
                <a:gd name="T74" fmla="*/ 232 w 340"/>
                <a:gd name="T75" fmla="*/ 245 h 592"/>
                <a:gd name="T76" fmla="*/ 267 w 340"/>
                <a:gd name="T77" fmla="*/ 209 h 592"/>
                <a:gd name="T78" fmla="*/ 277 w 340"/>
                <a:gd name="T79" fmla="*/ 181 h 592"/>
                <a:gd name="T80" fmla="*/ 276 w 340"/>
                <a:gd name="T81" fmla="*/ 145 h 592"/>
                <a:gd name="T82" fmla="*/ 229 w 340"/>
                <a:gd name="T83" fmla="*/ 75 h 592"/>
                <a:gd name="T84" fmla="*/ 265 w 340"/>
                <a:gd name="T85" fmla="*/ 49 h 592"/>
                <a:gd name="T86" fmla="*/ 266 w 340"/>
                <a:gd name="T87" fmla="*/ 43 h 592"/>
                <a:gd name="T88" fmla="*/ 243 w 340"/>
                <a:gd name="T89" fmla="*/ 53 h 592"/>
                <a:gd name="T90" fmla="*/ 218 w 340"/>
                <a:gd name="T91" fmla="*/ 71 h 592"/>
                <a:gd name="T92" fmla="*/ 243 w 340"/>
                <a:gd name="T93" fmla="*/ 95 h 592"/>
                <a:gd name="T94" fmla="*/ 272 w 340"/>
                <a:gd name="T95" fmla="*/ 191 h 592"/>
                <a:gd name="T96" fmla="*/ 243 w 340"/>
                <a:gd name="T97" fmla="*/ 236 h 592"/>
                <a:gd name="T98" fmla="*/ 188 w 340"/>
                <a:gd name="T99" fmla="*/ 245 h 592"/>
                <a:gd name="T100" fmla="*/ 139 w 340"/>
                <a:gd name="T101" fmla="*/ 219 h 592"/>
                <a:gd name="T102" fmla="*/ 139 w 340"/>
                <a:gd name="T103" fmla="*/ 89 h 592"/>
                <a:gd name="T104" fmla="*/ 221 w 340"/>
                <a:gd name="T105" fmla="*/ 71 h 592"/>
                <a:gd name="T106" fmla="*/ 208 w 340"/>
                <a:gd name="T107" fmla="*/ 49 h 592"/>
                <a:gd name="T108" fmla="*/ 213 w 340"/>
                <a:gd name="T109" fmla="*/ 4 h 592"/>
                <a:gd name="T110" fmla="*/ 201 w 340"/>
                <a:gd name="T111" fmla="*/ 45 h 592"/>
                <a:gd name="T112" fmla="*/ 201 w 340"/>
                <a:gd name="T113" fmla="*/ 62 h 592"/>
                <a:gd name="T114" fmla="*/ 120 w 340"/>
                <a:gd name="T115" fmla="*/ 112 h 592"/>
                <a:gd name="T116" fmla="*/ 96 w 340"/>
                <a:gd name="T117" fmla="*/ 145 h 592"/>
                <a:gd name="T118" fmla="*/ 109 w 340"/>
                <a:gd name="T119" fmla="*/ 148 h 592"/>
                <a:gd name="T120" fmla="*/ 111 w 340"/>
                <a:gd name="T121" fmla="*/ 169 h 592"/>
                <a:gd name="T122" fmla="*/ 276 w 340"/>
                <a:gd name="T123" fmla="*/ 182 h 592"/>
                <a:gd name="T124" fmla="*/ 271 w 340"/>
                <a:gd name="T125" fmla="*/ 20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592">
                  <a:moveTo>
                    <a:pt x="120" y="112"/>
                  </a:moveTo>
                  <a:cubicBezTo>
                    <a:pt x="115" y="122"/>
                    <a:pt x="113" y="132"/>
                    <a:pt x="111" y="142"/>
                  </a:cubicBezTo>
                  <a:cubicBezTo>
                    <a:pt x="103" y="136"/>
                    <a:pt x="92" y="136"/>
                    <a:pt x="88" y="145"/>
                  </a:cubicBezTo>
                  <a:cubicBezTo>
                    <a:pt x="88" y="146"/>
                    <a:pt x="87" y="148"/>
                    <a:pt x="87" y="149"/>
                  </a:cubicBezTo>
                  <a:cubicBezTo>
                    <a:pt x="87" y="150"/>
                    <a:pt x="87" y="150"/>
                    <a:pt x="87" y="151"/>
                  </a:cubicBezTo>
                  <a:cubicBezTo>
                    <a:pt x="87" y="164"/>
                    <a:pt x="99" y="175"/>
                    <a:pt x="111" y="174"/>
                  </a:cubicBezTo>
                  <a:cubicBezTo>
                    <a:pt x="115" y="193"/>
                    <a:pt x="124" y="212"/>
                    <a:pt x="139" y="226"/>
                  </a:cubicBezTo>
                  <a:cubicBezTo>
                    <a:pt x="140" y="227"/>
                    <a:pt x="142" y="229"/>
                    <a:pt x="143" y="230"/>
                  </a:cubicBezTo>
                  <a:cubicBezTo>
                    <a:pt x="147" y="234"/>
                    <a:pt x="152" y="237"/>
                    <a:pt x="158" y="240"/>
                  </a:cubicBezTo>
                  <a:cubicBezTo>
                    <a:pt x="161" y="242"/>
                    <a:pt x="164" y="244"/>
                    <a:pt x="167" y="245"/>
                  </a:cubicBezTo>
                  <a:cubicBezTo>
                    <a:pt x="171" y="247"/>
                    <a:pt x="175" y="248"/>
                    <a:pt x="178" y="249"/>
                  </a:cubicBezTo>
                  <a:cubicBezTo>
                    <a:pt x="179" y="249"/>
                    <a:pt x="179" y="249"/>
                    <a:pt x="179" y="249"/>
                  </a:cubicBezTo>
                  <a:cubicBezTo>
                    <a:pt x="176" y="259"/>
                    <a:pt x="172" y="271"/>
                    <a:pt x="176" y="282"/>
                  </a:cubicBezTo>
                  <a:cubicBezTo>
                    <a:pt x="165" y="281"/>
                    <a:pt x="154" y="280"/>
                    <a:pt x="143" y="279"/>
                  </a:cubicBezTo>
                  <a:cubicBezTo>
                    <a:pt x="142" y="279"/>
                    <a:pt x="140" y="279"/>
                    <a:pt x="139" y="279"/>
                  </a:cubicBezTo>
                  <a:cubicBezTo>
                    <a:pt x="129" y="278"/>
                    <a:pt x="119" y="278"/>
                    <a:pt x="110" y="277"/>
                  </a:cubicBezTo>
                  <a:cubicBezTo>
                    <a:pt x="107" y="277"/>
                    <a:pt x="107" y="281"/>
                    <a:pt x="109" y="281"/>
                  </a:cubicBezTo>
                  <a:cubicBezTo>
                    <a:pt x="119" y="284"/>
                    <a:pt x="129" y="285"/>
                    <a:pt x="139" y="287"/>
                  </a:cubicBezTo>
                  <a:cubicBezTo>
                    <a:pt x="140" y="287"/>
                    <a:pt x="142" y="287"/>
                    <a:pt x="143" y="287"/>
                  </a:cubicBezTo>
                  <a:cubicBezTo>
                    <a:pt x="156" y="289"/>
                    <a:pt x="169" y="290"/>
                    <a:pt x="183" y="292"/>
                  </a:cubicBezTo>
                  <a:cubicBezTo>
                    <a:pt x="202" y="293"/>
                    <a:pt x="231" y="289"/>
                    <a:pt x="228" y="315"/>
                  </a:cubicBezTo>
                  <a:cubicBezTo>
                    <a:pt x="227" y="325"/>
                    <a:pt x="226" y="335"/>
                    <a:pt x="224" y="345"/>
                  </a:cubicBezTo>
                  <a:cubicBezTo>
                    <a:pt x="224" y="346"/>
                    <a:pt x="224" y="348"/>
                    <a:pt x="224" y="349"/>
                  </a:cubicBezTo>
                  <a:cubicBezTo>
                    <a:pt x="219" y="381"/>
                    <a:pt x="213" y="413"/>
                    <a:pt x="206" y="445"/>
                  </a:cubicBezTo>
                  <a:cubicBezTo>
                    <a:pt x="206" y="446"/>
                    <a:pt x="206" y="448"/>
                    <a:pt x="206" y="449"/>
                  </a:cubicBezTo>
                  <a:cubicBezTo>
                    <a:pt x="203" y="461"/>
                    <a:pt x="200" y="473"/>
                    <a:pt x="198" y="485"/>
                  </a:cubicBezTo>
                  <a:cubicBezTo>
                    <a:pt x="196" y="491"/>
                    <a:pt x="192" y="524"/>
                    <a:pt x="183" y="523"/>
                  </a:cubicBezTo>
                  <a:cubicBezTo>
                    <a:pt x="170" y="522"/>
                    <a:pt x="156" y="520"/>
                    <a:pt x="143" y="519"/>
                  </a:cubicBezTo>
                  <a:cubicBezTo>
                    <a:pt x="142" y="519"/>
                    <a:pt x="142" y="519"/>
                    <a:pt x="141" y="518"/>
                  </a:cubicBezTo>
                  <a:cubicBezTo>
                    <a:pt x="140" y="518"/>
                    <a:pt x="140" y="518"/>
                    <a:pt x="139" y="518"/>
                  </a:cubicBezTo>
                  <a:cubicBezTo>
                    <a:pt x="121" y="516"/>
                    <a:pt x="120" y="512"/>
                    <a:pt x="120" y="493"/>
                  </a:cubicBezTo>
                  <a:cubicBezTo>
                    <a:pt x="120" y="480"/>
                    <a:pt x="118" y="466"/>
                    <a:pt x="117" y="453"/>
                  </a:cubicBezTo>
                  <a:cubicBezTo>
                    <a:pt x="116" y="452"/>
                    <a:pt x="116" y="450"/>
                    <a:pt x="116" y="449"/>
                  </a:cubicBezTo>
                  <a:cubicBezTo>
                    <a:pt x="116" y="448"/>
                    <a:pt x="116" y="446"/>
                    <a:pt x="116" y="445"/>
                  </a:cubicBezTo>
                  <a:cubicBezTo>
                    <a:pt x="111" y="413"/>
                    <a:pt x="106" y="381"/>
                    <a:pt x="105" y="349"/>
                  </a:cubicBezTo>
                  <a:cubicBezTo>
                    <a:pt x="105" y="348"/>
                    <a:pt x="105" y="346"/>
                    <a:pt x="105" y="345"/>
                  </a:cubicBezTo>
                  <a:cubicBezTo>
                    <a:pt x="104" y="325"/>
                    <a:pt x="105" y="305"/>
                    <a:pt x="110" y="285"/>
                  </a:cubicBezTo>
                  <a:cubicBezTo>
                    <a:pt x="110" y="282"/>
                    <a:pt x="109" y="281"/>
                    <a:pt x="107" y="280"/>
                  </a:cubicBezTo>
                  <a:cubicBezTo>
                    <a:pt x="102" y="271"/>
                    <a:pt x="97" y="260"/>
                    <a:pt x="91" y="249"/>
                  </a:cubicBezTo>
                  <a:cubicBezTo>
                    <a:pt x="91" y="248"/>
                    <a:pt x="90" y="246"/>
                    <a:pt x="89" y="245"/>
                  </a:cubicBezTo>
                  <a:cubicBezTo>
                    <a:pt x="79" y="225"/>
                    <a:pt x="68" y="205"/>
                    <a:pt x="49" y="195"/>
                  </a:cubicBezTo>
                  <a:cubicBezTo>
                    <a:pt x="46" y="193"/>
                    <a:pt x="43" y="198"/>
                    <a:pt x="45" y="201"/>
                  </a:cubicBezTo>
                  <a:cubicBezTo>
                    <a:pt x="58" y="215"/>
                    <a:pt x="70" y="228"/>
                    <a:pt x="79" y="245"/>
                  </a:cubicBezTo>
                  <a:cubicBezTo>
                    <a:pt x="79" y="245"/>
                    <a:pt x="79" y="245"/>
                    <a:pt x="79" y="245"/>
                  </a:cubicBezTo>
                  <a:cubicBezTo>
                    <a:pt x="80" y="246"/>
                    <a:pt x="80" y="248"/>
                    <a:pt x="81" y="249"/>
                  </a:cubicBezTo>
                  <a:cubicBezTo>
                    <a:pt x="88" y="261"/>
                    <a:pt x="94" y="273"/>
                    <a:pt x="103" y="283"/>
                  </a:cubicBezTo>
                  <a:cubicBezTo>
                    <a:pt x="98" y="304"/>
                    <a:pt x="97" y="324"/>
                    <a:pt x="97" y="345"/>
                  </a:cubicBezTo>
                  <a:cubicBezTo>
                    <a:pt x="97" y="346"/>
                    <a:pt x="97" y="348"/>
                    <a:pt x="97" y="349"/>
                  </a:cubicBezTo>
                  <a:cubicBezTo>
                    <a:pt x="98" y="381"/>
                    <a:pt x="103" y="413"/>
                    <a:pt x="107" y="445"/>
                  </a:cubicBezTo>
                  <a:cubicBezTo>
                    <a:pt x="107" y="446"/>
                    <a:pt x="107" y="448"/>
                    <a:pt x="107" y="449"/>
                  </a:cubicBezTo>
                  <a:cubicBezTo>
                    <a:pt x="110" y="472"/>
                    <a:pt x="112" y="495"/>
                    <a:pt x="112" y="518"/>
                  </a:cubicBezTo>
                  <a:cubicBezTo>
                    <a:pt x="112" y="519"/>
                    <a:pt x="112" y="520"/>
                    <a:pt x="112" y="521"/>
                  </a:cubicBezTo>
                  <a:cubicBezTo>
                    <a:pt x="106" y="528"/>
                    <a:pt x="100" y="537"/>
                    <a:pt x="95" y="545"/>
                  </a:cubicBezTo>
                  <a:cubicBezTo>
                    <a:pt x="94" y="546"/>
                    <a:pt x="93" y="548"/>
                    <a:pt x="92" y="549"/>
                  </a:cubicBezTo>
                  <a:cubicBezTo>
                    <a:pt x="92" y="550"/>
                    <a:pt x="91" y="550"/>
                    <a:pt x="91" y="551"/>
                  </a:cubicBezTo>
                  <a:cubicBezTo>
                    <a:pt x="86" y="558"/>
                    <a:pt x="78" y="570"/>
                    <a:pt x="78" y="580"/>
                  </a:cubicBezTo>
                  <a:cubicBezTo>
                    <a:pt x="68" y="574"/>
                    <a:pt x="56" y="570"/>
                    <a:pt x="43" y="567"/>
                  </a:cubicBezTo>
                  <a:cubicBezTo>
                    <a:pt x="42" y="567"/>
                    <a:pt x="40" y="567"/>
                    <a:pt x="39" y="567"/>
                  </a:cubicBezTo>
                  <a:cubicBezTo>
                    <a:pt x="26" y="565"/>
                    <a:pt x="13" y="565"/>
                    <a:pt x="2" y="568"/>
                  </a:cubicBezTo>
                  <a:cubicBezTo>
                    <a:pt x="0" y="569"/>
                    <a:pt x="0" y="572"/>
                    <a:pt x="2" y="572"/>
                  </a:cubicBezTo>
                  <a:cubicBezTo>
                    <a:pt x="14" y="575"/>
                    <a:pt x="27" y="575"/>
                    <a:pt x="39" y="577"/>
                  </a:cubicBezTo>
                  <a:cubicBezTo>
                    <a:pt x="39" y="577"/>
                    <a:pt x="40" y="577"/>
                    <a:pt x="40" y="577"/>
                  </a:cubicBezTo>
                  <a:cubicBezTo>
                    <a:pt x="41" y="577"/>
                    <a:pt x="42" y="577"/>
                    <a:pt x="43" y="577"/>
                  </a:cubicBezTo>
                  <a:cubicBezTo>
                    <a:pt x="56" y="579"/>
                    <a:pt x="68" y="584"/>
                    <a:pt x="79" y="589"/>
                  </a:cubicBezTo>
                  <a:cubicBezTo>
                    <a:pt x="82" y="590"/>
                    <a:pt x="84" y="588"/>
                    <a:pt x="84" y="586"/>
                  </a:cubicBezTo>
                  <a:cubicBezTo>
                    <a:pt x="91" y="577"/>
                    <a:pt x="93" y="564"/>
                    <a:pt x="98" y="555"/>
                  </a:cubicBezTo>
                  <a:cubicBezTo>
                    <a:pt x="100" y="553"/>
                    <a:pt x="101" y="551"/>
                    <a:pt x="102" y="549"/>
                  </a:cubicBezTo>
                  <a:cubicBezTo>
                    <a:pt x="103" y="548"/>
                    <a:pt x="104" y="546"/>
                    <a:pt x="104" y="545"/>
                  </a:cubicBezTo>
                  <a:cubicBezTo>
                    <a:pt x="109" y="538"/>
                    <a:pt x="114" y="531"/>
                    <a:pt x="118" y="523"/>
                  </a:cubicBezTo>
                  <a:cubicBezTo>
                    <a:pt x="125" y="524"/>
                    <a:pt x="132" y="525"/>
                    <a:pt x="139" y="526"/>
                  </a:cubicBezTo>
                  <a:cubicBezTo>
                    <a:pt x="140" y="527"/>
                    <a:pt x="142" y="527"/>
                    <a:pt x="143" y="527"/>
                  </a:cubicBezTo>
                  <a:cubicBezTo>
                    <a:pt x="158" y="529"/>
                    <a:pt x="172" y="530"/>
                    <a:pt x="187" y="532"/>
                  </a:cubicBezTo>
                  <a:cubicBezTo>
                    <a:pt x="188" y="536"/>
                    <a:pt x="189" y="541"/>
                    <a:pt x="191" y="545"/>
                  </a:cubicBezTo>
                  <a:cubicBezTo>
                    <a:pt x="191" y="546"/>
                    <a:pt x="192" y="548"/>
                    <a:pt x="192" y="549"/>
                  </a:cubicBezTo>
                  <a:cubicBezTo>
                    <a:pt x="194" y="553"/>
                    <a:pt x="196" y="558"/>
                    <a:pt x="198" y="562"/>
                  </a:cubicBezTo>
                  <a:cubicBezTo>
                    <a:pt x="202" y="572"/>
                    <a:pt x="207" y="585"/>
                    <a:pt x="216" y="592"/>
                  </a:cubicBezTo>
                  <a:cubicBezTo>
                    <a:pt x="217" y="592"/>
                    <a:pt x="218" y="592"/>
                    <a:pt x="219" y="591"/>
                  </a:cubicBezTo>
                  <a:cubicBezTo>
                    <a:pt x="219" y="591"/>
                    <a:pt x="219" y="591"/>
                    <a:pt x="219" y="591"/>
                  </a:cubicBezTo>
                  <a:cubicBezTo>
                    <a:pt x="226" y="589"/>
                    <a:pt x="232" y="587"/>
                    <a:pt x="239" y="584"/>
                  </a:cubicBezTo>
                  <a:cubicBezTo>
                    <a:pt x="240" y="584"/>
                    <a:pt x="242" y="583"/>
                    <a:pt x="243" y="583"/>
                  </a:cubicBezTo>
                  <a:cubicBezTo>
                    <a:pt x="253" y="579"/>
                    <a:pt x="262" y="575"/>
                    <a:pt x="271" y="570"/>
                  </a:cubicBezTo>
                  <a:cubicBezTo>
                    <a:pt x="273" y="569"/>
                    <a:pt x="272" y="566"/>
                    <a:pt x="270" y="566"/>
                  </a:cubicBezTo>
                  <a:cubicBezTo>
                    <a:pt x="261" y="566"/>
                    <a:pt x="252" y="569"/>
                    <a:pt x="243" y="572"/>
                  </a:cubicBezTo>
                  <a:cubicBezTo>
                    <a:pt x="242" y="573"/>
                    <a:pt x="240" y="573"/>
                    <a:pt x="239" y="574"/>
                  </a:cubicBezTo>
                  <a:cubicBezTo>
                    <a:pt x="231" y="577"/>
                    <a:pt x="224" y="581"/>
                    <a:pt x="217" y="584"/>
                  </a:cubicBezTo>
                  <a:cubicBezTo>
                    <a:pt x="213" y="575"/>
                    <a:pt x="207" y="566"/>
                    <a:pt x="203" y="557"/>
                  </a:cubicBezTo>
                  <a:cubicBezTo>
                    <a:pt x="202" y="554"/>
                    <a:pt x="201" y="552"/>
                    <a:pt x="200" y="549"/>
                  </a:cubicBezTo>
                  <a:cubicBezTo>
                    <a:pt x="199" y="548"/>
                    <a:pt x="199" y="546"/>
                    <a:pt x="198" y="545"/>
                  </a:cubicBezTo>
                  <a:cubicBezTo>
                    <a:pt x="197" y="540"/>
                    <a:pt x="195" y="535"/>
                    <a:pt x="193" y="531"/>
                  </a:cubicBezTo>
                  <a:cubicBezTo>
                    <a:pt x="193" y="530"/>
                    <a:pt x="194" y="530"/>
                    <a:pt x="194" y="529"/>
                  </a:cubicBezTo>
                  <a:cubicBezTo>
                    <a:pt x="202" y="503"/>
                    <a:pt x="208" y="476"/>
                    <a:pt x="213" y="449"/>
                  </a:cubicBezTo>
                  <a:cubicBezTo>
                    <a:pt x="213" y="448"/>
                    <a:pt x="213" y="446"/>
                    <a:pt x="214" y="445"/>
                  </a:cubicBezTo>
                  <a:cubicBezTo>
                    <a:pt x="216" y="432"/>
                    <a:pt x="218" y="419"/>
                    <a:pt x="220" y="406"/>
                  </a:cubicBezTo>
                  <a:cubicBezTo>
                    <a:pt x="223" y="387"/>
                    <a:pt x="227" y="368"/>
                    <a:pt x="231" y="349"/>
                  </a:cubicBezTo>
                  <a:cubicBezTo>
                    <a:pt x="231" y="348"/>
                    <a:pt x="231" y="346"/>
                    <a:pt x="232" y="345"/>
                  </a:cubicBezTo>
                  <a:cubicBezTo>
                    <a:pt x="234" y="332"/>
                    <a:pt x="235" y="320"/>
                    <a:pt x="236" y="308"/>
                  </a:cubicBezTo>
                  <a:cubicBezTo>
                    <a:pt x="236" y="304"/>
                    <a:pt x="236" y="301"/>
                    <a:pt x="235" y="299"/>
                  </a:cubicBezTo>
                  <a:cubicBezTo>
                    <a:pt x="236" y="299"/>
                    <a:pt x="238" y="298"/>
                    <a:pt x="239" y="298"/>
                  </a:cubicBezTo>
                  <a:cubicBezTo>
                    <a:pt x="240" y="298"/>
                    <a:pt x="242" y="297"/>
                    <a:pt x="243" y="297"/>
                  </a:cubicBezTo>
                  <a:cubicBezTo>
                    <a:pt x="256" y="293"/>
                    <a:pt x="268" y="288"/>
                    <a:pt x="280" y="283"/>
                  </a:cubicBezTo>
                  <a:cubicBezTo>
                    <a:pt x="299" y="274"/>
                    <a:pt x="321" y="268"/>
                    <a:pt x="339" y="257"/>
                  </a:cubicBezTo>
                  <a:cubicBezTo>
                    <a:pt x="339" y="257"/>
                    <a:pt x="339" y="256"/>
                    <a:pt x="339" y="256"/>
                  </a:cubicBezTo>
                  <a:cubicBezTo>
                    <a:pt x="340" y="255"/>
                    <a:pt x="340" y="254"/>
                    <a:pt x="339" y="254"/>
                  </a:cubicBezTo>
                  <a:cubicBezTo>
                    <a:pt x="339" y="253"/>
                    <a:pt x="338" y="253"/>
                    <a:pt x="337" y="253"/>
                  </a:cubicBezTo>
                  <a:cubicBezTo>
                    <a:pt x="322" y="252"/>
                    <a:pt x="307" y="261"/>
                    <a:pt x="293" y="267"/>
                  </a:cubicBezTo>
                  <a:cubicBezTo>
                    <a:pt x="277" y="275"/>
                    <a:pt x="260" y="282"/>
                    <a:pt x="243" y="289"/>
                  </a:cubicBezTo>
                  <a:cubicBezTo>
                    <a:pt x="242" y="290"/>
                    <a:pt x="240" y="290"/>
                    <a:pt x="239" y="291"/>
                  </a:cubicBezTo>
                  <a:cubicBezTo>
                    <a:pt x="237" y="292"/>
                    <a:pt x="234" y="293"/>
                    <a:pt x="232" y="294"/>
                  </a:cubicBezTo>
                  <a:cubicBezTo>
                    <a:pt x="228" y="291"/>
                    <a:pt x="224" y="289"/>
                    <a:pt x="218" y="288"/>
                  </a:cubicBezTo>
                  <a:cubicBezTo>
                    <a:pt x="206" y="285"/>
                    <a:pt x="192" y="283"/>
                    <a:pt x="179" y="282"/>
                  </a:cubicBezTo>
                  <a:cubicBezTo>
                    <a:pt x="180" y="277"/>
                    <a:pt x="180" y="272"/>
                    <a:pt x="180" y="267"/>
                  </a:cubicBezTo>
                  <a:cubicBezTo>
                    <a:pt x="180" y="262"/>
                    <a:pt x="181" y="256"/>
                    <a:pt x="182" y="250"/>
                  </a:cubicBezTo>
                  <a:cubicBezTo>
                    <a:pt x="195" y="253"/>
                    <a:pt x="209" y="253"/>
                    <a:pt x="221" y="249"/>
                  </a:cubicBezTo>
                  <a:cubicBezTo>
                    <a:pt x="225" y="248"/>
                    <a:pt x="228" y="247"/>
                    <a:pt x="232" y="245"/>
                  </a:cubicBezTo>
                  <a:cubicBezTo>
                    <a:pt x="234" y="244"/>
                    <a:pt x="237" y="242"/>
                    <a:pt x="239" y="241"/>
                  </a:cubicBezTo>
                  <a:cubicBezTo>
                    <a:pt x="240" y="240"/>
                    <a:pt x="242" y="239"/>
                    <a:pt x="243" y="238"/>
                  </a:cubicBezTo>
                  <a:cubicBezTo>
                    <a:pt x="253" y="231"/>
                    <a:pt x="261" y="221"/>
                    <a:pt x="267" y="209"/>
                  </a:cubicBezTo>
                  <a:cubicBezTo>
                    <a:pt x="268" y="209"/>
                    <a:pt x="268" y="210"/>
                    <a:pt x="269" y="210"/>
                  </a:cubicBezTo>
                  <a:cubicBezTo>
                    <a:pt x="279" y="212"/>
                    <a:pt x="292" y="211"/>
                    <a:pt x="295" y="199"/>
                  </a:cubicBezTo>
                  <a:cubicBezTo>
                    <a:pt x="298" y="190"/>
                    <a:pt x="287" y="176"/>
                    <a:pt x="277" y="181"/>
                  </a:cubicBezTo>
                  <a:cubicBezTo>
                    <a:pt x="277" y="181"/>
                    <a:pt x="276" y="181"/>
                    <a:pt x="276" y="182"/>
                  </a:cubicBezTo>
                  <a:cubicBezTo>
                    <a:pt x="278" y="171"/>
                    <a:pt x="278" y="160"/>
                    <a:pt x="276" y="149"/>
                  </a:cubicBezTo>
                  <a:cubicBezTo>
                    <a:pt x="276" y="148"/>
                    <a:pt x="276" y="146"/>
                    <a:pt x="276" y="145"/>
                  </a:cubicBezTo>
                  <a:cubicBezTo>
                    <a:pt x="272" y="122"/>
                    <a:pt x="261" y="99"/>
                    <a:pt x="243" y="85"/>
                  </a:cubicBezTo>
                  <a:cubicBezTo>
                    <a:pt x="242" y="84"/>
                    <a:pt x="240" y="83"/>
                    <a:pt x="239" y="82"/>
                  </a:cubicBezTo>
                  <a:cubicBezTo>
                    <a:pt x="236" y="79"/>
                    <a:pt x="232" y="77"/>
                    <a:pt x="229" y="75"/>
                  </a:cubicBezTo>
                  <a:cubicBezTo>
                    <a:pt x="232" y="73"/>
                    <a:pt x="235" y="70"/>
                    <a:pt x="239" y="67"/>
                  </a:cubicBezTo>
                  <a:cubicBezTo>
                    <a:pt x="240" y="66"/>
                    <a:pt x="242" y="66"/>
                    <a:pt x="243" y="65"/>
                  </a:cubicBezTo>
                  <a:cubicBezTo>
                    <a:pt x="250" y="59"/>
                    <a:pt x="258" y="54"/>
                    <a:pt x="265" y="49"/>
                  </a:cubicBezTo>
                  <a:cubicBezTo>
                    <a:pt x="266" y="48"/>
                    <a:pt x="267" y="48"/>
                    <a:pt x="268" y="47"/>
                  </a:cubicBezTo>
                  <a:cubicBezTo>
                    <a:pt x="269" y="47"/>
                    <a:pt x="269" y="46"/>
                    <a:pt x="269" y="45"/>
                  </a:cubicBezTo>
                  <a:cubicBezTo>
                    <a:pt x="269" y="44"/>
                    <a:pt x="268" y="42"/>
                    <a:pt x="266" y="43"/>
                  </a:cubicBezTo>
                  <a:cubicBezTo>
                    <a:pt x="264" y="43"/>
                    <a:pt x="261" y="44"/>
                    <a:pt x="259" y="45"/>
                  </a:cubicBezTo>
                  <a:cubicBezTo>
                    <a:pt x="256" y="46"/>
                    <a:pt x="253" y="47"/>
                    <a:pt x="250" y="49"/>
                  </a:cubicBezTo>
                  <a:cubicBezTo>
                    <a:pt x="248" y="50"/>
                    <a:pt x="245" y="52"/>
                    <a:pt x="243" y="53"/>
                  </a:cubicBezTo>
                  <a:cubicBezTo>
                    <a:pt x="242" y="54"/>
                    <a:pt x="240" y="55"/>
                    <a:pt x="239" y="56"/>
                  </a:cubicBezTo>
                  <a:cubicBezTo>
                    <a:pt x="233" y="61"/>
                    <a:pt x="227" y="67"/>
                    <a:pt x="223" y="73"/>
                  </a:cubicBezTo>
                  <a:cubicBezTo>
                    <a:pt x="222" y="72"/>
                    <a:pt x="220" y="72"/>
                    <a:pt x="218" y="71"/>
                  </a:cubicBezTo>
                  <a:cubicBezTo>
                    <a:pt x="216" y="71"/>
                    <a:pt x="215" y="74"/>
                    <a:pt x="217" y="75"/>
                  </a:cubicBezTo>
                  <a:cubicBezTo>
                    <a:pt x="225" y="80"/>
                    <a:pt x="232" y="86"/>
                    <a:pt x="239" y="92"/>
                  </a:cubicBezTo>
                  <a:cubicBezTo>
                    <a:pt x="240" y="93"/>
                    <a:pt x="242" y="94"/>
                    <a:pt x="243" y="95"/>
                  </a:cubicBezTo>
                  <a:cubicBezTo>
                    <a:pt x="257" y="110"/>
                    <a:pt x="268" y="126"/>
                    <a:pt x="272" y="145"/>
                  </a:cubicBezTo>
                  <a:cubicBezTo>
                    <a:pt x="272" y="146"/>
                    <a:pt x="272" y="148"/>
                    <a:pt x="273" y="149"/>
                  </a:cubicBezTo>
                  <a:cubicBezTo>
                    <a:pt x="275" y="162"/>
                    <a:pt x="275" y="176"/>
                    <a:pt x="272" y="191"/>
                  </a:cubicBezTo>
                  <a:cubicBezTo>
                    <a:pt x="271" y="196"/>
                    <a:pt x="270" y="200"/>
                    <a:pt x="268" y="204"/>
                  </a:cubicBezTo>
                  <a:cubicBezTo>
                    <a:pt x="267" y="205"/>
                    <a:pt x="267" y="206"/>
                    <a:pt x="267" y="208"/>
                  </a:cubicBezTo>
                  <a:cubicBezTo>
                    <a:pt x="261" y="220"/>
                    <a:pt x="253" y="230"/>
                    <a:pt x="243" y="236"/>
                  </a:cubicBezTo>
                  <a:cubicBezTo>
                    <a:pt x="242" y="237"/>
                    <a:pt x="240" y="238"/>
                    <a:pt x="239" y="238"/>
                  </a:cubicBezTo>
                  <a:cubicBezTo>
                    <a:pt x="234" y="241"/>
                    <a:pt x="228" y="244"/>
                    <a:pt x="222" y="245"/>
                  </a:cubicBezTo>
                  <a:cubicBezTo>
                    <a:pt x="211" y="247"/>
                    <a:pt x="199" y="247"/>
                    <a:pt x="188" y="245"/>
                  </a:cubicBezTo>
                  <a:cubicBezTo>
                    <a:pt x="179" y="243"/>
                    <a:pt x="169" y="240"/>
                    <a:pt x="161" y="235"/>
                  </a:cubicBezTo>
                  <a:cubicBezTo>
                    <a:pt x="154" y="232"/>
                    <a:pt x="148" y="228"/>
                    <a:pt x="143" y="223"/>
                  </a:cubicBezTo>
                  <a:cubicBezTo>
                    <a:pt x="142" y="222"/>
                    <a:pt x="140" y="220"/>
                    <a:pt x="139" y="219"/>
                  </a:cubicBezTo>
                  <a:cubicBezTo>
                    <a:pt x="122" y="200"/>
                    <a:pt x="116" y="174"/>
                    <a:pt x="117" y="149"/>
                  </a:cubicBezTo>
                  <a:cubicBezTo>
                    <a:pt x="118" y="148"/>
                    <a:pt x="118" y="146"/>
                    <a:pt x="118" y="145"/>
                  </a:cubicBezTo>
                  <a:cubicBezTo>
                    <a:pt x="120" y="124"/>
                    <a:pt x="127" y="104"/>
                    <a:pt x="139" y="89"/>
                  </a:cubicBezTo>
                  <a:cubicBezTo>
                    <a:pt x="140" y="88"/>
                    <a:pt x="142" y="86"/>
                    <a:pt x="143" y="85"/>
                  </a:cubicBezTo>
                  <a:cubicBezTo>
                    <a:pt x="161" y="64"/>
                    <a:pt x="188" y="56"/>
                    <a:pt x="221" y="71"/>
                  </a:cubicBezTo>
                  <a:cubicBezTo>
                    <a:pt x="221" y="71"/>
                    <a:pt x="221" y="71"/>
                    <a:pt x="221" y="71"/>
                  </a:cubicBezTo>
                  <a:cubicBezTo>
                    <a:pt x="215" y="67"/>
                    <a:pt x="208" y="64"/>
                    <a:pt x="202" y="63"/>
                  </a:cubicBezTo>
                  <a:cubicBezTo>
                    <a:pt x="203" y="63"/>
                    <a:pt x="204" y="62"/>
                    <a:pt x="205" y="61"/>
                  </a:cubicBezTo>
                  <a:cubicBezTo>
                    <a:pt x="207" y="57"/>
                    <a:pt x="208" y="53"/>
                    <a:pt x="208" y="49"/>
                  </a:cubicBezTo>
                  <a:cubicBezTo>
                    <a:pt x="209" y="48"/>
                    <a:pt x="209" y="46"/>
                    <a:pt x="209" y="45"/>
                  </a:cubicBezTo>
                  <a:cubicBezTo>
                    <a:pt x="210" y="42"/>
                    <a:pt x="210" y="38"/>
                    <a:pt x="210" y="35"/>
                  </a:cubicBezTo>
                  <a:cubicBezTo>
                    <a:pt x="211" y="25"/>
                    <a:pt x="213" y="14"/>
                    <a:pt x="213" y="4"/>
                  </a:cubicBezTo>
                  <a:cubicBezTo>
                    <a:pt x="214" y="1"/>
                    <a:pt x="209" y="0"/>
                    <a:pt x="208" y="3"/>
                  </a:cubicBezTo>
                  <a:cubicBezTo>
                    <a:pt x="204" y="11"/>
                    <a:pt x="204" y="20"/>
                    <a:pt x="203" y="29"/>
                  </a:cubicBezTo>
                  <a:cubicBezTo>
                    <a:pt x="202" y="34"/>
                    <a:pt x="201" y="40"/>
                    <a:pt x="201" y="45"/>
                  </a:cubicBezTo>
                  <a:cubicBezTo>
                    <a:pt x="200" y="46"/>
                    <a:pt x="200" y="48"/>
                    <a:pt x="200" y="49"/>
                  </a:cubicBezTo>
                  <a:cubicBezTo>
                    <a:pt x="200" y="53"/>
                    <a:pt x="200" y="56"/>
                    <a:pt x="200" y="60"/>
                  </a:cubicBezTo>
                  <a:cubicBezTo>
                    <a:pt x="200" y="61"/>
                    <a:pt x="200" y="62"/>
                    <a:pt x="201" y="62"/>
                  </a:cubicBezTo>
                  <a:cubicBezTo>
                    <a:pt x="180" y="57"/>
                    <a:pt x="159" y="64"/>
                    <a:pt x="143" y="79"/>
                  </a:cubicBezTo>
                  <a:cubicBezTo>
                    <a:pt x="142" y="81"/>
                    <a:pt x="140" y="82"/>
                    <a:pt x="139" y="83"/>
                  </a:cubicBezTo>
                  <a:cubicBezTo>
                    <a:pt x="131" y="92"/>
                    <a:pt x="125" y="101"/>
                    <a:pt x="120" y="112"/>
                  </a:cubicBezTo>
                  <a:close/>
                  <a:moveTo>
                    <a:pt x="94" y="152"/>
                  </a:moveTo>
                  <a:cubicBezTo>
                    <a:pt x="93" y="151"/>
                    <a:pt x="94" y="150"/>
                    <a:pt x="94" y="149"/>
                  </a:cubicBezTo>
                  <a:cubicBezTo>
                    <a:pt x="94" y="147"/>
                    <a:pt x="95" y="146"/>
                    <a:pt x="96" y="145"/>
                  </a:cubicBezTo>
                  <a:cubicBezTo>
                    <a:pt x="96" y="145"/>
                    <a:pt x="96" y="145"/>
                    <a:pt x="96" y="145"/>
                  </a:cubicBezTo>
                  <a:cubicBezTo>
                    <a:pt x="98" y="143"/>
                    <a:pt x="101" y="144"/>
                    <a:pt x="104" y="145"/>
                  </a:cubicBezTo>
                  <a:cubicBezTo>
                    <a:pt x="106" y="146"/>
                    <a:pt x="108" y="147"/>
                    <a:pt x="109" y="148"/>
                  </a:cubicBezTo>
                  <a:cubicBezTo>
                    <a:pt x="110" y="148"/>
                    <a:pt x="110" y="148"/>
                    <a:pt x="110" y="148"/>
                  </a:cubicBezTo>
                  <a:cubicBezTo>
                    <a:pt x="110" y="148"/>
                    <a:pt x="110" y="149"/>
                    <a:pt x="110" y="149"/>
                  </a:cubicBezTo>
                  <a:cubicBezTo>
                    <a:pt x="110" y="156"/>
                    <a:pt x="110" y="163"/>
                    <a:pt x="111" y="169"/>
                  </a:cubicBezTo>
                  <a:cubicBezTo>
                    <a:pt x="103" y="166"/>
                    <a:pt x="95" y="162"/>
                    <a:pt x="94" y="152"/>
                  </a:cubicBezTo>
                  <a:close/>
                  <a:moveTo>
                    <a:pt x="271" y="200"/>
                  </a:moveTo>
                  <a:cubicBezTo>
                    <a:pt x="274" y="194"/>
                    <a:pt x="275" y="188"/>
                    <a:pt x="276" y="182"/>
                  </a:cubicBezTo>
                  <a:cubicBezTo>
                    <a:pt x="276" y="183"/>
                    <a:pt x="276" y="183"/>
                    <a:pt x="276" y="184"/>
                  </a:cubicBezTo>
                  <a:cubicBezTo>
                    <a:pt x="280" y="189"/>
                    <a:pt x="289" y="189"/>
                    <a:pt x="289" y="197"/>
                  </a:cubicBezTo>
                  <a:cubicBezTo>
                    <a:pt x="289" y="206"/>
                    <a:pt x="276" y="205"/>
                    <a:pt x="271" y="204"/>
                  </a:cubicBezTo>
                  <a:cubicBezTo>
                    <a:pt x="270" y="204"/>
                    <a:pt x="270" y="204"/>
                    <a:pt x="270" y="204"/>
                  </a:cubicBezTo>
                  <a:cubicBezTo>
                    <a:pt x="270" y="202"/>
                    <a:pt x="271" y="201"/>
                    <a:pt x="271"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 name="Freeform 8"/>
            <p:cNvSpPr/>
            <p:nvPr/>
          </p:nvSpPr>
          <p:spPr bwMode="auto">
            <a:xfrm>
              <a:off x="5553077" y="2989263"/>
              <a:ext cx="79375" cy="44450"/>
            </a:xfrm>
            <a:custGeom>
              <a:avLst/>
              <a:gdLst>
                <a:gd name="T0" fmla="*/ 15 w 16"/>
                <a:gd name="T1" fmla="*/ 8 h 9"/>
                <a:gd name="T2" fmla="*/ 16 w 16"/>
                <a:gd name="T3" fmla="*/ 6 h 9"/>
                <a:gd name="T4" fmla="*/ 4 w 16"/>
                <a:gd name="T5" fmla="*/ 1 h 9"/>
                <a:gd name="T6" fmla="*/ 3 w 16"/>
                <a:gd name="T7" fmla="*/ 5 h 9"/>
                <a:gd name="T8" fmla="*/ 15 w 16"/>
                <a:gd name="T9" fmla="*/ 8 h 9"/>
              </a:gdLst>
              <a:ahLst/>
              <a:cxnLst>
                <a:cxn ang="0">
                  <a:pos x="T0" y="T1"/>
                </a:cxn>
                <a:cxn ang="0">
                  <a:pos x="T2" y="T3"/>
                </a:cxn>
                <a:cxn ang="0">
                  <a:pos x="T4" y="T5"/>
                </a:cxn>
                <a:cxn ang="0">
                  <a:pos x="T6" y="T7"/>
                </a:cxn>
                <a:cxn ang="0">
                  <a:pos x="T8" y="T9"/>
                </a:cxn>
              </a:cxnLst>
              <a:rect l="0" t="0" r="r" b="b"/>
              <a:pathLst>
                <a:path w="16" h="9">
                  <a:moveTo>
                    <a:pt x="15" y="8"/>
                  </a:moveTo>
                  <a:cubicBezTo>
                    <a:pt x="15" y="8"/>
                    <a:pt x="16" y="7"/>
                    <a:pt x="16" y="6"/>
                  </a:cubicBezTo>
                  <a:cubicBezTo>
                    <a:pt x="14" y="2"/>
                    <a:pt x="8" y="2"/>
                    <a:pt x="4" y="1"/>
                  </a:cubicBezTo>
                  <a:cubicBezTo>
                    <a:pt x="1" y="0"/>
                    <a:pt x="0" y="4"/>
                    <a:pt x="3" y="5"/>
                  </a:cubicBezTo>
                  <a:cubicBezTo>
                    <a:pt x="7" y="6"/>
                    <a:pt x="11" y="9"/>
                    <a:pt x="1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9"/>
            <p:cNvSpPr/>
            <p:nvPr/>
          </p:nvSpPr>
          <p:spPr bwMode="auto">
            <a:xfrm>
              <a:off x="5494339" y="3113088"/>
              <a:ext cx="168275" cy="104775"/>
            </a:xfrm>
            <a:custGeom>
              <a:avLst/>
              <a:gdLst>
                <a:gd name="T0" fmla="*/ 32 w 34"/>
                <a:gd name="T1" fmla="*/ 5 h 21"/>
                <a:gd name="T2" fmla="*/ 18 w 34"/>
                <a:gd name="T3" fmla="*/ 12 h 21"/>
                <a:gd name="T4" fmla="*/ 5 w 34"/>
                <a:gd name="T5" fmla="*/ 2 h 21"/>
                <a:gd name="T6" fmla="*/ 0 w 34"/>
                <a:gd name="T7" fmla="*/ 4 h 21"/>
                <a:gd name="T8" fmla="*/ 16 w 34"/>
                <a:gd name="T9" fmla="*/ 20 h 21"/>
                <a:gd name="T10" fmla="*/ 34 w 34"/>
                <a:gd name="T11" fmla="*/ 6 h 21"/>
                <a:gd name="T12" fmla="*/ 32 w 34"/>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34" h="21">
                  <a:moveTo>
                    <a:pt x="32" y="5"/>
                  </a:moveTo>
                  <a:cubicBezTo>
                    <a:pt x="27" y="7"/>
                    <a:pt x="23" y="10"/>
                    <a:pt x="18" y="12"/>
                  </a:cubicBezTo>
                  <a:cubicBezTo>
                    <a:pt x="11" y="15"/>
                    <a:pt x="8" y="8"/>
                    <a:pt x="5" y="2"/>
                  </a:cubicBezTo>
                  <a:cubicBezTo>
                    <a:pt x="4" y="0"/>
                    <a:pt x="0" y="1"/>
                    <a:pt x="0" y="4"/>
                  </a:cubicBezTo>
                  <a:cubicBezTo>
                    <a:pt x="1" y="13"/>
                    <a:pt x="7" y="19"/>
                    <a:pt x="16" y="20"/>
                  </a:cubicBezTo>
                  <a:cubicBezTo>
                    <a:pt x="24" y="21"/>
                    <a:pt x="33" y="14"/>
                    <a:pt x="34" y="6"/>
                  </a:cubicBezTo>
                  <a:cubicBezTo>
                    <a:pt x="34" y="5"/>
                    <a:pt x="33" y="5"/>
                    <a:pt x="3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Freeform 10"/>
            <p:cNvSpPr/>
            <p:nvPr/>
          </p:nvSpPr>
          <p:spPr bwMode="auto">
            <a:xfrm>
              <a:off x="5776914" y="2909888"/>
              <a:ext cx="63500" cy="100012"/>
            </a:xfrm>
            <a:custGeom>
              <a:avLst/>
              <a:gdLst>
                <a:gd name="T0" fmla="*/ 8 w 13"/>
                <a:gd name="T1" fmla="*/ 17 h 20"/>
                <a:gd name="T2" fmla="*/ 10 w 13"/>
                <a:gd name="T3" fmla="*/ 13 h 20"/>
                <a:gd name="T4" fmla="*/ 11 w 13"/>
                <a:gd name="T5" fmla="*/ 9 h 20"/>
                <a:gd name="T6" fmla="*/ 10 w 13"/>
                <a:gd name="T7" fmla="*/ 0 h 20"/>
                <a:gd name="T8" fmla="*/ 10 w 13"/>
                <a:gd name="T9" fmla="*/ 0 h 20"/>
                <a:gd name="T10" fmla="*/ 6 w 13"/>
                <a:gd name="T11" fmla="*/ 1 h 20"/>
                <a:gd name="T12" fmla="*/ 4 w 13"/>
                <a:gd name="T13" fmla="*/ 4 h 20"/>
                <a:gd name="T14" fmla="*/ 4 w 13"/>
                <a:gd name="T15" fmla="*/ 4 h 20"/>
                <a:gd name="T16" fmla="*/ 0 w 13"/>
                <a:gd name="T17" fmla="*/ 15 h 20"/>
                <a:gd name="T18" fmla="*/ 8 w 13"/>
                <a:gd name="T19"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0">
                  <a:moveTo>
                    <a:pt x="8" y="17"/>
                  </a:moveTo>
                  <a:cubicBezTo>
                    <a:pt x="9" y="16"/>
                    <a:pt x="9" y="14"/>
                    <a:pt x="10" y="13"/>
                  </a:cubicBezTo>
                  <a:cubicBezTo>
                    <a:pt x="11" y="12"/>
                    <a:pt x="11" y="10"/>
                    <a:pt x="11" y="9"/>
                  </a:cubicBezTo>
                  <a:cubicBezTo>
                    <a:pt x="12" y="6"/>
                    <a:pt x="13" y="2"/>
                    <a:pt x="10" y="0"/>
                  </a:cubicBezTo>
                  <a:cubicBezTo>
                    <a:pt x="10" y="0"/>
                    <a:pt x="10" y="0"/>
                    <a:pt x="10" y="0"/>
                  </a:cubicBezTo>
                  <a:cubicBezTo>
                    <a:pt x="9" y="0"/>
                    <a:pt x="7" y="0"/>
                    <a:pt x="6" y="1"/>
                  </a:cubicBezTo>
                  <a:cubicBezTo>
                    <a:pt x="5" y="1"/>
                    <a:pt x="5" y="2"/>
                    <a:pt x="4" y="4"/>
                  </a:cubicBezTo>
                  <a:cubicBezTo>
                    <a:pt x="4" y="4"/>
                    <a:pt x="4" y="4"/>
                    <a:pt x="4" y="4"/>
                  </a:cubicBezTo>
                  <a:cubicBezTo>
                    <a:pt x="2" y="8"/>
                    <a:pt x="0" y="12"/>
                    <a:pt x="0" y="15"/>
                  </a:cubicBezTo>
                  <a:cubicBezTo>
                    <a:pt x="0" y="20"/>
                    <a:pt x="6" y="20"/>
                    <a:pt x="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Freeform 11"/>
            <p:cNvSpPr/>
            <p:nvPr/>
          </p:nvSpPr>
          <p:spPr bwMode="auto">
            <a:xfrm>
              <a:off x="5365752" y="2851150"/>
              <a:ext cx="58738" cy="119062"/>
            </a:xfrm>
            <a:custGeom>
              <a:avLst/>
              <a:gdLst>
                <a:gd name="T0" fmla="*/ 5 w 12"/>
                <a:gd name="T1" fmla="*/ 1 h 24"/>
                <a:gd name="T2" fmla="*/ 0 w 12"/>
                <a:gd name="T3" fmla="*/ 4 h 24"/>
                <a:gd name="T4" fmla="*/ 0 w 12"/>
                <a:gd name="T5" fmla="*/ 5 h 24"/>
                <a:gd name="T6" fmla="*/ 0 w 12"/>
                <a:gd name="T7" fmla="*/ 11 h 24"/>
                <a:gd name="T8" fmla="*/ 5 w 12"/>
                <a:gd name="T9" fmla="*/ 21 h 24"/>
                <a:gd name="T10" fmla="*/ 12 w 12"/>
                <a:gd name="T11" fmla="*/ 17 h 24"/>
                <a:gd name="T12" fmla="*/ 11 w 12"/>
                <a:gd name="T13" fmla="*/ 8 h 24"/>
                <a:gd name="T14" fmla="*/ 5 w 12"/>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5" y="1"/>
                  </a:moveTo>
                  <a:cubicBezTo>
                    <a:pt x="3" y="0"/>
                    <a:pt x="1" y="1"/>
                    <a:pt x="0" y="4"/>
                  </a:cubicBezTo>
                  <a:cubicBezTo>
                    <a:pt x="0" y="4"/>
                    <a:pt x="0" y="5"/>
                    <a:pt x="0" y="5"/>
                  </a:cubicBezTo>
                  <a:cubicBezTo>
                    <a:pt x="0" y="7"/>
                    <a:pt x="0" y="9"/>
                    <a:pt x="0" y="11"/>
                  </a:cubicBezTo>
                  <a:cubicBezTo>
                    <a:pt x="0" y="15"/>
                    <a:pt x="2" y="18"/>
                    <a:pt x="5" y="21"/>
                  </a:cubicBezTo>
                  <a:cubicBezTo>
                    <a:pt x="8" y="24"/>
                    <a:pt x="12" y="21"/>
                    <a:pt x="12" y="17"/>
                  </a:cubicBezTo>
                  <a:cubicBezTo>
                    <a:pt x="12" y="14"/>
                    <a:pt x="12" y="11"/>
                    <a:pt x="11" y="8"/>
                  </a:cubicBezTo>
                  <a:cubicBezTo>
                    <a:pt x="10" y="5"/>
                    <a:pt x="8"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12"/>
            <p:cNvSpPr/>
            <p:nvPr/>
          </p:nvSpPr>
          <p:spPr bwMode="auto">
            <a:xfrm>
              <a:off x="5356227" y="2643188"/>
              <a:ext cx="84138" cy="44450"/>
            </a:xfrm>
            <a:custGeom>
              <a:avLst/>
              <a:gdLst>
                <a:gd name="T0" fmla="*/ 3 w 17"/>
                <a:gd name="T1" fmla="*/ 8 h 9"/>
                <a:gd name="T2" fmla="*/ 16 w 17"/>
                <a:gd name="T3" fmla="*/ 4 h 9"/>
                <a:gd name="T4" fmla="*/ 16 w 17"/>
                <a:gd name="T5" fmla="*/ 1 h 9"/>
                <a:gd name="T6" fmla="*/ 2 w 17"/>
                <a:gd name="T7" fmla="*/ 5 h 9"/>
                <a:gd name="T8" fmla="*/ 3 w 17"/>
                <a:gd name="T9" fmla="*/ 8 h 9"/>
              </a:gdLst>
              <a:ahLst/>
              <a:cxnLst>
                <a:cxn ang="0">
                  <a:pos x="T0" y="T1"/>
                </a:cxn>
                <a:cxn ang="0">
                  <a:pos x="T2" y="T3"/>
                </a:cxn>
                <a:cxn ang="0">
                  <a:pos x="T4" y="T5"/>
                </a:cxn>
                <a:cxn ang="0">
                  <a:pos x="T6" y="T7"/>
                </a:cxn>
                <a:cxn ang="0">
                  <a:pos x="T8" y="T9"/>
                </a:cxn>
              </a:cxnLst>
              <a:rect l="0" t="0" r="r" b="b"/>
              <a:pathLst>
                <a:path w="17" h="9">
                  <a:moveTo>
                    <a:pt x="3" y="8"/>
                  </a:moveTo>
                  <a:cubicBezTo>
                    <a:pt x="8" y="7"/>
                    <a:pt x="12" y="6"/>
                    <a:pt x="16" y="4"/>
                  </a:cubicBezTo>
                  <a:cubicBezTo>
                    <a:pt x="17" y="3"/>
                    <a:pt x="17" y="2"/>
                    <a:pt x="16" y="1"/>
                  </a:cubicBezTo>
                  <a:cubicBezTo>
                    <a:pt x="11" y="0"/>
                    <a:pt x="6" y="2"/>
                    <a:pt x="2" y="5"/>
                  </a:cubicBezTo>
                  <a:cubicBezTo>
                    <a:pt x="0" y="6"/>
                    <a:pt x="1"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13"/>
            <p:cNvSpPr/>
            <p:nvPr/>
          </p:nvSpPr>
          <p:spPr bwMode="auto">
            <a:xfrm>
              <a:off x="5835652" y="2682875"/>
              <a:ext cx="53975" cy="34925"/>
            </a:xfrm>
            <a:custGeom>
              <a:avLst/>
              <a:gdLst>
                <a:gd name="T0" fmla="*/ 3 w 11"/>
                <a:gd name="T1" fmla="*/ 0 h 7"/>
                <a:gd name="T2" fmla="*/ 2 w 11"/>
                <a:gd name="T3" fmla="*/ 0 h 7"/>
                <a:gd name="T4" fmla="*/ 2 w 11"/>
                <a:gd name="T5" fmla="*/ 3 h 7"/>
                <a:gd name="T6" fmla="*/ 2 w 11"/>
                <a:gd name="T7" fmla="*/ 3 h 7"/>
                <a:gd name="T8" fmla="*/ 10 w 11"/>
                <a:gd name="T9" fmla="*/ 6 h 7"/>
                <a:gd name="T10" fmla="*/ 11 w 11"/>
                <a:gd name="T11" fmla="*/ 4 h 7"/>
                <a:gd name="T12" fmla="*/ 3 w 1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3" y="0"/>
                  </a:moveTo>
                  <a:cubicBezTo>
                    <a:pt x="3" y="0"/>
                    <a:pt x="2" y="0"/>
                    <a:pt x="2" y="0"/>
                  </a:cubicBezTo>
                  <a:cubicBezTo>
                    <a:pt x="1" y="1"/>
                    <a:pt x="0" y="3"/>
                    <a:pt x="2" y="3"/>
                  </a:cubicBezTo>
                  <a:cubicBezTo>
                    <a:pt x="2" y="3"/>
                    <a:pt x="2" y="3"/>
                    <a:pt x="2" y="3"/>
                  </a:cubicBezTo>
                  <a:cubicBezTo>
                    <a:pt x="5" y="5"/>
                    <a:pt x="7" y="7"/>
                    <a:pt x="10" y="6"/>
                  </a:cubicBezTo>
                  <a:cubicBezTo>
                    <a:pt x="11" y="6"/>
                    <a:pt x="11" y="5"/>
                    <a:pt x="11" y="4"/>
                  </a:cubicBezTo>
                  <a:cubicBezTo>
                    <a:pt x="9" y="2"/>
                    <a:pt x="6"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6" name="组合 25"/>
          <p:cNvGrpSpPr/>
          <p:nvPr/>
        </p:nvGrpSpPr>
        <p:grpSpPr>
          <a:xfrm>
            <a:off x="4530683" y="1708982"/>
            <a:ext cx="1353740" cy="2112169"/>
            <a:chOff x="6226177" y="2133600"/>
            <a:chExt cx="1804987" cy="2816225"/>
          </a:xfrm>
          <a:solidFill>
            <a:schemeClr val="accent1"/>
          </a:solidFill>
        </p:grpSpPr>
        <p:sp>
          <p:nvSpPr>
            <p:cNvPr id="15" name="Freeform 14"/>
            <p:cNvSpPr/>
            <p:nvPr/>
          </p:nvSpPr>
          <p:spPr bwMode="auto">
            <a:xfrm>
              <a:off x="6973889" y="2311400"/>
              <a:ext cx="182563" cy="198437"/>
            </a:xfrm>
            <a:custGeom>
              <a:avLst/>
              <a:gdLst>
                <a:gd name="T0" fmla="*/ 30 w 37"/>
                <a:gd name="T1" fmla="*/ 37 h 40"/>
                <a:gd name="T2" fmla="*/ 35 w 37"/>
                <a:gd name="T3" fmla="*/ 34 h 40"/>
                <a:gd name="T4" fmla="*/ 17 w 37"/>
                <a:gd name="T5" fmla="*/ 15 h 40"/>
                <a:gd name="T6" fmla="*/ 10 w 37"/>
                <a:gd name="T7" fmla="*/ 7 h 40"/>
                <a:gd name="T8" fmla="*/ 10 w 37"/>
                <a:gd name="T9" fmla="*/ 7 h 40"/>
                <a:gd name="T10" fmla="*/ 6 w 37"/>
                <a:gd name="T11" fmla="*/ 3 h 40"/>
                <a:gd name="T12" fmla="*/ 6 w 37"/>
                <a:gd name="T13" fmla="*/ 2 h 40"/>
                <a:gd name="T14" fmla="*/ 2 w 37"/>
                <a:gd name="T15" fmla="*/ 1 h 40"/>
                <a:gd name="T16" fmla="*/ 1 w 37"/>
                <a:gd name="T17" fmla="*/ 3 h 40"/>
                <a:gd name="T18" fmla="*/ 1 w 37"/>
                <a:gd name="T19" fmla="*/ 7 h 40"/>
                <a:gd name="T20" fmla="*/ 5 w 37"/>
                <a:gd name="T21" fmla="*/ 13 h 40"/>
                <a:gd name="T22" fmla="*/ 30 w 37"/>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0">
                  <a:moveTo>
                    <a:pt x="30" y="37"/>
                  </a:moveTo>
                  <a:cubicBezTo>
                    <a:pt x="32" y="40"/>
                    <a:pt x="37" y="37"/>
                    <a:pt x="35" y="34"/>
                  </a:cubicBezTo>
                  <a:cubicBezTo>
                    <a:pt x="30" y="27"/>
                    <a:pt x="24" y="21"/>
                    <a:pt x="17" y="15"/>
                  </a:cubicBezTo>
                  <a:cubicBezTo>
                    <a:pt x="15" y="13"/>
                    <a:pt x="12" y="10"/>
                    <a:pt x="10" y="7"/>
                  </a:cubicBezTo>
                  <a:cubicBezTo>
                    <a:pt x="10" y="7"/>
                    <a:pt x="10" y="7"/>
                    <a:pt x="10" y="7"/>
                  </a:cubicBezTo>
                  <a:cubicBezTo>
                    <a:pt x="9" y="6"/>
                    <a:pt x="7" y="4"/>
                    <a:pt x="6" y="3"/>
                  </a:cubicBezTo>
                  <a:cubicBezTo>
                    <a:pt x="6" y="3"/>
                    <a:pt x="6" y="3"/>
                    <a:pt x="6" y="2"/>
                  </a:cubicBezTo>
                  <a:cubicBezTo>
                    <a:pt x="6" y="1"/>
                    <a:pt x="3" y="0"/>
                    <a:pt x="2" y="1"/>
                  </a:cubicBezTo>
                  <a:cubicBezTo>
                    <a:pt x="1" y="2"/>
                    <a:pt x="1" y="2"/>
                    <a:pt x="1" y="3"/>
                  </a:cubicBezTo>
                  <a:cubicBezTo>
                    <a:pt x="0" y="4"/>
                    <a:pt x="0" y="6"/>
                    <a:pt x="1" y="7"/>
                  </a:cubicBezTo>
                  <a:cubicBezTo>
                    <a:pt x="1" y="9"/>
                    <a:pt x="3" y="12"/>
                    <a:pt x="5" y="13"/>
                  </a:cubicBezTo>
                  <a:cubicBezTo>
                    <a:pt x="13" y="21"/>
                    <a:pt x="22" y="28"/>
                    <a:pt x="3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Freeform 15"/>
            <p:cNvSpPr/>
            <p:nvPr/>
          </p:nvSpPr>
          <p:spPr bwMode="auto">
            <a:xfrm>
              <a:off x="7561264" y="2538413"/>
              <a:ext cx="469900" cy="100012"/>
            </a:xfrm>
            <a:custGeom>
              <a:avLst/>
              <a:gdLst>
                <a:gd name="T0" fmla="*/ 49 w 95"/>
                <a:gd name="T1" fmla="*/ 0 h 20"/>
                <a:gd name="T2" fmla="*/ 1 w 95"/>
                <a:gd name="T3" fmla="*/ 17 h 20"/>
                <a:gd name="T4" fmla="*/ 3 w 95"/>
                <a:gd name="T5" fmla="*/ 20 h 20"/>
                <a:gd name="T6" fmla="*/ 49 w 95"/>
                <a:gd name="T7" fmla="*/ 11 h 20"/>
                <a:gd name="T8" fmla="*/ 49 w 95"/>
                <a:gd name="T9" fmla="*/ 11 h 20"/>
                <a:gd name="T10" fmla="*/ 53 w 95"/>
                <a:gd name="T11" fmla="*/ 10 h 20"/>
                <a:gd name="T12" fmla="*/ 92 w 95"/>
                <a:gd name="T13" fmla="*/ 11 h 20"/>
                <a:gd name="T14" fmla="*/ 93 w 95"/>
                <a:gd name="T15" fmla="*/ 6 h 20"/>
                <a:gd name="T16" fmla="*/ 53 w 95"/>
                <a:gd name="T17" fmla="*/ 0 h 20"/>
                <a:gd name="T18" fmla="*/ 49 w 95"/>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20">
                  <a:moveTo>
                    <a:pt x="49" y="0"/>
                  </a:moveTo>
                  <a:cubicBezTo>
                    <a:pt x="30" y="1"/>
                    <a:pt x="12" y="6"/>
                    <a:pt x="1" y="17"/>
                  </a:cubicBezTo>
                  <a:cubicBezTo>
                    <a:pt x="0" y="19"/>
                    <a:pt x="2" y="20"/>
                    <a:pt x="3" y="20"/>
                  </a:cubicBezTo>
                  <a:cubicBezTo>
                    <a:pt x="18" y="16"/>
                    <a:pt x="33" y="12"/>
                    <a:pt x="49" y="11"/>
                  </a:cubicBezTo>
                  <a:cubicBezTo>
                    <a:pt x="49" y="11"/>
                    <a:pt x="49" y="11"/>
                    <a:pt x="49" y="11"/>
                  </a:cubicBezTo>
                  <a:cubicBezTo>
                    <a:pt x="50" y="11"/>
                    <a:pt x="52" y="11"/>
                    <a:pt x="53" y="10"/>
                  </a:cubicBezTo>
                  <a:cubicBezTo>
                    <a:pt x="66" y="10"/>
                    <a:pt x="79" y="12"/>
                    <a:pt x="92" y="11"/>
                  </a:cubicBezTo>
                  <a:cubicBezTo>
                    <a:pt x="95" y="10"/>
                    <a:pt x="95" y="7"/>
                    <a:pt x="93" y="6"/>
                  </a:cubicBezTo>
                  <a:cubicBezTo>
                    <a:pt x="82" y="2"/>
                    <a:pt x="68" y="0"/>
                    <a:pt x="53" y="0"/>
                  </a:cubicBezTo>
                  <a:cubicBezTo>
                    <a:pt x="52" y="0"/>
                    <a:pt x="50" y="0"/>
                    <a:pt x="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Freeform 16"/>
            <p:cNvSpPr/>
            <p:nvPr/>
          </p:nvSpPr>
          <p:spPr bwMode="auto">
            <a:xfrm>
              <a:off x="7581902" y="2652713"/>
              <a:ext cx="434975" cy="128587"/>
            </a:xfrm>
            <a:custGeom>
              <a:avLst/>
              <a:gdLst>
                <a:gd name="T0" fmla="*/ 85 w 88"/>
                <a:gd name="T1" fmla="*/ 26 h 26"/>
                <a:gd name="T2" fmla="*/ 86 w 88"/>
                <a:gd name="T3" fmla="*/ 22 h 26"/>
                <a:gd name="T4" fmla="*/ 49 w 88"/>
                <a:gd name="T5" fmla="*/ 8 h 26"/>
                <a:gd name="T6" fmla="*/ 45 w 88"/>
                <a:gd name="T7" fmla="*/ 7 h 26"/>
                <a:gd name="T8" fmla="*/ 2 w 88"/>
                <a:gd name="T9" fmla="*/ 2 h 26"/>
                <a:gd name="T10" fmla="*/ 2 w 88"/>
                <a:gd name="T11" fmla="*/ 5 h 26"/>
                <a:gd name="T12" fmla="*/ 45 w 88"/>
                <a:gd name="T13" fmla="*/ 18 h 26"/>
                <a:gd name="T14" fmla="*/ 49 w 88"/>
                <a:gd name="T15" fmla="*/ 19 h 26"/>
                <a:gd name="T16" fmla="*/ 85 w 88"/>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6">
                  <a:moveTo>
                    <a:pt x="85" y="26"/>
                  </a:moveTo>
                  <a:cubicBezTo>
                    <a:pt x="87" y="26"/>
                    <a:pt x="88" y="23"/>
                    <a:pt x="86" y="22"/>
                  </a:cubicBezTo>
                  <a:cubicBezTo>
                    <a:pt x="75" y="17"/>
                    <a:pt x="62" y="12"/>
                    <a:pt x="49" y="8"/>
                  </a:cubicBezTo>
                  <a:cubicBezTo>
                    <a:pt x="48" y="7"/>
                    <a:pt x="46" y="7"/>
                    <a:pt x="45" y="7"/>
                  </a:cubicBezTo>
                  <a:cubicBezTo>
                    <a:pt x="31" y="3"/>
                    <a:pt x="16" y="0"/>
                    <a:pt x="2" y="2"/>
                  </a:cubicBezTo>
                  <a:cubicBezTo>
                    <a:pt x="1" y="2"/>
                    <a:pt x="0" y="5"/>
                    <a:pt x="2" y="5"/>
                  </a:cubicBezTo>
                  <a:cubicBezTo>
                    <a:pt x="16" y="9"/>
                    <a:pt x="30" y="14"/>
                    <a:pt x="45" y="18"/>
                  </a:cubicBezTo>
                  <a:cubicBezTo>
                    <a:pt x="46" y="18"/>
                    <a:pt x="48" y="19"/>
                    <a:pt x="49" y="19"/>
                  </a:cubicBezTo>
                  <a:cubicBezTo>
                    <a:pt x="61" y="22"/>
                    <a:pt x="73" y="25"/>
                    <a:pt x="8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Freeform 17"/>
            <p:cNvSpPr/>
            <p:nvPr/>
          </p:nvSpPr>
          <p:spPr bwMode="auto">
            <a:xfrm>
              <a:off x="6567489" y="2133600"/>
              <a:ext cx="331788" cy="549275"/>
            </a:xfrm>
            <a:custGeom>
              <a:avLst/>
              <a:gdLst>
                <a:gd name="T0" fmla="*/ 36 w 67"/>
                <a:gd name="T1" fmla="*/ 43 h 111"/>
                <a:gd name="T2" fmla="*/ 34 w 67"/>
                <a:gd name="T3" fmla="*/ 39 h 111"/>
                <a:gd name="T4" fmla="*/ 32 w 67"/>
                <a:gd name="T5" fmla="*/ 36 h 111"/>
                <a:gd name="T6" fmla="*/ 4 w 67"/>
                <a:gd name="T7" fmla="*/ 1 h 111"/>
                <a:gd name="T8" fmla="*/ 1 w 67"/>
                <a:gd name="T9" fmla="*/ 4 h 111"/>
                <a:gd name="T10" fmla="*/ 23 w 67"/>
                <a:gd name="T11" fmla="*/ 39 h 111"/>
                <a:gd name="T12" fmla="*/ 26 w 67"/>
                <a:gd name="T13" fmla="*/ 43 h 111"/>
                <a:gd name="T14" fmla="*/ 26 w 67"/>
                <a:gd name="T15" fmla="*/ 44 h 111"/>
                <a:gd name="T16" fmla="*/ 50 w 67"/>
                <a:gd name="T17" fmla="*/ 79 h 111"/>
                <a:gd name="T18" fmla="*/ 52 w 67"/>
                <a:gd name="T19" fmla="*/ 80 h 111"/>
                <a:gd name="T20" fmla="*/ 50 w 67"/>
                <a:gd name="T21" fmla="*/ 80 h 111"/>
                <a:gd name="T22" fmla="*/ 32 w 67"/>
                <a:gd name="T23" fmla="*/ 85 h 111"/>
                <a:gd name="T24" fmla="*/ 26 w 67"/>
                <a:gd name="T25" fmla="*/ 96 h 111"/>
                <a:gd name="T26" fmla="*/ 33 w 67"/>
                <a:gd name="T27" fmla="*/ 110 h 111"/>
                <a:gd name="T28" fmla="*/ 35 w 67"/>
                <a:gd name="T29" fmla="*/ 108 h 111"/>
                <a:gd name="T30" fmla="*/ 38 w 67"/>
                <a:gd name="T31" fmla="*/ 88 h 111"/>
                <a:gd name="T32" fmla="*/ 50 w 67"/>
                <a:gd name="T33" fmla="*/ 86 h 111"/>
                <a:gd name="T34" fmla="*/ 54 w 67"/>
                <a:gd name="T35" fmla="*/ 87 h 111"/>
                <a:gd name="T36" fmla="*/ 62 w 67"/>
                <a:gd name="T37" fmla="*/ 90 h 111"/>
                <a:gd name="T38" fmla="*/ 64 w 67"/>
                <a:gd name="T39" fmla="*/ 84 h 111"/>
                <a:gd name="T40" fmla="*/ 54 w 67"/>
                <a:gd name="T41" fmla="*/ 81 h 111"/>
                <a:gd name="T42" fmla="*/ 54 w 67"/>
                <a:gd name="T43" fmla="*/ 80 h 111"/>
                <a:gd name="T44" fmla="*/ 54 w 67"/>
                <a:gd name="T45" fmla="*/ 79 h 111"/>
                <a:gd name="T46" fmla="*/ 50 w 67"/>
                <a:gd name="T47" fmla="*/ 71 h 111"/>
                <a:gd name="T48" fmla="*/ 36 w 67"/>
                <a:gd name="T49" fmla="*/ 4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111">
                  <a:moveTo>
                    <a:pt x="36" y="43"/>
                  </a:moveTo>
                  <a:cubicBezTo>
                    <a:pt x="35" y="42"/>
                    <a:pt x="35" y="40"/>
                    <a:pt x="34" y="39"/>
                  </a:cubicBezTo>
                  <a:cubicBezTo>
                    <a:pt x="33" y="38"/>
                    <a:pt x="33" y="37"/>
                    <a:pt x="32" y="36"/>
                  </a:cubicBezTo>
                  <a:cubicBezTo>
                    <a:pt x="26" y="24"/>
                    <a:pt x="17" y="6"/>
                    <a:pt x="4" y="1"/>
                  </a:cubicBezTo>
                  <a:cubicBezTo>
                    <a:pt x="2" y="0"/>
                    <a:pt x="0" y="2"/>
                    <a:pt x="1" y="4"/>
                  </a:cubicBezTo>
                  <a:cubicBezTo>
                    <a:pt x="5" y="16"/>
                    <a:pt x="16" y="27"/>
                    <a:pt x="23" y="39"/>
                  </a:cubicBezTo>
                  <a:cubicBezTo>
                    <a:pt x="24" y="40"/>
                    <a:pt x="25" y="42"/>
                    <a:pt x="26" y="43"/>
                  </a:cubicBezTo>
                  <a:cubicBezTo>
                    <a:pt x="26" y="43"/>
                    <a:pt x="26" y="44"/>
                    <a:pt x="26" y="44"/>
                  </a:cubicBezTo>
                  <a:cubicBezTo>
                    <a:pt x="33" y="56"/>
                    <a:pt x="40" y="69"/>
                    <a:pt x="50" y="79"/>
                  </a:cubicBezTo>
                  <a:cubicBezTo>
                    <a:pt x="51" y="79"/>
                    <a:pt x="51" y="80"/>
                    <a:pt x="52" y="80"/>
                  </a:cubicBezTo>
                  <a:cubicBezTo>
                    <a:pt x="51" y="80"/>
                    <a:pt x="51" y="80"/>
                    <a:pt x="50" y="80"/>
                  </a:cubicBezTo>
                  <a:cubicBezTo>
                    <a:pt x="44" y="80"/>
                    <a:pt x="37" y="81"/>
                    <a:pt x="32" y="85"/>
                  </a:cubicBezTo>
                  <a:cubicBezTo>
                    <a:pt x="28" y="87"/>
                    <a:pt x="26" y="91"/>
                    <a:pt x="26" y="96"/>
                  </a:cubicBezTo>
                  <a:cubicBezTo>
                    <a:pt x="25" y="101"/>
                    <a:pt x="29" y="106"/>
                    <a:pt x="33" y="110"/>
                  </a:cubicBezTo>
                  <a:cubicBezTo>
                    <a:pt x="34" y="111"/>
                    <a:pt x="35" y="109"/>
                    <a:pt x="35" y="108"/>
                  </a:cubicBezTo>
                  <a:cubicBezTo>
                    <a:pt x="32" y="101"/>
                    <a:pt x="30" y="93"/>
                    <a:pt x="38" y="88"/>
                  </a:cubicBezTo>
                  <a:cubicBezTo>
                    <a:pt x="42" y="86"/>
                    <a:pt x="46" y="86"/>
                    <a:pt x="50" y="86"/>
                  </a:cubicBezTo>
                  <a:cubicBezTo>
                    <a:pt x="51" y="86"/>
                    <a:pt x="53" y="87"/>
                    <a:pt x="54" y="87"/>
                  </a:cubicBezTo>
                  <a:cubicBezTo>
                    <a:pt x="57" y="88"/>
                    <a:pt x="59" y="89"/>
                    <a:pt x="62" y="90"/>
                  </a:cubicBezTo>
                  <a:cubicBezTo>
                    <a:pt x="65" y="92"/>
                    <a:pt x="67" y="86"/>
                    <a:pt x="64" y="84"/>
                  </a:cubicBezTo>
                  <a:cubicBezTo>
                    <a:pt x="61" y="83"/>
                    <a:pt x="58" y="82"/>
                    <a:pt x="54" y="81"/>
                  </a:cubicBezTo>
                  <a:cubicBezTo>
                    <a:pt x="54" y="81"/>
                    <a:pt x="55" y="80"/>
                    <a:pt x="54" y="80"/>
                  </a:cubicBezTo>
                  <a:cubicBezTo>
                    <a:pt x="54" y="80"/>
                    <a:pt x="54" y="80"/>
                    <a:pt x="54" y="79"/>
                  </a:cubicBezTo>
                  <a:cubicBezTo>
                    <a:pt x="53" y="76"/>
                    <a:pt x="51" y="74"/>
                    <a:pt x="50" y="71"/>
                  </a:cubicBezTo>
                  <a:cubicBezTo>
                    <a:pt x="46" y="61"/>
                    <a:pt x="41" y="52"/>
                    <a:pt x="3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Freeform 18"/>
            <p:cNvSpPr/>
            <p:nvPr/>
          </p:nvSpPr>
          <p:spPr bwMode="auto">
            <a:xfrm>
              <a:off x="6375402" y="2306638"/>
              <a:ext cx="339725" cy="231775"/>
            </a:xfrm>
            <a:custGeom>
              <a:avLst/>
              <a:gdLst>
                <a:gd name="T0" fmla="*/ 37 w 69"/>
                <a:gd name="T1" fmla="*/ 28 h 47"/>
                <a:gd name="T2" fmla="*/ 66 w 69"/>
                <a:gd name="T3" fmla="*/ 46 h 47"/>
                <a:gd name="T4" fmla="*/ 68 w 69"/>
                <a:gd name="T5" fmla="*/ 43 h 47"/>
                <a:gd name="T6" fmla="*/ 37 w 69"/>
                <a:gd name="T7" fmla="*/ 15 h 47"/>
                <a:gd name="T8" fmla="*/ 27 w 69"/>
                <a:gd name="T9" fmla="*/ 8 h 47"/>
                <a:gd name="T10" fmla="*/ 20 w 69"/>
                <a:gd name="T11" fmla="*/ 4 h 47"/>
                <a:gd name="T12" fmla="*/ 2 w 69"/>
                <a:gd name="T13" fmla="*/ 1 h 47"/>
                <a:gd name="T14" fmla="*/ 0 w 69"/>
                <a:gd name="T15" fmla="*/ 4 h 47"/>
                <a:gd name="T16" fmla="*/ 1 w 69"/>
                <a:gd name="T17" fmla="*/ 6 h 47"/>
                <a:gd name="T18" fmla="*/ 5 w 69"/>
                <a:gd name="T19" fmla="*/ 8 h 47"/>
                <a:gd name="T20" fmla="*/ 16 w 69"/>
                <a:gd name="T21" fmla="*/ 13 h 47"/>
                <a:gd name="T22" fmla="*/ 37 w 69"/>
                <a:gd name="T23"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47">
                  <a:moveTo>
                    <a:pt x="37" y="28"/>
                  </a:moveTo>
                  <a:cubicBezTo>
                    <a:pt x="46" y="35"/>
                    <a:pt x="54" y="44"/>
                    <a:pt x="66" y="46"/>
                  </a:cubicBezTo>
                  <a:cubicBezTo>
                    <a:pt x="69" y="47"/>
                    <a:pt x="69" y="44"/>
                    <a:pt x="68" y="43"/>
                  </a:cubicBezTo>
                  <a:cubicBezTo>
                    <a:pt x="59" y="33"/>
                    <a:pt x="47" y="24"/>
                    <a:pt x="37" y="15"/>
                  </a:cubicBezTo>
                  <a:cubicBezTo>
                    <a:pt x="34" y="13"/>
                    <a:pt x="31" y="10"/>
                    <a:pt x="27" y="8"/>
                  </a:cubicBezTo>
                  <a:cubicBezTo>
                    <a:pt x="25" y="7"/>
                    <a:pt x="22" y="5"/>
                    <a:pt x="20" y="4"/>
                  </a:cubicBezTo>
                  <a:cubicBezTo>
                    <a:pt x="14" y="1"/>
                    <a:pt x="8" y="0"/>
                    <a:pt x="2" y="1"/>
                  </a:cubicBezTo>
                  <a:cubicBezTo>
                    <a:pt x="1" y="1"/>
                    <a:pt x="0" y="3"/>
                    <a:pt x="0" y="4"/>
                  </a:cubicBezTo>
                  <a:cubicBezTo>
                    <a:pt x="0" y="5"/>
                    <a:pt x="0" y="5"/>
                    <a:pt x="1" y="6"/>
                  </a:cubicBezTo>
                  <a:cubicBezTo>
                    <a:pt x="2" y="7"/>
                    <a:pt x="4" y="7"/>
                    <a:pt x="5" y="8"/>
                  </a:cubicBezTo>
                  <a:cubicBezTo>
                    <a:pt x="9" y="10"/>
                    <a:pt x="12" y="11"/>
                    <a:pt x="16" y="13"/>
                  </a:cubicBezTo>
                  <a:cubicBezTo>
                    <a:pt x="24" y="16"/>
                    <a:pt x="31" y="22"/>
                    <a:pt x="3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19"/>
            <p:cNvSpPr/>
            <p:nvPr/>
          </p:nvSpPr>
          <p:spPr bwMode="auto">
            <a:xfrm>
              <a:off x="6226177" y="2573338"/>
              <a:ext cx="460375" cy="163512"/>
            </a:xfrm>
            <a:custGeom>
              <a:avLst/>
              <a:gdLst>
                <a:gd name="T0" fmla="*/ 1 w 93"/>
                <a:gd name="T1" fmla="*/ 29 h 33"/>
                <a:gd name="T2" fmla="*/ 3 w 93"/>
                <a:gd name="T3" fmla="*/ 33 h 33"/>
                <a:gd name="T4" fmla="*/ 19 w 93"/>
                <a:gd name="T5" fmla="*/ 29 h 33"/>
                <a:gd name="T6" fmla="*/ 23 w 93"/>
                <a:gd name="T7" fmla="*/ 28 h 33"/>
                <a:gd name="T8" fmla="*/ 91 w 93"/>
                <a:gd name="T9" fmla="*/ 4 h 33"/>
                <a:gd name="T10" fmla="*/ 89 w 93"/>
                <a:gd name="T11" fmla="*/ 0 h 33"/>
                <a:gd name="T12" fmla="*/ 23 w 93"/>
                <a:gd name="T13" fmla="*/ 18 h 33"/>
                <a:gd name="T14" fmla="*/ 19 w 93"/>
                <a:gd name="T15" fmla="*/ 20 h 33"/>
                <a:gd name="T16" fmla="*/ 1 w 93"/>
                <a:gd name="T1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33">
                  <a:moveTo>
                    <a:pt x="1" y="29"/>
                  </a:moveTo>
                  <a:cubicBezTo>
                    <a:pt x="0" y="30"/>
                    <a:pt x="1" y="33"/>
                    <a:pt x="3" y="33"/>
                  </a:cubicBezTo>
                  <a:cubicBezTo>
                    <a:pt x="8" y="32"/>
                    <a:pt x="13" y="30"/>
                    <a:pt x="19" y="29"/>
                  </a:cubicBezTo>
                  <a:cubicBezTo>
                    <a:pt x="20" y="28"/>
                    <a:pt x="22" y="28"/>
                    <a:pt x="23" y="28"/>
                  </a:cubicBezTo>
                  <a:cubicBezTo>
                    <a:pt x="46" y="22"/>
                    <a:pt x="70" y="14"/>
                    <a:pt x="91" y="4"/>
                  </a:cubicBezTo>
                  <a:cubicBezTo>
                    <a:pt x="93" y="3"/>
                    <a:pt x="92" y="0"/>
                    <a:pt x="89" y="0"/>
                  </a:cubicBezTo>
                  <a:cubicBezTo>
                    <a:pt x="68" y="2"/>
                    <a:pt x="44" y="9"/>
                    <a:pt x="23" y="18"/>
                  </a:cubicBezTo>
                  <a:cubicBezTo>
                    <a:pt x="22" y="19"/>
                    <a:pt x="20" y="19"/>
                    <a:pt x="19" y="20"/>
                  </a:cubicBezTo>
                  <a:cubicBezTo>
                    <a:pt x="13" y="23"/>
                    <a:pt x="7" y="26"/>
                    <a:pt x="1"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20"/>
            <p:cNvSpPr/>
            <p:nvPr/>
          </p:nvSpPr>
          <p:spPr bwMode="auto">
            <a:xfrm>
              <a:off x="6908802" y="2751138"/>
              <a:ext cx="69850" cy="119062"/>
            </a:xfrm>
            <a:custGeom>
              <a:avLst/>
              <a:gdLst>
                <a:gd name="T0" fmla="*/ 14 w 14"/>
                <a:gd name="T1" fmla="*/ 14 h 24"/>
                <a:gd name="T2" fmla="*/ 14 w 14"/>
                <a:gd name="T3" fmla="*/ 13 h 24"/>
                <a:gd name="T4" fmla="*/ 12 w 14"/>
                <a:gd name="T5" fmla="*/ 5 h 24"/>
                <a:gd name="T6" fmla="*/ 4 w 14"/>
                <a:gd name="T7" fmla="*/ 11 h 24"/>
                <a:gd name="T8" fmla="*/ 4 w 14"/>
                <a:gd name="T9" fmla="*/ 14 h 24"/>
                <a:gd name="T10" fmla="*/ 4 w 14"/>
                <a:gd name="T11" fmla="*/ 14 h 24"/>
                <a:gd name="T12" fmla="*/ 4 w 14"/>
                <a:gd name="T13" fmla="*/ 18 h 24"/>
                <a:gd name="T14" fmla="*/ 5 w 14"/>
                <a:gd name="T15" fmla="*/ 20 h 24"/>
                <a:gd name="T16" fmla="*/ 12 w 14"/>
                <a:gd name="T17" fmla="*/ 21 h 24"/>
                <a:gd name="T18" fmla="*/ 14 w 14"/>
                <a:gd name="T19" fmla="*/ 18 h 24"/>
                <a:gd name="T20" fmla="*/ 14 w 14"/>
                <a:gd name="T21" fmla="*/ 17 h 24"/>
                <a:gd name="T22" fmla="*/ 14 w 14"/>
                <a:gd name="T23"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4">
                  <a:moveTo>
                    <a:pt x="14" y="14"/>
                  </a:moveTo>
                  <a:cubicBezTo>
                    <a:pt x="14" y="14"/>
                    <a:pt x="14" y="13"/>
                    <a:pt x="14" y="13"/>
                  </a:cubicBezTo>
                  <a:cubicBezTo>
                    <a:pt x="14" y="10"/>
                    <a:pt x="13" y="7"/>
                    <a:pt x="12" y="5"/>
                  </a:cubicBezTo>
                  <a:cubicBezTo>
                    <a:pt x="8" y="0"/>
                    <a:pt x="0" y="6"/>
                    <a:pt x="4" y="11"/>
                  </a:cubicBezTo>
                  <a:cubicBezTo>
                    <a:pt x="4" y="12"/>
                    <a:pt x="4" y="13"/>
                    <a:pt x="4" y="14"/>
                  </a:cubicBezTo>
                  <a:cubicBezTo>
                    <a:pt x="4" y="14"/>
                    <a:pt x="4" y="14"/>
                    <a:pt x="4" y="14"/>
                  </a:cubicBezTo>
                  <a:cubicBezTo>
                    <a:pt x="4" y="16"/>
                    <a:pt x="4" y="17"/>
                    <a:pt x="4" y="18"/>
                  </a:cubicBezTo>
                  <a:cubicBezTo>
                    <a:pt x="4" y="19"/>
                    <a:pt x="4" y="19"/>
                    <a:pt x="5" y="20"/>
                  </a:cubicBezTo>
                  <a:cubicBezTo>
                    <a:pt x="6" y="23"/>
                    <a:pt x="11" y="24"/>
                    <a:pt x="12" y="21"/>
                  </a:cubicBezTo>
                  <a:cubicBezTo>
                    <a:pt x="13" y="20"/>
                    <a:pt x="14" y="19"/>
                    <a:pt x="14" y="18"/>
                  </a:cubicBezTo>
                  <a:cubicBezTo>
                    <a:pt x="14" y="18"/>
                    <a:pt x="14" y="17"/>
                    <a:pt x="14" y="17"/>
                  </a:cubicBezTo>
                  <a:cubicBezTo>
                    <a:pt x="14" y="16"/>
                    <a:pt x="14" y="15"/>
                    <a:pt x="1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 name="Freeform 21"/>
            <p:cNvSpPr/>
            <p:nvPr/>
          </p:nvSpPr>
          <p:spPr bwMode="auto">
            <a:xfrm>
              <a:off x="7231064" y="2767013"/>
              <a:ext cx="63500" cy="98425"/>
            </a:xfrm>
            <a:custGeom>
              <a:avLst/>
              <a:gdLst>
                <a:gd name="T0" fmla="*/ 13 w 13"/>
                <a:gd name="T1" fmla="*/ 11 h 20"/>
                <a:gd name="T2" fmla="*/ 11 w 13"/>
                <a:gd name="T3" fmla="*/ 4 h 20"/>
                <a:gd name="T4" fmla="*/ 4 w 13"/>
                <a:gd name="T5" fmla="*/ 10 h 20"/>
                <a:gd name="T6" fmla="*/ 4 w 13"/>
                <a:gd name="T7" fmla="*/ 11 h 20"/>
                <a:gd name="T8" fmla="*/ 5 w 13"/>
                <a:gd name="T9" fmla="*/ 15 h 20"/>
                <a:gd name="T10" fmla="*/ 5 w 13"/>
                <a:gd name="T11" fmla="*/ 15 h 20"/>
                <a:gd name="T12" fmla="*/ 13 w 13"/>
                <a:gd name="T13" fmla="*/ 16 h 20"/>
                <a:gd name="T14" fmla="*/ 13 w 13"/>
                <a:gd name="T15" fmla="*/ 15 h 20"/>
                <a:gd name="T16" fmla="*/ 13 w 13"/>
                <a:gd name="T1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0">
                  <a:moveTo>
                    <a:pt x="13" y="11"/>
                  </a:moveTo>
                  <a:cubicBezTo>
                    <a:pt x="13" y="9"/>
                    <a:pt x="12" y="6"/>
                    <a:pt x="11" y="4"/>
                  </a:cubicBezTo>
                  <a:cubicBezTo>
                    <a:pt x="8" y="0"/>
                    <a:pt x="0" y="5"/>
                    <a:pt x="4" y="10"/>
                  </a:cubicBezTo>
                  <a:cubicBezTo>
                    <a:pt x="4" y="10"/>
                    <a:pt x="4" y="11"/>
                    <a:pt x="4" y="11"/>
                  </a:cubicBezTo>
                  <a:cubicBezTo>
                    <a:pt x="5" y="12"/>
                    <a:pt x="4" y="14"/>
                    <a:pt x="5" y="15"/>
                  </a:cubicBezTo>
                  <a:cubicBezTo>
                    <a:pt x="5" y="15"/>
                    <a:pt x="5" y="15"/>
                    <a:pt x="5" y="15"/>
                  </a:cubicBezTo>
                  <a:cubicBezTo>
                    <a:pt x="5" y="19"/>
                    <a:pt x="11" y="20"/>
                    <a:pt x="13" y="16"/>
                  </a:cubicBezTo>
                  <a:cubicBezTo>
                    <a:pt x="13" y="16"/>
                    <a:pt x="13" y="15"/>
                    <a:pt x="13" y="15"/>
                  </a:cubicBezTo>
                  <a:cubicBezTo>
                    <a:pt x="13" y="14"/>
                    <a:pt x="13" y="12"/>
                    <a:pt x="1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22"/>
            <p:cNvSpPr/>
            <p:nvPr/>
          </p:nvSpPr>
          <p:spPr bwMode="auto">
            <a:xfrm>
              <a:off x="7067552" y="2895600"/>
              <a:ext cx="88900" cy="49212"/>
            </a:xfrm>
            <a:custGeom>
              <a:avLst/>
              <a:gdLst>
                <a:gd name="T0" fmla="*/ 13 w 18"/>
                <a:gd name="T1" fmla="*/ 1 h 10"/>
                <a:gd name="T2" fmla="*/ 8 w 18"/>
                <a:gd name="T3" fmla="*/ 0 h 10"/>
                <a:gd name="T4" fmla="*/ 1 w 18"/>
                <a:gd name="T5" fmla="*/ 6 h 10"/>
                <a:gd name="T6" fmla="*/ 4 w 18"/>
                <a:gd name="T7" fmla="*/ 8 h 10"/>
                <a:gd name="T8" fmla="*/ 12 w 18"/>
                <a:gd name="T9" fmla="*/ 8 h 10"/>
                <a:gd name="T10" fmla="*/ 17 w 18"/>
                <a:gd name="T11" fmla="*/ 8 h 10"/>
                <a:gd name="T12" fmla="*/ 17 w 18"/>
                <a:gd name="T13" fmla="*/ 4 h 10"/>
                <a:gd name="T14" fmla="*/ 13 w 1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
                  <a:moveTo>
                    <a:pt x="13" y="1"/>
                  </a:moveTo>
                  <a:cubicBezTo>
                    <a:pt x="12" y="0"/>
                    <a:pt x="10" y="0"/>
                    <a:pt x="8" y="0"/>
                  </a:cubicBezTo>
                  <a:cubicBezTo>
                    <a:pt x="5" y="0"/>
                    <a:pt x="2" y="3"/>
                    <a:pt x="1" y="6"/>
                  </a:cubicBezTo>
                  <a:cubicBezTo>
                    <a:pt x="0" y="8"/>
                    <a:pt x="2" y="10"/>
                    <a:pt x="4" y="8"/>
                  </a:cubicBezTo>
                  <a:cubicBezTo>
                    <a:pt x="6" y="7"/>
                    <a:pt x="9" y="7"/>
                    <a:pt x="12" y="8"/>
                  </a:cubicBezTo>
                  <a:cubicBezTo>
                    <a:pt x="13" y="8"/>
                    <a:pt x="15" y="9"/>
                    <a:pt x="17" y="8"/>
                  </a:cubicBezTo>
                  <a:cubicBezTo>
                    <a:pt x="18" y="7"/>
                    <a:pt x="18" y="5"/>
                    <a:pt x="17" y="4"/>
                  </a:cubicBezTo>
                  <a:cubicBezTo>
                    <a:pt x="16" y="2"/>
                    <a:pt x="15" y="2"/>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23"/>
            <p:cNvSpPr/>
            <p:nvPr/>
          </p:nvSpPr>
          <p:spPr bwMode="auto">
            <a:xfrm>
              <a:off x="7018339" y="3059113"/>
              <a:ext cx="157163" cy="112712"/>
            </a:xfrm>
            <a:custGeom>
              <a:avLst/>
              <a:gdLst>
                <a:gd name="T0" fmla="*/ 27 w 32"/>
                <a:gd name="T1" fmla="*/ 4 h 23"/>
                <a:gd name="T2" fmla="*/ 15 w 32"/>
                <a:gd name="T3" fmla="*/ 15 h 23"/>
                <a:gd name="T4" fmla="*/ 5 w 32"/>
                <a:gd name="T5" fmla="*/ 2 h 23"/>
                <a:gd name="T6" fmla="*/ 1 w 32"/>
                <a:gd name="T7" fmla="*/ 4 h 23"/>
                <a:gd name="T8" fmla="*/ 15 w 32"/>
                <a:gd name="T9" fmla="*/ 22 h 23"/>
                <a:gd name="T10" fmla="*/ 31 w 32"/>
                <a:gd name="T11" fmla="*/ 5 h 23"/>
                <a:gd name="T12" fmla="*/ 27 w 32"/>
                <a:gd name="T13" fmla="*/ 4 h 23"/>
              </a:gdLst>
              <a:ahLst/>
              <a:cxnLst>
                <a:cxn ang="0">
                  <a:pos x="T0" y="T1"/>
                </a:cxn>
                <a:cxn ang="0">
                  <a:pos x="T2" y="T3"/>
                </a:cxn>
                <a:cxn ang="0">
                  <a:pos x="T4" y="T5"/>
                </a:cxn>
                <a:cxn ang="0">
                  <a:pos x="T6" y="T7"/>
                </a:cxn>
                <a:cxn ang="0">
                  <a:pos x="T8" y="T9"/>
                </a:cxn>
                <a:cxn ang="0">
                  <a:pos x="T10" y="T11"/>
                </a:cxn>
                <a:cxn ang="0">
                  <a:pos x="T12" y="T13"/>
                </a:cxn>
              </a:cxnLst>
              <a:rect l="0" t="0" r="r" b="b"/>
              <a:pathLst>
                <a:path w="32" h="23">
                  <a:moveTo>
                    <a:pt x="27" y="4"/>
                  </a:moveTo>
                  <a:cubicBezTo>
                    <a:pt x="25" y="8"/>
                    <a:pt x="21" y="16"/>
                    <a:pt x="15" y="15"/>
                  </a:cubicBezTo>
                  <a:cubicBezTo>
                    <a:pt x="11" y="14"/>
                    <a:pt x="7" y="5"/>
                    <a:pt x="5" y="2"/>
                  </a:cubicBezTo>
                  <a:cubicBezTo>
                    <a:pt x="4" y="0"/>
                    <a:pt x="0" y="1"/>
                    <a:pt x="1" y="4"/>
                  </a:cubicBezTo>
                  <a:cubicBezTo>
                    <a:pt x="3" y="11"/>
                    <a:pt x="7" y="21"/>
                    <a:pt x="15" y="22"/>
                  </a:cubicBezTo>
                  <a:cubicBezTo>
                    <a:pt x="24" y="23"/>
                    <a:pt x="28" y="12"/>
                    <a:pt x="31" y="5"/>
                  </a:cubicBezTo>
                  <a:cubicBezTo>
                    <a:pt x="32" y="3"/>
                    <a:pt x="28" y="1"/>
                    <a:pt x="2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24"/>
            <p:cNvSpPr>
              <a:spLocks noEditPoints="1"/>
            </p:cNvSpPr>
            <p:nvPr/>
          </p:nvSpPr>
          <p:spPr bwMode="auto">
            <a:xfrm>
              <a:off x="6567489" y="2281238"/>
              <a:ext cx="1330325" cy="2668587"/>
            </a:xfrm>
            <a:custGeom>
              <a:avLst/>
              <a:gdLst>
                <a:gd name="T0" fmla="*/ 132 w 269"/>
                <a:gd name="T1" fmla="*/ 9 h 539"/>
                <a:gd name="T2" fmla="*/ 120 w 269"/>
                <a:gd name="T3" fmla="*/ 13 h 539"/>
                <a:gd name="T4" fmla="*/ 50 w 269"/>
                <a:gd name="T5" fmla="*/ 78 h 539"/>
                <a:gd name="T6" fmla="*/ 54 w 269"/>
                <a:gd name="T7" fmla="*/ 179 h 539"/>
                <a:gd name="T8" fmla="*/ 104 w 269"/>
                <a:gd name="T9" fmla="*/ 209 h 539"/>
                <a:gd name="T10" fmla="*/ 91 w 269"/>
                <a:gd name="T11" fmla="*/ 238 h 539"/>
                <a:gd name="T12" fmla="*/ 50 w 269"/>
                <a:gd name="T13" fmla="*/ 213 h 539"/>
                <a:gd name="T14" fmla="*/ 4 w 269"/>
                <a:gd name="T15" fmla="*/ 179 h 539"/>
                <a:gd name="T16" fmla="*/ 41 w 269"/>
                <a:gd name="T17" fmla="*/ 216 h 539"/>
                <a:gd name="T18" fmla="*/ 69 w 269"/>
                <a:gd name="T19" fmla="*/ 309 h 539"/>
                <a:gd name="T20" fmla="*/ 46 w 269"/>
                <a:gd name="T21" fmla="*/ 409 h 539"/>
                <a:gd name="T22" fmla="*/ 50 w 269"/>
                <a:gd name="T23" fmla="*/ 462 h 539"/>
                <a:gd name="T24" fmla="*/ 62 w 269"/>
                <a:gd name="T25" fmla="*/ 465 h 539"/>
                <a:gd name="T26" fmla="*/ 70 w 269"/>
                <a:gd name="T27" fmla="*/ 511 h 539"/>
                <a:gd name="T28" fmla="*/ 54 w 269"/>
                <a:gd name="T29" fmla="*/ 525 h 539"/>
                <a:gd name="T30" fmla="*/ 50 w 269"/>
                <a:gd name="T31" fmla="*/ 538 h 539"/>
                <a:gd name="T32" fmla="*/ 75 w 269"/>
                <a:gd name="T33" fmla="*/ 513 h 539"/>
                <a:gd name="T34" fmla="*/ 69 w 269"/>
                <a:gd name="T35" fmla="*/ 483 h 539"/>
                <a:gd name="T36" fmla="*/ 134 w 269"/>
                <a:gd name="T37" fmla="*/ 472 h 539"/>
                <a:gd name="T38" fmla="*/ 131 w 269"/>
                <a:gd name="T39" fmla="*/ 516 h 539"/>
                <a:gd name="T40" fmla="*/ 161 w 269"/>
                <a:gd name="T41" fmla="*/ 527 h 539"/>
                <a:gd name="T42" fmla="*/ 137 w 269"/>
                <a:gd name="T43" fmla="*/ 513 h 539"/>
                <a:gd name="T44" fmla="*/ 140 w 269"/>
                <a:gd name="T45" fmla="*/ 473 h 539"/>
                <a:gd name="T46" fmla="*/ 169 w 269"/>
                <a:gd name="T47" fmla="*/ 424 h 539"/>
                <a:gd name="T48" fmla="*/ 154 w 269"/>
                <a:gd name="T49" fmla="*/ 344 h 539"/>
                <a:gd name="T50" fmla="*/ 133 w 269"/>
                <a:gd name="T51" fmla="*/ 244 h 539"/>
                <a:gd name="T52" fmla="*/ 219 w 269"/>
                <a:gd name="T53" fmla="*/ 209 h 539"/>
                <a:gd name="T54" fmla="*/ 196 w 269"/>
                <a:gd name="T55" fmla="*/ 213 h 539"/>
                <a:gd name="T56" fmla="*/ 131 w 269"/>
                <a:gd name="T57" fmla="*/ 238 h 539"/>
                <a:gd name="T58" fmla="*/ 107 w 269"/>
                <a:gd name="T59" fmla="*/ 238 h 539"/>
                <a:gd name="T60" fmla="*/ 111 w 269"/>
                <a:gd name="T61" fmla="*/ 206 h 539"/>
                <a:gd name="T62" fmla="*/ 205 w 269"/>
                <a:gd name="T63" fmla="*/ 151 h 539"/>
                <a:gd name="T64" fmla="*/ 191 w 269"/>
                <a:gd name="T65" fmla="*/ 109 h 539"/>
                <a:gd name="T66" fmla="*/ 193 w 269"/>
                <a:gd name="T67" fmla="*/ 93 h 539"/>
                <a:gd name="T68" fmla="*/ 189 w 269"/>
                <a:gd name="T69" fmla="*/ 64 h 539"/>
                <a:gd name="T70" fmla="*/ 268 w 269"/>
                <a:gd name="T71" fmla="*/ 24 h 539"/>
                <a:gd name="T72" fmla="*/ 188 w 269"/>
                <a:gd name="T73" fmla="*/ 62 h 539"/>
                <a:gd name="T74" fmla="*/ 150 w 269"/>
                <a:gd name="T75" fmla="*/ 46 h 539"/>
                <a:gd name="T76" fmla="*/ 149 w 269"/>
                <a:gd name="T77" fmla="*/ 24 h 539"/>
                <a:gd name="T78" fmla="*/ 170 w 269"/>
                <a:gd name="T79" fmla="*/ 10 h 539"/>
                <a:gd name="T80" fmla="*/ 145 w 269"/>
                <a:gd name="T81" fmla="*/ 13 h 539"/>
                <a:gd name="T82" fmla="*/ 66 w 269"/>
                <a:gd name="T83" fmla="*/ 466 h 539"/>
                <a:gd name="T84" fmla="*/ 140 w 269"/>
                <a:gd name="T85" fmla="*/ 309 h 539"/>
                <a:gd name="T86" fmla="*/ 154 w 269"/>
                <a:gd name="T87" fmla="*/ 387 h 539"/>
                <a:gd name="T88" fmla="*/ 165 w 269"/>
                <a:gd name="T89" fmla="*/ 457 h 539"/>
                <a:gd name="T90" fmla="*/ 64 w 269"/>
                <a:gd name="T91" fmla="*/ 457 h 539"/>
                <a:gd name="T92" fmla="*/ 50 w 269"/>
                <a:gd name="T93" fmla="*/ 426 h 539"/>
                <a:gd name="T94" fmla="*/ 75 w 269"/>
                <a:gd name="T95" fmla="*/ 309 h 539"/>
                <a:gd name="T96" fmla="*/ 106 w 269"/>
                <a:gd name="T97" fmla="*/ 246 h 539"/>
                <a:gd name="T98" fmla="*/ 184 w 269"/>
                <a:gd name="T99" fmla="*/ 156 h 539"/>
                <a:gd name="T100" fmla="*/ 124 w 269"/>
                <a:gd name="T101" fmla="*/ 49 h 539"/>
                <a:gd name="T102" fmla="*/ 184 w 269"/>
                <a:gd name="T103" fmla="*/ 109 h 539"/>
                <a:gd name="T104" fmla="*/ 176 w 269"/>
                <a:gd name="T105" fmla="*/ 158 h 539"/>
                <a:gd name="T106" fmla="*/ 54 w 269"/>
                <a:gd name="T107" fmla="*/ 168 h 539"/>
                <a:gd name="T108" fmla="*/ 50 w 269"/>
                <a:gd name="T109" fmla="*/ 9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9" h="539">
                  <a:moveTo>
                    <a:pt x="123" y="36"/>
                  </a:moveTo>
                  <a:cubicBezTo>
                    <a:pt x="123" y="31"/>
                    <a:pt x="124" y="27"/>
                    <a:pt x="125" y="22"/>
                  </a:cubicBezTo>
                  <a:cubicBezTo>
                    <a:pt x="126" y="19"/>
                    <a:pt x="128" y="16"/>
                    <a:pt x="130" y="13"/>
                  </a:cubicBezTo>
                  <a:cubicBezTo>
                    <a:pt x="131" y="12"/>
                    <a:pt x="131" y="10"/>
                    <a:pt x="132" y="9"/>
                  </a:cubicBezTo>
                  <a:cubicBezTo>
                    <a:pt x="133" y="7"/>
                    <a:pt x="134" y="5"/>
                    <a:pt x="135" y="4"/>
                  </a:cubicBezTo>
                  <a:cubicBezTo>
                    <a:pt x="136" y="2"/>
                    <a:pt x="134" y="0"/>
                    <a:pt x="132" y="1"/>
                  </a:cubicBezTo>
                  <a:cubicBezTo>
                    <a:pt x="128" y="3"/>
                    <a:pt x="125" y="6"/>
                    <a:pt x="122" y="9"/>
                  </a:cubicBezTo>
                  <a:cubicBezTo>
                    <a:pt x="121" y="10"/>
                    <a:pt x="120" y="12"/>
                    <a:pt x="120" y="13"/>
                  </a:cubicBezTo>
                  <a:cubicBezTo>
                    <a:pt x="115" y="22"/>
                    <a:pt x="114" y="34"/>
                    <a:pt x="121" y="43"/>
                  </a:cubicBezTo>
                  <a:cubicBezTo>
                    <a:pt x="119" y="43"/>
                    <a:pt x="118" y="45"/>
                    <a:pt x="120" y="47"/>
                  </a:cubicBezTo>
                  <a:cubicBezTo>
                    <a:pt x="90" y="43"/>
                    <a:pt x="68" y="54"/>
                    <a:pt x="54" y="72"/>
                  </a:cubicBezTo>
                  <a:cubicBezTo>
                    <a:pt x="53" y="74"/>
                    <a:pt x="51" y="76"/>
                    <a:pt x="50" y="78"/>
                  </a:cubicBezTo>
                  <a:cubicBezTo>
                    <a:pt x="44" y="87"/>
                    <a:pt x="40" y="98"/>
                    <a:pt x="38" y="109"/>
                  </a:cubicBezTo>
                  <a:cubicBezTo>
                    <a:pt x="38" y="110"/>
                    <a:pt x="37" y="112"/>
                    <a:pt x="37" y="113"/>
                  </a:cubicBezTo>
                  <a:cubicBezTo>
                    <a:pt x="34" y="134"/>
                    <a:pt x="38" y="156"/>
                    <a:pt x="50" y="173"/>
                  </a:cubicBezTo>
                  <a:cubicBezTo>
                    <a:pt x="51" y="175"/>
                    <a:pt x="53" y="177"/>
                    <a:pt x="54" y="179"/>
                  </a:cubicBezTo>
                  <a:cubicBezTo>
                    <a:pt x="64" y="191"/>
                    <a:pt x="78" y="200"/>
                    <a:pt x="97" y="204"/>
                  </a:cubicBezTo>
                  <a:cubicBezTo>
                    <a:pt x="100" y="205"/>
                    <a:pt x="102" y="205"/>
                    <a:pt x="105" y="206"/>
                  </a:cubicBezTo>
                  <a:cubicBezTo>
                    <a:pt x="105" y="206"/>
                    <a:pt x="105" y="206"/>
                    <a:pt x="105" y="206"/>
                  </a:cubicBezTo>
                  <a:cubicBezTo>
                    <a:pt x="105" y="207"/>
                    <a:pt x="105" y="208"/>
                    <a:pt x="104" y="209"/>
                  </a:cubicBezTo>
                  <a:cubicBezTo>
                    <a:pt x="104" y="210"/>
                    <a:pt x="104" y="212"/>
                    <a:pt x="104" y="213"/>
                  </a:cubicBezTo>
                  <a:cubicBezTo>
                    <a:pt x="104" y="215"/>
                    <a:pt x="103" y="217"/>
                    <a:pt x="103" y="219"/>
                  </a:cubicBezTo>
                  <a:cubicBezTo>
                    <a:pt x="102" y="225"/>
                    <a:pt x="100" y="233"/>
                    <a:pt x="104" y="238"/>
                  </a:cubicBezTo>
                  <a:cubicBezTo>
                    <a:pt x="100" y="237"/>
                    <a:pt x="95" y="237"/>
                    <a:pt x="91" y="238"/>
                  </a:cubicBezTo>
                  <a:cubicBezTo>
                    <a:pt x="90" y="238"/>
                    <a:pt x="89" y="238"/>
                    <a:pt x="89" y="239"/>
                  </a:cubicBezTo>
                  <a:cubicBezTo>
                    <a:pt x="89" y="239"/>
                    <a:pt x="89" y="239"/>
                    <a:pt x="89" y="239"/>
                  </a:cubicBezTo>
                  <a:cubicBezTo>
                    <a:pt x="75" y="234"/>
                    <a:pt x="65" y="225"/>
                    <a:pt x="54" y="216"/>
                  </a:cubicBezTo>
                  <a:cubicBezTo>
                    <a:pt x="53" y="215"/>
                    <a:pt x="51" y="214"/>
                    <a:pt x="50" y="213"/>
                  </a:cubicBezTo>
                  <a:cubicBezTo>
                    <a:pt x="50" y="213"/>
                    <a:pt x="50" y="213"/>
                    <a:pt x="50" y="213"/>
                  </a:cubicBezTo>
                  <a:cubicBezTo>
                    <a:pt x="48" y="212"/>
                    <a:pt x="47" y="211"/>
                    <a:pt x="46" y="210"/>
                  </a:cubicBezTo>
                  <a:cubicBezTo>
                    <a:pt x="45" y="210"/>
                    <a:pt x="45" y="209"/>
                    <a:pt x="44" y="209"/>
                  </a:cubicBezTo>
                  <a:cubicBezTo>
                    <a:pt x="31" y="199"/>
                    <a:pt x="18" y="189"/>
                    <a:pt x="4" y="179"/>
                  </a:cubicBezTo>
                  <a:cubicBezTo>
                    <a:pt x="3" y="178"/>
                    <a:pt x="0" y="179"/>
                    <a:pt x="1" y="181"/>
                  </a:cubicBezTo>
                  <a:cubicBezTo>
                    <a:pt x="6" y="194"/>
                    <a:pt x="19" y="202"/>
                    <a:pt x="31" y="209"/>
                  </a:cubicBezTo>
                  <a:cubicBezTo>
                    <a:pt x="33" y="210"/>
                    <a:pt x="35" y="212"/>
                    <a:pt x="37" y="213"/>
                  </a:cubicBezTo>
                  <a:cubicBezTo>
                    <a:pt x="39" y="214"/>
                    <a:pt x="40" y="215"/>
                    <a:pt x="41" y="216"/>
                  </a:cubicBezTo>
                  <a:cubicBezTo>
                    <a:pt x="44" y="217"/>
                    <a:pt x="47" y="220"/>
                    <a:pt x="50" y="222"/>
                  </a:cubicBezTo>
                  <a:cubicBezTo>
                    <a:pt x="51" y="223"/>
                    <a:pt x="53" y="224"/>
                    <a:pt x="54" y="226"/>
                  </a:cubicBezTo>
                  <a:cubicBezTo>
                    <a:pt x="64" y="234"/>
                    <a:pt x="75" y="243"/>
                    <a:pt x="88" y="243"/>
                  </a:cubicBezTo>
                  <a:cubicBezTo>
                    <a:pt x="81" y="265"/>
                    <a:pt x="74" y="287"/>
                    <a:pt x="69" y="309"/>
                  </a:cubicBezTo>
                  <a:cubicBezTo>
                    <a:pt x="68" y="310"/>
                    <a:pt x="68" y="312"/>
                    <a:pt x="68" y="313"/>
                  </a:cubicBezTo>
                  <a:cubicBezTo>
                    <a:pt x="63" y="333"/>
                    <a:pt x="58" y="352"/>
                    <a:pt x="54" y="372"/>
                  </a:cubicBezTo>
                  <a:cubicBezTo>
                    <a:pt x="53" y="378"/>
                    <a:pt x="51" y="384"/>
                    <a:pt x="50" y="390"/>
                  </a:cubicBezTo>
                  <a:cubicBezTo>
                    <a:pt x="49" y="396"/>
                    <a:pt x="47" y="403"/>
                    <a:pt x="46" y="409"/>
                  </a:cubicBezTo>
                  <a:cubicBezTo>
                    <a:pt x="46" y="410"/>
                    <a:pt x="45" y="412"/>
                    <a:pt x="45" y="413"/>
                  </a:cubicBezTo>
                  <a:cubicBezTo>
                    <a:pt x="42" y="427"/>
                    <a:pt x="39" y="440"/>
                    <a:pt x="36" y="454"/>
                  </a:cubicBezTo>
                  <a:cubicBezTo>
                    <a:pt x="35" y="456"/>
                    <a:pt x="37" y="458"/>
                    <a:pt x="38" y="458"/>
                  </a:cubicBezTo>
                  <a:cubicBezTo>
                    <a:pt x="42" y="460"/>
                    <a:pt x="46" y="461"/>
                    <a:pt x="50" y="462"/>
                  </a:cubicBezTo>
                  <a:cubicBezTo>
                    <a:pt x="51" y="463"/>
                    <a:pt x="53" y="463"/>
                    <a:pt x="54" y="463"/>
                  </a:cubicBezTo>
                  <a:cubicBezTo>
                    <a:pt x="57" y="464"/>
                    <a:pt x="59" y="465"/>
                    <a:pt x="62" y="465"/>
                  </a:cubicBezTo>
                  <a:cubicBezTo>
                    <a:pt x="62" y="465"/>
                    <a:pt x="62" y="465"/>
                    <a:pt x="62" y="465"/>
                  </a:cubicBezTo>
                  <a:cubicBezTo>
                    <a:pt x="62" y="465"/>
                    <a:pt x="62" y="465"/>
                    <a:pt x="62" y="465"/>
                  </a:cubicBezTo>
                  <a:cubicBezTo>
                    <a:pt x="61" y="472"/>
                    <a:pt x="63" y="480"/>
                    <a:pt x="64" y="486"/>
                  </a:cubicBezTo>
                  <a:cubicBezTo>
                    <a:pt x="64" y="494"/>
                    <a:pt x="65" y="502"/>
                    <a:pt x="69" y="509"/>
                  </a:cubicBezTo>
                  <a:cubicBezTo>
                    <a:pt x="69" y="509"/>
                    <a:pt x="69" y="510"/>
                    <a:pt x="69" y="510"/>
                  </a:cubicBezTo>
                  <a:cubicBezTo>
                    <a:pt x="69" y="510"/>
                    <a:pt x="69" y="511"/>
                    <a:pt x="70" y="511"/>
                  </a:cubicBezTo>
                  <a:cubicBezTo>
                    <a:pt x="70" y="511"/>
                    <a:pt x="70" y="511"/>
                    <a:pt x="70" y="511"/>
                  </a:cubicBezTo>
                  <a:cubicBezTo>
                    <a:pt x="69" y="511"/>
                    <a:pt x="68" y="512"/>
                    <a:pt x="67" y="513"/>
                  </a:cubicBezTo>
                  <a:cubicBezTo>
                    <a:pt x="63" y="516"/>
                    <a:pt x="60" y="520"/>
                    <a:pt x="56" y="523"/>
                  </a:cubicBezTo>
                  <a:cubicBezTo>
                    <a:pt x="55" y="524"/>
                    <a:pt x="55" y="524"/>
                    <a:pt x="54" y="525"/>
                  </a:cubicBezTo>
                  <a:cubicBezTo>
                    <a:pt x="53" y="526"/>
                    <a:pt x="51" y="527"/>
                    <a:pt x="50" y="528"/>
                  </a:cubicBezTo>
                  <a:cubicBezTo>
                    <a:pt x="48" y="530"/>
                    <a:pt x="45" y="532"/>
                    <a:pt x="45" y="536"/>
                  </a:cubicBezTo>
                  <a:cubicBezTo>
                    <a:pt x="45" y="537"/>
                    <a:pt x="46" y="538"/>
                    <a:pt x="47" y="538"/>
                  </a:cubicBezTo>
                  <a:cubicBezTo>
                    <a:pt x="48" y="539"/>
                    <a:pt x="49" y="538"/>
                    <a:pt x="50" y="538"/>
                  </a:cubicBezTo>
                  <a:cubicBezTo>
                    <a:pt x="51" y="538"/>
                    <a:pt x="53" y="537"/>
                    <a:pt x="54" y="537"/>
                  </a:cubicBezTo>
                  <a:cubicBezTo>
                    <a:pt x="57" y="535"/>
                    <a:pt x="59" y="533"/>
                    <a:pt x="62" y="531"/>
                  </a:cubicBezTo>
                  <a:cubicBezTo>
                    <a:pt x="66" y="526"/>
                    <a:pt x="73" y="521"/>
                    <a:pt x="75" y="515"/>
                  </a:cubicBezTo>
                  <a:cubicBezTo>
                    <a:pt x="76" y="514"/>
                    <a:pt x="76" y="514"/>
                    <a:pt x="75" y="513"/>
                  </a:cubicBezTo>
                  <a:cubicBezTo>
                    <a:pt x="75" y="512"/>
                    <a:pt x="75" y="512"/>
                    <a:pt x="74" y="511"/>
                  </a:cubicBezTo>
                  <a:cubicBezTo>
                    <a:pt x="75" y="511"/>
                    <a:pt x="76" y="510"/>
                    <a:pt x="76" y="509"/>
                  </a:cubicBezTo>
                  <a:cubicBezTo>
                    <a:pt x="76" y="508"/>
                    <a:pt x="76" y="508"/>
                    <a:pt x="75" y="507"/>
                  </a:cubicBezTo>
                  <a:cubicBezTo>
                    <a:pt x="72" y="500"/>
                    <a:pt x="70" y="492"/>
                    <a:pt x="69" y="483"/>
                  </a:cubicBezTo>
                  <a:cubicBezTo>
                    <a:pt x="69" y="482"/>
                    <a:pt x="69" y="481"/>
                    <a:pt x="68" y="480"/>
                  </a:cubicBezTo>
                  <a:cubicBezTo>
                    <a:pt x="69" y="479"/>
                    <a:pt x="69" y="479"/>
                    <a:pt x="69" y="478"/>
                  </a:cubicBezTo>
                  <a:cubicBezTo>
                    <a:pt x="70" y="474"/>
                    <a:pt x="70" y="471"/>
                    <a:pt x="70" y="467"/>
                  </a:cubicBezTo>
                  <a:cubicBezTo>
                    <a:pt x="91" y="470"/>
                    <a:pt x="113" y="471"/>
                    <a:pt x="134" y="472"/>
                  </a:cubicBezTo>
                  <a:cubicBezTo>
                    <a:pt x="132" y="477"/>
                    <a:pt x="132" y="484"/>
                    <a:pt x="131" y="489"/>
                  </a:cubicBezTo>
                  <a:cubicBezTo>
                    <a:pt x="130" y="496"/>
                    <a:pt x="130" y="502"/>
                    <a:pt x="130" y="509"/>
                  </a:cubicBezTo>
                  <a:cubicBezTo>
                    <a:pt x="130" y="510"/>
                    <a:pt x="130" y="512"/>
                    <a:pt x="130" y="513"/>
                  </a:cubicBezTo>
                  <a:cubicBezTo>
                    <a:pt x="131" y="514"/>
                    <a:pt x="131" y="515"/>
                    <a:pt x="131" y="516"/>
                  </a:cubicBezTo>
                  <a:cubicBezTo>
                    <a:pt x="133" y="527"/>
                    <a:pt x="140" y="533"/>
                    <a:pt x="150" y="535"/>
                  </a:cubicBezTo>
                  <a:cubicBezTo>
                    <a:pt x="151" y="535"/>
                    <a:pt x="153" y="535"/>
                    <a:pt x="154" y="535"/>
                  </a:cubicBezTo>
                  <a:cubicBezTo>
                    <a:pt x="157" y="535"/>
                    <a:pt x="159" y="535"/>
                    <a:pt x="162" y="534"/>
                  </a:cubicBezTo>
                  <a:cubicBezTo>
                    <a:pt x="166" y="533"/>
                    <a:pt x="165" y="527"/>
                    <a:pt x="161" y="527"/>
                  </a:cubicBezTo>
                  <a:cubicBezTo>
                    <a:pt x="159" y="527"/>
                    <a:pt x="156" y="527"/>
                    <a:pt x="154" y="527"/>
                  </a:cubicBezTo>
                  <a:cubicBezTo>
                    <a:pt x="153" y="527"/>
                    <a:pt x="151" y="527"/>
                    <a:pt x="150" y="526"/>
                  </a:cubicBezTo>
                  <a:cubicBezTo>
                    <a:pt x="147" y="526"/>
                    <a:pt x="144" y="524"/>
                    <a:pt x="141" y="522"/>
                  </a:cubicBezTo>
                  <a:cubicBezTo>
                    <a:pt x="139" y="519"/>
                    <a:pt x="138" y="516"/>
                    <a:pt x="137" y="513"/>
                  </a:cubicBezTo>
                  <a:cubicBezTo>
                    <a:pt x="137" y="512"/>
                    <a:pt x="137" y="510"/>
                    <a:pt x="137" y="509"/>
                  </a:cubicBezTo>
                  <a:cubicBezTo>
                    <a:pt x="137" y="507"/>
                    <a:pt x="137" y="505"/>
                    <a:pt x="137" y="504"/>
                  </a:cubicBezTo>
                  <a:cubicBezTo>
                    <a:pt x="136" y="497"/>
                    <a:pt x="138" y="489"/>
                    <a:pt x="139" y="482"/>
                  </a:cubicBezTo>
                  <a:cubicBezTo>
                    <a:pt x="139" y="479"/>
                    <a:pt x="140" y="476"/>
                    <a:pt x="140" y="473"/>
                  </a:cubicBezTo>
                  <a:cubicBezTo>
                    <a:pt x="143" y="473"/>
                    <a:pt x="147" y="473"/>
                    <a:pt x="150" y="473"/>
                  </a:cubicBezTo>
                  <a:cubicBezTo>
                    <a:pt x="151" y="473"/>
                    <a:pt x="153" y="473"/>
                    <a:pt x="154" y="473"/>
                  </a:cubicBezTo>
                  <a:cubicBezTo>
                    <a:pt x="163" y="472"/>
                    <a:pt x="172" y="469"/>
                    <a:pt x="174" y="458"/>
                  </a:cubicBezTo>
                  <a:cubicBezTo>
                    <a:pt x="175" y="448"/>
                    <a:pt x="171" y="435"/>
                    <a:pt x="169" y="424"/>
                  </a:cubicBezTo>
                  <a:cubicBezTo>
                    <a:pt x="169" y="421"/>
                    <a:pt x="168" y="417"/>
                    <a:pt x="167" y="413"/>
                  </a:cubicBezTo>
                  <a:cubicBezTo>
                    <a:pt x="167" y="412"/>
                    <a:pt x="167" y="410"/>
                    <a:pt x="167" y="409"/>
                  </a:cubicBezTo>
                  <a:cubicBezTo>
                    <a:pt x="164" y="396"/>
                    <a:pt x="162" y="383"/>
                    <a:pt x="159" y="370"/>
                  </a:cubicBezTo>
                  <a:cubicBezTo>
                    <a:pt x="158" y="361"/>
                    <a:pt x="156" y="353"/>
                    <a:pt x="154" y="344"/>
                  </a:cubicBezTo>
                  <a:cubicBezTo>
                    <a:pt x="153" y="338"/>
                    <a:pt x="151" y="332"/>
                    <a:pt x="150" y="325"/>
                  </a:cubicBezTo>
                  <a:cubicBezTo>
                    <a:pt x="149" y="321"/>
                    <a:pt x="148" y="317"/>
                    <a:pt x="147" y="313"/>
                  </a:cubicBezTo>
                  <a:cubicBezTo>
                    <a:pt x="147" y="312"/>
                    <a:pt x="147" y="310"/>
                    <a:pt x="147" y="309"/>
                  </a:cubicBezTo>
                  <a:cubicBezTo>
                    <a:pt x="142" y="287"/>
                    <a:pt x="138" y="266"/>
                    <a:pt x="133" y="244"/>
                  </a:cubicBezTo>
                  <a:cubicBezTo>
                    <a:pt x="139" y="244"/>
                    <a:pt x="144" y="243"/>
                    <a:pt x="150" y="242"/>
                  </a:cubicBezTo>
                  <a:cubicBezTo>
                    <a:pt x="151" y="241"/>
                    <a:pt x="153" y="241"/>
                    <a:pt x="154" y="241"/>
                  </a:cubicBezTo>
                  <a:cubicBezTo>
                    <a:pt x="174" y="236"/>
                    <a:pt x="195" y="225"/>
                    <a:pt x="214" y="213"/>
                  </a:cubicBezTo>
                  <a:cubicBezTo>
                    <a:pt x="216" y="212"/>
                    <a:pt x="218" y="210"/>
                    <a:pt x="219" y="209"/>
                  </a:cubicBezTo>
                  <a:cubicBezTo>
                    <a:pt x="227" y="204"/>
                    <a:pt x="233" y="199"/>
                    <a:pt x="239" y="194"/>
                  </a:cubicBezTo>
                  <a:cubicBezTo>
                    <a:pt x="240" y="194"/>
                    <a:pt x="239" y="192"/>
                    <a:pt x="238" y="193"/>
                  </a:cubicBezTo>
                  <a:cubicBezTo>
                    <a:pt x="226" y="196"/>
                    <a:pt x="214" y="203"/>
                    <a:pt x="203" y="209"/>
                  </a:cubicBezTo>
                  <a:cubicBezTo>
                    <a:pt x="200" y="210"/>
                    <a:pt x="198" y="212"/>
                    <a:pt x="196" y="213"/>
                  </a:cubicBezTo>
                  <a:cubicBezTo>
                    <a:pt x="193" y="214"/>
                    <a:pt x="190" y="216"/>
                    <a:pt x="188" y="217"/>
                  </a:cubicBezTo>
                  <a:cubicBezTo>
                    <a:pt x="176" y="223"/>
                    <a:pt x="165" y="228"/>
                    <a:pt x="154" y="232"/>
                  </a:cubicBezTo>
                  <a:cubicBezTo>
                    <a:pt x="153" y="232"/>
                    <a:pt x="151" y="233"/>
                    <a:pt x="150" y="233"/>
                  </a:cubicBezTo>
                  <a:cubicBezTo>
                    <a:pt x="144" y="235"/>
                    <a:pt x="138" y="237"/>
                    <a:pt x="131" y="238"/>
                  </a:cubicBezTo>
                  <a:cubicBezTo>
                    <a:pt x="131" y="237"/>
                    <a:pt x="130" y="237"/>
                    <a:pt x="128" y="237"/>
                  </a:cubicBezTo>
                  <a:cubicBezTo>
                    <a:pt x="122" y="237"/>
                    <a:pt x="115" y="238"/>
                    <a:pt x="108" y="239"/>
                  </a:cubicBezTo>
                  <a:cubicBezTo>
                    <a:pt x="108" y="238"/>
                    <a:pt x="108" y="238"/>
                    <a:pt x="107" y="238"/>
                  </a:cubicBezTo>
                  <a:cubicBezTo>
                    <a:pt x="107" y="238"/>
                    <a:pt x="107" y="238"/>
                    <a:pt x="107" y="238"/>
                  </a:cubicBezTo>
                  <a:cubicBezTo>
                    <a:pt x="110" y="231"/>
                    <a:pt x="110" y="224"/>
                    <a:pt x="110" y="217"/>
                  </a:cubicBezTo>
                  <a:cubicBezTo>
                    <a:pt x="110" y="216"/>
                    <a:pt x="111" y="214"/>
                    <a:pt x="111" y="213"/>
                  </a:cubicBezTo>
                  <a:cubicBezTo>
                    <a:pt x="111" y="212"/>
                    <a:pt x="111" y="210"/>
                    <a:pt x="111" y="209"/>
                  </a:cubicBezTo>
                  <a:cubicBezTo>
                    <a:pt x="111" y="208"/>
                    <a:pt x="111" y="207"/>
                    <a:pt x="111" y="206"/>
                  </a:cubicBezTo>
                  <a:cubicBezTo>
                    <a:pt x="126" y="207"/>
                    <a:pt x="139" y="204"/>
                    <a:pt x="150" y="198"/>
                  </a:cubicBezTo>
                  <a:cubicBezTo>
                    <a:pt x="151" y="197"/>
                    <a:pt x="153" y="196"/>
                    <a:pt x="154" y="195"/>
                  </a:cubicBezTo>
                  <a:cubicBezTo>
                    <a:pt x="166" y="187"/>
                    <a:pt x="176" y="175"/>
                    <a:pt x="182" y="160"/>
                  </a:cubicBezTo>
                  <a:cubicBezTo>
                    <a:pt x="191" y="162"/>
                    <a:pt x="202" y="160"/>
                    <a:pt x="205" y="151"/>
                  </a:cubicBezTo>
                  <a:cubicBezTo>
                    <a:pt x="207" y="147"/>
                    <a:pt x="205" y="143"/>
                    <a:pt x="202" y="139"/>
                  </a:cubicBezTo>
                  <a:cubicBezTo>
                    <a:pt x="200" y="136"/>
                    <a:pt x="195" y="132"/>
                    <a:pt x="190" y="131"/>
                  </a:cubicBezTo>
                  <a:cubicBezTo>
                    <a:pt x="191" y="125"/>
                    <a:pt x="191" y="119"/>
                    <a:pt x="191" y="113"/>
                  </a:cubicBezTo>
                  <a:cubicBezTo>
                    <a:pt x="191" y="112"/>
                    <a:pt x="191" y="110"/>
                    <a:pt x="191" y="109"/>
                  </a:cubicBezTo>
                  <a:cubicBezTo>
                    <a:pt x="190" y="94"/>
                    <a:pt x="185" y="80"/>
                    <a:pt x="178" y="68"/>
                  </a:cubicBezTo>
                  <a:cubicBezTo>
                    <a:pt x="183" y="69"/>
                    <a:pt x="189" y="70"/>
                    <a:pt x="193" y="75"/>
                  </a:cubicBezTo>
                  <a:cubicBezTo>
                    <a:pt x="195" y="77"/>
                    <a:pt x="195" y="80"/>
                    <a:pt x="195" y="83"/>
                  </a:cubicBezTo>
                  <a:cubicBezTo>
                    <a:pt x="194" y="87"/>
                    <a:pt x="192" y="89"/>
                    <a:pt x="193" y="93"/>
                  </a:cubicBezTo>
                  <a:cubicBezTo>
                    <a:pt x="193" y="94"/>
                    <a:pt x="194" y="95"/>
                    <a:pt x="195" y="95"/>
                  </a:cubicBezTo>
                  <a:cubicBezTo>
                    <a:pt x="200" y="94"/>
                    <a:pt x="201" y="88"/>
                    <a:pt x="202" y="84"/>
                  </a:cubicBezTo>
                  <a:cubicBezTo>
                    <a:pt x="203" y="80"/>
                    <a:pt x="201" y="75"/>
                    <a:pt x="199" y="72"/>
                  </a:cubicBezTo>
                  <a:cubicBezTo>
                    <a:pt x="197" y="68"/>
                    <a:pt x="193" y="66"/>
                    <a:pt x="189" y="64"/>
                  </a:cubicBezTo>
                  <a:cubicBezTo>
                    <a:pt x="190" y="64"/>
                    <a:pt x="190" y="64"/>
                    <a:pt x="190" y="64"/>
                  </a:cubicBezTo>
                  <a:cubicBezTo>
                    <a:pt x="208" y="46"/>
                    <a:pt x="227" y="35"/>
                    <a:pt x="250" y="28"/>
                  </a:cubicBezTo>
                  <a:cubicBezTo>
                    <a:pt x="251" y="28"/>
                    <a:pt x="253" y="27"/>
                    <a:pt x="254" y="27"/>
                  </a:cubicBezTo>
                  <a:cubicBezTo>
                    <a:pt x="258" y="26"/>
                    <a:pt x="263" y="25"/>
                    <a:pt x="268" y="24"/>
                  </a:cubicBezTo>
                  <a:cubicBezTo>
                    <a:pt x="269" y="24"/>
                    <a:pt x="269" y="22"/>
                    <a:pt x="268" y="22"/>
                  </a:cubicBezTo>
                  <a:cubicBezTo>
                    <a:pt x="263" y="21"/>
                    <a:pt x="259" y="22"/>
                    <a:pt x="254" y="22"/>
                  </a:cubicBezTo>
                  <a:cubicBezTo>
                    <a:pt x="253" y="22"/>
                    <a:pt x="251" y="22"/>
                    <a:pt x="250" y="23"/>
                  </a:cubicBezTo>
                  <a:cubicBezTo>
                    <a:pt x="225" y="26"/>
                    <a:pt x="199" y="41"/>
                    <a:pt x="188" y="62"/>
                  </a:cubicBezTo>
                  <a:cubicBezTo>
                    <a:pt x="187" y="63"/>
                    <a:pt x="187" y="63"/>
                    <a:pt x="188" y="64"/>
                  </a:cubicBezTo>
                  <a:cubicBezTo>
                    <a:pt x="183" y="62"/>
                    <a:pt x="179" y="62"/>
                    <a:pt x="174" y="64"/>
                  </a:cubicBezTo>
                  <a:cubicBezTo>
                    <a:pt x="169" y="57"/>
                    <a:pt x="162" y="51"/>
                    <a:pt x="154" y="47"/>
                  </a:cubicBezTo>
                  <a:cubicBezTo>
                    <a:pt x="153" y="47"/>
                    <a:pt x="151" y="46"/>
                    <a:pt x="150" y="46"/>
                  </a:cubicBezTo>
                  <a:cubicBezTo>
                    <a:pt x="142" y="43"/>
                    <a:pt x="133" y="42"/>
                    <a:pt x="123" y="42"/>
                  </a:cubicBezTo>
                  <a:cubicBezTo>
                    <a:pt x="123" y="42"/>
                    <a:pt x="123" y="41"/>
                    <a:pt x="123" y="40"/>
                  </a:cubicBezTo>
                  <a:cubicBezTo>
                    <a:pt x="124" y="41"/>
                    <a:pt x="126" y="41"/>
                    <a:pt x="127" y="40"/>
                  </a:cubicBezTo>
                  <a:cubicBezTo>
                    <a:pt x="135" y="35"/>
                    <a:pt x="141" y="29"/>
                    <a:pt x="149" y="24"/>
                  </a:cubicBezTo>
                  <a:cubicBezTo>
                    <a:pt x="149" y="24"/>
                    <a:pt x="150" y="23"/>
                    <a:pt x="150" y="23"/>
                  </a:cubicBezTo>
                  <a:cubicBezTo>
                    <a:pt x="151" y="22"/>
                    <a:pt x="153" y="21"/>
                    <a:pt x="154" y="20"/>
                  </a:cubicBezTo>
                  <a:cubicBezTo>
                    <a:pt x="158" y="18"/>
                    <a:pt x="163" y="16"/>
                    <a:pt x="167" y="13"/>
                  </a:cubicBezTo>
                  <a:cubicBezTo>
                    <a:pt x="168" y="12"/>
                    <a:pt x="169" y="11"/>
                    <a:pt x="170" y="10"/>
                  </a:cubicBezTo>
                  <a:cubicBezTo>
                    <a:pt x="171" y="10"/>
                    <a:pt x="171" y="10"/>
                    <a:pt x="172" y="9"/>
                  </a:cubicBezTo>
                  <a:cubicBezTo>
                    <a:pt x="172" y="7"/>
                    <a:pt x="171" y="5"/>
                    <a:pt x="168" y="5"/>
                  </a:cubicBezTo>
                  <a:cubicBezTo>
                    <a:pt x="164" y="5"/>
                    <a:pt x="159" y="6"/>
                    <a:pt x="154" y="8"/>
                  </a:cubicBezTo>
                  <a:cubicBezTo>
                    <a:pt x="151" y="10"/>
                    <a:pt x="148" y="11"/>
                    <a:pt x="145" y="13"/>
                  </a:cubicBezTo>
                  <a:cubicBezTo>
                    <a:pt x="136" y="19"/>
                    <a:pt x="128" y="27"/>
                    <a:pt x="123" y="36"/>
                  </a:cubicBezTo>
                  <a:close/>
                  <a:moveTo>
                    <a:pt x="65" y="467"/>
                  </a:moveTo>
                  <a:cubicBezTo>
                    <a:pt x="65" y="467"/>
                    <a:pt x="65" y="466"/>
                    <a:pt x="65" y="466"/>
                  </a:cubicBezTo>
                  <a:cubicBezTo>
                    <a:pt x="65" y="466"/>
                    <a:pt x="65" y="466"/>
                    <a:pt x="66" y="466"/>
                  </a:cubicBezTo>
                  <a:cubicBezTo>
                    <a:pt x="66" y="466"/>
                    <a:pt x="66" y="467"/>
                    <a:pt x="65" y="467"/>
                  </a:cubicBezTo>
                  <a:close/>
                  <a:moveTo>
                    <a:pt x="127" y="250"/>
                  </a:moveTo>
                  <a:cubicBezTo>
                    <a:pt x="129" y="263"/>
                    <a:pt x="132" y="275"/>
                    <a:pt x="135" y="287"/>
                  </a:cubicBezTo>
                  <a:cubicBezTo>
                    <a:pt x="137" y="294"/>
                    <a:pt x="138" y="302"/>
                    <a:pt x="140" y="309"/>
                  </a:cubicBezTo>
                  <a:cubicBezTo>
                    <a:pt x="140" y="310"/>
                    <a:pt x="141" y="312"/>
                    <a:pt x="141" y="313"/>
                  </a:cubicBezTo>
                  <a:cubicBezTo>
                    <a:pt x="144" y="330"/>
                    <a:pt x="147" y="346"/>
                    <a:pt x="150" y="363"/>
                  </a:cubicBezTo>
                  <a:cubicBezTo>
                    <a:pt x="150" y="366"/>
                    <a:pt x="151" y="368"/>
                    <a:pt x="151" y="371"/>
                  </a:cubicBezTo>
                  <a:cubicBezTo>
                    <a:pt x="152" y="376"/>
                    <a:pt x="153" y="381"/>
                    <a:pt x="154" y="387"/>
                  </a:cubicBezTo>
                  <a:cubicBezTo>
                    <a:pt x="155" y="394"/>
                    <a:pt x="156" y="402"/>
                    <a:pt x="158" y="409"/>
                  </a:cubicBezTo>
                  <a:cubicBezTo>
                    <a:pt x="158" y="410"/>
                    <a:pt x="158" y="412"/>
                    <a:pt x="158" y="413"/>
                  </a:cubicBezTo>
                  <a:cubicBezTo>
                    <a:pt x="159" y="419"/>
                    <a:pt x="160" y="425"/>
                    <a:pt x="162" y="431"/>
                  </a:cubicBezTo>
                  <a:cubicBezTo>
                    <a:pt x="163" y="439"/>
                    <a:pt x="165" y="448"/>
                    <a:pt x="165" y="457"/>
                  </a:cubicBezTo>
                  <a:cubicBezTo>
                    <a:pt x="165" y="461"/>
                    <a:pt x="160" y="463"/>
                    <a:pt x="154" y="464"/>
                  </a:cubicBezTo>
                  <a:cubicBezTo>
                    <a:pt x="153" y="464"/>
                    <a:pt x="151" y="464"/>
                    <a:pt x="150" y="464"/>
                  </a:cubicBezTo>
                  <a:cubicBezTo>
                    <a:pt x="142" y="464"/>
                    <a:pt x="132" y="463"/>
                    <a:pt x="129" y="463"/>
                  </a:cubicBezTo>
                  <a:cubicBezTo>
                    <a:pt x="107" y="461"/>
                    <a:pt x="86" y="460"/>
                    <a:pt x="64" y="457"/>
                  </a:cubicBezTo>
                  <a:cubicBezTo>
                    <a:pt x="60" y="456"/>
                    <a:pt x="57" y="455"/>
                    <a:pt x="54" y="454"/>
                  </a:cubicBezTo>
                  <a:cubicBezTo>
                    <a:pt x="52" y="453"/>
                    <a:pt x="51" y="451"/>
                    <a:pt x="50" y="450"/>
                  </a:cubicBezTo>
                  <a:cubicBezTo>
                    <a:pt x="46" y="445"/>
                    <a:pt x="48" y="437"/>
                    <a:pt x="50" y="427"/>
                  </a:cubicBezTo>
                  <a:cubicBezTo>
                    <a:pt x="50" y="427"/>
                    <a:pt x="50" y="427"/>
                    <a:pt x="50" y="426"/>
                  </a:cubicBezTo>
                  <a:cubicBezTo>
                    <a:pt x="51" y="420"/>
                    <a:pt x="53" y="413"/>
                    <a:pt x="54" y="406"/>
                  </a:cubicBezTo>
                  <a:cubicBezTo>
                    <a:pt x="56" y="397"/>
                    <a:pt x="57" y="389"/>
                    <a:pt x="59" y="380"/>
                  </a:cubicBezTo>
                  <a:cubicBezTo>
                    <a:pt x="64" y="357"/>
                    <a:pt x="69" y="335"/>
                    <a:pt x="74" y="313"/>
                  </a:cubicBezTo>
                  <a:cubicBezTo>
                    <a:pt x="74" y="312"/>
                    <a:pt x="75" y="310"/>
                    <a:pt x="75" y="309"/>
                  </a:cubicBezTo>
                  <a:cubicBezTo>
                    <a:pt x="76" y="305"/>
                    <a:pt x="77" y="300"/>
                    <a:pt x="78" y="296"/>
                  </a:cubicBezTo>
                  <a:cubicBezTo>
                    <a:pt x="82" y="281"/>
                    <a:pt x="86" y="265"/>
                    <a:pt x="91" y="251"/>
                  </a:cubicBezTo>
                  <a:cubicBezTo>
                    <a:pt x="93" y="242"/>
                    <a:pt x="96" y="244"/>
                    <a:pt x="102" y="244"/>
                  </a:cubicBezTo>
                  <a:cubicBezTo>
                    <a:pt x="103" y="245"/>
                    <a:pt x="104" y="246"/>
                    <a:pt x="106" y="246"/>
                  </a:cubicBezTo>
                  <a:cubicBezTo>
                    <a:pt x="112" y="245"/>
                    <a:pt x="125" y="241"/>
                    <a:pt x="127" y="250"/>
                  </a:cubicBezTo>
                  <a:close/>
                  <a:moveTo>
                    <a:pt x="195" y="140"/>
                  </a:moveTo>
                  <a:cubicBezTo>
                    <a:pt x="198" y="142"/>
                    <a:pt x="201" y="145"/>
                    <a:pt x="200" y="149"/>
                  </a:cubicBezTo>
                  <a:cubicBezTo>
                    <a:pt x="199" y="156"/>
                    <a:pt x="191" y="156"/>
                    <a:pt x="184" y="156"/>
                  </a:cubicBezTo>
                  <a:cubicBezTo>
                    <a:pt x="186" y="150"/>
                    <a:pt x="188" y="144"/>
                    <a:pt x="189" y="137"/>
                  </a:cubicBezTo>
                  <a:cubicBezTo>
                    <a:pt x="191" y="138"/>
                    <a:pt x="194" y="139"/>
                    <a:pt x="195" y="140"/>
                  </a:cubicBezTo>
                  <a:close/>
                  <a:moveTo>
                    <a:pt x="124" y="49"/>
                  </a:moveTo>
                  <a:cubicBezTo>
                    <a:pt x="124" y="49"/>
                    <a:pt x="124" y="49"/>
                    <a:pt x="124" y="49"/>
                  </a:cubicBezTo>
                  <a:cubicBezTo>
                    <a:pt x="134" y="51"/>
                    <a:pt x="142" y="53"/>
                    <a:pt x="150" y="57"/>
                  </a:cubicBezTo>
                  <a:cubicBezTo>
                    <a:pt x="151" y="58"/>
                    <a:pt x="153" y="58"/>
                    <a:pt x="154" y="59"/>
                  </a:cubicBezTo>
                  <a:cubicBezTo>
                    <a:pt x="161" y="63"/>
                    <a:pt x="167" y="68"/>
                    <a:pt x="172" y="76"/>
                  </a:cubicBezTo>
                  <a:cubicBezTo>
                    <a:pt x="179" y="86"/>
                    <a:pt x="183" y="97"/>
                    <a:pt x="184" y="109"/>
                  </a:cubicBezTo>
                  <a:cubicBezTo>
                    <a:pt x="184" y="110"/>
                    <a:pt x="184" y="112"/>
                    <a:pt x="184" y="113"/>
                  </a:cubicBezTo>
                  <a:cubicBezTo>
                    <a:pt x="184" y="119"/>
                    <a:pt x="184" y="125"/>
                    <a:pt x="184" y="130"/>
                  </a:cubicBezTo>
                  <a:cubicBezTo>
                    <a:pt x="183" y="139"/>
                    <a:pt x="180" y="148"/>
                    <a:pt x="177" y="156"/>
                  </a:cubicBezTo>
                  <a:cubicBezTo>
                    <a:pt x="176" y="156"/>
                    <a:pt x="176" y="157"/>
                    <a:pt x="176" y="158"/>
                  </a:cubicBezTo>
                  <a:cubicBezTo>
                    <a:pt x="171" y="169"/>
                    <a:pt x="163" y="178"/>
                    <a:pt x="154" y="185"/>
                  </a:cubicBezTo>
                  <a:cubicBezTo>
                    <a:pt x="153" y="186"/>
                    <a:pt x="151" y="187"/>
                    <a:pt x="150" y="188"/>
                  </a:cubicBezTo>
                  <a:cubicBezTo>
                    <a:pt x="136" y="196"/>
                    <a:pt x="118" y="200"/>
                    <a:pt x="98" y="196"/>
                  </a:cubicBezTo>
                  <a:cubicBezTo>
                    <a:pt x="77" y="193"/>
                    <a:pt x="63" y="182"/>
                    <a:pt x="54" y="168"/>
                  </a:cubicBezTo>
                  <a:cubicBezTo>
                    <a:pt x="53" y="166"/>
                    <a:pt x="51" y="163"/>
                    <a:pt x="50" y="161"/>
                  </a:cubicBezTo>
                  <a:cubicBezTo>
                    <a:pt x="43" y="146"/>
                    <a:pt x="42" y="129"/>
                    <a:pt x="45" y="113"/>
                  </a:cubicBezTo>
                  <a:cubicBezTo>
                    <a:pt x="45" y="112"/>
                    <a:pt x="46" y="110"/>
                    <a:pt x="46" y="109"/>
                  </a:cubicBezTo>
                  <a:cubicBezTo>
                    <a:pt x="47" y="105"/>
                    <a:pt x="48" y="100"/>
                    <a:pt x="50" y="96"/>
                  </a:cubicBezTo>
                  <a:cubicBezTo>
                    <a:pt x="51" y="93"/>
                    <a:pt x="53" y="90"/>
                    <a:pt x="54" y="87"/>
                  </a:cubicBezTo>
                  <a:cubicBezTo>
                    <a:pt x="67" y="63"/>
                    <a:pt x="91" y="45"/>
                    <a:pt x="124"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8" name="文本框 201"/>
          <p:cNvSpPr txBox="1">
            <a:spLocks noChangeArrowheads="1"/>
          </p:cNvSpPr>
          <p:nvPr/>
        </p:nvSpPr>
        <p:spPr bwMode="auto">
          <a:xfrm>
            <a:off x="989434" y="1750313"/>
            <a:ext cx="1756699" cy="328936"/>
          </a:xfrm>
          <a:prstGeom prst="rect">
            <a:avLst/>
          </a:prstGeom>
          <a:noFill/>
          <a:ln w="9525">
            <a:noFill/>
            <a:miter lim="800000"/>
          </a:ln>
        </p:spPr>
        <p:txBody>
          <a:bodyPr wrap="square" lIns="51427" tIns="25713" rIns="51427" bIns="25713">
            <a:spAutoFit/>
          </a:bodyPr>
          <a:lstStyle/>
          <a:p>
            <a:r>
              <a:rPr lang="zh-CN" altLang="en-US" sz="1800" b="1" dirty="0">
                <a:solidFill>
                  <a:schemeClr val="accent2"/>
                </a:solidFill>
                <a:cs typeface="+mn-ea"/>
                <a:sym typeface="+mn-lt"/>
              </a:rPr>
              <a:t>添加你的文本</a:t>
            </a:r>
            <a:endParaRPr lang="zh-CN" altLang="en-US" sz="1800" b="1" dirty="0">
              <a:solidFill>
                <a:schemeClr val="accent2"/>
              </a:solidFill>
              <a:cs typeface="+mn-ea"/>
              <a:sym typeface="+mn-lt"/>
            </a:endParaRPr>
          </a:p>
        </p:txBody>
      </p:sp>
      <p:sp>
        <p:nvSpPr>
          <p:cNvPr id="119" name="Freeform 16"/>
          <p:cNvSpPr/>
          <p:nvPr/>
        </p:nvSpPr>
        <p:spPr bwMode="auto">
          <a:xfrm>
            <a:off x="780645" y="1668431"/>
            <a:ext cx="2153694" cy="456842"/>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120" name="TextBox 45"/>
          <p:cNvSpPr txBox="1"/>
          <p:nvPr/>
        </p:nvSpPr>
        <p:spPr>
          <a:xfrm>
            <a:off x="847642" y="2170187"/>
            <a:ext cx="2129934" cy="1426855"/>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29" name="文本框 201"/>
          <p:cNvSpPr txBox="1">
            <a:spLocks noChangeArrowheads="1"/>
          </p:cNvSpPr>
          <p:nvPr/>
        </p:nvSpPr>
        <p:spPr bwMode="auto">
          <a:xfrm>
            <a:off x="6305505" y="1750313"/>
            <a:ext cx="1756699" cy="328936"/>
          </a:xfrm>
          <a:prstGeom prst="rect">
            <a:avLst/>
          </a:prstGeom>
          <a:noFill/>
          <a:ln w="9525">
            <a:noFill/>
            <a:miter lim="800000"/>
          </a:ln>
        </p:spPr>
        <p:txBody>
          <a:bodyPr wrap="square" lIns="51427" tIns="25713" rIns="51427" bIns="25713">
            <a:spAutoFit/>
          </a:bodyPr>
          <a:lstStyle/>
          <a:p>
            <a:r>
              <a:rPr lang="zh-CN" altLang="en-US" sz="1800" b="1" dirty="0">
                <a:solidFill>
                  <a:schemeClr val="accent1"/>
                </a:solidFill>
                <a:cs typeface="+mn-ea"/>
                <a:sym typeface="+mn-lt"/>
              </a:rPr>
              <a:t>添加你的文本</a:t>
            </a:r>
            <a:endParaRPr lang="zh-CN" altLang="en-US" sz="1800" b="1" dirty="0">
              <a:solidFill>
                <a:schemeClr val="accent1"/>
              </a:solidFill>
              <a:cs typeface="+mn-ea"/>
              <a:sym typeface="+mn-lt"/>
            </a:endParaRPr>
          </a:p>
        </p:txBody>
      </p:sp>
      <p:sp>
        <p:nvSpPr>
          <p:cNvPr id="30" name="Freeform 16"/>
          <p:cNvSpPr/>
          <p:nvPr/>
        </p:nvSpPr>
        <p:spPr bwMode="auto">
          <a:xfrm>
            <a:off x="6096716" y="1668431"/>
            <a:ext cx="2153694" cy="456842"/>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1"/>
          </a:solidFill>
          <a:ln w="9525">
            <a:solidFill>
              <a:schemeClr val="accent1"/>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31" name="TextBox 45"/>
          <p:cNvSpPr txBox="1"/>
          <p:nvPr/>
        </p:nvSpPr>
        <p:spPr>
          <a:xfrm>
            <a:off x="6163713" y="2170187"/>
            <a:ext cx="2129934" cy="1426855"/>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32"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1000"/>
                                        <p:tgtEl>
                                          <p:spTgt spid="118"/>
                                        </p:tgtEl>
                                      </p:cBhvr>
                                    </p:animEffect>
                                    <p:anim calcmode="lin" valueType="num">
                                      <p:cBhvr>
                                        <p:cTn id="24" dur="1000" fill="hold"/>
                                        <p:tgtEl>
                                          <p:spTgt spid="118"/>
                                        </p:tgtEl>
                                        <p:attrNameLst>
                                          <p:attrName>ppt_x</p:attrName>
                                        </p:attrNameLst>
                                      </p:cBhvr>
                                      <p:tavLst>
                                        <p:tav tm="0">
                                          <p:val>
                                            <p:strVal val="#ppt_x"/>
                                          </p:val>
                                        </p:tav>
                                        <p:tav tm="100000">
                                          <p:val>
                                            <p:strVal val="#ppt_x"/>
                                          </p:val>
                                        </p:tav>
                                      </p:tavLst>
                                    </p:anim>
                                    <p:anim calcmode="lin" valueType="num">
                                      <p:cBhvr>
                                        <p:cTn id="25" dur="1000" fill="hold"/>
                                        <p:tgtEl>
                                          <p:spTgt spid="1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1000"/>
                                        <p:tgtEl>
                                          <p:spTgt spid="119"/>
                                        </p:tgtEl>
                                      </p:cBhvr>
                                    </p:animEffect>
                                    <p:anim calcmode="lin" valueType="num">
                                      <p:cBhvr>
                                        <p:cTn id="29" dur="1000" fill="hold"/>
                                        <p:tgtEl>
                                          <p:spTgt spid="119"/>
                                        </p:tgtEl>
                                        <p:attrNameLst>
                                          <p:attrName>ppt_x</p:attrName>
                                        </p:attrNameLst>
                                      </p:cBhvr>
                                      <p:tavLst>
                                        <p:tav tm="0">
                                          <p:val>
                                            <p:strVal val="#ppt_x"/>
                                          </p:val>
                                        </p:tav>
                                        <p:tav tm="100000">
                                          <p:val>
                                            <p:strVal val="#ppt_x"/>
                                          </p:val>
                                        </p:tav>
                                      </p:tavLst>
                                    </p:anim>
                                    <p:anim calcmode="lin" valueType="num">
                                      <p:cBhvr>
                                        <p:cTn id="30" dur="1000" fill="hold"/>
                                        <p:tgtEl>
                                          <p:spTgt spid="119"/>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120"/>
                                        </p:tgtEl>
                                        <p:attrNameLst>
                                          <p:attrName>style.visibility</p:attrName>
                                        </p:attrNameLst>
                                      </p:cBhvr>
                                      <p:to>
                                        <p:strVal val="visible"/>
                                      </p:to>
                                    </p:set>
                                    <p:animEffect transition="in" filter="randombar(horizontal)">
                                      <p:cBhvr>
                                        <p:cTn id="34" dur="500"/>
                                        <p:tgtEl>
                                          <p:spTgt spid="120"/>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4" presetClass="entr" presetSubtype="1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randombar(horizontal)">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animBg="1"/>
      <p:bldP spid="120" grpId="0"/>
      <p:bldP spid="29" grpId="0"/>
      <p:bldP spid="30" grpId="0" animBg="1"/>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962606" y="1250131"/>
            <a:ext cx="2984919" cy="2556383"/>
            <a:chOff x="3477" y="1774"/>
            <a:chExt cx="724" cy="765"/>
          </a:xfrm>
          <a:solidFill>
            <a:schemeClr val="accent2"/>
          </a:solidFill>
        </p:grpSpPr>
        <p:sp>
          <p:nvSpPr>
            <p:cNvPr id="5" name="Freeform 5"/>
            <p:cNvSpPr>
              <a:spLocks noEditPoints="1"/>
            </p:cNvSpPr>
            <p:nvPr/>
          </p:nvSpPr>
          <p:spPr bwMode="auto">
            <a:xfrm>
              <a:off x="3477" y="1934"/>
              <a:ext cx="724" cy="605"/>
            </a:xfrm>
            <a:custGeom>
              <a:avLst/>
              <a:gdLst>
                <a:gd name="T0" fmla="*/ 61 w 304"/>
                <a:gd name="T1" fmla="*/ 130 h 254"/>
                <a:gd name="T2" fmla="*/ 101 w 304"/>
                <a:gd name="T3" fmla="*/ 180 h 254"/>
                <a:gd name="T4" fmla="*/ 135 w 304"/>
                <a:gd name="T5" fmla="*/ 110 h 254"/>
                <a:gd name="T6" fmla="*/ 161 w 304"/>
                <a:gd name="T7" fmla="*/ 177 h 254"/>
                <a:gd name="T8" fmla="*/ 194 w 304"/>
                <a:gd name="T9" fmla="*/ 83 h 254"/>
                <a:gd name="T10" fmla="*/ 219 w 304"/>
                <a:gd name="T11" fmla="*/ 171 h 254"/>
                <a:gd name="T12" fmla="*/ 214 w 304"/>
                <a:gd name="T13" fmla="*/ 4 h 254"/>
                <a:gd name="T14" fmla="*/ 257 w 304"/>
                <a:gd name="T15" fmla="*/ 200 h 254"/>
                <a:gd name="T16" fmla="*/ 220 w 304"/>
                <a:gd name="T17" fmla="*/ 252 h 254"/>
                <a:gd name="T18" fmla="*/ 94 w 304"/>
                <a:gd name="T19" fmla="*/ 250 h 254"/>
                <a:gd name="T20" fmla="*/ 240 w 304"/>
                <a:gd name="T21" fmla="*/ 9 h 254"/>
                <a:gd name="T22" fmla="*/ 231 w 304"/>
                <a:gd name="T23" fmla="*/ 8 h 254"/>
                <a:gd name="T24" fmla="*/ 221 w 304"/>
                <a:gd name="T25" fmla="*/ 56 h 254"/>
                <a:gd name="T26" fmla="*/ 225 w 304"/>
                <a:gd name="T27" fmla="*/ 63 h 254"/>
                <a:gd name="T28" fmla="*/ 160 w 304"/>
                <a:gd name="T29" fmla="*/ 40 h 254"/>
                <a:gd name="T30" fmla="*/ 183 w 304"/>
                <a:gd name="T31" fmla="*/ 42 h 254"/>
                <a:gd name="T32" fmla="*/ 245 w 304"/>
                <a:gd name="T33" fmla="*/ 54 h 254"/>
                <a:gd name="T34" fmla="*/ 169 w 304"/>
                <a:gd name="T35" fmla="*/ 83 h 254"/>
                <a:gd name="T36" fmla="*/ 243 w 304"/>
                <a:gd name="T37" fmla="*/ 76 h 254"/>
                <a:gd name="T38" fmla="*/ 219 w 304"/>
                <a:gd name="T39" fmla="*/ 109 h 254"/>
                <a:gd name="T40" fmla="*/ 177 w 304"/>
                <a:gd name="T41" fmla="*/ 102 h 254"/>
                <a:gd name="T42" fmla="*/ 101 w 304"/>
                <a:gd name="T43" fmla="*/ 93 h 254"/>
                <a:gd name="T44" fmla="*/ 101 w 304"/>
                <a:gd name="T45" fmla="*/ 123 h 254"/>
                <a:gd name="T46" fmla="*/ 170 w 304"/>
                <a:gd name="T47" fmla="*/ 116 h 254"/>
                <a:gd name="T48" fmla="*/ 132 w 304"/>
                <a:gd name="T49" fmla="*/ 96 h 254"/>
                <a:gd name="T50" fmla="*/ 226 w 304"/>
                <a:gd name="T51" fmla="*/ 136 h 254"/>
                <a:gd name="T52" fmla="*/ 116 w 304"/>
                <a:gd name="T53" fmla="*/ 120 h 254"/>
                <a:gd name="T54" fmla="*/ 115 w 304"/>
                <a:gd name="T55" fmla="*/ 131 h 254"/>
                <a:gd name="T56" fmla="*/ 252 w 304"/>
                <a:gd name="T57" fmla="*/ 114 h 254"/>
                <a:gd name="T58" fmla="*/ 189 w 304"/>
                <a:gd name="T59" fmla="*/ 122 h 254"/>
                <a:gd name="T60" fmla="*/ 221 w 304"/>
                <a:gd name="T61" fmla="*/ 158 h 254"/>
                <a:gd name="T62" fmla="*/ 134 w 304"/>
                <a:gd name="T63" fmla="*/ 128 h 254"/>
                <a:gd name="T64" fmla="*/ 188 w 304"/>
                <a:gd name="T65" fmla="*/ 144 h 254"/>
                <a:gd name="T66" fmla="*/ 49 w 304"/>
                <a:gd name="T67" fmla="*/ 151 h 254"/>
                <a:gd name="T68" fmla="*/ 41 w 304"/>
                <a:gd name="T69" fmla="*/ 177 h 254"/>
                <a:gd name="T70" fmla="*/ 103 w 304"/>
                <a:gd name="T71" fmla="*/ 183 h 254"/>
                <a:gd name="T72" fmla="*/ 233 w 304"/>
                <a:gd name="T73" fmla="*/ 173 h 254"/>
                <a:gd name="T74" fmla="*/ 103 w 304"/>
                <a:gd name="T75" fmla="*/ 187 h 254"/>
                <a:gd name="T76" fmla="*/ 191 w 304"/>
                <a:gd name="T77" fmla="*/ 159 h 254"/>
                <a:gd name="T78" fmla="*/ 41 w 304"/>
                <a:gd name="T79" fmla="*/ 191 h 254"/>
                <a:gd name="T80" fmla="*/ 183 w 304"/>
                <a:gd name="T81" fmla="*/ 174 h 254"/>
                <a:gd name="T82" fmla="*/ 193 w 304"/>
                <a:gd name="T83" fmla="*/ 161 h 254"/>
                <a:gd name="T84" fmla="*/ 240 w 304"/>
                <a:gd name="T85" fmla="*/ 177 h 254"/>
                <a:gd name="T86" fmla="*/ 104 w 304"/>
                <a:gd name="T87" fmla="*/ 208 h 254"/>
                <a:gd name="T88" fmla="*/ 245 w 304"/>
                <a:gd name="T89" fmla="*/ 192 h 254"/>
                <a:gd name="T90" fmla="*/ 42 w 304"/>
                <a:gd name="T91" fmla="*/ 215 h 254"/>
                <a:gd name="T92" fmla="*/ 194 w 304"/>
                <a:gd name="T93" fmla="*/ 192 h 254"/>
                <a:gd name="T94" fmla="*/ 42 w 304"/>
                <a:gd name="T95" fmla="*/ 218 h 254"/>
                <a:gd name="T96" fmla="*/ 231 w 304"/>
                <a:gd name="T97" fmla="*/ 224 h 254"/>
                <a:gd name="T98" fmla="*/ 116 w 304"/>
                <a:gd name="T99" fmla="*/ 205 h 254"/>
                <a:gd name="T100" fmla="*/ 117 w 304"/>
                <a:gd name="T101" fmla="*/ 213 h 254"/>
                <a:gd name="T102" fmla="*/ 255 w 304"/>
                <a:gd name="T103" fmla="*/ 205 h 254"/>
                <a:gd name="T104" fmla="*/ 223 w 304"/>
                <a:gd name="T105" fmla="*/ 231 h 254"/>
                <a:gd name="T106" fmla="*/ 72 w 304"/>
                <a:gd name="T107" fmla="*/ 209 h 254"/>
                <a:gd name="T108" fmla="*/ 65 w 304"/>
                <a:gd name="T109" fmla="*/ 219 h 254"/>
                <a:gd name="T110" fmla="*/ 166 w 304"/>
                <a:gd name="T111" fmla="*/ 248 h 254"/>
                <a:gd name="T112" fmla="*/ 134 w 304"/>
                <a:gd name="T113" fmla="*/ 221 h 254"/>
                <a:gd name="T114" fmla="*/ 255 w 304"/>
                <a:gd name="T115" fmla="*/ 216 h 254"/>
                <a:gd name="T116" fmla="*/ 72 w 304"/>
                <a:gd name="T117" fmla="*/ 225 h 254"/>
                <a:gd name="T118" fmla="*/ 176 w 304"/>
                <a:gd name="T119" fmla="*/ 249 h 254"/>
                <a:gd name="T120" fmla="*/ 255 w 304"/>
                <a:gd name="T121" fmla="*/ 236 h 254"/>
                <a:gd name="T122" fmla="*/ 71 w 304"/>
                <a:gd name="T123" fmla="*/ 236 h 254"/>
                <a:gd name="T124" fmla="*/ 195 w 304"/>
                <a:gd name="T125" fmla="*/ 25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54">
                  <a:moveTo>
                    <a:pt x="40" y="251"/>
                  </a:moveTo>
                  <a:cubicBezTo>
                    <a:pt x="39" y="251"/>
                    <a:pt x="39" y="249"/>
                    <a:pt x="38" y="249"/>
                  </a:cubicBezTo>
                  <a:cubicBezTo>
                    <a:pt x="34" y="250"/>
                    <a:pt x="31" y="249"/>
                    <a:pt x="28" y="249"/>
                  </a:cubicBezTo>
                  <a:cubicBezTo>
                    <a:pt x="18" y="249"/>
                    <a:pt x="9" y="250"/>
                    <a:pt x="0" y="248"/>
                  </a:cubicBezTo>
                  <a:cubicBezTo>
                    <a:pt x="1" y="247"/>
                    <a:pt x="3" y="247"/>
                    <a:pt x="4" y="246"/>
                  </a:cubicBezTo>
                  <a:cubicBezTo>
                    <a:pt x="16" y="247"/>
                    <a:pt x="25" y="247"/>
                    <a:pt x="38" y="247"/>
                  </a:cubicBezTo>
                  <a:cubicBezTo>
                    <a:pt x="40" y="242"/>
                    <a:pt x="38" y="236"/>
                    <a:pt x="39" y="231"/>
                  </a:cubicBezTo>
                  <a:cubicBezTo>
                    <a:pt x="39" y="230"/>
                    <a:pt x="39" y="229"/>
                    <a:pt x="38" y="228"/>
                  </a:cubicBezTo>
                  <a:cubicBezTo>
                    <a:pt x="39" y="226"/>
                    <a:pt x="40" y="222"/>
                    <a:pt x="38" y="220"/>
                  </a:cubicBezTo>
                  <a:cubicBezTo>
                    <a:pt x="38" y="218"/>
                    <a:pt x="39" y="218"/>
                    <a:pt x="39" y="217"/>
                  </a:cubicBezTo>
                  <a:cubicBezTo>
                    <a:pt x="39" y="208"/>
                    <a:pt x="38" y="198"/>
                    <a:pt x="38" y="189"/>
                  </a:cubicBezTo>
                  <a:cubicBezTo>
                    <a:pt x="38" y="181"/>
                    <a:pt x="39" y="171"/>
                    <a:pt x="37" y="162"/>
                  </a:cubicBezTo>
                  <a:cubicBezTo>
                    <a:pt x="38" y="154"/>
                    <a:pt x="38" y="147"/>
                    <a:pt x="37" y="140"/>
                  </a:cubicBezTo>
                  <a:cubicBezTo>
                    <a:pt x="37" y="137"/>
                    <a:pt x="34" y="133"/>
                    <a:pt x="38" y="130"/>
                  </a:cubicBezTo>
                  <a:cubicBezTo>
                    <a:pt x="44" y="129"/>
                    <a:pt x="53" y="130"/>
                    <a:pt x="61" y="130"/>
                  </a:cubicBezTo>
                  <a:cubicBezTo>
                    <a:pt x="64" y="129"/>
                    <a:pt x="69" y="128"/>
                    <a:pt x="71" y="129"/>
                  </a:cubicBezTo>
                  <a:cubicBezTo>
                    <a:pt x="73" y="139"/>
                    <a:pt x="73" y="150"/>
                    <a:pt x="73" y="158"/>
                  </a:cubicBezTo>
                  <a:cubicBezTo>
                    <a:pt x="74" y="159"/>
                    <a:pt x="74" y="160"/>
                    <a:pt x="75" y="161"/>
                  </a:cubicBezTo>
                  <a:cubicBezTo>
                    <a:pt x="75" y="162"/>
                    <a:pt x="74" y="163"/>
                    <a:pt x="73" y="163"/>
                  </a:cubicBezTo>
                  <a:cubicBezTo>
                    <a:pt x="74" y="169"/>
                    <a:pt x="74" y="176"/>
                    <a:pt x="74" y="184"/>
                  </a:cubicBezTo>
                  <a:cubicBezTo>
                    <a:pt x="74" y="190"/>
                    <a:pt x="75" y="195"/>
                    <a:pt x="75" y="199"/>
                  </a:cubicBezTo>
                  <a:cubicBezTo>
                    <a:pt x="75" y="201"/>
                    <a:pt x="74" y="202"/>
                    <a:pt x="74" y="203"/>
                  </a:cubicBezTo>
                  <a:cubicBezTo>
                    <a:pt x="74" y="205"/>
                    <a:pt x="74" y="208"/>
                    <a:pt x="74" y="209"/>
                  </a:cubicBezTo>
                  <a:cubicBezTo>
                    <a:pt x="74" y="210"/>
                    <a:pt x="74" y="214"/>
                    <a:pt x="74" y="216"/>
                  </a:cubicBezTo>
                  <a:cubicBezTo>
                    <a:pt x="74" y="217"/>
                    <a:pt x="75" y="218"/>
                    <a:pt x="75" y="219"/>
                  </a:cubicBezTo>
                  <a:cubicBezTo>
                    <a:pt x="75" y="228"/>
                    <a:pt x="74" y="240"/>
                    <a:pt x="76" y="248"/>
                  </a:cubicBezTo>
                  <a:cubicBezTo>
                    <a:pt x="84" y="248"/>
                    <a:pt x="93" y="247"/>
                    <a:pt x="101" y="247"/>
                  </a:cubicBezTo>
                  <a:cubicBezTo>
                    <a:pt x="102" y="242"/>
                    <a:pt x="102" y="234"/>
                    <a:pt x="100" y="230"/>
                  </a:cubicBezTo>
                  <a:cubicBezTo>
                    <a:pt x="102" y="227"/>
                    <a:pt x="101" y="223"/>
                    <a:pt x="101" y="219"/>
                  </a:cubicBezTo>
                  <a:cubicBezTo>
                    <a:pt x="101" y="206"/>
                    <a:pt x="101" y="193"/>
                    <a:pt x="101" y="180"/>
                  </a:cubicBezTo>
                  <a:cubicBezTo>
                    <a:pt x="101" y="178"/>
                    <a:pt x="99" y="179"/>
                    <a:pt x="99" y="178"/>
                  </a:cubicBezTo>
                  <a:cubicBezTo>
                    <a:pt x="101" y="172"/>
                    <a:pt x="99" y="164"/>
                    <a:pt x="99" y="156"/>
                  </a:cubicBezTo>
                  <a:cubicBezTo>
                    <a:pt x="100" y="154"/>
                    <a:pt x="99" y="152"/>
                    <a:pt x="99" y="150"/>
                  </a:cubicBezTo>
                  <a:cubicBezTo>
                    <a:pt x="98" y="145"/>
                    <a:pt x="100" y="142"/>
                    <a:pt x="98" y="139"/>
                  </a:cubicBezTo>
                  <a:cubicBezTo>
                    <a:pt x="98" y="138"/>
                    <a:pt x="99" y="137"/>
                    <a:pt x="99" y="136"/>
                  </a:cubicBezTo>
                  <a:cubicBezTo>
                    <a:pt x="99" y="128"/>
                    <a:pt x="99" y="118"/>
                    <a:pt x="99" y="108"/>
                  </a:cubicBezTo>
                  <a:cubicBezTo>
                    <a:pt x="99" y="107"/>
                    <a:pt x="98" y="107"/>
                    <a:pt x="97" y="105"/>
                  </a:cubicBezTo>
                  <a:cubicBezTo>
                    <a:pt x="98" y="105"/>
                    <a:pt x="98" y="104"/>
                    <a:pt x="99" y="103"/>
                  </a:cubicBezTo>
                  <a:cubicBezTo>
                    <a:pt x="98" y="94"/>
                    <a:pt x="98" y="88"/>
                    <a:pt x="98" y="79"/>
                  </a:cubicBezTo>
                  <a:cubicBezTo>
                    <a:pt x="106" y="79"/>
                    <a:pt x="115" y="78"/>
                    <a:pt x="124" y="78"/>
                  </a:cubicBezTo>
                  <a:cubicBezTo>
                    <a:pt x="127" y="78"/>
                    <a:pt x="132" y="78"/>
                    <a:pt x="135" y="79"/>
                  </a:cubicBezTo>
                  <a:cubicBezTo>
                    <a:pt x="135" y="80"/>
                    <a:pt x="134" y="83"/>
                    <a:pt x="136" y="84"/>
                  </a:cubicBezTo>
                  <a:cubicBezTo>
                    <a:pt x="133" y="89"/>
                    <a:pt x="134" y="98"/>
                    <a:pt x="134" y="104"/>
                  </a:cubicBezTo>
                  <a:cubicBezTo>
                    <a:pt x="134" y="106"/>
                    <a:pt x="136" y="106"/>
                    <a:pt x="137" y="107"/>
                  </a:cubicBezTo>
                  <a:cubicBezTo>
                    <a:pt x="136" y="108"/>
                    <a:pt x="135" y="109"/>
                    <a:pt x="135" y="110"/>
                  </a:cubicBezTo>
                  <a:cubicBezTo>
                    <a:pt x="134" y="114"/>
                    <a:pt x="136" y="118"/>
                    <a:pt x="135" y="122"/>
                  </a:cubicBezTo>
                  <a:cubicBezTo>
                    <a:pt x="135" y="123"/>
                    <a:pt x="136" y="123"/>
                    <a:pt x="136" y="124"/>
                  </a:cubicBezTo>
                  <a:cubicBezTo>
                    <a:pt x="136" y="135"/>
                    <a:pt x="135" y="144"/>
                    <a:pt x="137" y="153"/>
                  </a:cubicBezTo>
                  <a:cubicBezTo>
                    <a:pt x="137" y="155"/>
                    <a:pt x="136" y="154"/>
                    <a:pt x="136" y="156"/>
                  </a:cubicBezTo>
                  <a:cubicBezTo>
                    <a:pt x="137" y="166"/>
                    <a:pt x="137" y="171"/>
                    <a:pt x="138" y="180"/>
                  </a:cubicBezTo>
                  <a:cubicBezTo>
                    <a:pt x="136" y="188"/>
                    <a:pt x="137" y="200"/>
                    <a:pt x="137" y="209"/>
                  </a:cubicBezTo>
                  <a:cubicBezTo>
                    <a:pt x="137" y="223"/>
                    <a:pt x="136" y="235"/>
                    <a:pt x="137" y="248"/>
                  </a:cubicBezTo>
                  <a:cubicBezTo>
                    <a:pt x="147" y="249"/>
                    <a:pt x="151" y="248"/>
                    <a:pt x="161" y="248"/>
                  </a:cubicBezTo>
                  <a:cubicBezTo>
                    <a:pt x="162" y="236"/>
                    <a:pt x="162" y="227"/>
                    <a:pt x="161" y="214"/>
                  </a:cubicBezTo>
                  <a:cubicBezTo>
                    <a:pt x="162" y="213"/>
                    <a:pt x="160" y="214"/>
                    <a:pt x="160" y="213"/>
                  </a:cubicBezTo>
                  <a:cubicBezTo>
                    <a:pt x="161" y="209"/>
                    <a:pt x="161" y="203"/>
                    <a:pt x="160" y="200"/>
                  </a:cubicBezTo>
                  <a:cubicBezTo>
                    <a:pt x="161" y="197"/>
                    <a:pt x="162" y="192"/>
                    <a:pt x="160" y="190"/>
                  </a:cubicBezTo>
                  <a:cubicBezTo>
                    <a:pt x="160" y="188"/>
                    <a:pt x="161" y="186"/>
                    <a:pt x="161" y="184"/>
                  </a:cubicBezTo>
                  <a:cubicBezTo>
                    <a:pt x="161" y="182"/>
                    <a:pt x="160" y="180"/>
                    <a:pt x="160" y="179"/>
                  </a:cubicBezTo>
                  <a:cubicBezTo>
                    <a:pt x="160" y="179"/>
                    <a:pt x="161" y="178"/>
                    <a:pt x="161" y="177"/>
                  </a:cubicBezTo>
                  <a:cubicBezTo>
                    <a:pt x="161" y="176"/>
                    <a:pt x="161" y="173"/>
                    <a:pt x="161" y="170"/>
                  </a:cubicBezTo>
                  <a:cubicBezTo>
                    <a:pt x="160" y="166"/>
                    <a:pt x="161" y="163"/>
                    <a:pt x="160" y="161"/>
                  </a:cubicBezTo>
                  <a:cubicBezTo>
                    <a:pt x="162" y="144"/>
                    <a:pt x="158" y="122"/>
                    <a:pt x="159" y="105"/>
                  </a:cubicBezTo>
                  <a:cubicBezTo>
                    <a:pt x="159" y="88"/>
                    <a:pt x="156" y="68"/>
                    <a:pt x="157" y="46"/>
                  </a:cubicBezTo>
                  <a:cubicBezTo>
                    <a:pt x="157" y="43"/>
                    <a:pt x="158" y="41"/>
                    <a:pt x="157" y="39"/>
                  </a:cubicBezTo>
                  <a:cubicBezTo>
                    <a:pt x="159" y="37"/>
                    <a:pt x="163" y="37"/>
                    <a:pt x="166" y="37"/>
                  </a:cubicBezTo>
                  <a:cubicBezTo>
                    <a:pt x="174" y="37"/>
                    <a:pt x="180" y="38"/>
                    <a:pt x="186" y="39"/>
                  </a:cubicBezTo>
                  <a:cubicBezTo>
                    <a:pt x="188" y="38"/>
                    <a:pt x="190" y="38"/>
                    <a:pt x="191" y="38"/>
                  </a:cubicBezTo>
                  <a:cubicBezTo>
                    <a:pt x="194" y="40"/>
                    <a:pt x="192" y="43"/>
                    <a:pt x="192" y="45"/>
                  </a:cubicBezTo>
                  <a:cubicBezTo>
                    <a:pt x="192" y="46"/>
                    <a:pt x="193" y="46"/>
                    <a:pt x="193" y="47"/>
                  </a:cubicBezTo>
                  <a:cubicBezTo>
                    <a:pt x="193" y="51"/>
                    <a:pt x="192" y="56"/>
                    <a:pt x="194" y="59"/>
                  </a:cubicBezTo>
                  <a:cubicBezTo>
                    <a:pt x="194" y="60"/>
                    <a:pt x="193" y="61"/>
                    <a:pt x="193" y="61"/>
                  </a:cubicBezTo>
                  <a:cubicBezTo>
                    <a:pt x="194" y="65"/>
                    <a:pt x="193" y="73"/>
                    <a:pt x="194" y="79"/>
                  </a:cubicBezTo>
                  <a:cubicBezTo>
                    <a:pt x="194" y="80"/>
                    <a:pt x="194" y="80"/>
                    <a:pt x="195" y="80"/>
                  </a:cubicBezTo>
                  <a:cubicBezTo>
                    <a:pt x="195" y="81"/>
                    <a:pt x="194" y="82"/>
                    <a:pt x="194" y="83"/>
                  </a:cubicBezTo>
                  <a:cubicBezTo>
                    <a:pt x="195" y="87"/>
                    <a:pt x="193" y="90"/>
                    <a:pt x="195" y="93"/>
                  </a:cubicBezTo>
                  <a:cubicBezTo>
                    <a:pt x="195" y="110"/>
                    <a:pt x="195" y="127"/>
                    <a:pt x="195" y="145"/>
                  </a:cubicBezTo>
                  <a:cubicBezTo>
                    <a:pt x="195" y="147"/>
                    <a:pt x="196" y="149"/>
                    <a:pt x="196" y="151"/>
                  </a:cubicBezTo>
                  <a:cubicBezTo>
                    <a:pt x="197" y="154"/>
                    <a:pt x="196" y="158"/>
                    <a:pt x="196" y="161"/>
                  </a:cubicBezTo>
                  <a:cubicBezTo>
                    <a:pt x="197" y="165"/>
                    <a:pt x="196" y="169"/>
                    <a:pt x="196" y="173"/>
                  </a:cubicBezTo>
                  <a:cubicBezTo>
                    <a:pt x="196" y="174"/>
                    <a:pt x="197" y="175"/>
                    <a:pt x="197" y="177"/>
                  </a:cubicBezTo>
                  <a:cubicBezTo>
                    <a:pt x="197" y="179"/>
                    <a:pt x="196" y="181"/>
                    <a:pt x="196" y="183"/>
                  </a:cubicBezTo>
                  <a:cubicBezTo>
                    <a:pt x="197" y="194"/>
                    <a:pt x="196" y="205"/>
                    <a:pt x="197" y="216"/>
                  </a:cubicBezTo>
                  <a:cubicBezTo>
                    <a:pt x="197" y="218"/>
                    <a:pt x="197" y="220"/>
                    <a:pt x="197" y="222"/>
                  </a:cubicBezTo>
                  <a:cubicBezTo>
                    <a:pt x="197" y="223"/>
                    <a:pt x="196" y="223"/>
                    <a:pt x="196" y="223"/>
                  </a:cubicBezTo>
                  <a:cubicBezTo>
                    <a:pt x="197" y="225"/>
                    <a:pt x="198" y="227"/>
                    <a:pt x="198" y="229"/>
                  </a:cubicBezTo>
                  <a:cubicBezTo>
                    <a:pt x="198" y="236"/>
                    <a:pt x="197" y="243"/>
                    <a:pt x="198" y="250"/>
                  </a:cubicBezTo>
                  <a:cubicBezTo>
                    <a:pt x="205" y="250"/>
                    <a:pt x="215" y="251"/>
                    <a:pt x="220" y="250"/>
                  </a:cubicBezTo>
                  <a:cubicBezTo>
                    <a:pt x="222" y="224"/>
                    <a:pt x="219" y="201"/>
                    <a:pt x="219" y="177"/>
                  </a:cubicBezTo>
                  <a:cubicBezTo>
                    <a:pt x="219" y="175"/>
                    <a:pt x="220" y="173"/>
                    <a:pt x="219" y="171"/>
                  </a:cubicBezTo>
                  <a:cubicBezTo>
                    <a:pt x="219" y="170"/>
                    <a:pt x="217" y="171"/>
                    <a:pt x="217" y="170"/>
                  </a:cubicBezTo>
                  <a:cubicBezTo>
                    <a:pt x="218" y="168"/>
                    <a:pt x="219" y="167"/>
                    <a:pt x="218" y="163"/>
                  </a:cubicBezTo>
                  <a:cubicBezTo>
                    <a:pt x="218" y="162"/>
                    <a:pt x="216" y="163"/>
                    <a:pt x="216" y="162"/>
                  </a:cubicBezTo>
                  <a:cubicBezTo>
                    <a:pt x="217" y="159"/>
                    <a:pt x="220" y="155"/>
                    <a:pt x="217" y="152"/>
                  </a:cubicBezTo>
                  <a:cubicBezTo>
                    <a:pt x="219" y="145"/>
                    <a:pt x="217" y="139"/>
                    <a:pt x="217" y="132"/>
                  </a:cubicBezTo>
                  <a:cubicBezTo>
                    <a:pt x="218" y="131"/>
                    <a:pt x="216" y="131"/>
                    <a:pt x="216" y="130"/>
                  </a:cubicBezTo>
                  <a:cubicBezTo>
                    <a:pt x="218" y="125"/>
                    <a:pt x="216" y="118"/>
                    <a:pt x="217" y="113"/>
                  </a:cubicBezTo>
                  <a:cubicBezTo>
                    <a:pt x="217" y="112"/>
                    <a:pt x="216" y="112"/>
                    <a:pt x="215" y="112"/>
                  </a:cubicBezTo>
                  <a:cubicBezTo>
                    <a:pt x="216" y="111"/>
                    <a:pt x="216" y="109"/>
                    <a:pt x="217" y="109"/>
                  </a:cubicBezTo>
                  <a:cubicBezTo>
                    <a:pt x="215" y="99"/>
                    <a:pt x="215" y="89"/>
                    <a:pt x="215" y="79"/>
                  </a:cubicBezTo>
                  <a:cubicBezTo>
                    <a:pt x="214" y="69"/>
                    <a:pt x="216" y="59"/>
                    <a:pt x="214" y="51"/>
                  </a:cubicBezTo>
                  <a:cubicBezTo>
                    <a:pt x="215" y="42"/>
                    <a:pt x="213" y="33"/>
                    <a:pt x="214" y="24"/>
                  </a:cubicBezTo>
                  <a:cubicBezTo>
                    <a:pt x="214" y="23"/>
                    <a:pt x="213" y="23"/>
                    <a:pt x="212" y="22"/>
                  </a:cubicBezTo>
                  <a:cubicBezTo>
                    <a:pt x="212" y="20"/>
                    <a:pt x="214" y="19"/>
                    <a:pt x="214" y="18"/>
                  </a:cubicBezTo>
                  <a:cubicBezTo>
                    <a:pt x="214" y="13"/>
                    <a:pt x="215" y="8"/>
                    <a:pt x="214" y="4"/>
                  </a:cubicBezTo>
                  <a:cubicBezTo>
                    <a:pt x="217" y="2"/>
                    <a:pt x="221" y="2"/>
                    <a:pt x="225" y="2"/>
                  </a:cubicBezTo>
                  <a:cubicBezTo>
                    <a:pt x="234" y="2"/>
                    <a:pt x="243" y="0"/>
                    <a:pt x="251" y="1"/>
                  </a:cubicBezTo>
                  <a:cubicBezTo>
                    <a:pt x="249" y="17"/>
                    <a:pt x="254" y="39"/>
                    <a:pt x="252" y="53"/>
                  </a:cubicBezTo>
                  <a:cubicBezTo>
                    <a:pt x="254" y="68"/>
                    <a:pt x="252" y="86"/>
                    <a:pt x="254" y="100"/>
                  </a:cubicBezTo>
                  <a:cubicBezTo>
                    <a:pt x="252" y="101"/>
                    <a:pt x="255" y="105"/>
                    <a:pt x="253" y="107"/>
                  </a:cubicBezTo>
                  <a:cubicBezTo>
                    <a:pt x="254" y="109"/>
                    <a:pt x="255" y="113"/>
                    <a:pt x="254" y="117"/>
                  </a:cubicBezTo>
                  <a:cubicBezTo>
                    <a:pt x="254" y="118"/>
                    <a:pt x="255" y="118"/>
                    <a:pt x="256" y="118"/>
                  </a:cubicBezTo>
                  <a:cubicBezTo>
                    <a:pt x="253" y="126"/>
                    <a:pt x="256" y="134"/>
                    <a:pt x="255" y="144"/>
                  </a:cubicBezTo>
                  <a:cubicBezTo>
                    <a:pt x="256" y="145"/>
                    <a:pt x="256" y="146"/>
                    <a:pt x="256" y="147"/>
                  </a:cubicBezTo>
                  <a:cubicBezTo>
                    <a:pt x="256" y="154"/>
                    <a:pt x="257" y="162"/>
                    <a:pt x="257" y="172"/>
                  </a:cubicBezTo>
                  <a:cubicBezTo>
                    <a:pt x="257" y="174"/>
                    <a:pt x="256" y="177"/>
                    <a:pt x="256" y="179"/>
                  </a:cubicBezTo>
                  <a:cubicBezTo>
                    <a:pt x="256" y="182"/>
                    <a:pt x="257" y="184"/>
                    <a:pt x="257" y="187"/>
                  </a:cubicBezTo>
                  <a:cubicBezTo>
                    <a:pt x="257" y="189"/>
                    <a:pt x="257" y="192"/>
                    <a:pt x="257" y="194"/>
                  </a:cubicBezTo>
                  <a:cubicBezTo>
                    <a:pt x="257" y="196"/>
                    <a:pt x="258" y="198"/>
                    <a:pt x="258" y="199"/>
                  </a:cubicBezTo>
                  <a:cubicBezTo>
                    <a:pt x="258" y="199"/>
                    <a:pt x="257" y="200"/>
                    <a:pt x="257" y="200"/>
                  </a:cubicBezTo>
                  <a:cubicBezTo>
                    <a:pt x="257" y="201"/>
                    <a:pt x="258" y="202"/>
                    <a:pt x="258" y="202"/>
                  </a:cubicBezTo>
                  <a:cubicBezTo>
                    <a:pt x="258" y="203"/>
                    <a:pt x="257" y="205"/>
                    <a:pt x="257" y="206"/>
                  </a:cubicBezTo>
                  <a:cubicBezTo>
                    <a:pt x="257" y="208"/>
                    <a:pt x="258" y="210"/>
                    <a:pt x="258" y="212"/>
                  </a:cubicBezTo>
                  <a:cubicBezTo>
                    <a:pt x="257" y="225"/>
                    <a:pt x="257" y="236"/>
                    <a:pt x="257" y="249"/>
                  </a:cubicBezTo>
                  <a:cubicBezTo>
                    <a:pt x="271" y="251"/>
                    <a:pt x="286" y="250"/>
                    <a:pt x="299" y="249"/>
                  </a:cubicBezTo>
                  <a:cubicBezTo>
                    <a:pt x="301" y="249"/>
                    <a:pt x="302" y="248"/>
                    <a:pt x="304" y="250"/>
                  </a:cubicBezTo>
                  <a:cubicBezTo>
                    <a:pt x="303" y="253"/>
                    <a:pt x="299" y="252"/>
                    <a:pt x="296" y="252"/>
                  </a:cubicBezTo>
                  <a:cubicBezTo>
                    <a:pt x="292" y="252"/>
                    <a:pt x="287" y="253"/>
                    <a:pt x="284" y="253"/>
                  </a:cubicBezTo>
                  <a:cubicBezTo>
                    <a:pt x="281" y="253"/>
                    <a:pt x="278" y="252"/>
                    <a:pt x="275" y="251"/>
                  </a:cubicBezTo>
                  <a:cubicBezTo>
                    <a:pt x="270" y="252"/>
                    <a:pt x="263" y="251"/>
                    <a:pt x="258" y="251"/>
                  </a:cubicBezTo>
                  <a:cubicBezTo>
                    <a:pt x="256" y="252"/>
                    <a:pt x="258" y="254"/>
                    <a:pt x="256" y="254"/>
                  </a:cubicBezTo>
                  <a:cubicBezTo>
                    <a:pt x="255" y="254"/>
                    <a:pt x="254" y="253"/>
                    <a:pt x="254" y="251"/>
                  </a:cubicBezTo>
                  <a:cubicBezTo>
                    <a:pt x="244" y="251"/>
                    <a:pt x="234" y="252"/>
                    <a:pt x="224" y="252"/>
                  </a:cubicBezTo>
                  <a:cubicBezTo>
                    <a:pt x="223" y="252"/>
                    <a:pt x="223" y="253"/>
                    <a:pt x="222" y="254"/>
                  </a:cubicBezTo>
                  <a:cubicBezTo>
                    <a:pt x="221" y="254"/>
                    <a:pt x="221" y="253"/>
                    <a:pt x="220" y="252"/>
                  </a:cubicBezTo>
                  <a:cubicBezTo>
                    <a:pt x="211" y="252"/>
                    <a:pt x="197" y="252"/>
                    <a:pt x="187" y="251"/>
                  </a:cubicBezTo>
                  <a:cubicBezTo>
                    <a:pt x="186" y="251"/>
                    <a:pt x="187" y="253"/>
                    <a:pt x="186" y="253"/>
                  </a:cubicBezTo>
                  <a:cubicBezTo>
                    <a:pt x="185" y="250"/>
                    <a:pt x="181" y="252"/>
                    <a:pt x="179" y="251"/>
                  </a:cubicBezTo>
                  <a:cubicBezTo>
                    <a:pt x="178" y="251"/>
                    <a:pt x="179" y="253"/>
                    <a:pt x="177" y="253"/>
                  </a:cubicBezTo>
                  <a:cubicBezTo>
                    <a:pt x="175" y="253"/>
                    <a:pt x="178" y="252"/>
                    <a:pt x="178" y="251"/>
                  </a:cubicBezTo>
                  <a:cubicBezTo>
                    <a:pt x="173" y="251"/>
                    <a:pt x="167" y="249"/>
                    <a:pt x="162" y="252"/>
                  </a:cubicBezTo>
                  <a:cubicBezTo>
                    <a:pt x="157" y="249"/>
                    <a:pt x="153" y="250"/>
                    <a:pt x="147" y="250"/>
                  </a:cubicBezTo>
                  <a:cubicBezTo>
                    <a:pt x="143" y="250"/>
                    <a:pt x="138" y="250"/>
                    <a:pt x="136" y="251"/>
                  </a:cubicBezTo>
                  <a:cubicBezTo>
                    <a:pt x="132" y="248"/>
                    <a:pt x="127" y="250"/>
                    <a:pt x="123" y="250"/>
                  </a:cubicBezTo>
                  <a:cubicBezTo>
                    <a:pt x="123" y="250"/>
                    <a:pt x="122" y="249"/>
                    <a:pt x="121" y="249"/>
                  </a:cubicBezTo>
                  <a:cubicBezTo>
                    <a:pt x="120" y="248"/>
                    <a:pt x="117" y="250"/>
                    <a:pt x="114" y="249"/>
                  </a:cubicBezTo>
                  <a:cubicBezTo>
                    <a:pt x="113" y="249"/>
                    <a:pt x="112" y="249"/>
                    <a:pt x="109" y="249"/>
                  </a:cubicBezTo>
                  <a:cubicBezTo>
                    <a:pt x="107" y="249"/>
                    <a:pt x="107" y="251"/>
                    <a:pt x="105" y="251"/>
                  </a:cubicBezTo>
                  <a:cubicBezTo>
                    <a:pt x="105" y="250"/>
                    <a:pt x="106" y="250"/>
                    <a:pt x="105" y="249"/>
                  </a:cubicBezTo>
                  <a:cubicBezTo>
                    <a:pt x="102" y="249"/>
                    <a:pt x="98" y="250"/>
                    <a:pt x="94" y="250"/>
                  </a:cubicBezTo>
                  <a:cubicBezTo>
                    <a:pt x="88" y="250"/>
                    <a:pt x="80" y="251"/>
                    <a:pt x="74" y="250"/>
                  </a:cubicBezTo>
                  <a:cubicBezTo>
                    <a:pt x="70" y="250"/>
                    <a:pt x="67" y="248"/>
                    <a:pt x="63" y="250"/>
                  </a:cubicBezTo>
                  <a:cubicBezTo>
                    <a:pt x="63" y="250"/>
                    <a:pt x="63" y="249"/>
                    <a:pt x="63" y="248"/>
                  </a:cubicBezTo>
                  <a:cubicBezTo>
                    <a:pt x="62" y="249"/>
                    <a:pt x="61" y="248"/>
                    <a:pt x="60" y="248"/>
                  </a:cubicBezTo>
                  <a:cubicBezTo>
                    <a:pt x="59" y="248"/>
                    <a:pt x="59" y="249"/>
                    <a:pt x="58" y="249"/>
                  </a:cubicBezTo>
                  <a:cubicBezTo>
                    <a:pt x="54" y="249"/>
                    <a:pt x="48" y="250"/>
                    <a:pt x="45" y="249"/>
                  </a:cubicBezTo>
                  <a:cubicBezTo>
                    <a:pt x="44" y="249"/>
                    <a:pt x="41" y="250"/>
                    <a:pt x="40" y="251"/>
                  </a:cubicBezTo>
                  <a:close/>
                  <a:moveTo>
                    <a:pt x="237" y="3"/>
                  </a:moveTo>
                  <a:cubicBezTo>
                    <a:pt x="230" y="11"/>
                    <a:pt x="223" y="19"/>
                    <a:pt x="219" y="30"/>
                  </a:cubicBezTo>
                  <a:cubicBezTo>
                    <a:pt x="217" y="31"/>
                    <a:pt x="216" y="33"/>
                    <a:pt x="216" y="35"/>
                  </a:cubicBezTo>
                  <a:cubicBezTo>
                    <a:pt x="216" y="35"/>
                    <a:pt x="216" y="36"/>
                    <a:pt x="217" y="36"/>
                  </a:cubicBezTo>
                  <a:cubicBezTo>
                    <a:pt x="225" y="26"/>
                    <a:pt x="232" y="14"/>
                    <a:pt x="241" y="4"/>
                  </a:cubicBezTo>
                  <a:cubicBezTo>
                    <a:pt x="239" y="4"/>
                    <a:pt x="238" y="3"/>
                    <a:pt x="237" y="3"/>
                  </a:cubicBezTo>
                  <a:close/>
                  <a:moveTo>
                    <a:pt x="242" y="5"/>
                  </a:moveTo>
                  <a:cubicBezTo>
                    <a:pt x="242" y="7"/>
                    <a:pt x="240" y="7"/>
                    <a:pt x="240" y="9"/>
                  </a:cubicBezTo>
                  <a:cubicBezTo>
                    <a:pt x="232" y="17"/>
                    <a:pt x="227" y="28"/>
                    <a:pt x="220" y="37"/>
                  </a:cubicBezTo>
                  <a:cubicBezTo>
                    <a:pt x="220" y="38"/>
                    <a:pt x="221" y="38"/>
                    <a:pt x="220" y="39"/>
                  </a:cubicBezTo>
                  <a:cubicBezTo>
                    <a:pt x="219" y="40"/>
                    <a:pt x="219" y="40"/>
                    <a:pt x="217" y="40"/>
                  </a:cubicBezTo>
                  <a:cubicBezTo>
                    <a:pt x="216" y="42"/>
                    <a:pt x="217" y="44"/>
                    <a:pt x="217" y="46"/>
                  </a:cubicBezTo>
                  <a:cubicBezTo>
                    <a:pt x="218" y="46"/>
                    <a:pt x="218" y="44"/>
                    <a:pt x="220" y="44"/>
                  </a:cubicBezTo>
                  <a:cubicBezTo>
                    <a:pt x="228" y="30"/>
                    <a:pt x="239" y="18"/>
                    <a:pt x="248" y="4"/>
                  </a:cubicBezTo>
                  <a:cubicBezTo>
                    <a:pt x="245" y="2"/>
                    <a:pt x="244" y="5"/>
                    <a:pt x="242" y="5"/>
                  </a:cubicBezTo>
                  <a:close/>
                  <a:moveTo>
                    <a:pt x="217" y="5"/>
                  </a:moveTo>
                  <a:cubicBezTo>
                    <a:pt x="216" y="9"/>
                    <a:pt x="216" y="11"/>
                    <a:pt x="217" y="15"/>
                  </a:cubicBezTo>
                  <a:cubicBezTo>
                    <a:pt x="220" y="12"/>
                    <a:pt x="222" y="8"/>
                    <a:pt x="225" y="5"/>
                  </a:cubicBezTo>
                  <a:cubicBezTo>
                    <a:pt x="222" y="5"/>
                    <a:pt x="220" y="4"/>
                    <a:pt x="217" y="5"/>
                  </a:cubicBezTo>
                  <a:close/>
                  <a:moveTo>
                    <a:pt x="227" y="4"/>
                  </a:moveTo>
                  <a:cubicBezTo>
                    <a:pt x="223" y="10"/>
                    <a:pt x="219" y="15"/>
                    <a:pt x="216" y="22"/>
                  </a:cubicBezTo>
                  <a:cubicBezTo>
                    <a:pt x="217" y="23"/>
                    <a:pt x="216" y="26"/>
                    <a:pt x="217" y="26"/>
                  </a:cubicBezTo>
                  <a:cubicBezTo>
                    <a:pt x="222" y="20"/>
                    <a:pt x="225" y="13"/>
                    <a:pt x="231" y="8"/>
                  </a:cubicBezTo>
                  <a:cubicBezTo>
                    <a:pt x="231" y="6"/>
                    <a:pt x="232" y="6"/>
                    <a:pt x="232" y="5"/>
                  </a:cubicBezTo>
                  <a:cubicBezTo>
                    <a:pt x="231" y="4"/>
                    <a:pt x="229" y="4"/>
                    <a:pt x="227" y="4"/>
                  </a:cubicBezTo>
                  <a:close/>
                  <a:moveTo>
                    <a:pt x="248" y="9"/>
                  </a:moveTo>
                  <a:cubicBezTo>
                    <a:pt x="248" y="10"/>
                    <a:pt x="247" y="10"/>
                    <a:pt x="247" y="10"/>
                  </a:cubicBezTo>
                  <a:cubicBezTo>
                    <a:pt x="243" y="15"/>
                    <a:pt x="239" y="21"/>
                    <a:pt x="235" y="26"/>
                  </a:cubicBezTo>
                  <a:cubicBezTo>
                    <a:pt x="232" y="32"/>
                    <a:pt x="227" y="35"/>
                    <a:pt x="225" y="39"/>
                  </a:cubicBezTo>
                  <a:cubicBezTo>
                    <a:pt x="224" y="40"/>
                    <a:pt x="223" y="43"/>
                    <a:pt x="221" y="45"/>
                  </a:cubicBezTo>
                  <a:cubicBezTo>
                    <a:pt x="219" y="49"/>
                    <a:pt x="215" y="51"/>
                    <a:pt x="217" y="56"/>
                  </a:cubicBezTo>
                  <a:cubicBezTo>
                    <a:pt x="220" y="55"/>
                    <a:pt x="220" y="51"/>
                    <a:pt x="223" y="50"/>
                  </a:cubicBezTo>
                  <a:cubicBezTo>
                    <a:pt x="226" y="43"/>
                    <a:pt x="232" y="39"/>
                    <a:pt x="235" y="32"/>
                  </a:cubicBezTo>
                  <a:cubicBezTo>
                    <a:pt x="240" y="27"/>
                    <a:pt x="244" y="21"/>
                    <a:pt x="249" y="15"/>
                  </a:cubicBezTo>
                  <a:cubicBezTo>
                    <a:pt x="249" y="14"/>
                    <a:pt x="248" y="11"/>
                    <a:pt x="249" y="9"/>
                  </a:cubicBezTo>
                  <a:cubicBezTo>
                    <a:pt x="248" y="9"/>
                    <a:pt x="248" y="9"/>
                    <a:pt x="248" y="9"/>
                  </a:cubicBezTo>
                  <a:close/>
                  <a:moveTo>
                    <a:pt x="248" y="20"/>
                  </a:moveTo>
                  <a:cubicBezTo>
                    <a:pt x="238" y="31"/>
                    <a:pt x="230" y="44"/>
                    <a:pt x="221" y="56"/>
                  </a:cubicBezTo>
                  <a:cubicBezTo>
                    <a:pt x="221" y="57"/>
                    <a:pt x="220" y="58"/>
                    <a:pt x="220" y="59"/>
                  </a:cubicBezTo>
                  <a:cubicBezTo>
                    <a:pt x="219" y="59"/>
                    <a:pt x="218" y="60"/>
                    <a:pt x="217" y="60"/>
                  </a:cubicBezTo>
                  <a:cubicBezTo>
                    <a:pt x="217" y="63"/>
                    <a:pt x="217" y="66"/>
                    <a:pt x="218" y="68"/>
                  </a:cubicBezTo>
                  <a:cubicBezTo>
                    <a:pt x="227" y="59"/>
                    <a:pt x="232" y="46"/>
                    <a:pt x="241" y="37"/>
                  </a:cubicBezTo>
                  <a:cubicBezTo>
                    <a:pt x="242" y="31"/>
                    <a:pt x="252" y="27"/>
                    <a:pt x="248" y="20"/>
                  </a:cubicBezTo>
                  <a:cubicBezTo>
                    <a:pt x="248" y="20"/>
                    <a:pt x="248" y="20"/>
                    <a:pt x="248" y="20"/>
                  </a:cubicBezTo>
                  <a:close/>
                  <a:moveTo>
                    <a:pt x="227" y="66"/>
                  </a:moveTo>
                  <a:cubicBezTo>
                    <a:pt x="227" y="66"/>
                    <a:pt x="226" y="65"/>
                    <a:pt x="227" y="65"/>
                  </a:cubicBezTo>
                  <a:cubicBezTo>
                    <a:pt x="227" y="64"/>
                    <a:pt x="228" y="64"/>
                    <a:pt x="229" y="63"/>
                  </a:cubicBezTo>
                  <a:cubicBezTo>
                    <a:pt x="231" y="59"/>
                    <a:pt x="234" y="55"/>
                    <a:pt x="236" y="51"/>
                  </a:cubicBezTo>
                  <a:cubicBezTo>
                    <a:pt x="239" y="47"/>
                    <a:pt x="243" y="44"/>
                    <a:pt x="246" y="41"/>
                  </a:cubicBezTo>
                  <a:cubicBezTo>
                    <a:pt x="248" y="37"/>
                    <a:pt x="251" y="33"/>
                    <a:pt x="249" y="30"/>
                  </a:cubicBezTo>
                  <a:cubicBezTo>
                    <a:pt x="245" y="33"/>
                    <a:pt x="243" y="38"/>
                    <a:pt x="239" y="41"/>
                  </a:cubicBezTo>
                  <a:cubicBezTo>
                    <a:pt x="238" y="45"/>
                    <a:pt x="235" y="47"/>
                    <a:pt x="233" y="50"/>
                  </a:cubicBezTo>
                  <a:cubicBezTo>
                    <a:pt x="231" y="55"/>
                    <a:pt x="227" y="58"/>
                    <a:pt x="225" y="63"/>
                  </a:cubicBezTo>
                  <a:cubicBezTo>
                    <a:pt x="224" y="63"/>
                    <a:pt x="224" y="66"/>
                    <a:pt x="223" y="65"/>
                  </a:cubicBezTo>
                  <a:cubicBezTo>
                    <a:pt x="221" y="69"/>
                    <a:pt x="216" y="73"/>
                    <a:pt x="217" y="78"/>
                  </a:cubicBezTo>
                  <a:cubicBezTo>
                    <a:pt x="220" y="74"/>
                    <a:pt x="223" y="70"/>
                    <a:pt x="227" y="66"/>
                  </a:cubicBezTo>
                  <a:close/>
                  <a:moveTo>
                    <a:pt x="233" y="59"/>
                  </a:moveTo>
                  <a:cubicBezTo>
                    <a:pt x="229" y="66"/>
                    <a:pt x="223" y="73"/>
                    <a:pt x="219" y="79"/>
                  </a:cubicBezTo>
                  <a:cubicBezTo>
                    <a:pt x="219" y="80"/>
                    <a:pt x="219" y="81"/>
                    <a:pt x="219" y="81"/>
                  </a:cubicBezTo>
                  <a:cubicBezTo>
                    <a:pt x="219" y="82"/>
                    <a:pt x="218" y="82"/>
                    <a:pt x="218" y="83"/>
                  </a:cubicBezTo>
                  <a:cubicBezTo>
                    <a:pt x="217" y="84"/>
                    <a:pt x="218" y="86"/>
                    <a:pt x="218" y="86"/>
                  </a:cubicBezTo>
                  <a:cubicBezTo>
                    <a:pt x="229" y="73"/>
                    <a:pt x="239" y="59"/>
                    <a:pt x="250" y="46"/>
                  </a:cubicBezTo>
                  <a:cubicBezTo>
                    <a:pt x="249" y="44"/>
                    <a:pt x="250" y="41"/>
                    <a:pt x="249" y="39"/>
                  </a:cubicBezTo>
                  <a:cubicBezTo>
                    <a:pt x="244" y="46"/>
                    <a:pt x="238" y="52"/>
                    <a:pt x="233" y="59"/>
                  </a:cubicBezTo>
                  <a:close/>
                  <a:moveTo>
                    <a:pt x="160" y="40"/>
                  </a:moveTo>
                  <a:cubicBezTo>
                    <a:pt x="160" y="43"/>
                    <a:pt x="159" y="47"/>
                    <a:pt x="160" y="49"/>
                  </a:cubicBezTo>
                  <a:cubicBezTo>
                    <a:pt x="162" y="46"/>
                    <a:pt x="165" y="44"/>
                    <a:pt x="166" y="40"/>
                  </a:cubicBezTo>
                  <a:cubicBezTo>
                    <a:pt x="164" y="40"/>
                    <a:pt x="163" y="41"/>
                    <a:pt x="160" y="40"/>
                  </a:cubicBezTo>
                  <a:close/>
                  <a:moveTo>
                    <a:pt x="168" y="40"/>
                  </a:moveTo>
                  <a:cubicBezTo>
                    <a:pt x="166" y="46"/>
                    <a:pt x="158" y="50"/>
                    <a:pt x="160" y="59"/>
                  </a:cubicBezTo>
                  <a:cubicBezTo>
                    <a:pt x="164" y="53"/>
                    <a:pt x="168" y="46"/>
                    <a:pt x="171" y="41"/>
                  </a:cubicBezTo>
                  <a:cubicBezTo>
                    <a:pt x="170" y="41"/>
                    <a:pt x="169" y="40"/>
                    <a:pt x="168" y="40"/>
                  </a:cubicBezTo>
                  <a:close/>
                  <a:moveTo>
                    <a:pt x="175" y="41"/>
                  </a:moveTo>
                  <a:cubicBezTo>
                    <a:pt x="172" y="45"/>
                    <a:pt x="167" y="48"/>
                    <a:pt x="166" y="54"/>
                  </a:cubicBezTo>
                  <a:cubicBezTo>
                    <a:pt x="162" y="55"/>
                    <a:pt x="164" y="60"/>
                    <a:pt x="160" y="61"/>
                  </a:cubicBezTo>
                  <a:cubicBezTo>
                    <a:pt x="161" y="63"/>
                    <a:pt x="159" y="67"/>
                    <a:pt x="160" y="70"/>
                  </a:cubicBezTo>
                  <a:cubicBezTo>
                    <a:pt x="163" y="70"/>
                    <a:pt x="163" y="66"/>
                    <a:pt x="164" y="64"/>
                  </a:cubicBezTo>
                  <a:cubicBezTo>
                    <a:pt x="166" y="62"/>
                    <a:pt x="168" y="60"/>
                    <a:pt x="170" y="57"/>
                  </a:cubicBezTo>
                  <a:cubicBezTo>
                    <a:pt x="171" y="55"/>
                    <a:pt x="172" y="53"/>
                    <a:pt x="173" y="52"/>
                  </a:cubicBezTo>
                  <a:cubicBezTo>
                    <a:pt x="173" y="51"/>
                    <a:pt x="174" y="52"/>
                    <a:pt x="174" y="52"/>
                  </a:cubicBezTo>
                  <a:cubicBezTo>
                    <a:pt x="176" y="49"/>
                    <a:pt x="178" y="45"/>
                    <a:pt x="180" y="42"/>
                  </a:cubicBezTo>
                  <a:cubicBezTo>
                    <a:pt x="179" y="40"/>
                    <a:pt x="177" y="41"/>
                    <a:pt x="175" y="41"/>
                  </a:cubicBezTo>
                  <a:close/>
                  <a:moveTo>
                    <a:pt x="183" y="42"/>
                  </a:moveTo>
                  <a:cubicBezTo>
                    <a:pt x="176" y="52"/>
                    <a:pt x="167" y="60"/>
                    <a:pt x="162" y="73"/>
                  </a:cubicBezTo>
                  <a:cubicBezTo>
                    <a:pt x="161" y="74"/>
                    <a:pt x="161" y="75"/>
                    <a:pt x="160" y="76"/>
                  </a:cubicBezTo>
                  <a:cubicBezTo>
                    <a:pt x="160" y="77"/>
                    <a:pt x="160" y="79"/>
                    <a:pt x="160" y="80"/>
                  </a:cubicBezTo>
                  <a:cubicBezTo>
                    <a:pt x="163" y="80"/>
                    <a:pt x="164" y="76"/>
                    <a:pt x="166" y="74"/>
                  </a:cubicBezTo>
                  <a:cubicBezTo>
                    <a:pt x="171" y="62"/>
                    <a:pt x="181" y="54"/>
                    <a:pt x="187" y="42"/>
                  </a:cubicBezTo>
                  <a:cubicBezTo>
                    <a:pt x="185" y="41"/>
                    <a:pt x="184" y="42"/>
                    <a:pt x="183" y="42"/>
                  </a:cubicBezTo>
                  <a:close/>
                  <a:moveTo>
                    <a:pt x="161" y="84"/>
                  </a:moveTo>
                  <a:cubicBezTo>
                    <a:pt x="161" y="87"/>
                    <a:pt x="160" y="88"/>
                    <a:pt x="161" y="91"/>
                  </a:cubicBezTo>
                  <a:cubicBezTo>
                    <a:pt x="165" y="88"/>
                    <a:pt x="168" y="83"/>
                    <a:pt x="170" y="77"/>
                  </a:cubicBezTo>
                  <a:cubicBezTo>
                    <a:pt x="173" y="76"/>
                    <a:pt x="173" y="73"/>
                    <a:pt x="175" y="70"/>
                  </a:cubicBezTo>
                  <a:cubicBezTo>
                    <a:pt x="176" y="69"/>
                    <a:pt x="177" y="68"/>
                    <a:pt x="178" y="66"/>
                  </a:cubicBezTo>
                  <a:cubicBezTo>
                    <a:pt x="179" y="65"/>
                    <a:pt x="180" y="63"/>
                    <a:pt x="181" y="61"/>
                  </a:cubicBezTo>
                  <a:cubicBezTo>
                    <a:pt x="184" y="57"/>
                    <a:pt x="191" y="50"/>
                    <a:pt x="189" y="44"/>
                  </a:cubicBezTo>
                  <a:cubicBezTo>
                    <a:pt x="178" y="56"/>
                    <a:pt x="169" y="71"/>
                    <a:pt x="161" y="84"/>
                  </a:cubicBezTo>
                  <a:close/>
                  <a:moveTo>
                    <a:pt x="245" y="54"/>
                  </a:moveTo>
                  <a:cubicBezTo>
                    <a:pt x="244" y="56"/>
                    <a:pt x="242" y="58"/>
                    <a:pt x="240" y="60"/>
                  </a:cubicBezTo>
                  <a:cubicBezTo>
                    <a:pt x="240" y="61"/>
                    <a:pt x="240" y="62"/>
                    <a:pt x="239" y="62"/>
                  </a:cubicBezTo>
                  <a:cubicBezTo>
                    <a:pt x="239" y="62"/>
                    <a:pt x="238" y="62"/>
                    <a:pt x="238" y="62"/>
                  </a:cubicBezTo>
                  <a:cubicBezTo>
                    <a:pt x="238" y="63"/>
                    <a:pt x="238" y="64"/>
                    <a:pt x="237" y="65"/>
                  </a:cubicBezTo>
                  <a:cubicBezTo>
                    <a:pt x="234" y="69"/>
                    <a:pt x="231" y="72"/>
                    <a:pt x="229" y="76"/>
                  </a:cubicBezTo>
                  <a:cubicBezTo>
                    <a:pt x="225" y="81"/>
                    <a:pt x="222" y="84"/>
                    <a:pt x="220" y="89"/>
                  </a:cubicBezTo>
                  <a:cubicBezTo>
                    <a:pt x="219" y="90"/>
                    <a:pt x="218" y="90"/>
                    <a:pt x="218" y="91"/>
                  </a:cubicBezTo>
                  <a:cubicBezTo>
                    <a:pt x="218" y="92"/>
                    <a:pt x="217" y="96"/>
                    <a:pt x="219" y="97"/>
                  </a:cubicBezTo>
                  <a:cubicBezTo>
                    <a:pt x="223" y="93"/>
                    <a:pt x="226" y="88"/>
                    <a:pt x="229" y="83"/>
                  </a:cubicBezTo>
                  <a:cubicBezTo>
                    <a:pt x="236" y="74"/>
                    <a:pt x="244" y="65"/>
                    <a:pt x="250" y="55"/>
                  </a:cubicBezTo>
                  <a:cubicBezTo>
                    <a:pt x="250" y="53"/>
                    <a:pt x="250" y="52"/>
                    <a:pt x="250" y="50"/>
                  </a:cubicBezTo>
                  <a:cubicBezTo>
                    <a:pt x="249" y="50"/>
                    <a:pt x="248" y="49"/>
                    <a:pt x="248" y="50"/>
                  </a:cubicBezTo>
                  <a:cubicBezTo>
                    <a:pt x="249" y="52"/>
                    <a:pt x="246" y="53"/>
                    <a:pt x="245" y="54"/>
                  </a:cubicBezTo>
                  <a:close/>
                  <a:moveTo>
                    <a:pt x="169" y="82"/>
                  </a:moveTo>
                  <a:cubicBezTo>
                    <a:pt x="169" y="83"/>
                    <a:pt x="169" y="82"/>
                    <a:pt x="169" y="83"/>
                  </a:cubicBezTo>
                  <a:cubicBezTo>
                    <a:pt x="167" y="84"/>
                    <a:pt x="167" y="86"/>
                    <a:pt x="166" y="88"/>
                  </a:cubicBezTo>
                  <a:cubicBezTo>
                    <a:pt x="166" y="88"/>
                    <a:pt x="166" y="89"/>
                    <a:pt x="165" y="90"/>
                  </a:cubicBezTo>
                  <a:cubicBezTo>
                    <a:pt x="165" y="90"/>
                    <a:pt x="164" y="90"/>
                    <a:pt x="164" y="90"/>
                  </a:cubicBezTo>
                  <a:cubicBezTo>
                    <a:pt x="164" y="95"/>
                    <a:pt x="159" y="97"/>
                    <a:pt x="161" y="102"/>
                  </a:cubicBezTo>
                  <a:cubicBezTo>
                    <a:pt x="172" y="88"/>
                    <a:pt x="181" y="73"/>
                    <a:pt x="191" y="59"/>
                  </a:cubicBezTo>
                  <a:cubicBezTo>
                    <a:pt x="190" y="57"/>
                    <a:pt x="191" y="53"/>
                    <a:pt x="189" y="52"/>
                  </a:cubicBezTo>
                  <a:cubicBezTo>
                    <a:pt x="182" y="62"/>
                    <a:pt x="177" y="73"/>
                    <a:pt x="169" y="82"/>
                  </a:cubicBezTo>
                  <a:close/>
                  <a:moveTo>
                    <a:pt x="235" y="78"/>
                  </a:moveTo>
                  <a:cubicBezTo>
                    <a:pt x="232" y="84"/>
                    <a:pt x="227" y="92"/>
                    <a:pt x="221" y="97"/>
                  </a:cubicBezTo>
                  <a:cubicBezTo>
                    <a:pt x="221" y="98"/>
                    <a:pt x="221" y="98"/>
                    <a:pt x="221" y="100"/>
                  </a:cubicBezTo>
                  <a:cubicBezTo>
                    <a:pt x="220" y="100"/>
                    <a:pt x="219" y="100"/>
                    <a:pt x="218" y="100"/>
                  </a:cubicBezTo>
                  <a:cubicBezTo>
                    <a:pt x="218" y="102"/>
                    <a:pt x="219" y="104"/>
                    <a:pt x="219" y="106"/>
                  </a:cubicBezTo>
                  <a:cubicBezTo>
                    <a:pt x="221" y="105"/>
                    <a:pt x="221" y="103"/>
                    <a:pt x="222" y="101"/>
                  </a:cubicBezTo>
                  <a:cubicBezTo>
                    <a:pt x="225" y="97"/>
                    <a:pt x="230" y="93"/>
                    <a:pt x="234" y="88"/>
                  </a:cubicBezTo>
                  <a:cubicBezTo>
                    <a:pt x="237" y="84"/>
                    <a:pt x="240" y="80"/>
                    <a:pt x="243" y="76"/>
                  </a:cubicBezTo>
                  <a:cubicBezTo>
                    <a:pt x="246" y="72"/>
                    <a:pt x="253" y="64"/>
                    <a:pt x="250" y="60"/>
                  </a:cubicBezTo>
                  <a:cubicBezTo>
                    <a:pt x="245" y="66"/>
                    <a:pt x="241" y="73"/>
                    <a:pt x="235" y="78"/>
                  </a:cubicBezTo>
                  <a:close/>
                  <a:moveTo>
                    <a:pt x="181" y="77"/>
                  </a:moveTo>
                  <a:cubicBezTo>
                    <a:pt x="179" y="79"/>
                    <a:pt x="177" y="81"/>
                    <a:pt x="177" y="84"/>
                  </a:cubicBezTo>
                  <a:cubicBezTo>
                    <a:pt x="175" y="85"/>
                    <a:pt x="173" y="88"/>
                    <a:pt x="173" y="90"/>
                  </a:cubicBezTo>
                  <a:cubicBezTo>
                    <a:pt x="168" y="93"/>
                    <a:pt x="166" y="99"/>
                    <a:pt x="162" y="103"/>
                  </a:cubicBezTo>
                  <a:cubicBezTo>
                    <a:pt x="162" y="105"/>
                    <a:pt x="162" y="106"/>
                    <a:pt x="163" y="107"/>
                  </a:cubicBezTo>
                  <a:cubicBezTo>
                    <a:pt x="161" y="108"/>
                    <a:pt x="161" y="110"/>
                    <a:pt x="161" y="112"/>
                  </a:cubicBezTo>
                  <a:cubicBezTo>
                    <a:pt x="166" y="109"/>
                    <a:pt x="167" y="102"/>
                    <a:pt x="172" y="99"/>
                  </a:cubicBezTo>
                  <a:cubicBezTo>
                    <a:pt x="178" y="89"/>
                    <a:pt x="185" y="80"/>
                    <a:pt x="191" y="70"/>
                  </a:cubicBezTo>
                  <a:cubicBezTo>
                    <a:pt x="191" y="68"/>
                    <a:pt x="191" y="66"/>
                    <a:pt x="191" y="64"/>
                  </a:cubicBezTo>
                  <a:cubicBezTo>
                    <a:pt x="191" y="64"/>
                    <a:pt x="191" y="64"/>
                    <a:pt x="190" y="64"/>
                  </a:cubicBezTo>
                  <a:cubicBezTo>
                    <a:pt x="187" y="68"/>
                    <a:pt x="182" y="71"/>
                    <a:pt x="181" y="77"/>
                  </a:cubicBezTo>
                  <a:close/>
                  <a:moveTo>
                    <a:pt x="228" y="96"/>
                  </a:moveTo>
                  <a:cubicBezTo>
                    <a:pt x="226" y="101"/>
                    <a:pt x="222" y="105"/>
                    <a:pt x="219" y="109"/>
                  </a:cubicBezTo>
                  <a:cubicBezTo>
                    <a:pt x="220" y="111"/>
                    <a:pt x="219" y="114"/>
                    <a:pt x="219" y="115"/>
                  </a:cubicBezTo>
                  <a:cubicBezTo>
                    <a:pt x="228" y="105"/>
                    <a:pt x="235" y="93"/>
                    <a:pt x="245" y="84"/>
                  </a:cubicBezTo>
                  <a:cubicBezTo>
                    <a:pt x="246" y="79"/>
                    <a:pt x="252" y="75"/>
                    <a:pt x="250" y="70"/>
                  </a:cubicBezTo>
                  <a:cubicBezTo>
                    <a:pt x="243" y="78"/>
                    <a:pt x="237" y="89"/>
                    <a:pt x="228" y="96"/>
                  </a:cubicBezTo>
                  <a:close/>
                  <a:moveTo>
                    <a:pt x="190" y="75"/>
                  </a:moveTo>
                  <a:cubicBezTo>
                    <a:pt x="188" y="77"/>
                    <a:pt x="186" y="80"/>
                    <a:pt x="184" y="84"/>
                  </a:cubicBezTo>
                  <a:cubicBezTo>
                    <a:pt x="183" y="85"/>
                    <a:pt x="182" y="86"/>
                    <a:pt x="181" y="87"/>
                  </a:cubicBezTo>
                  <a:cubicBezTo>
                    <a:pt x="180" y="88"/>
                    <a:pt x="180" y="90"/>
                    <a:pt x="179" y="91"/>
                  </a:cubicBezTo>
                  <a:cubicBezTo>
                    <a:pt x="179" y="91"/>
                    <a:pt x="178" y="91"/>
                    <a:pt x="177" y="92"/>
                  </a:cubicBezTo>
                  <a:cubicBezTo>
                    <a:pt x="177" y="92"/>
                    <a:pt x="177" y="94"/>
                    <a:pt x="176" y="94"/>
                  </a:cubicBezTo>
                  <a:cubicBezTo>
                    <a:pt x="174" y="98"/>
                    <a:pt x="171" y="101"/>
                    <a:pt x="170" y="104"/>
                  </a:cubicBezTo>
                  <a:cubicBezTo>
                    <a:pt x="166" y="107"/>
                    <a:pt x="167" y="114"/>
                    <a:pt x="161" y="115"/>
                  </a:cubicBezTo>
                  <a:cubicBezTo>
                    <a:pt x="162" y="118"/>
                    <a:pt x="162" y="120"/>
                    <a:pt x="162" y="123"/>
                  </a:cubicBezTo>
                  <a:cubicBezTo>
                    <a:pt x="166" y="120"/>
                    <a:pt x="167" y="116"/>
                    <a:pt x="170" y="112"/>
                  </a:cubicBezTo>
                  <a:cubicBezTo>
                    <a:pt x="172" y="109"/>
                    <a:pt x="175" y="106"/>
                    <a:pt x="177" y="102"/>
                  </a:cubicBezTo>
                  <a:cubicBezTo>
                    <a:pt x="179" y="101"/>
                    <a:pt x="180" y="99"/>
                    <a:pt x="181" y="96"/>
                  </a:cubicBezTo>
                  <a:cubicBezTo>
                    <a:pt x="183" y="95"/>
                    <a:pt x="185" y="93"/>
                    <a:pt x="186" y="91"/>
                  </a:cubicBezTo>
                  <a:cubicBezTo>
                    <a:pt x="189" y="87"/>
                    <a:pt x="193" y="82"/>
                    <a:pt x="191" y="75"/>
                  </a:cubicBezTo>
                  <a:cubicBezTo>
                    <a:pt x="191" y="75"/>
                    <a:pt x="191" y="75"/>
                    <a:pt x="190" y="75"/>
                  </a:cubicBezTo>
                  <a:close/>
                  <a:moveTo>
                    <a:pt x="221" y="117"/>
                  </a:moveTo>
                  <a:cubicBezTo>
                    <a:pt x="221" y="120"/>
                    <a:pt x="218" y="121"/>
                    <a:pt x="219" y="125"/>
                  </a:cubicBezTo>
                  <a:cubicBezTo>
                    <a:pt x="225" y="120"/>
                    <a:pt x="229" y="112"/>
                    <a:pt x="235" y="107"/>
                  </a:cubicBezTo>
                  <a:cubicBezTo>
                    <a:pt x="239" y="100"/>
                    <a:pt x="245" y="95"/>
                    <a:pt x="249" y="88"/>
                  </a:cubicBezTo>
                  <a:cubicBezTo>
                    <a:pt x="250" y="89"/>
                    <a:pt x="250" y="88"/>
                    <a:pt x="251" y="88"/>
                  </a:cubicBezTo>
                  <a:cubicBezTo>
                    <a:pt x="251" y="85"/>
                    <a:pt x="251" y="82"/>
                    <a:pt x="250" y="79"/>
                  </a:cubicBezTo>
                  <a:cubicBezTo>
                    <a:pt x="240" y="92"/>
                    <a:pt x="230" y="104"/>
                    <a:pt x="221" y="117"/>
                  </a:cubicBezTo>
                  <a:close/>
                  <a:moveTo>
                    <a:pt x="101" y="93"/>
                  </a:moveTo>
                  <a:cubicBezTo>
                    <a:pt x="100" y="96"/>
                    <a:pt x="101" y="98"/>
                    <a:pt x="101" y="101"/>
                  </a:cubicBezTo>
                  <a:cubicBezTo>
                    <a:pt x="107" y="94"/>
                    <a:pt x="112" y="88"/>
                    <a:pt x="117" y="81"/>
                  </a:cubicBezTo>
                  <a:cubicBezTo>
                    <a:pt x="107" y="80"/>
                    <a:pt x="106" y="90"/>
                    <a:pt x="101" y="93"/>
                  </a:cubicBezTo>
                  <a:close/>
                  <a:moveTo>
                    <a:pt x="118" y="83"/>
                  </a:moveTo>
                  <a:cubicBezTo>
                    <a:pt x="115" y="87"/>
                    <a:pt x="112" y="92"/>
                    <a:pt x="109" y="95"/>
                  </a:cubicBezTo>
                  <a:cubicBezTo>
                    <a:pt x="108" y="96"/>
                    <a:pt x="106" y="97"/>
                    <a:pt x="106" y="98"/>
                  </a:cubicBezTo>
                  <a:cubicBezTo>
                    <a:pt x="106" y="98"/>
                    <a:pt x="106" y="99"/>
                    <a:pt x="106" y="99"/>
                  </a:cubicBezTo>
                  <a:cubicBezTo>
                    <a:pt x="103" y="103"/>
                    <a:pt x="100" y="106"/>
                    <a:pt x="101" y="111"/>
                  </a:cubicBezTo>
                  <a:cubicBezTo>
                    <a:pt x="105" y="109"/>
                    <a:pt x="107" y="104"/>
                    <a:pt x="110" y="100"/>
                  </a:cubicBezTo>
                  <a:cubicBezTo>
                    <a:pt x="116" y="94"/>
                    <a:pt x="122" y="87"/>
                    <a:pt x="126" y="81"/>
                  </a:cubicBezTo>
                  <a:cubicBezTo>
                    <a:pt x="122" y="80"/>
                    <a:pt x="120" y="82"/>
                    <a:pt x="118" y="83"/>
                  </a:cubicBezTo>
                  <a:close/>
                  <a:moveTo>
                    <a:pt x="101" y="82"/>
                  </a:moveTo>
                  <a:cubicBezTo>
                    <a:pt x="101" y="85"/>
                    <a:pt x="100" y="88"/>
                    <a:pt x="101" y="90"/>
                  </a:cubicBezTo>
                  <a:cubicBezTo>
                    <a:pt x="103" y="87"/>
                    <a:pt x="105" y="85"/>
                    <a:pt x="107" y="82"/>
                  </a:cubicBezTo>
                  <a:cubicBezTo>
                    <a:pt x="106" y="82"/>
                    <a:pt x="103" y="81"/>
                    <a:pt x="101" y="82"/>
                  </a:cubicBezTo>
                  <a:close/>
                  <a:moveTo>
                    <a:pt x="130" y="82"/>
                  </a:moveTo>
                  <a:cubicBezTo>
                    <a:pt x="119" y="92"/>
                    <a:pt x="110" y="105"/>
                    <a:pt x="101" y="117"/>
                  </a:cubicBezTo>
                  <a:cubicBezTo>
                    <a:pt x="102" y="119"/>
                    <a:pt x="100" y="121"/>
                    <a:pt x="101" y="123"/>
                  </a:cubicBezTo>
                  <a:cubicBezTo>
                    <a:pt x="107" y="118"/>
                    <a:pt x="110" y="110"/>
                    <a:pt x="116" y="106"/>
                  </a:cubicBezTo>
                  <a:cubicBezTo>
                    <a:pt x="117" y="104"/>
                    <a:pt x="118" y="101"/>
                    <a:pt x="120" y="101"/>
                  </a:cubicBezTo>
                  <a:cubicBezTo>
                    <a:pt x="119" y="100"/>
                    <a:pt x="120" y="101"/>
                    <a:pt x="120" y="99"/>
                  </a:cubicBezTo>
                  <a:cubicBezTo>
                    <a:pt x="124" y="94"/>
                    <a:pt x="129" y="90"/>
                    <a:pt x="132" y="82"/>
                  </a:cubicBezTo>
                  <a:cubicBezTo>
                    <a:pt x="131" y="82"/>
                    <a:pt x="130" y="82"/>
                    <a:pt x="130" y="82"/>
                  </a:cubicBezTo>
                  <a:close/>
                  <a:moveTo>
                    <a:pt x="183" y="97"/>
                  </a:moveTo>
                  <a:cubicBezTo>
                    <a:pt x="183" y="98"/>
                    <a:pt x="183" y="98"/>
                    <a:pt x="183" y="99"/>
                  </a:cubicBezTo>
                  <a:cubicBezTo>
                    <a:pt x="182" y="99"/>
                    <a:pt x="181" y="99"/>
                    <a:pt x="181" y="100"/>
                  </a:cubicBezTo>
                  <a:cubicBezTo>
                    <a:pt x="180" y="101"/>
                    <a:pt x="181" y="102"/>
                    <a:pt x="180" y="102"/>
                  </a:cubicBezTo>
                  <a:cubicBezTo>
                    <a:pt x="180" y="103"/>
                    <a:pt x="179" y="103"/>
                    <a:pt x="179" y="103"/>
                  </a:cubicBezTo>
                  <a:cubicBezTo>
                    <a:pt x="177" y="104"/>
                    <a:pt x="177" y="107"/>
                    <a:pt x="176" y="108"/>
                  </a:cubicBezTo>
                  <a:cubicBezTo>
                    <a:pt x="175" y="109"/>
                    <a:pt x="174" y="109"/>
                    <a:pt x="174" y="109"/>
                  </a:cubicBezTo>
                  <a:cubicBezTo>
                    <a:pt x="173" y="110"/>
                    <a:pt x="173" y="111"/>
                    <a:pt x="173" y="112"/>
                  </a:cubicBezTo>
                  <a:cubicBezTo>
                    <a:pt x="172" y="113"/>
                    <a:pt x="171" y="113"/>
                    <a:pt x="170" y="114"/>
                  </a:cubicBezTo>
                  <a:cubicBezTo>
                    <a:pt x="170" y="115"/>
                    <a:pt x="170" y="116"/>
                    <a:pt x="170" y="116"/>
                  </a:cubicBezTo>
                  <a:cubicBezTo>
                    <a:pt x="170" y="116"/>
                    <a:pt x="169" y="116"/>
                    <a:pt x="169" y="116"/>
                  </a:cubicBezTo>
                  <a:cubicBezTo>
                    <a:pt x="169" y="117"/>
                    <a:pt x="169" y="118"/>
                    <a:pt x="168" y="119"/>
                  </a:cubicBezTo>
                  <a:cubicBezTo>
                    <a:pt x="168" y="119"/>
                    <a:pt x="167" y="118"/>
                    <a:pt x="167" y="119"/>
                  </a:cubicBezTo>
                  <a:cubicBezTo>
                    <a:pt x="167" y="124"/>
                    <a:pt x="161" y="127"/>
                    <a:pt x="162" y="133"/>
                  </a:cubicBezTo>
                  <a:cubicBezTo>
                    <a:pt x="164" y="132"/>
                    <a:pt x="165" y="130"/>
                    <a:pt x="166" y="129"/>
                  </a:cubicBezTo>
                  <a:cubicBezTo>
                    <a:pt x="168" y="125"/>
                    <a:pt x="170" y="123"/>
                    <a:pt x="172" y="120"/>
                  </a:cubicBezTo>
                  <a:cubicBezTo>
                    <a:pt x="177" y="114"/>
                    <a:pt x="181" y="108"/>
                    <a:pt x="185" y="102"/>
                  </a:cubicBezTo>
                  <a:cubicBezTo>
                    <a:pt x="189" y="98"/>
                    <a:pt x="193" y="93"/>
                    <a:pt x="191" y="87"/>
                  </a:cubicBezTo>
                  <a:cubicBezTo>
                    <a:pt x="191" y="87"/>
                    <a:pt x="191" y="87"/>
                    <a:pt x="190" y="87"/>
                  </a:cubicBezTo>
                  <a:cubicBezTo>
                    <a:pt x="189" y="91"/>
                    <a:pt x="185" y="94"/>
                    <a:pt x="183" y="97"/>
                  </a:cubicBezTo>
                  <a:close/>
                  <a:moveTo>
                    <a:pt x="104" y="127"/>
                  </a:moveTo>
                  <a:cubicBezTo>
                    <a:pt x="103" y="127"/>
                    <a:pt x="102" y="127"/>
                    <a:pt x="101" y="128"/>
                  </a:cubicBezTo>
                  <a:cubicBezTo>
                    <a:pt x="101" y="130"/>
                    <a:pt x="101" y="131"/>
                    <a:pt x="102" y="133"/>
                  </a:cubicBezTo>
                  <a:cubicBezTo>
                    <a:pt x="104" y="131"/>
                    <a:pt x="106" y="129"/>
                    <a:pt x="108" y="127"/>
                  </a:cubicBezTo>
                  <a:cubicBezTo>
                    <a:pt x="116" y="117"/>
                    <a:pt x="124" y="107"/>
                    <a:pt x="132" y="96"/>
                  </a:cubicBezTo>
                  <a:cubicBezTo>
                    <a:pt x="131" y="93"/>
                    <a:pt x="133" y="91"/>
                    <a:pt x="131" y="89"/>
                  </a:cubicBezTo>
                  <a:cubicBezTo>
                    <a:pt x="122" y="102"/>
                    <a:pt x="111" y="112"/>
                    <a:pt x="104" y="127"/>
                  </a:cubicBezTo>
                  <a:close/>
                  <a:moveTo>
                    <a:pt x="250" y="92"/>
                  </a:moveTo>
                  <a:cubicBezTo>
                    <a:pt x="245" y="96"/>
                    <a:pt x="242" y="102"/>
                    <a:pt x="237" y="107"/>
                  </a:cubicBezTo>
                  <a:cubicBezTo>
                    <a:pt x="237" y="107"/>
                    <a:pt x="237" y="108"/>
                    <a:pt x="237" y="108"/>
                  </a:cubicBezTo>
                  <a:cubicBezTo>
                    <a:pt x="236" y="108"/>
                    <a:pt x="236" y="109"/>
                    <a:pt x="235" y="109"/>
                  </a:cubicBezTo>
                  <a:cubicBezTo>
                    <a:pt x="233" y="113"/>
                    <a:pt x="230" y="116"/>
                    <a:pt x="227" y="119"/>
                  </a:cubicBezTo>
                  <a:cubicBezTo>
                    <a:pt x="225" y="122"/>
                    <a:pt x="220" y="127"/>
                    <a:pt x="219" y="130"/>
                  </a:cubicBezTo>
                  <a:cubicBezTo>
                    <a:pt x="218" y="135"/>
                    <a:pt x="221" y="141"/>
                    <a:pt x="220" y="146"/>
                  </a:cubicBezTo>
                  <a:cubicBezTo>
                    <a:pt x="230" y="137"/>
                    <a:pt x="237" y="125"/>
                    <a:pt x="247" y="116"/>
                  </a:cubicBezTo>
                  <a:cubicBezTo>
                    <a:pt x="248" y="112"/>
                    <a:pt x="253" y="110"/>
                    <a:pt x="251" y="104"/>
                  </a:cubicBezTo>
                  <a:cubicBezTo>
                    <a:pt x="246" y="108"/>
                    <a:pt x="243" y="115"/>
                    <a:pt x="239" y="118"/>
                  </a:cubicBezTo>
                  <a:cubicBezTo>
                    <a:pt x="239" y="120"/>
                    <a:pt x="237" y="121"/>
                    <a:pt x="236" y="123"/>
                  </a:cubicBezTo>
                  <a:cubicBezTo>
                    <a:pt x="234" y="125"/>
                    <a:pt x="233" y="128"/>
                    <a:pt x="231" y="130"/>
                  </a:cubicBezTo>
                  <a:cubicBezTo>
                    <a:pt x="230" y="132"/>
                    <a:pt x="228" y="134"/>
                    <a:pt x="226" y="136"/>
                  </a:cubicBezTo>
                  <a:cubicBezTo>
                    <a:pt x="225" y="138"/>
                    <a:pt x="225" y="141"/>
                    <a:pt x="222" y="141"/>
                  </a:cubicBezTo>
                  <a:cubicBezTo>
                    <a:pt x="221" y="139"/>
                    <a:pt x="224" y="136"/>
                    <a:pt x="226" y="133"/>
                  </a:cubicBezTo>
                  <a:cubicBezTo>
                    <a:pt x="234" y="122"/>
                    <a:pt x="244" y="110"/>
                    <a:pt x="251" y="99"/>
                  </a:cubicBezTo>
                  <a:cubicBezTo>
                    <a:pt x="251" y="96"/>
                    <a:pt x="251" y="94"/>
                    <a:pt x="251" y="92"/>
                  </a:cubicBezTo>
                  <a:cubicBezTo>
                    <a:pt x="251" y="92"/>
                    <a:pt x="251" y="92"/>
                    <a:pt x="250" y="92"/>
                  </a:cubicBezTo>
                  <a:close/>
                  <a:moveTo>
                    <a:pt x="191" y="97"/>
                  </a:moveTo>
                  <a:cubicBezTo>
                    <a:pt x="190" y="98"/>
                    <a:pt x="189" y="99"/>
                    <a:pt x="189" y="100"/>
                  </a:cubicBezTo>
                  <a:cubicBezTo>
                    <a:pt x="184" y="104"/>
                    <a:pt x="182" y="111"/>
                    <a:pt x="177" y="115"/>
                  </a:cubicBezTo>
                  <a:cubicBezTo>
                    <a:pt x="177" y="117"/>
                    <a:pt x="176" y="116"/>
                    <a:pt x="176" y="118"/>
                  </a:cubicBezTo>
                  <a:cubicBezTo>
                    <a:pt x="172" y="122"/>
                    <a:pt x="169" y="126"/>
                    <a:pt x="167" y="132"/>
                  </a:cubicBezTo>
                  <a:cubicBezTo>
                    <a:pt x="164" y="134"/>
                    <a:pt x="161" y="140"/>
                    <a:pt x="164" y="144"/>
                  </a:cubicBezTo>
                  <a:cubicBezTo>
                    <a:pt x="171" y="133"/>
                    <a:pt x="179" y="123"/>
                    <a:pt x="186" y="112"/>
                  </a:cubicBezTo>
                  <a:cubicBezTo>
                    <a:pt x="190" y="107"/>
                    <a:pt x="194" y="103"/>
                    <a:pt x="192" y="97"/>
                  </a:cubicBezTo>
                  <a:cubicBezTo>
                    <a:pt x="192" y="98"/>
                    <a:pt x="191" y="97"/>
                    <a:pt x="191" y="97"/>
                  </a:cubicBezTo>
                  <a:close/>
                  <a:moveTo>
                    <a:pt x="116" y="120"/>
                  </a:moveTo>
                  <a:cubicBezTo>
                    <a:pt x="114" y="123"/>
                    <a:pt x="112" y="125"/>
                    <a:pt x="110" y="127"/>
                  </a:cubicBezTo>
                  <a:cubicBezTo>
                    <a:pt x="108" y="129"/>
                    <a:pt x="107" y="131"/>
                    <a:pt x="105" y="133"/>
                  </a:cubicBezTo>
                  <a:cubicBezTo>
                    <a:pt x="104" y="135"/>
                    <a:pt x="101" y="137"/>
                    <a:pt x="103" y="139"/>
                  </a:cubicBezTo>
                  <a:cubicBezTo>
                    <a:pt x="100" y="142"/>
                    <a:pt x="101" y="149"/>
                    <a:pt x="102" y="152"/>
                  </a:cubicBezTo>
                  <a:cubicBezTo>
                    <a:pt x="104" y="149"/>
                    <a:pt x="107" y="148"/>
                    <a:pt x="108" y="146"/>
                  </a:cubicBezTo>
                  <a:cubicBezTo>
                    <a:pt x="112" y="142"/>
                    <a:pt x="116" y="136"/>
                    <a:pt x="119" y="132"/>
                  </a:cubicBezTo>
                  <a:cubicBezTo>
                    <a:pt x="121" y="130"/>
                    <a:pt x="122" y="128"/>
                    <a:pt x="123" y="127"/>
                  </a:cubicBezTo>
                  <a:cubicBezTo>
                    <a:pt x="123" y="126"/>
                    <a:pt x="124" y="126"/>
                    <a:pt x="125" y="126"/>
                  </a:cubicBezTo>
                  <a:cubicBezTo>
                    <a:pt x="125" y="126"/>
                    <a:pt x="125" y="125"/>
                    <a:pt x="125" y="124"/>
                  </a:cubicBezTo>
                  <a:cubicBezTo>
                    <a:pt x="127" y="121"/>
                    <a:pt x="134" y="116"/>
                    <a:pt x="132" y="112"/>
                  </a:cubicBezTo>
                  <a:cubicBezTo>
                    <a:pt x="123" y="123"/>
                    <a:pt x="115" y="134"/>
                    <a:pt x="106" y="144"/>
                  </a:cubicBezTo>
                  <a:cubicBezTo>
                    <a:pt x="106" y="146"/>
                    <a:pt x="106" y="146"/>
                    <a:pt x="106" y="147"/>
                  </a:cubicBezTo>
                  <a:cubicBezTo>
                    <a:pt x="104" y="147"/>
                    <a:pt x="104" y="148"/>
                    <a:pt x="103" y="148"/>
                  </a:cubicBezTo>
                  <a:cubicBezTo>
                    <a:pt x="101" y="146"/>
                    <a:pt x="104" y="142"/>
                    <a:pt x="106" y="140"/>
                  </a:cubicBezTo>
                  <a:cubicBezTo>
                    <a:pt x="109" y="137"/>
                    <a:pt x="113" y="133"/>
                    <a:pt x="115" y="131"/>
                  </a:cubicBezTo>
                  <a:cubicBezTo>
                    <a:pt x="117" y="127"/>
                    <a:pt x="121" y="124"/>
                    <a:pt x="124" y="119"/>
                  </a:cubicBezTo>
                  <a:cubicBezTo>
                    <a:pt x="125" y="118"/>
                    <a:pt x="127" y="115"/>
                    <a:pt x="128" y="113"/>
                  </a:cubicBezTo>
                  <a:cubicBezTo>
                    <a:pt x="131" y="109"/>
                    <a:pt x="133" y="107"/>
                    <a:pt x="131" y="102"/>
                  </a:cubicBezTo>
                  <a:cubicBezTo>
                    <a:pt x="126" y="107"/>
                    <a:pt x="121" y="114"/>
                    <a:pt x="116" y="120"/>
                  </a:cubicBezTo>
                  <a:close/>
                  <a:moveTo>
                    <a:pt x="163" y="150"/>
                  </a:moveTo>
                  <a:cubicBezTo>
                    <a:pt x="163" y="152"/>
                    <a:pt x="163" y="153"/>
                    <a:pt x="163" y="155"/>
                  </a:cubicBezTo>
                  <a:cubicBezTo>
                    <a:pt x="166" y="154"/>
                    <a:pt x="167" y="150"/>
                    <a:pt x="170" y="148"/>
                  </a:cubicBezTo>
                  <a:cubicBezTo>
                    <a:pt x="174" y="138"/>
                    <a:pt x="182" y="132"/>
                    <a:pt x="186" y="122"/>
                  </a:cubicBezTo>
                  <a:cubicBezTo>
                    <a:pt x="188" y="121"/>
                    <a:pt x="190" y="118"/>
                    <a:pt x="190" y="116"/>
                  </a:cubicBezTo>
                  <a:cubicBezTo>
                    <a:pt x="191" y="115"/>
                    <a:pt x="193" y="115"/>
                    <a:pt x="193" y="114"/>
                  </a:cubicBezTo>
                  <a:cubicBezTo>
                    <a:pt x="192" y="112"/>
                    <a:pt x="193" y="109"/>
                    <a:pt x="192" y="108"/>
                  </a:cubicBezTo>
                  <a:cubicBezTo>
                    <a:pt x="181" y="121"/>
                    <a:pt x="170" y="136"/>
                    <a:pt x="163" y="150"/>
                  </a:cubicBezTo>
                  <a:close/>
                  <a:moveTo>
                    <a:pt x="225" y="149"/>
                  </a:moveTo>
                  <a:cubicBezTo>
                    <a:pt x="230" y="143"/>
                    <a:pt x="237" y="137"/>
                    <a:pt x="242" y="131"/>
                  </a:cubicBezTo>
                  <a:cubicBezTo>
                    <a:pt x="247" y="126"/>
                    <a:pt x="252" y="120"/>
                    <a:pt x="252" y="114"/>
                  </a:cubicBezTo>
                  <a:cubicBezTo>
                    <a:pt x="252" y="114"/>
                    <a:pt x="252" y="114"/>
                    <a:pt x="251" y="114"/>
                  </a:cubicBezTo>
                  <a:cubicBezTo>
                    <a:pt x="247" y="117"/>
                    <a:pt x="246" y="122"/>
                    <a:pt x="241" y="124"/>
                  </a:cubicBezTo>
                  <a:cubicBezTo>
                    <a:pt x="242" y="125"/>
                    <a:pt x="241" y="125"/>
                    <a:pt x="241" y="126"/>
                  </a:cubicBezTo>
                  <a:cubicBezTo>
                    <a:pt x="237" y="128"/>
                    <a:pt x="236" y="133"/>
                    <a:pt x="233" y="134"/>
                  </a:cubicBezTo>
                  <a:cubicBezTo>
                    <a:pt x="232" y="137"/>
                    <a:pt x="231" y="138"/>
                    <a:pt x="229" y="139"/>
                  </a:cubicBezTo>
                  <a:cubicBezTo>
                    <a:pt x="226" y="145"/>
                    <a:pt x="219" y="147"/>
                    <a:pt x="221" y="155"/>
                  </a:cubicBezTo>
                  <a:cubicBezTo>
                    <a:pt x="223" y="154"/>
                    <a:pt x="223" y="151"/>
                    <a:pt x="225" y="149"/>
                  </a:cubicBezTo>
                  <a:close/>
                  <a:moveTo>
                    <a:pt x="189" y="122"/>
                  </a:moveTo>
                  <a:cubicBezTo>
                    <a:pt x="189" y="123"/>
                    <a:pt x="188" y="123"/>
                    <a:pt x="188" y="124"/>
                  </a:cubicBezTo>
                  <a:cubicBezTo>
                    <a:pt x="181" y="132"/>
                    <a:pt x="176" y="141"/>
                    <a:pt x="169" y="150"/>
                  </a:cubicBezTo>
                  <a:cubicBezTo>
                    <a:pt x="169" y="152"/>
                    <a:pt x="168" y="153"/>
                    <a:pt x="166" y="154"/>
                  </a:cubicBezTo>
                  <a:cubicBezTo>
                    <a:pt x="166" y="157"/>
                    <a:pt x="163" y="160"/>
                    <a:pt x="163" y="165"/>
                  </a:cubicBezTo>
                  <a:cubicBezTo>
                    <a:pt x="174" y="153"/>
                    <a:pt x="183" y="140"/>
                    <a:pt x="193" y="127"/>
                  </a:cubicBezTo>
                  <a:cubicBezTo>
                    <a:pt x="192" y="124"/>
                    <a:pt x="194" y="120"/>
                    <a:pt x="192" y="119"/>
                  </a:cubicBezTo>
                  <a:cubicBezTo>
                    <a:pt x="191" y="119"/>
                    <a:pt x="191" y="121"/>
                    <a:pt x="189" y="122"/>
                  </a:cubicBezTo>
                  <a:close/>
                  <a:moveTo>
                    <a:pt x="132" y="120"/>
                  </a:moveTo>
                  <a:cubicBezTo>
                    <a:pt x="124" y="127"/>
                    <a:pt x="120" y="137"/>
                    <a:pt x="112" y="143"/>
                  </a:cubicBezTo>
                  <a:cubicBezTo>
                    <a:pt x="110" y="148"/>
                    <a:pt x="105" y="150"/>
                    <a:pt x="104" y="155"/>
                  </a:cubicBezTo>
                  <a:cubicBezTo>
                    <a:pt x="104" y="156"/>
                    <a:pt x="102" y="156"/>
                    <a:pt x="102" y="157"/>
                  </a:cubicBezTo>
                  <a:cubicBezTo>
                    <a:pt x="101" y="158"/>
                    <a:pt x="102" y="160"/>
                    <a:pt x="102" y="162"/>
                  </a:cubicBezTo>
                  <a:cubicBezTo>
                    <a:pt x="105" y="159"/>
                    <a:pt x="107" y="154"/>
                    <a:pt x="111" y="152"/>
                  </a:cubicBezTo>
                  <a:cubicBezTo>
                    <a:pt x="116" y="145"/>
                    <a:pt x="121" y="140"/>
                    <a:pt x="126" y="133"/>
                  </a:cubicBezTo>
                  <a:cubicBezTo>
                    <a:pt x="129" y="129"/>
                    <a:pt x="132" y="125"/>
                    <a:pt x="133" y="120"/>
                  </a:cubicBezTo>
                  <a:cubicBezTo>
                    <a:pt x="133" y="120"/>
                    <a:pt x="133" y="120"/>
                    <a:pt x="132" y="120"/>
                  </a:cubicBezTo>
                  <a:close/>
                  <a:moveTo>
                    <a:pt x="252" y="124"/>
                  </a:moveTo>
                  <a:cubicBezTo>
                    <a:pt x="247" y="126"/>
                    <a:pt x="245" y="132"/>
                    <a:pt x="240" y="135"/>
                  </a:cubicBezTo>
                  <a:cubicBezTo>
                    <a:pt x="240" y="137"/>
                    <a:pt x="237" y="138"/>
                    <a:pt x="236" y="141"/>
                  </a:cubicBezTo>
                  <a:cubicBezTo>
                    <a:pt x="235" y="141"/>
                    <a:pt x="234" y="142"/>
                    <a:pt x="233" y="142"/>
                  </a:cubicBezTo>
                  <a:cubicBezTo>
                    <a:pt x="233" y="143"/>
                    <a:pt x="233" y="143"/>
                    <a:pt x="233" y="144"/>
                  </a:cubicBezTo>
                  <a:cubicBezTo>
                    <a:pt x="228" y="148"/>
                    <a:pt x="225" y="154"/>
                    <a:pt x="221" y="158"/>
                  </a:cubicBezTo>
                  <a:cubicBezTo>
                    <a:pt x="221" y="161"/>
                    <a:pt x="220" y="162"/>
                    <a:pt x="221" y="163"/>
                  </a:cubicBezTo>
                  <a:cubicBezTo>
                    <a:pt x="232" y="152"/>
                    <a:pt x="242" y="140"/>
                    <a:pt x="252" y="128"/>
                  </a:cubicBezTo>
                  <a:cubicBezTo>
                    <a:pt x="253" y="126"/>
                    <a:pt x="253" y="125"/>
                    <a:pt x="253" y="123"/>
                  </a:cubicBezTo>
                  <a:cubicBezTo>
                    <a:pt x="252" y="123"/>
                    <a:pt x="252" y="123"/>
                    <a:pt x="252" y="123"/>
                  </a:cubicBezTo>
                  <a:cubicBezTo>
                    <a:pt x="252" y="123"/>
                    <a:pt x="252" y="123"/>
                    <a:pt x="252" y="124"/>
                  </a:cubicBezTo>
                  <a:close/>
                  <a:moveTo>
                    <a:pt x="132" y="128"/>
                  </a:moveTo>
                  <a:cubicBezTo>
                    <a:pt x="124" y="139"/>
                    <a:pt x="116" y="149"/>
                    <a:pt x="107" y="159"/>
                  </a:cubicBezTo>
                  <a:cubicBezTo>
                    <a:pt x="107" y="161"/>
                    <a:pt x="104" y="162"/>
                    <a:pt x="105" y="165"/>
                  </a:cubicBezTo>
                  <a:cubicBezTo>
                    <a:pt x="104" y="165"/>
                    <a:pt x="102" y="166"/>
                    <a:pt x="102" y="167"/>
                  </a:cubicBezTo>
                  <a:cubicBezTo>
                    <a:pt x="102" y="168"/>
                    <a:pt x="102" y="170"/>
                    <a:pt x="103" y="171"/>
                  </a:cubicBezTo>
                  <a:cubicBezTo>
                    <a:pt x="105" y="171"/>
                    <a:pt x="106" y="170"/>
                    <a:pt x="106" y="168"/>
                  </a:cubicBezTo>
                  <a:cubicBezTo>
                    <a:pt x="110" y="167"/>
                    <a:pt x="110" y="164"/>
                    <a:pt x="112" y="161"/>
                  </a:cubicBezTo>
                  <a:cubicBezTo>
                    <a:pt x="114" y="159"/>
                    <a:pt x="116" y="156"/>
                    <a:pt x="118" y="154"/>
                  </a:cubicBezTo>
                  <a:cubicBezTo>
                    <a:pt x="124" y="147"/>
                    <a:pt x="129" y="140"/>
                    <a:pt x="134" y="133"/>
                  </a:cubicBezTo>
                  <a:cubicBezTo>
                    <a:pt x="134" y="132"/>
                    <a:pt x="134" y="130"/>
                    <a:pt x="134" y="128"/>
                  </a:cubicBezTo>
                  <a:cubicBezTo>
                    <a:pt x="133" y="128"/>
                    <a:pt x="133" y="128"/>
                    <a:pt x="132" y="128"/>
                  </a:cubicBezTo>
                  <a:close/>
                  <a:moveTo>
                    <a:pt x="232" y="152"/>
                  </a:moveTo>
                  <a:cubicBezTo>
                    <a:pt x="232" y="153"/>
                    <a:pt x="232" y="153"/>
                    <a:pt x="232" y="154"/>
                  </a:cubicBezTo>
                  <a:cubicBezTo>
                    <a:pt x="231" y="154"/>
                    <a:pt x="231" y="156"/>
                    <a:pt x="230" y="156"/>
                  </a:cubicBezTo>
                  <a:cubicBezTo>
                    <a:pt x="227" y="161"/>
                    <a:pt x="222" y="163"/>
                    <a:pt x="221" y="169"/>
                  </a:cubicBezTo>
                  <a:cubicBezTo>
                    <a:pt x="222" y="169"/>
                    <a:pt x="220" y="173"/>
                    <a:pt x="222" y="173"/>
                  </a:cubicBezTo>
                  <a:cubicBezTo>
                    <a:pt x="232" y="160"/>
                    <a:pt x="244" y="149"/>
                    <a:pt x="253" y="136"/>
                  </a:cubicBezTo>
                  <a:cubicBezTo>
                    <a:pt x="253" y="134"/>
                    <a:pt x="253" y="132"/>
                    <a:pt x="252" y="131"/>
                  </a:cubicBezTo>
                  <a:cubicBezTo>
                    <a:pt x="245" y="138"/>
                    <a:pt x="240" y="146"/>
                    <a:pt x="232" y="152"/>
                  </a:cubicBezTo>
                  <a:close/>
                  <a:moveTo>
                    <a:pt x="179" y="150"/>
                  </a:moveTo>
                  <a:cubicBezTo>
                    <a:pt x="176" y="151"/>
                    <a:pt x="177" y="154"/>
                    <a:pt x="173" y="155"/>
                  </a:cubicBezTo>
                  <a:cubicBezTo>
                    <a:pt x="171" y="160"/>
                    <a:pt x="168" y="162"/>
                    <a:pt x="165" y="166"/>
                  </a:cubicBezTo>
                  <a:cubicBezTo>
                    <a:pt x="166" y="169"/>
                    <a:pt x="163" y="171"/>
                    <a:pt x="163" y="174"/>
                  </a:cubicBezTo>
                  <a:cubicBezTo>
                    <a:pt x="167" y="170"/>
                    <a:pt x="171" y="166"/>
                    <a:pt x="174" y="162"/>
                  </a:cubicBezTo>
                  <a:cubicBezTo>
                    <a:pt x="178" y="157"/>
                    <a:pt x="183" y="150"/>
                    <a:pt x="188" y="144"/>
                  </a:cubicBezTo>
                  <a:cubicBezTo>
                    <a:pt x="191" y="140"/>
                    <a:pt x="195" y="137"/>
                    <a:pt x="192" y="132"/>
                  </a:cubicBezTo>
                  <a:cubicBezTo>
                    <a:pt x="187" y="137"/>
                    <a:pt x="182" y="143"/>
                    <a:pt x="179" y="150"/>
                  </a:cubicBezTo>
                  <a:close/>
                  <a:moveTo>
                    <a:pt x="57" y="133"/>
                  </a:moveTo>
                  <a:cubicBezTo>
                    <a:pt x="50" y="138"/>
                    <a:pt x="46" y="145"/>
                    <a:pt x="40" y="152"/>
                  </a:cubicBezTo>
                  <a:cubicBezTo>
                    <a:pt x="41" y="154"/>
                    <a:pt x="39" y="157"/>
                    <a:pt x="40" y="159"/>
                  </a:cubicBezTo>
                  <a:cubicBezTo>
                    <a:pt x="47" y="150"/>
                    <a:pt x="54" y="141"/>
                    <a:pt x="62" y="133"/>
                  </a:cubicBezTo>
                  <a:cubicBezTo>
                    <a:pt x="61" y="132"/>
                    <a:pt x="59" y="133"/>
                    <a:pt x="57" y="133"/>
                  </a:cubicBezTo>
                  <a:close/>
                  <a:moveTo>
                    <a:pt x="40" y="144"/>
                  </a:moveTo>
                  <a:cubicBezTo>
                    <a:pt x="40" y="145"/>
                    <a:pt x="40" y="147"/>
                    <a:pt x="40" y="148"/>
                  </a:cubicBezTo>
                  <a:cubicBezTo>
                    <a:pt x="45" y="143"/>
                    <a:pt x="49" y="138"/>
                    <a:pt x="53" y="133"/>
                  </a:cubicBezTo>
                  <a:cubicBezTo>
                    <a:pt x="51" y="133"/>
                    <a:pt x="50" y="132"/>
                    <a:pt x="49" y="133"/>
                  </a:cubicBezTo>
                  <a:cubicBezTo>
                    <a:pt x="46" y="136"/>
                    <a:pt x="43" y="140"/>
                    <a:pt x="40" y="144"/>
                  </a:cubicBezTo>
                  <a:close/>
                  <a:moveTo>
                    <a:pt x="65" y="133"/>
                  </a:moveTo>
                  <a:cubicBezTo>
                    <a:pt x="61" y="136"/>
                    <a:pt x="59" y="140"/>
                    <a:pt x="55" y="144"/>
                  </a:cubicBezTo>
                  <a:cubicBezTo>
                    <a:pt x="53" y="147"/>
                    <a:pt x="50" y="149"/>
                    <a:pt x="49" y="151"/>
                  </a:cubicBezTo>
                  <a:cubicBezTo>
                    <a:pt x="47" y="152"/>
                    <a:pt x="46" y="155"/>
                    <a:pt x="45" y="157"/>
                  </a:cubicBezTo>
                  <a:cubicBezTo>
                    <a:pt x="42" y="161"/>
                    <a:pt x="39" y="163"/>
                    <a:pt x="41" y="167"/>
                  </a:cubicBezTo>
                  <a:cubicBezTo>
                    <a:pt x="47" y="162"/>
                    <a:pt x="51" y="155"/>
                    <a:pt x="57" y="149"/>
                  </a:cubicBezTo>
                  <a:cubicBezTo>
                    <a:pt x="59" y="145"/>
                    <a:pt x="63" y="142"/>
                    <a:pt x="66" y="138"/>
                  </a:cubicBezTo>
                  <a:cubicBezTo>
                    <a:pt x="66" y="136"/>
                    <a:pt x="69" y="135"/>
                    <a:pt x="69" y="133"/>
                  </a:cubicBezTo>
                  <a:cubicBezTo>
                    <a:pt x="67" y="132"/>
                    <a:pt x="66" y="133"/>
                    <a:pt x="65" y="133"/>
                  </a:cubicBezTo>
                  <a:close/>
                  <a:moveTo>
                    <a:pt x="38" y="133"/>
                  </a:moveTo>
                  <a:cubicBezTo>
                    <a:pt x="38" y="135"/>
                    <a:pt x="39" y="139"/>
                    <a:pt x="40" y="140"/>
                  </a:cubicBezTo>
                  <a:cubicBezTo>
                    <a:pt x="41" y="138"/>
                    <a:pt x="44" y="136"/>
                    <a:pt x="45" y="134"/>
                  </a:cubicBezTo>
                  <a:cubicBezTo>
                    <a:pt x="43" y="133"/>
                    <a:pt x="40" y="133"/>
                    <a:pt x="38" y="133"/>
                  </a:cubicBezTo>
                  <a:close/>
                  <a:moveTo>
                    <a:pt x="69" y="137"/>
                  </a:moveTo>
                  <a:cubicBezTo>
                    <a:pt x="66" y="141"/>
                    <a:pt x="62" y="146"/>
                    <a:pt x="58" y="149"/>
                  </a:cubicBezTo>
                  <a:cubicBezTo>
                    <a:pt x="54" y="157"/>
                    <a:pt x="46" y="162"/>
                    <a:pt x="43" y="170"/>
                  </a:cubicBezTo>
                  <a:cubicBezTo>
                    <a:pt x="42" y="171"/>
                    <a:pt x="41" y="171"/>
                    <a:pt x="41" y="172"/>
                  </a:cubicBezTo>
                  <a:cubicBezTo>
                    <a:pt x="41" y="174"/>
                    <a:pt x="40" y="175"/>
                    <a:pt x="41" y="177"/>
                  </a:cubicBezTo>
                  <a:cubicBezTo>
                    <a:pt x="43" y="175"/>
                    <a:pt x="46" y="173"/>
                    <a:pt x="47" y="170"/>
                  </a:cubicBezTo>
                  <a:cubicBezTo>
                    <a:pt x="52" y="166"/>
                    <a:pt x="55" y="160"/>
                    <a:pt x="60" y="156"/>
                  </a:cubicBezTo>
                  <a:cubicBezTo>
                    <a:pt x="62" y="152"/>
                    <a:pt x="66" y="150"/>
                    <a:pt x="68" y="145"/>
                  </a:cubicBezTo>
                  <a:cubicBezTo>
                    <a:pt x="69" y="145"/>
                    <a:pt x="69" y="144"/>
                    <a:pt x="70" y="144"/>
                  </a:cubicBezTo>
                  <a:cubicBezTo>
                    <a:pt x="71" y="142"/>
                    <a:pt x="71" y="139"/>
                    <a:pt x="70" y="137"/>
                  </a:cubicBezTo>
                  <a:cubicBezTo>
                    <a:pt x="70" y="137"/>
                    <a:pt x="69" y="137"/>
                    <a:pt x="69" y="137"/>
                  </a:cubicBezTo>
                  <a:close/>
                  <a:moveTo>
                    <a:pt x="107" y="178"/>
                  </a:moveTo>
                  <a:cubicBezTo>
                    <a:pt x="109" y="174"/>
                    <a:pt x="113" y="171"/>
                    <a:pt x="115" y="168"/>
                  </a:cubicBezTo>
                  <a:cubicBezTo>
                    <a:pt x="119" y="162"/>
                    <a:pt x="124" y="157"/>
                    <a:pt x="128" y="151"/>
                  </a:cubicBezTo>
                  <a:cubicBezTo>
                    <a:pt x="129" y="150"/>
                    <a:pt x="129" y="148"/>
                    <a:pt x="131" y="147"/>
                  </a:cubicBezTo>
                  <a:cubicBezTo>
                    <a:pt x="132" y="144"/>
                    <a:pt x="136" y="141"/>
                    <a:pt x="133" y="139"/>
                  </a:cubicBezTo>
                  <a:cubicBezTo>
                    <a:pt x="132" y="140"/>
                    <a:pt x="130" y="140"/>
                    <a:pt x="130" y="141"/>
                  </a:cubicBezTo>
                  <a:cubicBezTo>
                    <a:pt x="125" y="151"/>
                    <a:pt x="116" y="157"/>
                    <a:pt x="112" y="167"/>
                  </a:cubicBezTo>
                  <a:cubicBezTo>
                    <a:pt x="108" y="169"/>
                    <a:pt x="107" y="173"/>
                    <a:pt x="103" y="175"/>
                  </a:cubicBezTo>
                  <a:cubicBezTo>
                    <a:pt x="103" y="177"/>
                    <a:pt x="103" y="181"/>
                    <a:pt x="103" y="183"/>
                  </a:cubicBezTo>
                  <a:cubicBezTo>
                    <a:pt x="104" y="181"/>
                    <a:pt x="105" y="179"/>
                    <a:pt x="107" y="178"/>
                  </a:cubicBezTo>
                  <a:close/>
                  <a:moveTo>
                    <a:pt x="184" y="152"/>
                  </a:moveTo>
                  <a:cubicBezTo>
                    <a:pt x="180" y="156"/>
                    <a:pt x="176" y="162"/>
                    <a:pt x="172" y="167"/>
                  </a:cubicBezTo>
                  <a:cubicBezTo>
                    <a:pt x="169" y="169"/>
                    <a:pt x="167" y="172"/>
                    <a:pt x="166" y="175"/>
                  </a:cubicBezTo>
                  <a:cubicBezTo>
                    <a:pt x="165" y="175"/>
                    <a:pt x="165" y="175"/>
                    <a:pt x="164" y="176"/>
                  </a:cubicBezTo>
                  <a:cubicBezTo>
                    <a:pt x="163" y="179"/>
                    <a:pt x="163" y="181"/>
                    <a:pt x="163" y="184"/>
                  </a:cubicBezTo>
                  <a:cubicBezTo>
                    <a:pt x="170" y="178"/>
                    <a:pt x="175" y="170"/>
                    <a:pt x="180" y="162"/>
                  </a:cubicBezTo>
                  <a:cubicBezTo>
                    <a:pt x="185" y="157"/>
                    <a:pt x="189" y="151"/>
                    <a:pt x="193" y="146"/>
                  </a:cubicBezTo>
                  <a:cubicBezTo>
                    <a:pt x="193" y="145"/>
                    <a:pt x="193" y="143"/>
                    <a:pt x="193" y="142"/>
                  </a:cubicBezTo>
                  <a:cubicBezTo>
                    <a:pt x="193" y="141"/>
                    <a:pt x="193" y="141"/>
                    <a:pt x="192" y="141"/>
                  </a:cubicBezTo>
                  <a:cubicBezTo>
                    <a:pt x="189" y="144"/>
                    <a:pt x="186" y="148"/>
                    <a:pt x="184" y="152"/>
                  </a:cubicBezTo>
                  <a:close/>
                  <a:moveTo>
                    <a:pt x="221" y="178"/>
                  </a:moveTo>
                  <a:cubicBezTo>
                    <a:pt x="221" y="182"/>
                    <a:pt x="221" y="183"/>
                    <a:pt x="221" y="185"/>
                  </a:cubicBezTo>
                  <a:cubicBezTo>
                    <a:pt x="222" y="186"/>
                    <a:pt x="223" y="184"/>
                    <a:pt x="224" y="182"/>
                  </a:cubicBezTo>
                  <a:cubicBezTo>
                    <a:pt x="228" y="180"/>
                    <a:pt x="230" y="174"/>
                    <a:pt x="233" y="173"/>
                  </a:cubicBezTo>
                  <a:cubicBezTo>
                    <a:pt x="233" y="171"/>
                    <a:pt x="234" y="170"/>
                    <a:pt x="235" y="170"/>
                  </a:cubicBezTo>
                  <a:cubicBezTo>
                    <a:pt x="238" y="166"/>
                    <a:pt x="242" y="161"/>
                    <a:pt x="245" y="157"/>
                  </a:cubicBezTo>
                  <a:cubicBezTo>
                    <a:pt x="248" y="154"/>
                    <a:pt x="255" y="149"/>
                    <a:pt x="253" y="142"/>
                  </a:cubicBezTo>
                  <a:cubicBezTo>
                    <a:pt x="240" y="152"/>
                    <a:pt x="231" y="166"/>
                    <a:pt x="221" y="178"/>
                  </a:cubicBezTo>
                  <a:close/>
                  <a:moveTo>
                    <a:pt x="41" y="182"/>
                  </a:moveTo>
                  <a:cubicBezTo>
                    <a:pt x="41" y="184"/>
                    <a:pt x="41" y="184"/>
                    <a:pt x="41" y="186"/>
                  </a:cubicBezTo>
                  <a:cubicBezTo>
                    <a:pt x="43" y="186"/>
                    <a:pt x="42" y="183"/>
                    <a:pt x="44" y="183"/>
                  </a:cubicBezTo>
                  <a:cubicBezTo>
                    <a:pt x="51" y="172"/>
                    <a:pt x="60" y="164"/>
                    <a:pt x="68" y="155"/>
                  </a:cubicBezTo>
                  <a:cubicBezTo>
                    <a:pt x="68" y="153"/>
                    <a:pt x="70" y="152"/>
                    <a:pt x="71" y="150"/>
                  </a:cubicBezTo>
                  <a:cubicBezTo>
                    <a:pt x="70" y="150"/>
                    <a:pt x="71" y="147"/>
                    <a:pt x="70" y="147"/>
                  </a:cubicBezTo>
                  <a:cubicBezTo>
                    <a:pt x="60" y="159"/>
                    <a:pt x="50" y="170"/>
                    <a:pt x="41" y="182"/>
                  </a:cubicBezTo>
                  <a:close/>
                  <a:moveTo>
                    <a:pt x="127" y="155"/>
                  </a:moveTo>
                  <a:cubicBezTo>
                    <a:pt x="125" y="159"/>
                    <a:pt x="121" y="161"/>
                    <a:pt x="119" y="166"/>
                  </a:cubicBezTo>
                  <a:cubicBezTo>
                    <a:pt x="114" y="170"/>
                    <a:pt x="112" y="178"/>
                    <a:pt x="107" y="181"/>
                  </a:cubicBezTo>
                  <a:cubicBezTo>
                    <a:pt x="106" y="184"/>
                    <a:pt x="105" y="186"/>
                    <a:pt x="103" y="187"/>
                  </a:cubicBezTo>
                  <a:cubicBezTo>
                    <a:pt x="104" y="188"/>
                    <a:pt x="103" y="189"/>
                    <a:pt x="104" y="191"/>
                  </a:cubicBezTo>
                  <a:cubicBezTo>
                    <a:pt x="106" y="190"/>
                    <a:pt x="107" y="188"/>
                    <a:pt x="108" y="185"/>
                  </a:cubicBezTo>
                  <a:cubicBezTo>
                    <a:pt x="112" y="182"/>
                    <a:pt x="115" y="177"/>
                    <a:pt x="119" y="173"/>
                  </a:cubicBezTo>
                  <a:cubicBezTo>
                    <a:pt x="121" y="169"/>
                    <a:pt x="124" y="166"/>
                    <a:pt x="127" y="162"/>
                  </a:cubicBezTo>
                  <a:cubicBezTo>
                    <a:pt x="131" y="158"/>
                    <a:pt x="135" y="154"/>
                    <a:pt x="134" y="149"/>
                  </a:cubicBezTo>
                  <a:cubicBezTo>
                    <a:pt x="133" y="149"/>
                    <a:pt x="133" y="148"/>
                    <a:pt x="133" y="148"/>
                  </a:cubicBezTo>
                  <a:cubicBezTo>
                    <a:pt x="131" y="151"/>
                    <a:pt x="129" y="153"/>
                    <a:pt x="127" y="155"/>
                  </a:cubicBezTo>
                  <a:close/>
                  <a:moveTo>
                    <a:pt x="183" y="163"/>
                  </a:moveTo>
                  <a:cubicBezTo>
                    <a:pt x="182" y="163"/>
                    <a:pt x="181" y="164"/>
                    <a:pt x="181" y="166"/>
                  </a:cubicBezTo>
                  <a:cubicBezTo>
                    <a:pt x="180" y="166"/>
                    <a:pt x="180" y="166"/>
                    <a:pt x="179" y="166"/>
                  </a:cubicBezTo>
                  <a:cubicBezTo>
                    <a:pt x="176" y="172"/>
                    <a:pt x="171" y="178"/>
                    <a:pt x="168" y="183"/>
                  </a:cubicBezTo>
                  <a:cubicBezTo>
                    <a:pt x="167" y="183"/>
                    <a:pt x="167" y="183"/>
                    <a:pt x="166" y="183"/>
                  </a:cubicBezTo>
                  <a:cubicBezTo>
                    <a:pt x="165" y="187"/>
                    <a:pt x="162" y="189"/>
                    <a:pt x="163" y="195"/>
                  </a:cubicBezTo>
                  <a:cubicBezTo>
                    <a:pt x="166" y="194"/>
                    <a:pt x="166" y="191"/>
                    <a:pt x="168" y="190"/>
                  </a:cubicBezTo>
                  <a:cubicBezTo>
                    <a:pt x="175" y="180"/>
                    <a:pt x="184" y="170"/>
                    <a:pt x="191" y="159"/>
                  </a:cubicBezTo>
                  <a:cubicBezTo>
                    <a:pt x="192" y="158"/>
                    <a:pt x="193" y="158"/>
                    <a:pt x="193" y="158"/>
                  </a:cubicBezTo>
                  <a:cubicBezTo>
                    <a:pt x="193" y="155"/>
                    <a:pt x="194" y="152"/>
                    <a:pt x="193" y="150"/>
                  </a:cubicBezTo>
                  <a:cubicBezTo>
                    <a:pt x="189" y="154"/>
                    <a:pt x="185" y="158"/>
                    <a:pt x="183" y="163"/>
                  </a:cubicBezTo>
                  <a:close/>
                  <a:moveTo>
                    <a:pt x="244" y="160"/>
                  </a:moveTo>
                  <a:cubicBezTo>
                    <a:pt x="243" y="163"/>
                    <a:pt x="240" y="165"/>
                    <a:pt x="239" y="166"/>
                  </a:cubicBezTo>
                  <a:cubicBezTo>
                    <a:pt x="235" y="170"/>
                    <a:pt x="233" y="174"/>
                    <a:pt x="230" y="178"/>
                  </a:cubicBezTo>
                  <a:cubicBezTo>
                    <a:pt x="228" y="181"/>
                    <a:pt x="224" y="183"/>
                    <a:pt x="224" y="188"/>
                  </a:cubicBezTo>
                  <a:cubicBezTo>
                    <a:pt x="223" y="189"/>
                    <a:pt x="223" y="190"/>
                    <a:pt x="222" y="190"/>
                  </a:cubicBezTo>
                  <a:cubicBezTo>
                    <a:pt x="222" y="191"/>
                    <a:pt x="222" y="194"/>
                    <a:pt x="222" y="195"/>
                  </a:cubicBezTo>
                  <a:cubicBezTo>
                    <a:pt x="234" y="184"/>
                    <a:pt x="243" y="170"/>
                    <a:pt x="254" y="157"/>
                  </a:cubicBezTo>
                  <a:cubicBezTo>
                    <a:pt x="254" y="155"/>
                    <a:pt x="254" y="153"/>
                    <a:pt x="253" y="152"/>
                  </a:cubicBezTo>
                  <a:cubicBezTo>
                    <a:pt x="250" y="155"/>
                    <a:pt x="248" y="158"/>
                    <a:pt x="244" y="160"/>
                  </a:cubicBezTo>
                  <a:close/>
                  <a:moveTo>
                    <a:pt x="44" y="187"/>
                  </a:moveTo>
                  <a:cubicBezTo>
                    <a:pt x="44" y="188"/>
                    <a:pt x="42" y="187"/>
                    <a:pt x="43" y="188"/>
                  </a:cubicBezTo>
                  <a:cubicBezTo>
                    <a:pt x="42" y="189"/>
                    <a:pt x="42" y="191"/>
                    <a:pt x="41" y="191"/>
                  </a:cubicBezTo>
                  <a:cubicBezTo>
                    <a:pt x="41" y="193"/>
                    <a:pt x="40" y="194"/>
                    <a:pt x="42" y="195"/>
                  </a:cubicBezTo>
                  <a:cubicBezTo>
                    <a:pt x="51" y="184"/>
                    <a:pt x="61" y="173"/>
                    <a:pt x="71" y="161"/>
                  </a:cubicBezTo>
                  <a:cubicBezTo>
                    <a:pt x="71" y="159"/>
                    <a:pt x="71" y="157"/>
                    <a:pt x="70" y="156"/>
                  </a:cubicBezTo>
                  <a:cubicBezTo>
                    <a:pt x="61" y="166"/>
                    <a:pt x="51" y="175"/>
                    <a:pt x="44" y="187"/>
                  </a:cubicBezTo>
                  <a:close/>
                  <a:moveTo>
                    <a:pt x="133" y="159"/>
                  </a:moveTo>
                  <a:cubicBezTo>
                    <a:pt x="131" y="161"/>
                    <a:pt x="129" y="164"/>
                    <a:pt x="126" y="165"/>
                  </a:cubicBezTo>
                  <a:cubicBezTo>
                    <a:pt x="126" y="167"/>
                    <a:pt x="125" y="168"/>
                    <a:pt x="124" y="168"/>
                  </a:cubicBezTo>
                  <a:cubicBezTo>
                    <a:pt x="123" y="171"/>
                    <a:pt x="121" y="172"/>
                    <a:pt x="119" y="174"/>
                  </a:cubicBezTo>
                  <a:cubicBezTo>
                    <a:pt x="117" y="180"/>
                    <a:pt x="110" y="185"/>
                    <a:pt x="107" y="192"/>
                  </a:cubicBezTo>
                  <a:cubicBezTo>
                    <a:pt x="105" y="193"/>
                    <a:pt x="104" y="196"/>
                    <a:pt x="104" y="198"/>
                  </a:cubicBezTo>
                  <a:cubicBezTo>
                    <a:pt x="106" y="197"/>
                    <a:pt x="107" y="195"/>
                    <a:pt x="108" y="192"/>
                  </a:cubicBezTo>
                  <a:cubicBezTo>
                    <a:pt x="118" y="183"/>
                    <a:pt x="125" y="172"/>
                    <a:pt x="134" y="163"/>
                  </a:cubicBezTo>
                  <a:cubicBezTo>
                    <a:pt x="134" y="161"/>
                    <a:pt x="135" y="159"/>
                    <a:pt x="133" y="159"/>
                  </a:cubicBezTo>
                  <a:close/>
                  <a:moveTo>
                    <a:pt x="183" y="172"/>
                  </a:moveTo>
                  <a:cubicBezTo>
                    <a:pt x="183" y="173"/>
                    <a:pt x="183" y="173"/>
                    <a:pt x="183" y="174"/>
                  </a:cubicBezTo>
                  <a:cubicBezTo>
                    <a:pt x="181" y="174"/>
                    <a:pt x="181" y="176"/>
                    <a:pt x="180" y="177"/>
                  </a:cubicBezTo>
                  <a:cubicBezTo>
                    <a:pt x="180" y="178"/>
                    <a:pt x="178" y="179"/>
                    <a:pt x="178" y="179"/>
                  </a:cubicBezTo>
                  <a:cubicBezTo>
                    <a:pt x="177" y="180"/>
                    <a:pt x="178" y="181"/>
                    <a:pt x="177" y="181"/>
                  </a:cubicBezTo>
                  <a:cubicBezTo>
                    <a:pt x="177" y="182"/>
                    <a:pt x="175" y="183"/>
                    <a:pt x="174" y="184"/>
                  </a:cubicBezTo>
                  <a:cubicBezTo>
                    <a:pt x="174" y="184"/>
                    <a:pt x="174" y="185"/>
                    <a:pt x="174" y="185"/>
                  </a:cubicBezTo>
                  <a:cubicBezTo>
                    <a:pt x="174" y="186"/>
                    <a:pt x="173" y="186"/>
                    <a:pt x="172" y="186"/>
                  </a:cubicBezTo>
                  <a:cubicBezTo>
                    <a:pt x="172" y="187"/>
                    <a:pt x="173" y="187"/>
                    <a:pt x="172" y="188"/>
                  </a:cubicBezTo>
                  <a:cubicBezTo>
                    <a:pt x="172" y="188"/>
                    <a:pt x="171" y="188"/>
                    <a:pt x="171" y="189"/>
                  </a:cubicBezTo>
                  <a:cubicBezTo>
                    <a:pt x="170" y="190"/>
                    <a:pt x="170" y="191"/>
                    <a:pt x="169" y="192"/>
                  </a:cubicBezTo>
                  <a:cubicBezTo>
                    <a:pt x="166" y="197"/>
                    <a:pt x="161" y="199"/>
                    <a:pt x="164" y="206"/>
                  </a:cubicBezTo>
                  <a:cubicBezTo>
                    <a:pt x="170" y="200"/>
                    <a:pt x="174" y="192"/>
                    <a:pt x="179" y="185"/>
                  </a:cubicBezTo>
                  <a:cubicBezTo>
                    <a:pt x="180" y="185"/>
                    <a:pt x="181" y="184"/>
                    <a:pt x="182" y="184"/>
                  </a:cubicBezTo>
                  <a:cubicBezTo>
                    <a:pt x="182" y="183"/>
                    <a:pt x="182" y="183"/>
                    <a:pt x="182" y="182"/>
                  </a:cubicBezTo>
                  <a:cubicBezTo>
                    <a:pt x="186" y="176"/>
                    <a:pt x="195" y="171"/>
                    <a:pt x="194" y="162"/>
                  </a:cubicBezTo>
                  <a:cubicBezTo>
                    <a:pt x="194" y="161"/>
                    <a:pt x="193" y="161"/>
                    <a:pt x="193" y="161"/>
                  </a:cubicBezTo>
                  <a:cubicBezTo>
                    <a:pt x="189" y="164"/>
                    <a:pt x="187" y="169"/>
                    <a:pt x="183" y="172"/>
                  </a:cubicBezTo>
                  <a:close/>
                  <a:moveTo>
                    <a:pt x="240" y="177"/>
                  </a:moveTo>
                  <a:cubicBezTo>
                    <a:pt x="239" y="178"/>
                    <a:pt x="238" y="178"/>
                    <a:pt x="238" y="179"/>
                  </a:cubicBezTo>
                  <a:cubicBezTo>
                    <a:pt x="237" y="179"/>
                    <a:pt x="237" y="181"/>
                    <a:pt x="237" y="181"/>
                  </a:cubicBezTo>
                  <a:cubicBezTo>
                    <a:pt x="235" y="184"/>
                    <a:pt x="232" y="186"/>
                    <a:pt x="229" y="189"/>
                  </a:cubicBezTo>
                  <a:cubicBezTo>
                    <a:pt x="229" y="190"/>
                    <a:pt x="229" y="191"/>
                    <a:pt x="229" y="191"/>
                  </a:cubicBezTo>
                  <a:cubicBezTo>
                    <a:pt x="227" y="193"/>
                    <a:pt x="224" y="195"/>
                    <a:pt x="224" y="197"/>
                  </a:cubicBezTo>
                  <a:cubicBezTo>
                    <a:pt x="223" y="197"/>
                    <a:pt x="224" y="198"/>
                    <a:pt x="224" y="198"/>
                  </a:cubicBezTo>
                  <a:cubicBezTo>
                    <a:pt x="223" y="199"/>
                    <a:pt x="222" y="200"/>
                    <a:pt x="222" y="201"/>
                  </a:cubicBezTo>
                  <a:cubicBezTo>
                    <a:pt x="222" y="203"/>
                    <a:pt x="223" y="206"/>
                    <a:pt x="222" y="207"/>
                  </a:cubicBezTo>
                  <a:cubicBezTo>
                    <a:pt x="229" y="201"/>
                    <a:pt x="233" y="193"/>
                    <a:pt x="241" y="187"/>
                  </a:cubicBezTo>
                  <a:cubicBezTo>
                    <a:pt x="244" y="181"/>
                    <a:pt x="249" y="177"/>
                    <a:pt x="253" y="172"/>
                  </a:cubicBezTo>
                  <a:cubicBezTo>
                    <a:pt x="254" y="171"/>
                    <a:pt x="254" y="173"/>
                    <a:pt x="255" y="172"/>
                  </a:cubicBezTo>
                  <a:cubicBezTo>
                    <a:pt x="253" y="169"/>
                    <a:pt x="255" y="164"/>
                    <a:pt x="254" y="161"/>
                  </a:cubicBezTo>
                  <a:cubicBezTo>
                    <a:pt x="249" y="166"/>
                    <a:pt x="244" y="171"/>
                    <a:pt x="240" y="177"/>
                  </a:cubicBezTo>
                  <a:close/>
                  <a:moveTo>
                    <a:pt x="68" y="168"/>
                  </a:moveTo>
                  <a:cubicBezTo>
                    <a:pt x="67" y="169"/>
                    <a:pt x="66" y="169"/>
                    <a:pt x="66" y="169"/>
                  </a:cubicBezTo>
                  <a:cubicBezTo>
                    <a:pt x="65" y="170"/>
                    <a:pt x="66" y="170"/>
                    <a:pt x="65" y="171"/>
                  </a:cubicBezTo>
                  <a:cubicBezTo>
                    <a:pt x="64" y="173"/>
                    <a:pt x="62" y="175"/>
                    <a:pt x="60" y="177"/>
                  </a:cubicBezTo>
                  <a:cubicBezTo>
                    <a:pt x="56" y="181"/>
                    <a:pt x="53" y="185"/>
                    <a:pt x="50" y="189"/>
                  </a:cubicBezTo>
                  <a:cubicBezTo>
                    <a:pt x="48" y="191"/>
                    <a:pt x="46" y="193"/>
                    <a:pt x="45" y="195"/>
                  </a:cubicBezTo>
                  <a:cubicBezTo>
                    <a:pt x="44" y="196"/>
                    <a:pt x="44" y="197"/>
                    <a:pt x="44" y="197"/>
                  </a:cubicBezTo>
                  <a:cubicBezTo>
                    <a:pt x="43" y="198"/>
                    <a:pt x="42" y="199"/>
                    <a:pt x="41" y="199"/>
                  </a:cubicBezTo>
                  <a:cubicBezTo>
                    <a:pt x="40" y="201"/>
                    <a:pt x="41" y="204"/>
                    <a:pt x="41" y="205"/>
                  </a:cubicBezTo>
                  <a:cubicBezTo>
                    <a:pt x="52" y="195"/>
                    <a:pt x="61" y="183"/>
                    <a:pt x="71" y="171"/>
                  </a:cubicBezTo>
                  <a:cubicBezTo>
                    <a:pt x="71" y="170"/>
                    <a:pt x="71" y="167"/>
                    <a:pt x="70" y="165"/>
                  </a:cubicBezTo>
                  <a:cubicBezTo>
                    <a:pt x="69" y="166"/>
                    <a:pt x="69" y="167"/>
                    <a:pt x="68" y="168"/>
                  </a:cubicBezTo>
                  <a:close/>
                  <a:moveTo>
                    <a:pt x="111" y="192"/>
                  </a:moveTo>
                  <a:cubicBezTo>
                    <a:pt x="111" y="194"/>
                    <a:pt x="107" y="198"/>
                    <a:pt x="107" y="201"/>
                  </a:cubicBezTo>
                  <a:cubicBezTo>
                    <a:pt x="104" y="202"/>
                    <a:pt x="103" y="204"/>
                    <a:pt x="104" y="208"/>
                  </a:cubicBezTo>
                  <a:cubicBezTo>
                    <a:pt x="115" y="195"/>
                    <a:pt x="125" y="183"/>
                    <a:pt x="135" y="170"/>
                  </a:cubicBezTo>
                  <a:cubicBezTo>
                    <a:pt x="135" y="169"/>
                    <a:pt x="135" y="168"/>
                    <a:pt x="134" y="167"/>
                  </a:cubicBezTo>
                  <a:cubicBezTo>
                    <a:pt x="124" y="174"/>
                    <a:pt x="120" y="184"/>
                    <a:pt x="111" y="192"/>
                  </a:cubicBezTo>
                  <a:close/>
                  <a:moveTo>
                    <a:pt x="164" y="208"/>
                  </a:moveTo>
                  <a:cubicBezTo>
                    <a:pt x="165" y="209"/>
                    <a:pt x="165" y="210"/>
                    <a:pt x="165" y="211"/>
                  </a:cubicBezTo>
                  <a:cubicBezTo>
                    <a:pt x="163" y="211"/>
                    <a:pt x="164" y="214"/>
                    <a:pt x="164" y="216"/>
                  </a:cubicBezTo>
                  <a:cubicBezTo>
                    <a:pt x="168" y="212"/>
                    <a:pt x="172" y="207"/>
                    <a:pt x="175" y="202"/>
                  </a:cubicBezTo>
                  <a:cubicBezTo>
                    <a:pt x="179" y="197"/>
                    <a:pt x="184" y="191"/>
                    <a:pt x="188" y="185"/>
                  </a:cubicBezTo>
                  <a:cubicBezTo>
                    <a:pt x="191" y="182"/>
                    <a:pt x="197" y="177"/>
                    <a:pt x="193" y="172"/>
                  </a:cubicBezTo>
                  <a:cubicBezTo>
                    <a:pt x="188" y="176"/>
                    <a:pt x="184" y="183"/>
                    <a:pt x="180" y="187"/>
                  </a:cubicBezTo>
                  <a:cubicBezTo>
                    <a:pt x="176" y="194"/>
                    <a:pt x="169" y="201"/>
                    <a:pt x="164" y="208"/>
                  </a:cubicBezTo>
                  <a:close/>
                  <a:moveTo>
                    <a:pt x="222" y="212"/>
                  </a:moveTo>
                  <a:cubicBezTo>
                    <a:pt x="223" y="213"/>
                    <a:pt x="222" y="215"/>
                    <a:pt x="223" y="218"/>
                  </a:cubicBezTo>
                  <a:cubicBezTo>
                    <a:pt x="228" y="211"/>
                    <a:pt x="235" y="204"/>
                    <a:pt x="241" y="197"/>
                  </a:cubicBezTo>
                  <a:cubicBezTo>
                    <a:pt x="242" y="196"/>
                    <a:pt x="243" y="194"/>
                    <a:pt x="245" y="192"/>
                  </a:cubicBezTo>
                  <a:cubicBezTo>
                    <a:pt x="249" y="188"/>
                    <a:pt x="256" y="182"/>
                    <a:pt x="254" y="174"/>
                  </a:cubicBezTo>
                  <a:cubicBezTo>
                    <a:pt x="243" y="186"/>
                    <a:pt x="231" y="197"/>
                    <a:pt x="222" y="212"/>
                  </a:cubicBezTo>
                  <a:close/>
                  <a:moveTo>
                    <a:pt x="134" y="175"/>
                  </a:moveTo>
                  <a:cubicBezTo>
                    <a:pt x="128" y="180"/>
                    <a:pt x="124" y="188"/>
                    <a:pt x="118" y="193"/>
                  </a:cubicBezTo>
                  <a:cubicBezTo>
                    <a:pt x="117" y="196"/>
                    <a:pt x="115" y="199"/>
                    <a:pt x="111" y="201"/>
                  </a:cubicBezTo>
                  <a:cubicBezTo>
                    <a:pt x="110" y="204"/>
                    <a:pt x="107" y="208"/>
                    <a:pt x="105" y="213"/>
                  </a:cubicBezTo>
                  <a:cubicBezTo>
                    <a:pt x="104" y="213"/>
                    <a:pt x="104" y="213"/>
                    <a:pt x="103" y="213"/>
                  </a:cubicBezTo>
                  <a:cubicBezTo>
                    <a:pt x="104" y="214"/>
                    <a:pt x="103" y="215"/>
                    <a:pt x="104" y="217"/>
                  </a:cubicBezTo>
                  <a:cubicBezTo>
                    <a:pt x="115" y="205"/>
                    <a:pt x="125" y="193"/>
                    <a:pt x="135" y="180"/>
                  </a:cubicBezTo>
                  <a:cubicBezTo>
                    <a:pt x="135" y="178"/>
                    <a:pt x="135" y="177"/>
                    <a:pt x="135" y="175"/>
                  </a:cubicBezTo>
                  <a:cubicBezTo>
                    <a:pt x="135" y="175"/>
                    <a:pt x="135" y="175"/>
                    <a:pt x="134" y="175"/>
                  </a:cubicBezTo>
                  <a:close/>
                  <a:moveTo>
                    <a:pt x="58" y="189"/>
                  </a:moveTo>
                  <a:cubicBezTo>
                    <a:pt x="54" y="197"/>
                    <a:pt x="48" y="201"/>
                    <a:pt x="43" y="209"/>
                  </a:cubicBezTo>
                  <a:cubicBezTo>
                    <a:pt x="43" y="209"/>
                    <a:pt x="42" y="208"/>
                    <a:pt x="42" y="209"/>
                  </a:cubicBezTo>
                  <a:cubicBezTo>
                    <a:pt x="41" y="211"/>
                    <a:pt x="42" y="213"/>
                    <a:pt x="42" y="215"/>
                  </a:cubicBezTo>
                  <a:cubicBezTo>
                    <a:pt x="48" y="207"/>
                    <a:pt x="55" y="199"/>
                    <a:pt x="62" y="191"/>
                  </a:cubicBezTo>
                  <a:cubicBezTo>
                    <a:pt x="65" y="188"/>
                    <a:pt x="69" y="184"/>
                    <a:pt x="71" y="180"/>
                  </a:cubicBezTo>
                  <a:cubicBezTo>
                    <a:pt x="71" y="179"/>
                    <a:pt x="71" y="177"/>
                    <a:pt x="71" y="176"/>
                  </a:cubicBezTo>
                  <a:cubicBezTo>
                    <a:pt x="71" y="176"/>
                    <a:pt x="71" y="176"/>
                    <a:pt x="71" y="176"/>
                  </a:cubicBezTo>
                  <a:cubicBezTo>
                    <a:pt x="66" y="180"/>
                    <a:pt x="63" y="186"/>
                    <a:pt x="58" y="189"/>
                  </a:cubicBezTo>
                  <a:close/>
                  <a:moveTo>
                    <a:pt x="192" y="185"/>
                  </a:moveTo>
                  <a:cubicBezTo>
                    <a:pt x="186" y="190"/>
                    <a:pt x="184" y="195"/>
                    <a:pt x="178" y="201"/>
                  </a:cubicBezTo>
                  <a:cubicBezTo>
                    <a:pt x="178" y="201"/>
                    <a:pt x="178" y="202"/>
                    <a:pt x="178" y="202"/>
                  </a:cubicBezTo>
                  <a:cubicBezTo>
                    <a:pt x="176" y="202"/>
                    <a:pt x="176" y="204"/>
                    <a:pt x="176" y="205"/>
                  </a:cubicBezTo>
                  <a:cubicBezTo>
                    <a:pt x="172" y="207"/>
                    <a:pt x="173" y="211"/>
                    <a:pt x="169" y="213"/>
                  </a:cubicBezTo>
                  <a:cubicBezTo>
                    <a:pt x="170" y="216"/>
                    <a:pt x="166" y="218"/>
                    <a:pt x="164" y="217"/>
                  </a:cubicBezTo>
                  <a:cubicBezTo>
                    <a:pt x="164" y="222"/>
                    <a:pt x="164" y="227"/>
                    <a:pt x="165" y="233"/>
                  </a:cubicBezTo>
                  <a:cubicBezTo>
                    <a:pt x="175" y="223"/>
                    <a:pt x="184" y="212"/>
                    <a:pt x="192" y="200"/>
                  </a:cubicBezTo>
                  <a:cubicBezTo>
                    <a:pt x="193" y="200"/>
                    <a:pt x="193" y="199"/>
                    <a:pt x="194" y="199"/>
                  </a:cubicBezTo>
                  <a:cubicBezTo>
                    <a:pt x="194" y="197"/>
                    <a:pt x="195" y="194"/>
                    <a:pt x="194" y="192"/>
                  </a:cubicBezTo>
                  <a:cubicBezTo>
                    <a:pt x="193" y="193"/>
                    <a:pt x="193" y="193"/>
                    <a:pt x="192" y="193"/>
                  </a:cubicBezTo>
                  <a:cubicBezTo>
                    <a:pt x="189" y="199"/>
                    <a:pt x="184" y="203"/>
                    <a:pt x="180" y="209"/>
                  </a:cubicBezTo>
                  <a:cubicBezTo>
                    <a:pt x="176" y="212"/>
                    <a:pt x="174" y="218"/>
                    <a:pt x="169" y="221"/>
                  </a:cubicBezTo>
                  <a:cubicBezTo>
                    <a:pt x="169" y="223"/>
                    <a:pt x="169" y="223"/>
                    <a:pt x="169" y="224"/>
                  </a:cubicBezTo>
                  <a:cubicBezTo>
                    <a:pt x="167" y="224"/>
                    <a:pt x="167" y="226"/>
                    <a:pt x="166" y="226"/>
                  </a:cubicBezTo>
                  <a:cubicBezTo>
                    <a:pt x="166" y="225"/>
                    <a:pt x="166" y="225"/>
                    <a:pt x="165" y="224"/>
                  </a:cubicBezTo>
                  <a:cubicBezTo>
                    <a:pt x="173" y="212"/>
                    <a:pt x="184" y="202"/>
                    <a:pt x="193" y="190"/>
                  </a:cubicBezTo>
                  <a:cubicBezTo>
                    <a:pt x="193" y="191"/>
                    <a:pt x="195" y="185"/>
                    <a:pt x="194" y="183"/>
                  </a:cubicBezTo>
                  <a:cubicBezTo>
                    <a:pt x="194" y="183"/>
                    <a:pt x="193" y="183"/>
                    <a:pt x="192" y="183"/>
                  </a:cubicBezTo>
                  <a:cubicBezTo>
                    <a:pt x="193" y="184"/>
                    <a:pt x="192" y="184"/>
                    <a:pt x="192" y="185"/>
                  </a:cubicBezTo>
                  <a:close/>
                  <a:moveTo>
                    <a:pt x="62" y="194"/>
                  </a:moveTo>
                  <a:cubicBezTo>
                    <a:pt x="61" y="194"/>
                    <a:pt x="61" y="195"/>
                    <a:pt x="61" y="196"/>
                  </a:cubicBezTo>
                  <a:cubicBezTo>
                    <a:pt x="56" y="201"/>
                    <a:pt x="49" y="208"/>
                    <a:pt x="46" y="213"/>
                  </a:cubicBezTo>
                  <a:cubicBezTo>
                    <a:pt x="46" y="213"/>
                    <a:pt x="46" y="214"/>
                    <a:pt x="46" y="214"/>
                  </a:cubicBezTo>
                  <a:cubicBezTo>
                    <a:pt x="45" y="215"/>
                    <a:pt x="43" y="216"/>
                    <a:pt x="42" y="218"/>
                  </a:cubicBezTo>
                  <a:cubicBezTo>
                    <a:pt x="42" y="218"/>
                    <a:pt x="41" y="221"/>
                    <a:pt x="41" y="221"/>
                  </a:cubicBezTo>
                  <a:cubicBezTo>
                    <a:pt x="41" y="221"/>
                    <a:pt x="42" y="223"/>
                    <a:pt x="42" y="223"/>
                  </a:cubicBezTo>
                  <a:cubicBezTo>
                    <a:pt x="43" y="221"/>
                    <a:pt x="45" y="219"/>
                    <a:pt x="48" y="217"/>
                  </a:cubicBezTo>
                  <a:cubicBezTo>
                    <a:pt x="49" y="215"/>
                    <a:pt x="51" y="212"/>
                    <a:pt x="53" y="211"/>
                  </a:cubicBezTo>
                  <a:cubicBezTo>
                    <a:pt x="53" y="210"/>
                    <a:pt x="54" y="210"/>
                    <a:pt x="55" y="210"/>
                  </a:cubicBezTo>
                  <a:cubicBezTo>
                    <a:pt x="56" y="208"/>
                    <a:pt x="56" y="206"/>
                    <a:pt x="58" y="205"/>
                  </a:cubicBezTo>
                  <a:cubicBezTo>
                    <a:pt x="60" y="203"/>
                    <a:pt x="62" y="201"/>
                    <a:pt x="64" y="198"/>
                  </a:cubicBezTo>
                  <a:cubicBezTo>
                    <a:pt x="67" y="194"/>
                    <a:pt x="73" y="188"/>
                    <a:pt x="71" y="185"/>
                  </a:cubicBezTo>
                  <a:cubicBezTo>
                    <a:pt x="68" y="188"/>
                    <a:pt x="65" y="191"/>
                    <a:pt x="62" y="194"/>
                  </a:cubicBezTo>
                  <a:close/>
                  <a:moveTo>
                    <a:pt x="231" y="209"/>
                  </a:moveTo>
                  <a:cubicBezTo>
                    <a:pt x="231" y="210"/>
                    <a:pt x="231" y="210"/>
                    <a:pt x="231" y="211"/>
                  </a:cubicBezTo>
                  <a:cubicBezTo>
                    <a:pt x="230" y="212"/>
                    <a:pt x="226" y="214"/>
                    <a:pt x="227" y="215"/>
                  </a:cubicBezTo>
                  <a:cubicBezTo>
                    <a:pt x="224" y="216"/>
                    <a:pt x="224" y="220"/>
                    <a:pt x="223" y="221"/>
                  </a:cubicBezTo>
                  <a:cubicBezTo>
                    <a:pt x="223" y="224"/>
                    <a:pt x="223" y="227"/>
                    <a:pt x="223" y="230"/>
                  </a:cubicBezTo>
                  <a:cubicBezTo>
                    <a:pt x="227" y="229"/>
                    <a:pt x="227" y="224"/>
                    <a:pt x="231" y="224"/>
                  </a:cubicBezTo>
                  <a:cubicBezTo>
                    <a:pt x="230" y="222"/>
                    <a:pt x="233" y="218"/>
                    <a:pt x="235" y="218"/>
                  </a:cubicBezTo>
                  <a:cubicBezTo>
                    <a:pt x="235" y="215"/>
                    <a:pt x="237" y="214"/>
                    <a:pt x="238" y="213"/>
                  </a:cubicBezTo>
                  <a:cubicBezTo>
                    <a:pt x="238" y="212"/>
                    <a:pt x="238" y="212"/>
                    <a:pt x="238" y="212"/>
                  </a:cubicBezTo>
                  <a:cubicBezTo>
                    <a:pt x="243" y="207"/>
                    <a:pt x="247" y="202"/>
                    <a:pt x="249" y="197"/>
                  </a:cubicBezTo>
                  <a:cubicBezTo>
                    <a:pt x="253" y="194"/>
                    <a:pt x="256" y="191"/>
                    <a:pt x="255" y="185"/>
                  </a:cubicBezTo>
                  <a:cubicBezTo>
                    <a:pt x="249" y="190"/>
                    <a:pt x="244" y="195"/>
                    <a:pt x="239" y="201"/>
                  </a:cubicBezTo>
                  <a:cubicBezTo>
                    <a:pt x="239" y="200"/>
                    <a:pt x="240" y="200"/>
                    <a:pt x="239" y="200"/>
                  </a:cubicBezTo>
                  <a:cubicBezTo>
                    <a:pt x="239" y="200"/>
                    <a:pt x="239" y="202"/>
                    <a:pt x="238" y="202"/>
                  </a:cubicBezTo>
                  <a:cubicBezTo>
                    <a:pt x="238" y="201"/>
                    <a:pt x="239" y="201"/>
                    <a:pt x="238" y="201"/>
                  </a:cubicBezTo>
                  <a:cubicBezTo>
                    <a:pt x="238" y="202"/>
                    <a:pt x="236" y="202"/>
                    <a:pt x="236" y="203"/>
                  </a:cubicBezTo>
                  <a:cubicBezTo>
                    <a:pt x="237" y="204"/>
                    <a:pt x="237" y="202"/>
                    <a:pt x="238" y="202"/>
                  </a:cubicBezTo>
                  <a:cubicBezTo>
                    <a:pt x="237" y="205"/>
                    <a:pt x="233" y="206"/>
                    <a:pt x="231" y="209"/>
                  </a:cubicBezTo>
                  <a:close/>
                  <a:moveTo>
                    <a:pt x="126" y="193"/>
                  </a:moveTo>
                  <a:cubicBezTo>
                    <a:pt x="124" y="199"/>
                    <a:pt x="119" y="201"/>
                    <a:pt x="117" y="205"/>
                  </a:cubicBezTo>
                  <a:cubicBezTo>
                    <a:pt x="117" y="205"/>
                    <a:pt x="116" y="205"/>
                    <a:pt x="116" y="205"/>
                  </a:cubicBezTo>
                  <a:cubicBezTo>
                    <a:pt x="115" y="209"/>
                    <a:pt x="112" y="209"/>
                    <a:pt x="111" y="212"/>
                  </a:cubicBezTo>
                  <a:cubicBezTo>
                    <a:pt x="111" y="212"/>
                    <a:pt x="111" y="212"/>
                    <a:pt x="111" y="212"/>
                  </a:cubicBezTo>
                  <a:cubicBezTo>
                    <a:pt x="112" y="213"/>
                    <a:pt x="110" y="213"/>
                    <a:pt x="109" y="214"/>
                  </a:cubicBezTo>
                  <a:cubicBezTo>
                    <a:pt x="107" y="216"/>
                    <a:pt x="107" y="221"/>
                    <a:pt x="104" y="221"/>
                  </a:cubicBezTo>
                  <a:cubicBezTo>
                    <a:pt x="104" y="224"/>
                    <a:pt x="103" y="225"/>
                    <a:pt x="104" y="226"/>
                  </a:cubicBezTo>
                  <a:cubicBezTo>
                    <a:pt x="113" y="214"/>
                    <a:pt x="124" y="205"/>
                    <a:pt x="132" y="193"/>
                  </a:cubicBezTo>
                  <a:cubicBezTo>
                    <a:pt x="133" y="192"/>
                    <a:pt x="134" y="191"/>
                    <a:pt x="135" y="191"/>
                  </a:cubicBezTo>
                  <a:cubicBezTo>
                    <a:pt x="135" y="189"/>
                    <a:pt x="135" y="186"/>
                    <a:pt x="134" y="185"/>
                  </a:cubicBezTo>
                  <a:cubicBezTo>
                    <a:pt x="131" y="187"/>
                    <a:pt x="130" y="192"/>
                    <a:pt x="126" y="193"/>
                  </a:cubicBezTo>
                  <a:close/>
                  <a:moveTo>
                    <a:pt x="117" y="213"/>
                  </a:moveTo>
                  <a:cubicBezTo>
                    <a:pt x="115" y="221"/>
                    <a:pt x="102" y="224"/>
                    <a:pt x="104" y="236"/>
                  </a:cubicBezTo>
                  <a:cubicBezTo>
                    <a:pt x="109" y="231"/>
                    <a:pt x="113" y="226"/>
                    <a:pt x="117" y="220"/>
                  </a:cubicBezTo>
                  <a:cubicBezTo>
                    <a:pt x="124" y="215"/>
                    <a:pt x="127" y="207"/>
                    <a:pt x="134" y="202"/>
                  </a:cubicBezTo>
                  <a:cubicBezTo>
                    <a:pt x="135" y="199"/>
                    <a:pt x="136" y="196"/>
                    <a:pt x="135" y="193"/>
                  </a:cubicBezTo>
                  <a:cubicBezTo>
                    <a:pt x="129" y="200"/>
                    <a:pt x="124" y="208"/>
                    <a:pt x="117" y="213"/>
                  </a:cubicBezTo>
                  <a:close/>
                  <a:moveTo>
                    <a:pt x="71" y="194"/>
                  </a:moveTo>
                  <a:cubicBezTo>
                    <a:pt x="68" y="197"/>
                    <a:pt x="65" y="201"/>
                    <a:pt x="61" y="205"/>
                  </a:cubicBezTo>
                  <a:cubicBezTo>
                    <a:pt x="57" y="209"/>
                    <a:pt x="54" y="213"/>
                    <a:pt x="51" y="217"/>
                  </a:cubicBezTo>
                  <a:cubicBezTo>
                    <a:pt x="48" y="221"/>
                    <a:pt x="41" y="224"/>
                    <a:pt x="42" y="231"/>
                  </a:cubicBezTo>
                  <a:cubicBezTo>
                    <a:pt x="47" y="227"/>
                    <a:pt x="52" y="220"/>
                    <a:pt x="57" y="215"/>
                  </a:cubicBezTo>
                  <a:cubicBezTo>
                    <a:pt x="62" y="210"/>
                    <a:pt x="68" y="206"/>
                    <a:pt x="71" y="199"/>
                  </a:cubicBezTo>
                  <a:cubicBezTo>
                    <a:pt x="71" y="199"/>
                    <a:pt x="71" y="199"/>
                    <a:pt x="72" y="199"/>
                  </a:cubicBezTo>
                  <a:cubicBezTo>
                    <a:pt x="72" y="197"/>
                    <a:pt x="72" y="195"/>
                    <a:pt x="72" y="194"/>
                  </a:cubicBezTo>
                  <a:cubicBezTo>
                    <a:pt x="72" y="194"/>
                    <a:pt x="71" y="194"/>
                    <a:pt x="71" y="194"/>
                  </a:cubicBezTo>
                  <a:close/>
                  <a:moveTo>
                    <a:pt x="237" y="226"/>
                  </a:moveTo>
                  <a:cubicBezTo>
                    <a:pt x="234" y="228"/>
                    <a:pt x="233" y="231"/>
                    <a:pt x="231" y="231"/>
                  </a:cubicBezTo>
                  <a:cubicBezTo>
                    <a:pt x="230" y="236"/>
                    <a:pt x="223" y="238"/>
                    <a:pt x="223" y="246"/>
                  </a:cubicBezTo>
                  <a:cubicBezTo>
                    <a:pt x="230" y="240"/>
                    <a:pt x="237" y="231"/>
                    <a:pt x="243" y="224"/>
                  </a:cubicBezTo>
                  <a:cubicBezTo>
                    <a:pt x="244" y="223"/>
                    <a:pt x="246" y="220"/>
                    <a:pt x="247" y="221"/>
                  </a:cubicBezTo>
                  <a:cubicBezTo>
                    <a:pt x="249" y="215"/>
                    <a:pt x="257" y="215"/>
                    <a:pt x="255" y="205"/>
                  </a:cubicBezTo>
                  <a:cubicBezTo>
                    <a:pt x="249" y="210"/>
                    <a:pt x="244" y="219"/>
                    <a:pt x="238" y="223"/>
                  </a:cubicBezTo>
                  <a:cubicBezTo>
                    <a:pt x="238" y="223"/>
                    <a:pt x="238" y="223"/>
                    <a:pt x="238" y="224"/>
                  </a:cubicBezTo>
                  <a:cubicBezTo>
                    <a:pt x="238" y="224"/>
                    <a:pt x="237" y="224"/>
                    <a:pt x="237" y="224"/>
                  </a:cubicBezTo>
                  <a:cubicBezTo>
                    <a:pt x="236" y="225"/>
                    <a:pt x="237" y="225"/>
                    <a:pt x="237" y="226"/>
                  </a:cubicBezTo>
                  <a:close/>
                  <a:moveTo>
                    <a:pt x="233" y="229"/>
                  </a:moveTo>
                  <a:cubicBezTo>
                    <a:pt x="236" y="223"/>
                    <a:pt x="241" y="219"/>
                    <a:pt x="245" y="215"/>
                  </a:cubicBezTo>
                  <a:cubicBezTo>
                    <a:pt x="245" y="215"/>
                    <a:pt x="245" y="215"/>
                    <a:pt x="245" y="215"/>
                  </a:cubicBezTo>
                  <a:cubicBezTo>
                    <a:pt x="246" y="211"/>
                    <a:pt x="251" y="207"/>
                    <a:pt x="253" y="203"/>
                  </a:cubicBezTo>
                  <a:cubicBezTo>
                    <a:pt x="254" y="203"/>
                    <a:pt x="254" y="202"/>
                    <a:pt x="255" y="203"/>
                  </a:cubicBezTo>
                  <a:cubicBezTo>
                    <a:pt x="256" y="200"/>
                    <a:pt x="255" y="197"/>
                    <a:pt x="255" y="194"/>
                  </a:cubicBezTo>
                  <a:cubicBezTo>
                    <a:pt x="249" y="200"/>
                    <a:pt x="245" y="206"/>
                    <a:pt x="240" y="212"/>
                  </a:cubicBezTo>
                  <a:cubicBezTo>
                    <a:pt x="239" y="212"/>
                    <a:pt x="239" y="212"/>
                    <a:pt x="239" y="212"/>
                  </a:cubicBezTo>
                  <a:cubicBezTo>
                    <a:pt x="239" y="213"/>
                    <a:pt x="239" y="212"/>
                    <a:pt x="239" y="213"/>
                  </a:cubicBezTo>
                  <a:cubicBezTo>
                    <a:pt x="234" y="219"/>
                    <a:pt x="230" y="226"/>
                    <a:pt x="225" y="232"/>
                  </a:cubicBezTo>
                  <a:cubicBezTo>
                    <a:pt x="224" y="232"/>
                    <a:pt x="224" y="231"/>
                    <a:pt x="223" y="231"/>
                  </a:cubicBezTo>
                  <a:cubicBezTo>
                    <a:pt x="224" y="233"/>
                    <a:pt x="223" y="235"/>
                    <a:pt x="223" y="238"/>
                  </a:cubicBezTo>
                  <a:cubicBezTo>
                    <a:pt x="227" y="237"/>
                    <a:pt x="229" y="231"/>
                    <a:pt x="233" y="229"/>
                  </a:cubicBezTo>
                  <a:close/>
                  <a:moveTo>
                    <a:pt x="170" y="237"/>
                  </a:moveTo>
                  <a:cubicBezTo>
                    <a:pt x="170" y="238"/>
                    <a:pt x="170" y="238"/>
                    <a:pt x="170" y="238"/>
                  </a:cubicBezTo>
                  <a:cubicBezTo>
                    <a:pt x="179" y="229"/>
                    <a:pt x="186" y="218"/>
                    <a:pt x="195" y="208"/>
                  </a:cubicBezTo>
                  <a:cubicBezTo>
                    <a:pt x="195" y="207"/>
                    <a:pt x="194" y="205"/>
                    <a:pt x="194" y="202"/>
                  </a:cubicBezTo>
                  <a:cubicBezTo>
                    <a:pt x="187" y="209"/>
                    <a:pt x="183" y="219"/>
                    <a:pt x="175" y="224"/>
                  </a:cubicBezTo>
                  <a:cubicBezTo>
                    <a:pt x="174" y="229"/>
                    <a:pt x="167" y="231"/>
                    <a:pt x="166" y="237"/>
                  </a:cubicBezTo>
                  <a:cubicBezTo>
                    <a:pt x="164" y="237"/>
                    <a:pt x="163" y="242"/>
                    <a:pt x="164" y="244"/>
                  </a:cubicBezTo>
                  <a:cubicBezTo>
                    <a:pt x="166" y="241"/>
                    <a:pt x="169" y="239"/>
                    <a:pt x="170" y="237"/>
                  </a:cubicBezTo>
                  <a:close/>
                  <a:moveTo>
                    <a:pt x="44" y="232"/>
                  </a:moveTo>
                  <a:cubicBezTo>
                    <a:pt x="44" y="233"/>
                    <a:pt x="45" y="233"/>
                    <a:pt x="44" y="234"/>
                  </a:cubicBezTo>
                  <a:cubicBezTo>
                    <a:pt x="44" y="235"/>
                    <a:pt x="42" y="234"/>
                    <a:pt x="42" y="235"/>
                  </a:cubicBezTo>
                  <a:cubicBezTo>
                    <a:pt x="42" y="238"/>
                    <a:pt x="42" y="240"/>
                    <a:pt x="42" y="242"/>
                  </a:cubicBezTo>
                  <a:cubicBezTo>
                    <a:pt x="53" y="231"/>
                    <a:pt x="61" y="219"/>
                    <a:pt x="72" y="209"/>
                  </a:cubicBezTo>
                  <a:cubicBezTo>
                    <a:pt x="71" y="208"/>
                    <a:pt x="72" y="205"/>
                    <a:pt x="71" y="204"/>
                  </a:cubicBezTo>
                  <a:cubicBezTo>
                    <a:pt x="62" y="213"/>
                    <a:pt x="53" y="223"/>
                    <a:pt x="44" y="232"/>
                  </a:cubicBezTo>
                  <a:close/>
                  <a:moveTo>
                    <a:pt x="113" y="227"/>
                  </a:moveTo>
                  <a:cubicBezTo>
                    <a:pt x="114" y="229"/>
                    <a:pt x="111" y="232"/>
                    <a:pt x="109" y="232"/>
                  </a:cubicBezTo>
                  <a:cubicBezTo>
                    <a:pt x="108" y="235"/>
                    <a:pt x="107" y="238"/>
                    <a:pt x="104" y="239"/>
                  </a:cubicBezTo>
                  <a:cubicBezTo>
                    <a:pt x="104" y="240"/>
                    <a:pt x="104" y="241"/>
                    <a:pt x="104" y="242"/>
                  </a:cubicBezTo>
                  <a:cubicBezTo>
                    <a:pt x="113" y="233"/>
                    <a:pt x="121" y="225"/>
                    <a:pt x="129" y="215"/>
                  </a:cubicBezTo>
                  <a:cubicBezTo>
                    <a:pt x="132" y="214"/>
                    <a:pt x="132" y="211"/>
                    <a:pt x="135" y="210"/>
                  </a:cubicBezTo>
                  <a:cubicBezTo>
                    <a:pt x="134" y="208"/>
                    <a:pt x="135" y="207"/>
                    <a:pt x="134" y="205"/>
                  </a:cubicBezTo>
                  <a:cubicBezTo>
                    <a:pt x="130" y="208"/>
                    <a:pt x="129" y="213"/>
                    <a:pt x="124" y="215"/>
                  </a:cubicBezTo>
                  <a:cubicBezTo>
                    <a:pt x="124" y="217"/>
                    <a:pt x="124" y="218"/>
                    <a:pt x="121" y="218"/>
                  </a:cubicBezTo>
                  <a:cubicBezTo>
                    <a:pt x="122" y="220"/>
                    <a:pt x="120" y="222"/>
                    <a:pt x="118" y="222"/>
                  </a:cubicBezTo>
                  <a:cubicBezTo>
                    <a:pt x="119" y="223"/>
                    <a:pt x="117" y="224"/>
                    <a:pt x="115" y="224"/>
                  </a:cubicBezTo>
                  <a:cubicBezTo>
                    <a:pt x="115" y="227"/>
                    <a:pt x="115" y="225"/>
                    <a:pt x="113" y="227"/>
                  </a:cubicBezTo>
                  <a:close/>
                  <a:moveTo>
                    <a:pt x="65" y="219"/>
                  </a:moveTo>
                  <a:cubicBezTo>
                    <a:pt x="59" y="227"/>
                    <a:pt x="53" y="233"/>
                    <a:pt x="47" y="240"/>
                  </a:cubicBezTo>
                  <a:cubicBezTo>
                    <a:pt x="45" y="242"/>
                    <a:pt x="42" y="244"/>
                    <a:pt x="42" y="247"/>
                  </a:cubicBezTo>
                  <a:cubicBezTo>
                    <a:pt x="46" y="247"/>
                    <a:pt x="49" y="243"/>
                    <a:pt x="52" y="240"/>
                  </a:cubicBezTo>
                  <a:cubicBezTo>
                    <a:pt x="55" y="237"/>
                    <a:pt x="58" y="234"/>
                    <a:pt x="60" y="230"/>
                  </a:cubicBezTo>
                  <a:cubicBezTo>
                    <a:pt x="64" y="228"/>
                    <a:pt x="66" y="223"/>
                    <a:pt x="69" y="220"/>
                  </a:cubicBezTo>
                  <a:cubicBezTo>
                    <a:pt x="70" y="220"/>
                    <a:pt x="71" y="219"/>
                    <a:pt x="72" y="218"/>
                  </a:cubicBezTo>
                  <a:cubicBezTo>
                    <a:pt x="72" y="216"/>
                    <a:pt x="72" y="214"/>
                    <a:pt x="72" y="213"/>
                  </a:cubicBezTo>
                  <a:cubicBezTo>
                    <a:pt x="70" y="215"/>
                    <a:pt x="67" y="217"/>
                    <a:pt x="65" y="219"/>
                  </a:cubicBezTo>
                  <a:close/>
                  <a:moveTo>
                    <a:pt x="186" y="221"/>
                  </a:moveTo>
                  <a:cubicBezTo>
                    <a:pt x="186" y="224"/>
                    <a:pt x="182" y="227"/>
                    <a:pt x="180" y="229"/>
                  </a:cubicBezTo>
                  <a:cubicBezTo>
                    <a:pt x="180" y="230"/>
                    <a:pt x="180" y="230"/>
                    <a:pt x="180" y="231"/>
                  </a:cubicBezTo>
                  <a:cubicBezTo>
                    <a:pt x="177" y="233"/>
                    <a:pt x="174" y="235"/>
                    <a:pt x="171" y="238"/>
                  </a:cubicBezTo>
                  <a:cubicBezTo>
                    <a:pt x="169" y="241"/>
                    <a:pt x="169" y="244"/>
                    <a:pt x="166" y="244"/>
                  </a:cubicBezTo>
                  <a:cubicBezTo>
                    <a:pt x="167" y="245"/>
                    <a:pt x="165" y="247"/>
                    <a:pt x="164" y="248"/>
                  </a:cubicBezTo>
                  <a:cubicBezTo>
                    <a:pt x="165" y="248"/>
                    <a:pt x="166" y="248"/>
                    <a:pt x="166" y="248"/>
                  </a:cubicBezTo>
                  <a:cubicBezTo>
                    <a:pt x="169" y="243"/>
                    <a:pt x="173" y="239"/>
                    <a:pt x="178" y="236"/>
                  </a:cubicBezTo>
                  <a:cubicBezTo>
                    <a:pt x="183" y="229"/>
                    <a:pt x="189" y="223"/>
                    <a:pt x="194" y="217"/>
                  </a:cubicBezTo>
                  <a:cubicBezTo>
                    <a:pt x="194" y="215"/>
                    <a:pt x="195" y="214"/>
                    <a:pt x="194" y="213"/>
                  </a:cubicBezTo>
                  <a:cubicBezTo>
                    <a:pt x="191" y="215"/>
                    <a:pt x="190" y="219"/>
                    <a:pt x="186" y="221"/>
                  </a:cubicBezTo>
                  <a:close/>
                  <a:moveTo>
                    <a:pt x="124" y="223"/>
                  </a:moveTo>
                  <a:cubicBezTo>
                    <a:pt x="123" y="223"/>
                    <a:pt x="125" y="223"/>
                    <a:pt x="124" y="225"/>
                  </a:cubicBezTo>
                  <a:cubicBezTo>
                    <a:pt x="121" y="225"/>
                    <a:pt x="121" y="230"/>
                    <a:pt x="118" y="229"/>
                  </a:cubicBezTo>
                  <a:cubicBezTo>
                    <a:pt x="118" y="230"/>
                    <a:pt x="118" y="230"/>
                    <a:pt x="118" y="231"/>
                  </a:cubicBezTo>
                  <a:cubicBezTo>
                    <a:pt x="113" y="236"/>
                    <a:pt x="109" y="240"/>
                    <a:pt x="104" y="246"/>
                  </a:cubicBezTo>
                  <a:cubicBezTo>
                    <a:pt x="104" y="247"/>
                    <a:pt x="106" y="246"/>
                    <a:pt x="106" y="247"/>
                  </a:cubicBezTo>
                  <a:cubicBezTo>
                    <a:pt x="112" y="242"/>
                    <a:pt x="117" y="236"/>
                    <a:pt x="121" y="230"/>
                  </a:cubicBezTo>
                  <a:cubicBezTo>
                    <a:pt x="123" y="229"/>
                    <a:pt x="124" y="228"/>
                    <a:pt x="125" y="227"/>
                  </a:cubicBezTo>
                  <a:cubicBezTo>
                    <a:pt x="127" y="225"/>
                    <a:pt x="128" y="221"/>
                    <a:pt x="131" y="221"/>
                  </a:cubicBezTo>
                  <a:cubicBezTo>
                    <a:pt x="130" y="220"/>
                    <a:pt x="132" y="219"/>
                    <a:pt x="133" y="219"/>
                  </a:cubicBezTo>
                  <a:cubicBezTo>
                    <a:pt x="133" y="220"/>
                    <a:pt x="134" y="220"/>
                    <a:pt x="134" y="221"/>
                  </a:cubicBezTo>
                  <a:cubicBezTo>
                    <a:pt x="131" y="223"/>
                    <a:pt x="130" y="226"/>
                    <a:pt x="127" y="228"/>
                  </a:cubicBezTo>
                  <a:cubicBezTo>
                    <a:pt x="127" y="230"/>
                    <a:pt x="123" y="232"/>
                    <a:pt x="122" y="233"/>
                  </a:cubicBezTo>
                  <a:cubicBezTo>
                    <a:pt x="119" y="236"/>
                    <a:pt x="117" y="242"/>
                    <a:pt x="114" y="242"/>
                  </a:cubicBezTo>
                  <a:cubicBezTo>
                    <a:pt x="114" y="244"/>
                    <a:pt x="111" y="244"/>
                    <a:pt x="110" y="246"/>
                  </a:cubicBezTo>
                  <a:cubicBezTo>
                    <a:pt x="111" y="248"/>
                    <a:pt x="113" y="246"/>
                    <a:pt x="114" y="247"/>
                  </a:cubicBezTo>
                  <a:cubicBezTo>
                    <a:pt x="119" y="239"/>
                    <a:pt x="128" y="234"/>
                    <a:pt x="134" y="226"/>
                  </a:cubicBezTo>
                  <a:cubicBezTo>
                    <a:pt x="134" y="222"/>
                    <a:pt x="135" y="218"/>
                    <a:pt x="134" y="214"/>
                  </a:cubicBezTo>
                  <a:cubicBezTo>
                    <a:pt x="130" y="216"/>
                    <a:pt x="128" y="222"/>
                    <a:pt x="124" y="223"/>
                  </a:cubicBezTo>
                  <a:close/>
                  <a:moveTo>
                    <a:pt x="252" y="218"/>
                  </a:moveTo>
                  <a:cubicBezTo>
                    <a:pt x="241" y="228"/>
                    <a:pt x="232" y="238"/>
                    <a:pt x="223" y="249"/>
                  </a:cubicBezTo>
                  <a:cubicBezTo>
                    <a:pt x="225" y="250"/>
                    <a:pt x="226" y="250"/>
                    <a:pt x="228" y="250"/>
                  </a:cubicBezTo>
                  <a:cubicBezTo>
                    <a:pt x="229" y="249"/>
                    <a:pt x="229" y="248"/>
                    <a:pt x="229" y="248"/>
                  </a:cubicBezTo>
                  <a:cubicBezTo>
                    <a:pt x="236" y="240"/>
                    <a:pt x="243" y="231"/>
                    <a:pt x="251" y="225"/>
                  </a:cubicBezTo>
                  <a:cubicBezTo>
                    <a:pt x="251" y="223"/>
                    <a:pt x="253" y="222"/>
                    <a:pt x="255" y="222"/>
                  </a:cubicBezTo>
                  <a:cubicBezTo>
                    <a:pt x="255" y="218"/>
                    <a:pt x="255" y="218"/>
                    <a:pt x="255" y="216"/>
                  </a:cubicBezTo>
                  <a:cubicBezTo>
                    <a:pt x="253" y="215"/>
                    <a:pt x="253" y="218"/>
                    <a:pt x="251" y="218"/>
                  </a:cubicBezTo>
                  <a:cubicBezTo>
                    <a:pt x="251" y="218"/>
                    <a:pt x="252" y="218"/>
                    <a:pt x="252" y="218"/>
                  </a:cubicBezTo>
                  <a:close/>
                  <a:moveTo>
                    <a:pt x="188" y="227"/>
                  </a:moveTo>
                  <a:cubicBezTo>
                    <a:pt x="188" y="228"/>
                    <a:pt x="188" y="229"/>
                    <a:pt x="187" y="229"/>
                  </a:cubicBezTo>
                  <a:cubicBezTo>
                    <a:pt x="184" y="230"/>
                    <a:pt x="183" y="235"/>
                    <a:pt x="180" y="236"/>
                  </a:cubicBezTo>
                  <a:cubicBezTo>
                    <a:pt x="177" y="240"/>
                    <a:pt x="172" y="242"/>
                    <a:pt x="170" y="248"/>
                  </a:cubicBezTo>
                  <a:cubicBezTo>
                    <a:pt x="171" y="249"/>
                    <a:pt x="172" y="249"/>
                    <a:pt x="173" y="249"/>
                  </a:cubicBezTo>
                  <a:cubicBezTo>
                    <a:pt x="179" y="241"/>
                    <a:pt x="187" y="234"/>
                    <a:pt x="193" y="227"/>
                  </a:cubicBezTo>
                  <a:cubicBezTo>
                    <a:pt x="194" y="226"/>
                    <a:pt x="195" y="224"/>
                    <a:pt x="195" y="222"/>
                  </a:cubicBezTo>
                  <a:cubicBezTo>
                    <a:pt x="194" y="222"/>
                    <a:pt x="195" y="221"/>
                    <a:pt x="194" y="221"/>
                  </a:cubicBezTo>
                  <a:cubicBezTo>
                    <a:pt x="192" y="223"/>
                    <a:pt x="191" y="226"/>
                    <a:pt x="188" y="227"/>
                  </a:cubicBezTo>
                  <a:close/>
                  <a:moveTo>
                    <a:pt x="71" y="222"/>
                  </a:moveTo>
                  <a:cubicBezTo>
                    <a:pt x="63" y="231"/>
                    <a:pt x="56" y="238"/>
                    <a:pt x="49" y="247"/>
                  </a:cubicBezTo>
                  <a:cubicBezTo>
                    <a:pt x="54" y="245"/>
                    <a:pt x="58" y="236"/>
                    <a:pt x="64" y="234"/>
                  </a:cubicBezTo>
                  <a:cubicBezTo>
                    <a:pt x="65" y="230"/>
                    <a:pt x="69" y="227"/>
                    <a:pt x="72" y="225"/>
                  </a:cubicBezTo>
                  <a:cubicBezTo>
                    <a:pt x="72" y="224"/>
                    <a:pt x="72" y="223"/>
                    <a:pt x="72" y="222"/>
                  </a:cubicBezTo>
                  <a:cubicBezTo>
                    <a:pt x="72" y="222"/>
                    <a:pt x="71" y="222"/>
                    <a:pt x="71" y="222"/>
                  </a:cubicBezTo>
                  <a:close/>
                  <a:moveTo>
                    <a:pt x="237" y="245"/>
                  </a:moveTo>
                  <a:cubicBezTo>
                    <a:pt x="244" y="241"/>
                    <a:pt x="248" y="232"/>
                    <a:pt x="255" y="227"/>
                  </a:cubicBezTo>
                  <a:cubicBezTo>
                    <a:pt x="254" y="226"/>
                    <a:pt x="255" y="224"/>
                    <a:pt x="254" y="223"/>
                  </a:cubicBezTo>
                  <a:cubicBezTo>
                    <a:pt x="246" y="232"/>
                    <a:pt x="237" y="240"/>
                    <a:pt x="230" y="249"/>
                  </a:cubicBezTo>
                  <a:cubicBezTo>
                    <a:pt x="231" y="249"/>
                    <a:pt x="232" y="250"/>
                    <a:pt x="233" y="250"/>
                  </a:cubicBezTo>
                  <a:cubicBezTo>
                    <a:pt x="234" y="248"/>
                    <a:pt x="237" y="246"/>
                    <a:pt x="237" y="245"/>
                  </a:cubicBezTo>
                  <a:close/>
                  <a:moveTo>
                    <a:pt x="54" y="246"/>
                  </a:moveTo>
                  <a:cubicBezTo>
                    <a:pt x="55" y="247"/>
                    <a:pt x="57" y="247"/>
                    <a:pt x="58" y="247"/>
                  </a:cubicBezTo>
                  <a:cubicBezTo>
                    <a:pt x="62" y="241"/>
                    <a:pt x="68" y="237"/>
                    <a:pt x="72" y="232"/>
                  </a:cubicBezTo>
                  <a:cubicBezTo>
                    <a:pt x="71" y="231"/>
                    <a:pt x="73" y="229"/>
                    <a:pt x="72" y="229"/>
                  </a:cubicBezTo>
                  <a:cubicBezTo>
                    <a:pt x="66" y="235"/>
                    <a:pt x="59" y="240"/>
                    <a:pt x="54" y="246"/>
                  </a:cubicBezTo>
                  <a:close/>
                  <a:moveTo>
                    <a:pt x="191" y="232"/>
                  </a:moveTo>
                  <a:cubicBezTo>
                    <a:pt x="187" y="237"/>
                    <a:pt x="180" y="242"/>
                    <a:pt x="176" y="249"/>
                  </a:cubicBezTo>
                  <a:cubicBezTo>
                    <a:pt x="177" y="249"/>
                    <a:pt x="178" y="248"/>
                    <a:pt x="180" y="249"/>
                  </a:cubicBezTo>
                  <a:cubicBezTo>
                    <a:pt x="185" y="243"/>
                    <a:pt x="190" y="238"/>
                    <a:pt x="195" y="233"/>
                  </a:cubicBezTo>
                  <a:cubicBezTo>
                    <a:pt x="195" y="231"/>
                    <a:pt x="195" y="231"/>
                    <a:pt x="195" y="230"/>
                  </a:cubicBezTo>
                  <a:cubicBezTo>
                    <a:pt x="193" y="230"/>
                    <a:pt x="193" y="232"/>
                    <a:pt x="191" y="232"/>
                  </a:cubicBezTo>
                  <a:close/>
                  <a:moveTo>
                    <a:pt x="238" y="246"/>
                  </a:moveTo>
                  <a:cubicBezTo>
                    <a:pt x="237" y="247"/>
                    <a:pt x="236" y="248"/>
                    <a:pt x="236" y="249"/>
                  </a:cubicBezTo>
                  <a:cubicBezTo>
                    <a:pt x="243" y="249"/>
                    <a:pt x="247" y="249"/>
                    <a:pt x="254" y="249"/>
                  </a:cubicBezTo>
                  <a:cubicBezTo>
                    <a:pt x="255" y="247"/>
                    <a:pt x="256" y="244"/>
                    <a:pt x="254" y="242"/>
                  </a:cubicBezTo>
                  <a:cubicBezTo>
                    <a:pt x="253" y="243"/>
                    <a:pt x="250" y="249"/>
                    <a:pt x="247" y="248"/>
                  </a:cubicBezTo>
                  <a:cubicBezTo>
                    <a:pt x="250" y="245"/>
                    <a:pt x="252" y="242"/>
                    <a:pt x="255" y="240"/>
                  </a:cubicBezTo>
                  <a:cubicBezTo>
                    <a:pt x="255" y="239"/>
                    <a:pt x="255" y="238"/>
                    <a:pt x="255" y="237"/>
                  </a:cubicBezTo>
                  <a:cubicBezTo>
                    <a:pt x="251" y="241"/>
                    <a:pt x="246" y="246"/>
                    <a:pt x="241" y="249"/>
                  </a:cubicBezTo>
                  <a:cubicBezTo>
                    <a:pt x="240" y="248"/>
                    <a:pt x="240" y="248"/>
                    <a:pt x="240" y="248"/>
                  </a:cubicBezTo>
                  <a:cubicBezTo>
                    <a:pt x="245" y="244"/>
                    <a:pt x="249" y="240"/>
                    <a:pt x="253" y="235"/>
                  </a:cubicBezTo>
                  <a:cubicBezTo>
                    <a:pt x="254" y="235"/>
                    <a:pt x="254" y="236"/>
                    <a:pt x="255" y="236"/>
                  </a:cubicBezTo>
                  <a:cubicBezTo>
                    <a:pt x="255" y="235"/>
                    <a:pt x="256" y="231"/>
                    <a:pt x="254" y="230"/>
                  </a:cubicBezTo>
                  <a:cubicBezTo>
                    <a:pt x="249" y="236"/>
                    <a:pt x="243" y="243"/>
                    <a:pt x="238" y="246"/>
                  </a:cubicBezTo>
                  <a:close/>
                  <a:moveTo>
                    <a:pt x="116" y="246"/>
                  </a:moveTo>
                  <a:cubicBezTo>
                    <a:pt x="119" y="248"/>
                    <a:pt x="123" y="246"/>
                    <a:pt x="127" y="247"/>
                  </a:cubicBezTo>
                  <a:cubicBezTo>
                    <a:pt x="128" y="244"/>
                    <a:pt x="135" y="243"/>
                    <a:pt x="133" y="238"/>
                  </a:cubicBezTo>
                  <a:cubicBezTo>
                    <a:pt x="131" y="242"/>
                    <a:pt x="128" y="243"/>
                    <a:pt x="124" y="246"/>
                  </a:cubicBezTo>
                  <a:cubicBezTo>
                    <a:pt x="124" y="246"/>
                    <a:pt x="122" y="246"/>
                    <a:pt x="123" y="245"/>
                  </a:cubicBezTo>
                  <a:cubicBezTo>
                    <a:pt x="127" y="242"/>
                    <a:pt x="130" y="238"/>
                    <a:pt x="134" y="234"/>
                  </a:cubicBezTo>
                  <a:cubicBezTo>
                    <a:pt x="134" y="232"/>
                    <a:pt x="134" y="231"/>
                    <a:pt x="133" y="231"/>
                  </a:cubicBezTo>
                  <a:cubicBezTo>
                    <a:pt x="128" y="236"/>
                    <a:pt x="122" y="240"/>
                    <a:pt x="116" y="246"/>
                  </a:cubicBezTo>
                  <a:close/>
                  <a:moveTo>
                    <a:pt x="71" y="236"/>
                  </a:moveTo>
                  <a:cubicBezTo>
                    <a:pt x="68" y="240"/>
                    <a:pt x="64" y="242"/>
                    <a:pt x="61" y="246"/>
                  </a:cubicBezTo>
                  <a:cubicBezTo>
                    <a:pt x="67" y="249"/>
                    <a:pt x="69" y="241"/>
                    <a:pt x="72" y="241"/>
                  </a:cubicBezTo>
                  <a:cubicBezTo>
                    <a:pt x="71" y="241"/>
                    <a:pt x="73" y="238"/>
                    <a:pt x="72" y="236"/>
                  </a:cubicBezTo>
                  <a:cubicBezTo>
                    <a:pt x="72" y="236"/>
                    <a:pt x="71" y="236"/>
                    <a:pt x="71" y="236"/>
                  </a:cubicBezTo>
                  <a:close/>
                  <a:moveTo>
                    <a:pt x="185" y="246"/>
                  </a:moveTo>
                  <a:cubicBezTo>
                    <a:pt x="185" y="246"/>
                    <a:pt x="183" y="247"/>
                    <a:pt x="183" y="249"/>
                  </a:cubicBezTo>
                  <a:cubicBezTo>
                    <a:pt x="184" y="250"/>
                    <a:pt x="185" y="249"/>
                    <a:pt x="187" y="249"/>
                  </a:cubicBezTo>
                  <a:cubicBezTo>
                    <a:pt x="189" y="244"/>
                    <a:pt x="198" y="243"/>
                    <a:pt x="194" y="237"/>
                  </a:cubicBezTo>
                  <a:cubicBezTo>
                    <a:pt x="191" y="240"/>
                    <a:pt x="188" y="242"/>
                    <a:pt x="185" y="246"/>
                  </a:cubicBezTo>
                  <a:close/>
                  <a:moveTo>
                    <a:pt x="69" y="247"/>
                  </a:moveTo>
                  <a:cubicBezTo>
                    <a:pt x="70" y="247"/>
                    <a:pt x="71" y="247"/>
                    <a:pt x="73" y="247"/>
                  </a:cubicBezTo>
                  <a:cubicBezTo>
                    <a:pt x="72" y="246"/>
                    <a:pt x="72" y="245"/>
                    <a:pt x="72" y="244"/>
                  </a:cubicBezTo>
                  <a:cubicBezTo>
                    <a:pt x="71" y="244"/>
                    <a:pt x="69" y="245"/>
                    <a:pt x="69" y="247"/>
                  </a:cubicBezTo>
                  <a:close/>
                  <a:moveTo>
                    <a:pt x="129" y="247"/>
                  </a:moveTo>
                  <a:cubicBezTo>
                    <a:pt x="130" y="247"/>
                    <a:pt x="132" y="248"/>
                    <a:pt x="134" y="247"/>
                  </a:cubicBezTo>
                  <a:cubicBezTo>
                    <a:pt x="134" y="246"/>
                    <a:pt x="134" y="245"/>
                    <a:pt x="134" y="244"/>
                  </a:cubicBezTo>
                  <a:cubicBezTo>
                    <a:pt x="132" y="244"/>
                    <a:pt x="131" y="247"/>
                    <a:pt x="129" y="247"/>
                  </a:cubicBezTo>
                  <a:close/>
                  <a:moveTo>
                    <a:pt x="190" y="249"/>
                  </a:moveTo>
                  <a:cubicBezTo>
                    <a:pt x="192" y="250"/>
                    <a:pt x="193" y="250"/>
                    <a:pt x="195" y="250"/>
                  </a:cubicBezTo>
                  <a:cubicBezTo>
                    <a:pt x="196" y="248"/>
                    <a:pt x="195" y="247"/>
                    <a:pt x="195" y="245"/>
                  </a:cubicBezTo>
                  <a:cubicBezTo>
                    <a:pt x="193" y="246"/>
                    <a:pt x="191" y="247"/>
                    <a:pt x="190" y="2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 name="Freeform 6"/>
            <p:cNvSpPr/>
            <p:nvPr/>
          </p:nvSpPr>
          <p:spPr bwMode="auto">
            <a:xfrm>
              <a:off x="3610" y="1774"/>
              <a:ext cx="424" cy="408"/>
            </a:xfrm>
            <a:custGeom>
              <a:avLst/>
              <a:gdLst>
                <a:gd name="T0" fmla="*/ 178 w 178"/>
                <a:gd name="T1" fmla="*/ 4 h 171"/>
                <a:gd name="T2" fmla="*/ 164 w 178"/>
                <a:gd name="T3" fmla="*/ 29 h 171"/>
                <a:gd name="T4" fmla="*/ 162 w 178"/>
                <a:gd name="T5" fmla="*/ 31 h 171"/>
                <a:gd name="T6" fmla="*/ 152 w 178"/>
                <a:gd name="T7" fmla="*/ 49 h 171"/>
                <a:gd name="T8" fmla="*/ 150 w 178"/>
                <a:gd name="T9" fmla="*/ 49 h 171"/>
                <a:gd name="T10" fmla="*/ 148 w 178"/>
                <a:gd name="T11" fmla="*/ 54 h 171"/>
                <a:gd name="T12" fmla="*/ 145 w 178"/>
                <a:gd name="T13" fmla="*/ 55 h 171"/>
                <a:gd name="T14" fmla="*/ 144 w 178"/>
                <a:gd name="T15" fmla="*/ 42 h 171"/>
                <a:gd name="T16" fmla="*/ 129 w 178"/>
                <a:gd name="T17" fmla="*/ 58 h 171"/>
                <a:gd name="T18" fmla="*/ 118 w 178"/>
                <a:gd name="T19" fmla="*/ 68 h 171"/>
                <a:gd name="T20" fmla="*/ 76 w 178"/>
                <a:gd name="T21" fmla="*/ 107 h 171"/>
                <a:gd name="T22" fmla="*/ 63 w 178"/>
                <a:gd name="T23" fmla="*/ 120 h 171"/>
                <a:gd name="T24" fmla="*/ 61 w 178"/>
                <a:gd name="T25" fmla="*/ 120 h 171"/>
                <a:gd name="T26" fmla="*/ 50 w 178"/>
                <a:gd name="T27" fmla="*/ 130 h 171"/>
                <a:gd name="T28" fmla="*/ 39 w 178"/>
                <a:gd name="T29" fmla="*/ 140 h 171"/>
                <a:gd name="T30" fmla="*/ 29 w 178"/>
                <a:gd name="T31" fmla="*/ 148 h 171"/>
                <a:gd name="T32" fmla="*/ 20 w 178"/>
                <a:gd name="T33" fmla="*/ 156 h 171"/>
                <a:gd name="T34" fmla="*/ 1 w 178"/>
                <a:gd name="T35" fmla="*/ 171 h 171"/>
                <a:gd name="T36" fmla="*/ 0 w 178"/>
                <a:gd name="T37" fmla="*/ 169 h 171"/>
                <a:gd name="T38" fmla="*/ 23 w 178"/>
                <a:gd name="T39" fmla="*/ 150 h 171"/>
                <a:gd name="T40" fmla="*/ 50 w 178"/>
                <a:gd name="T41" fmla="*/ 126 h 171"/>
                <a:gd name="T42" fmla="*/ 81 w 178"/>
                <a:gd name="T43" fmla="*/ 99 h 171"/>
                <a:gd name="T44" fmla="*/ 87 w 178"/>
                <a:gd name="T45" fmla="*/ 95 h 171"/>
                <a:gd name="T46" fmla="*/ 94 w 178"/>
                <a:gd name="T47" fmla="*/ 88 h 171"/>
                <a:gd name="T48" fmla="*/ 104 w 178"/>
                <a:gd name="T49" fmla="*/ 80 h 171"/>
                <a:gd name="T50" fmla="*/ 131 w 178"/>
                <a:gd name="T51" fmla="*/ 53 h 171"/>
                <a:gd name="T52" fmla="*/ 143 w 178"/>
                <a:gd name="T53" fmla="*/ 39 h 171"/>
                <a:gd name="T54" fmla="*/ 133 w 178"/>
                <a:gd name="T55" fmla="*/ 39 h 171"/>
                <a:gd name="T56" fmla="*/ 138 w 178"/>
                <a:gd name="T57" fmla="*/ 34 h 171"/>
                <a:gd name="T58" fmla="*/ 144 w 178"/>
                <a:gd name="T59" fmla="*/ 31 h 171"/>
                <a:gd name="T60" fmla="*/ 146 w 178"/>
                <a:gd name="T61" fmla="*/ 28 h 171"/>
                <a:gd name="T62" fmla="*/ 168 w 178"/>
                <a:gd name="T63" fmla="*/ 10 h 171"/>
                <a:gd name="T64" fmla="*/ 178 w 178"/>
                <a:gd name="T65" fmla="*/ 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8" h="171">
                  <a:moveTo>
                    <a:pt x="178" y="4"/>
                  </a:moveTo>
                  <a:cubicBezTo>
                    <a:pt x="173" y="12"/>
                    <a:pt x="168" y="20"/>
                    <a:pt x="164" y="29"/>
                  </a:cubicBezTo>
                  <a:cubicBezTo>
                    <a:pt x="163" y="30"/>
                    <a:pt x="163" y="31"/>
                    <a:pt x="162" y="31"/>
                  </a:cubicBezTo>
                  <a:cubicBezTo>
                    <a:pt x="159" y="38"/>
                    <a:pt x="154" y="42"/>
                    <a:pt x="152" y="49"/>
                  </a:cubicBezTo>
                  <a:cubicBezTo>
                    <a:pt x="151" y="49"/>
                    <a:pt x="150" y="49"/>
                    <a:pt x="150" y="49"/>
                  </a:cubicBezTo>
                  <a:cubicBezTo>
                    <a:pt x="150" y="51"/>
                    <a:pt x="149" y="52"/>
                    <a:pt x="148" y="54"/>
                  </a:cubicBezTo>
                  <a:cubicBezTo>
                    <a:pt x="147" y="54"/>
                    <a:pt x="147" y="55"/>
                    <a:pt x="145" y="55"/>
                  </a:cubicBezTo>
                  <a:cubicBezTo>
                    <a:pt x="145" y="50"/>
                    <a:pt x="145" y="47"/>
                    <a:pt x="144" y="42"/>
                  </a:cubicBezTo>
                  <a:cubicBezTo>
                    <a:pt x="139" y="47"/>
                    <a:pt x="134" y="53"/>
                    <a:pt x="129" y="58"/>
                  </a:cubicBezTo>
                  <a:cubicBezTo>
                    <a:pt x="125" y="61"/>
                    <a:pt x="122" y="64"/>
                    <a:pt x="118" y="68"/>
                  </a:cubicBezTo>
                  <a:cubicBezTo>
                    <a:pt x="105" y="81"/>
                    <a:pt x="91" y="95"/>
                    <a:pt x="76" y="107"/>
                  </a:cubicBezTo>
                  <a:cubicBezTo>
                    <a:pt x="72" y="111"/>
                    <a:pt x="67" y="115"/>
                    <a:pt x="63" y="120"/>
                  </a:cubicBezTo>
                  <a:cubicBezTo>
                    <a:pt x="62" y="120"/>
                    <a:pt x="62" y="121"/>
                    <a:pt x="61" y="120"/>
                  </a:cubicBezTo>
                  <a:cubicBezTo>
                    <a:pt x="58" y="124"/>
                    <a:pt x="54" y="127"/>
                    <a:pt x="50" y="130"/>
                  </a:cubicBezTo>
                  <a:cubicBezTo>
                    <a:pt x="46" y="133"/>
                    <a:pt x="43" y="137"/>
                    <a:pt x="39" y="140"/>
                  </a:cubicBezTo>
                  <a:cubicBezTo>
                    <a:pt x="36" y="143"/>
                    <a:pt x="32" y="145"/>
                    <a:pt x="29" y="148"/>
                  </a:cubicBezTo>
                  <a:cubicBezTo>
                    <a:pt x="25" y="150"/>
                    <a:pt x="23" y="154"/>
                    <a:pt x="20" y="156"/>
                  </a:cubicBezTo>
                  <a:cubicBezTo>
                    <a:pt x="14" y="161"/>
                    <a:pt x="7" y="166"/>
                    <a:pt x="1" y="171"/>
                  </a:cubicBezTo>
                  <a:cubicBezTo>
                    <a:pt x="1" y="170"/>
                    <a:pt x="0" y="169"/>
                    <a:pt x="0" y="169"/>
                  </a:cubicBezTo>
                  <a:cubicBezTo>
                    <a:pt x="8" y="163"/>
                    <a:pt x="15" y="157"/>
                    <a:pt x="23" y="150"/>
                  </a:cubicBezTo>
                  <a:cubicBezTo>
                    <a:pt x="32" y="142"/>
                    <a:pt x="42" y="136"/>
                    <a:pt x="50" y="126"/>
                  </a:cubicBezTo>
                  <a:cubicBezTo>
                    <a:pt x="62" y="118"/>
                    <a:pt x="71" y="109"/>
                    <a:pt x="81" y="99"/>
                  </a:cubicBezTo>
                  <a:cubicBezTo>
                    <a:pt x="83" y="98"/>
                    <a:pt x="85" y="97"/>
                    <a:pt x="87" y="95"/>
                  </a:cubicBezTo>
                  <a:cubicBezTo>
                    <a:pt x="89" y="93"/>
                    <a:pt x="91" y="90"/>
                    <a:pt x="94" y="88"/>
                  </a:cubicBezTo>
                  <a:cubicBezTo>
                    <a:pt x="97" y="85"/>
                    <a:pt x="101" y="83"/>
                    <a:pt x="104" y="80"/>
                  </a:cubicBezTo>
                  <a:cubicBezTo>
                    <a:pt x="113" y="71"/>
                    <a:pt x="122" y="62"/>
                    <a:pt x="131" y="53"/>
                  </a:cubicBezTo>
                  <a:cubicBezTo>
                    <a:pt x="135" y="49"/>
                    <a:pt x="140" y="44"/>
                    <a:pt x="143" y="39"/>
                  </a:cubicBezTo>
                  <a:cubicBezTo>
                    <a:pt x="139" y="37"/>
                    <a:pt x="136" y="41"/>
                    <a:pt x="133" y="39"/>
                  </a:cubicBezTo>
                  <a:cubicBezTo>
                    <a:pt x="133" y="35"/>
                    <a:pt x="136" y="35"/>
                    <a:pt x="138" y="34"/>
                  </a:cubicBezTo>
                  <a:cubicBezTo>
                    <a:pt x="140" y="33"/>
                    <a:pt x="142" y="31"/>
                    <a:pt x="144" y="31"/>
                  </a:cubicBezTo>
                  <a:cubicBezTo>
                    <a:pt x="144" y="30"/>
                    <a:pt x="146" y="30"/>
                    <a:pt x="146" y="28"/>
                  </a:cubicBezTo>
                  <a:cubicBezTo>
                    <a:pt x="153" y="25"/>
                    <a:pt x="162" y="16"/>
                    <a:pt x="168" y="10"/>
                  </a:cubicBezTo>
                  <a:cubicBezTo>
                    <a:pt x="170" y="7"/>
                    <a:pt x="175" y="0"/>
                    <a:pt x="17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7"/>
            <p:cNvSpPr/>
            <p:nvPr/>
          </p:nvSpPr>
          <p:spPr bwMode="auto">
            <a:xfrm>
              <a:off x="3503" y="2177"/>
              <a:ext cx="109" cy="66"/>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5" name="文本框 34"/>
          <p:cNvSpPr txBox="1"/>
          <p:nvPr/>
        </p:nvSpPr>
        <p:spPr>
          <a:xfrm>
            <a:off x="4342832" y="1666167"/>
            <a:ext cx="2643389" cy="438582"/>
          </a:xfrm>
          <a:prstGeom prst="rect">
            <a:avLst/>
          </a:prstGeom>
          <a:noFill/>
        </p:spPr>
        <p:txBody>
          <a:bodyPr wrap="square" lIns="68568" tIns="34285" rIns="68568" bIns="34285" rtlCol="0">
            <a:spAutoFit/>
          </a:bodyPr>
          <a:lstStyle/>
          <a:p>
            <a:r>
              <a:rPr lang="zh-CN" altLang="en-US" sz="2400" b="1" dirty="0">
                <a:solidFill>
                  <a:schemeClr val="accent2"/>
                </a:solidFill>
                <a:cs typeface="+mn-ea"/>
                <a:sym typeface="+mn-lt"/>
              </a:rPr>
              <a:t>添加你的小标题</a:t>
            </a:r>
            <a:endParaRPr lang="zh-CN" altLang="en-US" sz="2400" b="1" dirty="0">
              <a:solidFill>
                <a:schemeClr val="accent2"/>
              </a:solidFill>
              <a:cs typeface="+mn-ea"/>
              <a:sym typeface="+mn-lt"/>
            </a:endParaRPr>
          </a:p>
        </p:txBody>
      </p:sp>
      <p:sp>
        <p:nvSpPr>
          <p:cNvPr id="306" name="TextBox 45"/>
          <p:cNvSpPr txBox="1"/>
          <p:nvPr/>
        </p:nvSpPr>
        <p:spPr>
          <a:xfrm>
            <a:off x="4342832" y="2130175"/>
            <a:ext cx="3788156" cy="1661983"/>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a:t>
            </a:r>
            <a:r>
              <a:rPr lang="zh-CN" altLang="en-US" dirty="0" smtClean="0">
                <a:solidFill>
                  <a:schemeClr val="tx1">
                    <a:lumMod val="65000"/>
                    <a:lumOff val="35000"/>
                  </a:schemeClr>
                </a:solidFill>
                <a:latin typeface="+mn-lt"/>
                <a:ea typeface="+mn-ea"/>
                <a:cs typeface="+mn-ea"/>
                <a:sym typeface="+mn-lt"/>
              </a:rPr>
              <a:t>说明</a:t>
            </a:r>
            <a:r>
              <a:rPr lang="zh-CN" altLang="en-US" sz="1100" dirty="0">
                <a:solidFill>
                  <a:schemeClr val="tx1">
                    <a:lumMod val="65000"/>
                    <a:lumOff val="35000"/>
                  </a:schemeClr>
                </a:solidFill>
                <a:cs typeface="+mn-ea"/>
                <a:sym typeface="+mn-lt"/>
              </a:rPr>
              <a:t>此处添加文字说明此处添加文字说明此处添加文字说明此处添加文字说明此处添加文字</a:t>
            </a:r>
            <a:r>
              <a:rPr lang="zh-CN" altLang="en-US" sz="1100" dirty="0" smtClean="0">
                <a:solidFill>
                  <a:schemeClr val="tx1">
                    <a:lumMod val="65000"/>
                    <a:lumOff val="35000"/>
                  </a:schemeClr>
                </a:solidFill>
                <a:cs typeface="+mn-ea"/>
                <a:sym typeface="+mn-lt"/>
              </a:rPr>
              <a:t>说明此处</a:t>
            </a:r>
            <a:r>
              <a:rPr lang="zh-CN" altLang="en-US" sz="1100" dirty="0">
                <a:solidFill>
                  <a:schemeClr val="tx1">
                    <a:lumMod val="65000"/>
                    <a:lumOff val="35000"/>
                  </a:schemeClr>
                </a:solidFill>
                <a:cs typeface="+mn-ea"/>
                <a:sym typeface="+mn-lt"/>
              </a:rPr>
              <a:t>添加文字说明此处添加文字说明此处添加文字说明此处添加文字说明此处添加文字</a:t>
            </a:r>
            <a:r>
              <a:rPr lang="zh-CN" altLang="en-US" sz="1100" dirty="0" smtClean="0">
                <a:solidFill>
                  <a:schemeClr val="tx1">
                    <a:lumMod val="65000"/>
                    <a:lumOff val="35000"/>
                  </a:schemeClr>
                </a:solidFill>
                <a:cs typeface="+mn-ea"/>
                <a:sym typeface="+mn-lt"/>
              </a:rPr>
              <a:t>说明</a:t>
            </a:r>
            <a:endParaRPr lang="zh-CN" altLang="en-US" sz="1100" dirty="0">
              <a:solidFill>
                <a:schemeClr val="tx1">
                  <a:lumMod val="65000"/>
                  <a:lumOff val="35000"/>
                </a:schemeClr>
              </a:solidFill>
              <a:cs typeface="+mn-ea"/>
              <a:sym typeface="+mn-lt"/>
            </a:endParaRPr>
          </a:p>
        </p:txBody>
      </p:sp>
      <p:sp>
        <p:nvSpPr>
          <p:cNvPr id="8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upRight)">
                                      <p:cBhvr>
                                        <p:cTn id="11" dur="1500"/>
                                        <p:tgtEl>
                                          <p:spTgt spid="3"/>
                                        </p:tgtEl>
                                      </p:cBhvr>
                                    </p:animEffect>
                                  </p:childTnLst>
                                </p:cTn>
                              </p:par>
                            </p:childTnLst>
                          </p:cTn>
                        </p:par>
                        <p:par>
                          <p:cTn id="12" fill="hold">
                            <p:stCondLst>
                              <p:cond delay="2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anim calcmode="lin" valueType="num">
                                      <p:cBhvr>
                                        <p:cTn id="1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5"/>
                                        </p:tgtEl>
                                      </p:cBhvr>
                                    </p:animEffect>
                                  </p:childTnLst>
                                </p:cTn>
                              </p:par>
                            </p:childTnLst>
                          </p:cTn>
                        </p:par>
                        <p:par>
                          <p:cTn id="20" fill="hold">
                            <p:stCondLst>
                              <p:cond delay="2799"/>
                            </p:stCondLst>
                            <p:childTnLst>
                              <p:par>
                                <p:cTn id="21" presetID="22" presetClass="entr" presetSubtype="4" fill="hold" grpId="0" nodeType="afterEffect">
                                  <p:stCondLst>
                                    <p:cond delay="0"/>
                                  </p:stCondLst>
                                  <p:childTnLst>
                                    <p:set>
                                      <p:cBhvr>
                                        <p:cTn id="22" dur="1" fill="hold">
                                          <p:stCondLst>
                                            <p:cond delay="0"/>
                                          </p:stCondLst>
                                        </p:cTn>
                                        <p:tgtEl>
                                          <p:spTgt spid="306"/>
                                        </p:tgtEl>
                                        <p:attrNameLst>
                                          <p:attrName>style.visibility</p:attrName>
                                        </p:attrNameLst>
                                      </p:cBhvr>
                                      <p:to>
                                        <p:strVal val="visible"/>
                                      </p:to>
                                    </p:set>
                                    <p:animEffect transition="in" filter="wipe(down)">
                                      <p:cBhvr>
                                        <p:cTn id="23" dur="1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06" grpId="0"/>
      <p:bldP spid="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282938" y="1401693"/>
            <a:ext cx="2535606" cy="2682360"/>
            <a:chOff x="2851" y="1214"/>
            <a:chExt cx="1866" cy="1974"/>
          </a:xfrm>
          <a:solidFill>
            <a:schemeClr val="bg1"/>
          </a:solidFill>
        </p:grpSpPr>
        <p:sp>
          <p:nvSpPr>
            <p:cNvPr id="5" name="Freeform 5"/>
            <p:cNvSpPr/>
            <p:nvPr/>
          </p:nvSpPr>
          <p:spPr bwMode="auto">
            <a:xfrm>
              <a:off x="4058" y="1426"/>
              <a:ext cx="251" cy="180"/>
            </a:xfrm>
            <a:custGeom>
              <a:avLst/>
              <a:gdLst>
                <a:gd name="T0" fmla="*/ 1 w 32"/>
                <a:gd name="T1" fmla="*/ 0 h 23"/>
                <a:gd name="T2" fmla="*/ 5 w 32"/>
                <a:gd name="T3" fmla="*/ 1 h 23"/>
                <a:gd name="T4" fmla="*/ 23 w 32"/>
                <a:gd name="T5" fmla="*/ 14 h 23"/>
                <a:gd name="T6" fmla="*/ 27 w 32"/>
                <a:gd name="T7" fmla="*/ 18 h 23"/>
                <a:gd name="T8" fmla="*/ 31 w 32"/>
                <a:gd name="T9" fmla="*/ 23 h 23"/>
                <a:gd name="T10" fmla="*/ 28 w 32"/>
                <a:gd name="T11" fmla="*/ 20 h 23"/>
                <a:gd name="T12" fmla="*/ 17 w 32"/>
                <a:gd name="T13" fmla="*/ 12 h 23"/>
                <a:gd name="T14" fmla="*/ 7 w 32"/>
                <a:gd name="T15" fmla="*/ 4 h 23"/>
                <a:gd name="T16" fmla="*/ 1 w 32"/>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3">
                  <a:moveTo>
                    <a:pt x="1" y="0"/>
                  </a:moveTo>
                  <a:cubicBezTo>
                    <a:pt x="3" y="0"/>
                    <a:pt x="4" y="1"/>
                    <a:pt x="5" y="1"/>
                  </a:cubicBezTo>
                  <a:cubicBezTo>
                    <a:pt x="11" y="6"/>
                    <a:pt x="18" y="9"/>
                    <a:pt x="23" y="14"/>
                  </a:cubicBezTo>
                  <a:cubicBezTo>
                    <a:pt x="25" y="14"/>
                    <a:pt x="25" y="16"/>
                    <a:pt x="27" y="18"/>
                  </a:cubicBezTo>
                  <a:cubicBezTo>
                    <a:pt x="28" y="19"/>
                    <a:pt x="32" y="20"/>
                    <a:pt x="31" y="23"/>
                  </a:cubicBezTo>
                  <a:cubicBezTo>
                    <a:pt x="29" y="23"/>
                    <a:pt x="29" y="22"/>
                    <a:pt x="28" y="20"/>
                  </a:cubicBezTo>
                  <a:cubicBezTo>
                    <a:pt x="25" y="17"/>
                    <a:pt x="21" y="15"/>
                    <a:pt x="17" y="12"/>
                  </a:cubicBezTo>
                  <a:cubicBezTo>
                    <a:pt x="14" y="9"/>
                    <a:pt x="10" y="6"/>
                    <a:pt x="7" y="4"/>
                  </a:cubicBezTo>
                  <a:cubicBezTo>
                    <a:pt x="5" y="3"/>
                    <a:pt x="0" y="3"/>
                    <a:pt x="1"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 name="Freeform 6"/>
            <p:cNvSpPr/>
            <p:nvPr/>
          </p:nvSpPr>
          <p:spPr bwMode="auto">
            <a:xfrm>
              <a:off x="4537" y="2146"/>
              <a:ext cx="31" cy="196"/>
            </a:xfrm>
            <a:custGeom>
              <a:avLst/>
              <a:gdLst>
                <a:gd name="T0" fmla="*/ 3 w 4"/>
                <a:gd name="T1" fmla="*/ 0 h 25"/>
                <a:gd name="T2" fmla="*/ 3 w 4"/>
                <a:gd name="T3" fmla="*/ 25 h 25"/>
                <a:gd name="T4" fmla="*/ 2 w 4"/>
                <a:gd name="T5" fmla="*/ 21 h 25"/>
                <a:gd name="T6" fmla="*/ 1 w 4"/>
                <a:gd name="T7" fmla="*/ 1 h 25"/>
                <a:gd name="T8" fmla="*/ 3 w 4"/>
                <a:gd name="T9" fmla="*/ 0 h 25"/>
              </a:gdLst>
              <a:ahLst/>
              <a:cxnLst>
                <a:cxn ang="0">
                  <a:pos x="T0" y="T1"/>
                </a:cxn>
                <a:cxn ang="0">
                  <a:pos x="T2" y="T3"/>
                </a:cxn>
                <a:cxn ang="0">
                  <a:pos x="T4" y="T5"/>
                </a:cxn>
                <a:cxn ang="0">
                  <a:pos x="T6" y="T7"/>
                </a:cxn>
                <a:cxn ang="0">
                  <a:pos x="T8" y="T9"/>
                </a:cxn>
              </a:cxnLst>
              <a:rect l="0" t="0" r="r" b="b"/>
              <a:pathLst>
                <a:path w="4" h="25">
                  <a:moveTo>
                    <a:pt x="3" y="0"/>
                  </a:moveTo>
                  <a:cubicBezTo>
                    <a:pt x="3" y="7"/>
                    <a:pt x="4" y="17"/>
                    <a:pt x="3" y="25"/>
                  </a:cubicBezTo>
                  <a:cubicBezTo>
                    <a:pt x="0" y="25"/>
                    <a:pt x="2" y="23"/>
                    <a:pt x="2" y="21"/>
                  </a:cubicBezTo>
                  <a:cubicBezTo>
                    <a:pt x="2" y="15"/>
                    <a:pt x="1" y="7"/>
                    <a:pt x="1" y="1"/>
                  </a:cubicBezTo>
                  <a:cubicBezTo>
                    <a:pt x="1" y="0"/>
                    <a:pt x="1" y="0"/>
                    <a:pt x="3"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7"/>
            <p:cNvSpPr/>
            <p:nvPr/>
          </p:nvSpPr>
          <p:spPr bwMode="auto">
            <a:xfrm>
              <a:off x="3118" y="2201"/>
              <a:ext cx="31" cy="220"/>
            </a:xfrm>
            <a:custGeom>
              <a:avLst/>
              <a:gdLst>
                <a:gd name="T0" fmla="*/ 1 w 4"/>
                <a:gd name="T1" fmla="*/ 0 h 28"/>
                <a:gd name="T2" fmla="*/ 2 w 4"/>
                <a:gd name="T3" fmla="*/ 0 h 28"/>
                <a:gd name="T4" fmla="*/ 1 w 4"/>
                <a:gd name="T5" fmla="*/ 6 h 28"/>
                <a:gd name="T6" fmla="*/ 4 w 4"/>
                <a:gd name="T7" fmla="*/ 27 h 28"/>
                <a:gd name="T8" fmla="*/ 3 w 4"/>
                <a:gd name="T9" fmla="*/ 27 h 28"/>
                <a:gd name="T10" fmla="*/ 1 w 4"/>
                <a:gd name="T11" fmla="*/ 22 h 28"/>
                <a:gd name="T12" fmla="*/ 0 w 4"/>
                <a:gd name="T13" fmla="*/ 2 h 28"/>
                <a:gd name="T14" fmla="*/ 1 w 4"/>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8">
                  <a:moveTo>
                    <a:pt x="1" y="0"/>
                  </a:moveTo>
                  <a:cubicBezTo>
                    <a:pt x="1" y="0"/>
                    <a:pt x="2" y="0"/>
                    <a:pt x="2" y="0"/>
                  </a:cubicBezTo>
                  <a:cubicBezTo>
                    <a:pt x="2" y="3"/>
                    <a:pt x="2" y="5"/>
                    <a:pt x="1" y="6"/>
                  </a:cubicBezTo>
                  <a:cubicBezTo>
                    <a:pt x="3" y="13"/>
                    <a:pt x="1" y="21"/>
                    <a:pt x="4" y="27"/>
                  </a:cubicBezTo>
                  <a:cubicBezTo>
                    <a:pt x="4" y="27"/>
                    <a:pt x="3" y="27"/>
                    <a:pt x="3" y="27"/>
                  </a:cubicBezTo>
                  <a:cubicBezTo>
                    <a:pt x="1" y="28"/>
                    <a:pt x="1" y="23"/>
                    <a:pt x="1" y="22"/>
                  </a:cubicBezTo>
                  <a:cubicBezTo>
                    <a:pt x="0" y="16"/>
                    <a:pt x="0" y="10"/>
                    <a:pt x="0" y="2"/>
                  </a:cubicBezTo>
                  <a:cubicBezTo>
                    <a:pt x="1" y="2"/>
                    <a:pt x="1" y="0"/>
                    <a:pt x="1"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 name="Freeform 8"/>
            <p:cNvSpPr/>
            <p:nvPr/>
          </p:nvSpPr>
          <p:spPr bwMode="auto">
            <a:xfrm>
              <a:off x="3337" y="2804"/>
              <a:ext cx="228" cy="196"/>
            </a:xfrm>
            <a:custGeom>
              <a:avLst/>
              <a:gdLst>
                <a:gd name="T0" fmla="*/ 1 w 29"/>
                <a:gd name="T1" fmla="*/ 0 h 25"/>
                <a:gd name="T2" fmla="*/ 7 w 29"/>
                <a:gd name="T3" fmla="*/ 8 h 25"/>
                <a:gd name="T4" fmla="*/ 20 w 29"/>
                <a:gd name="T5" fmla="*/ 17 h 25"/>
                <a:gd name="T6" fmla="*/ 20 w 29"/>
                <a:gd name="T7" fmla="*/ 18 h 25"/>
                <a:gd name="T8" fmla="*/ 26 w 29"/>
                <a:gd name="T9" fmla="*/ 21 h 25"/>
                <a:gd name="T10" fmla="*/ 26 w 29"/>
                <a:gd name="T11" fmla="*/ 21 h 25"/>
                <a:gd name="T12" fmla="*/ 29 w 29"/>
                <a:gd name="T13" fmla="*/ 22 h 25"/>
                <a:gd name="T14" fmla="*/ 29 w 29"/>
                <a:gd name="T15" fmla="*/ 25 h 25"/>
                <a:gd name="T16" fmla="*/ 27 w 29"/>
                <a:gd name="T17" fmla="*/ 24 h 25"/>
                <a:gd name="T18" fmla="*/ 27 w 29"/>
                <a:gd name="T19" fmla="*/ 23 h 25"/>
                <a:gd name="T20" fmla="*/ 2 w 29"/>
                <a:gd name="T21" fmla="*/ 4 h 25"/>
                <a:gd name="T22" fmla="*/ 1 w 2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1" y="0"/>
                  </a:moveTo>
                  <a:cubicBezTo>
                    <a:pt x="3" y="3"/>
                    <a:pt x="5" y="5"/>
                    <a:pt x="7" y="8"/>
                  </a:cubicBezTo>
                  <a:cubicBezTo>
                    <a:pt x="11" y="11"/>
                    <a:pt x="15" y="15"/>
                    <a:pt x="20" y="17"/>
                  </a:cubicBezTo>
                  <a:cubicBezTo>
                    <a:pt x="20" y="17"/>
                    <a:pt x="20" y="17"/>
                    <a:pt x="20" y="18"/>
                  </a:cubicBezTo>
                  <a:cubicBezTo>
                    <a:pt x="23" y="18"/>
                    <a:pt x="24" y="20"/>
                    <a:pt x="26" y="21"/>
                  </a:cubicBezTo>
                  <a:cubicBezTo>
                    <a:pt x="27" y="21"/>
                    <a:pt x="26" y="21"/>
                    <a:pt x="26" y="21"/>
                  </a:cubicBezTo>
                  <a:cubicBezTo>
                    <a:pt x="27" y="22"/>
                    <a:pt x="27" y="22"/>
                    <a:pt x="29" y="22"/>
                  </a:cubicBezTo>
                  <a:cubicBezTo>
                    <a:pt x="28" y="23"/>
                    <a:pt x="29" y="23"/>
                    <a:pt x="29" y="25"/>
                  </a:cubicBezTo>
                  <a:cubicBezTo>
                    <a:pt x="28" y="25"/>
                    <a:pt x="28" y="24"/>
                    <a:pt x="27" y="24"/>
                  </a:cubicBezTo>
                  <a:cubicBezTo>
                    <a:pt x="27" y="23"/>
                    <a:pt x="26" y="24"/>
                    <a:pt x="27" y="23"/>
                  </a:cubicBezTo>
                  <a:cubicBezTo>
                    <a:pt x="17" y="18"/>
                    <a:pt x="8" y="12"/>
                    <a:pt x="2" y="4"/>
                  </a:cubicBezTo>
                  <a:cubicBezTo>
                    <a:pt x="2" y="2"/>
                    <a:pt x="0" y="1"/>
                    <a:pt x="1"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9"/>
            <p:cNvSpPr/>
            <p:nvPr/>
          </p:nvSpPr>
          <p:spPr bwMode="auto">
            <a:xfrm>
              <a:off x="4058" y="2875"/>
              <a:ext cx="236" cy="125"/>
            </a:xfrm>
            <a:custGeom>
              <a:avLst/>
              <a:gdLst>
                <a:gd name="T0" fmla="*/ 30 w 30"/>
                <a:gd name="T1" fmla="*/ 0 h 16"/>
                <a:gd name="T2" fmla="*/ 29 w 30"/>
                <a:gd name="T3" fmla="*/ 2 h 16"/>
                <a:gd name="T4" fmla="*/ 18 w 30"/>
                <a:gd name="T5" fmla="*/ 7 h 16"/>
                <a:gd name="T6" fmla="*/ 17 w 30"/>
                <a:gd name="T7" fmla="*/ 8 h 16"/>
                <a:gd name="T8" fmla="*/ 0 w 30"/>
                <a:gd name="T9" fmla="*/ 16 h 16"/>
                <a:gd name="T10" fmla="*/ 0 w 30"/>
                <a:gd name="T11" fmla="*/ 14 h 16"/>
                <a:gd name="T12" fmla="*/ 2 w 30"/>
                <a:gd name="T13" fmla="*/ 14 h 16"/>
                <a:gd name="T14" fmla="*/ 28 w 30"/>
                <a:gd name="T15" fmla="*/ 0 h 16"/>
                <a:gd name="T16" fmla="*/ 30 w 3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0" y="0"/>
                  </a:moveTo>
                  <a:cubicBezTo>
                    <a:pt x="30" y="1"/>
                    <a:pt x="29" y="1"/>
                    <a:pt x="29" y="2"/>
                  </a:cubicBezTo>
                  <a:cubicBezTo>
                    <a:pt x="25" y="3"/>
                    <a:pt x="22" y="6"/>
                    <a:pt x="18" y="7"/>
                  </a:cubicBezTo>
                  <a:cubicBezTo>
                    <a:pt x="18" y="7"/>
                    <a:pt x="18" y="8"/>
                    <a:pt x="17" y="8"/>
                  </a:cubicBezTo>
                  <a:cubicBezTo>
                    <a:pt x="11" y="9"/>
                    <a:pt x="8" y="15"/>
                    <a:pt x="0" y="16"/>
                  </a:cubicBezTo>
                  <a:cubicBezTo>
                    <a:pt x="0" y="16"/>
                    <a:pt x="0" y="15"/>
                    <a:pt x="0" y="14"/>
                  </a:cubicBezTo>
                  <a:cubicBezTo>
                    <a:pt x="1" y="13"/>
                    <a:pt x="1" y="15"/>
                    <a:pt x="2" y="14"/>
                  </a:cubicBezTo>
                  <a:cubicBezTo>
                    <a:pt x="11" y="9"/>
                    <a:pt x="20" y="5"/>
                    <a:pt x="28" y="0"/>
                  </a:cubicBezTo>
                  <a:cubicBezTo>
                    <a:pt x="29" y="0"/>
                    <a:pt x="29" y="0"/>
                    <a:pt x="30"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Freeform 10"/>
            <p:cNvSpPr/>
            <p:nvPr/>
          </p:nvSpPr>
          <p:spPr bwMode="auto">
            <a:xfrm>
              <a:off x="3729" y="3110"/>
              <a:ext cx="16" cy="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Freeform 11"/>
            <p:cNvSpPr/>
            <p:nvPr/>
          </p:nvSpPr>
          <p:spPr bwMode="auto">
            <a:xfrm>
              <a:off x="3235" y="1551"/>
              <a:ext cx="212" cy="282"/>
            </a:xfrm>
            <a:custGeom>
              <a:avLst/>
              <a:gdLst>
                <a:gd name="T0" fmla="*/ 27 w 27"/>
                <a:gd name="T1" fmla="*/ 1 h 36"/>
                <a:gd name="T2" fmla="*/ 15 w 27"/>
                <a:gd name="T3" fmla="*/ 12 h 36"/>
                <a:gd name="T4" fmla="*/ 2 w 27"/>
                <a:gd name="T5" fmla="*/ 33 h 36"/>
                <a:gd name="T6" fmla="*/ 2 w 27"/>
                <a:gd name="T7" fmla="*/ 34 h 36"/>
                <a:gd name="T8" fmla="*/ 0 w 27"/>
                <a:gd name="T9" fmla="*/ 35 h 36"/>
                <a:gd name="T10" fmla="*/ 3 w 27"/>
                <a:gd name="T11" fmla="*/ 28 h 36"/>
                <a:gd name="T12" fmla="*/ 26 w 27"/>
                <a:gd name="T13" fmla="*/ 0 h 36"/>
                <a:gd name="T14" fmla="*/ 27 w 27"/>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6">
                  <a:moveTo>
                    <a:pt x="27" y="1"/>
                  </a:moveTo>
                  <a:cubicBezTo>
                    <a:pt x="23" y="5"/>
                    <a:pt x="18" y="8"/>
                    <a:pt x="15" y="12"/>
                  </a:cubicBezTo>
                  <a:cubicBezTo>
                    <a:pt x="11" y="19"/>
                    <a:pt x="7" y="26"/>
                    <a:pt x="2" y="33"/>
                  </a:cubicBezTo>
                  <a:cubicBezTo>
                    <a:pt x="2" y="33"/>
                    <a:pt x="2" y="34"/>
                    <a:pt x="2" y="34"/>
                  </a:cubicBezTo>
                  <a:cubicBezTo>
                    <a:pt x="1" y="34"/>
                    <a:pt x="1" y="36"/>
                    <a:pt x="0" y="35"/>
                  </a:cubicBezTo>
                  <a:cubicBezTo>
                    <a:pt x="0" y="33"/>
                    <a:pt x="2" y="30"/>
                    <a:pt x="3" y="28"/>
                  </a:cubicBezTo>
                  <a:cubicBezTo>
                    <a:pt x="9" y="18"/>
                    <a:pt x="16" y="7"/>
                    <a:pt x="26" y="0"/>
                  </a:cubicBezTo>
                  <a:cubicBezTo>
                    <a:pt x="27" y="0"/>
                    <a:pt x="27" y="0"/>
                    <a:pt x="27" y="1"/>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12"/>
            <p:cNvSpPr>
              <a:spLocks noEditPoints="1"/>
            </p:cNvSpPr>
            <p:nvPr/>
          </p:nvSpPr>
          <p:spPr bwMode="auto">
            <a:xfrm>
              <a:off x="3000" y="1747"/>
              <a:ext cx="141" cy="204"/>
            </a:xfrm>
            <a:custGeom>
              <a:avLst/>
              <a:gdLst>
                <a:gd name="T0" fmla="*/ 10 w 18"/>
                <a:gd name="T1" fmla="*/ 26 h 26"/>
                <a:gd name="T2" fmla="*/ 3 w 18"/>
                <a:gd name="T3" fmla="*/ 21 h 26"/>
                <a:gd name="T4" fmla="*/ 14 w 18"/>
                <a:gd name="T5" fmla="*/ 1 h 26"/>
                <a:gd name="T6" fmla="*/ 18 w 18"/>
                <a:gd name="T7" fmla="*/ 13 h 26"/>
                <a:gd name="T8" fmla="*/ 13 w 18"/>
                <a:gd name="T9" fmla="*/ 24 h 26"/>
                <a:gd name="T10" fmla="*/ 10 w 18"/>
                <a:gd name="T11" fmla="*/ 26 h 26"/>
                <a:gd name="T12" fmla="*/ 4 w 18"/>
                <a:gd name="T13" fmla="*/ 17 h 26"/>
                <a:gd name="T14" fmla="*/ 12 w 18"/>
                <a:gd name="T15" fmla="*/ 7 h 26"/>
                <a:gd name="T16" fmla="*/ 14 w 18"/>
                <a:gd name="T17" fmla="*/ 5 h 26"/>
                <a:gd name="T18" fmla="*/ 14 w 18"/>
                <a:gd name="T19" fmla="*/ 4 h 26"/>
                <a:gd name="T20" fmla="*/ 9 w 18"/>
                <a:gd name="T21" fmla="*/ 8 h 26"/>
                <a:gd name="T22" fmla="*/ 4 w 18"/>
                <a:gd name="T23" fmla="*/ 14 h 26"/>
                <a:gd name="T24" fmla="*/ 9 w 18"/>
                <a:gd name="T25" fmla="*/ 11 h 26"/>
                <a:gd name="T26" fmla="*/ 4 w 18"/>
                <a:gd name="T27" fmla="*/ 17 h 26"/>
                <a:gd name="T28" fmla="*/ 6 w 18"/>
                <a:gd name="T29" fmla="*/ 8 h 26"/>
                <a:gd name="T30" fmla="*/ 4 w 18"/>
                <a:gd name="T31" fmla="*/ 11 h 26"/>
                <a:gd name="T32" fmla="*/ 11 w 18"/>
                <a:gd name="T33" fmla="*/ 3 h 26"/>
                <a:gd name="T34" fmla="*/ 9 w 18"/>
                <a:gd name="T35" fmla="*/ 3 h 26"/>
                <a:gd name="T36" fmla="*/ 6 w 18"/>
                <a:gd name="T37" fmla="*/ 8 h 26"/>
                <a:gd name="T38" fmla="*/ 15 w 18"/>
                <a:gd name="T39" fmla="*/ 8 h 26"/>
                <a:gd name="T40" fmla="*/ 6 w 18"/>
                <a:gd name="T41" fmla="*/ 21 h 26"/>
                <a:gd name="T42" fmla="*/ 10 w 18"/>
                <a:gd name="T43" fmla="*/ 17 h 26"/>
                <a:gd name="T44" fmla="*/ 14 w 18"/>
                <a:gd name="T45" fmla="*/ 11 h 26"/>
                <a:gd name="T46" fmla="*/ 16 w 18"/>
                <a:gd name="T47" fmla="*/ 9 h 26"/>
                <a:gd name="T48" fmla="*/ 15 w 18"/>
                <a:gd name="T4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6">
                  <a:moveTo>
                    <a:pt x="10" y="26"/>
                  </a:moveTo>
                  <a:cubicBezTo>
                    <a:pt x="7" y="25"/>
                    <a:pt x="5" y="23"/>
                    <a:pt x="3" y="21"/>
                  </a:cubicBezTo>
                  <a:cubicBezTo>
                    <a:pt x="0" y="12"/>
                    <a:pt x="3" y="0"/>
                    <a:pt x="14" y="1"/>
                  </a:cubicBezTo>
                  <a:cubicBezTo>
                    <a:pt x="17" y="4"/>
                    <a:pt x="17" y="8"/>
                    <a:pt x="18" y="13"/>
                  </a:cubicBezTo>
                  <a:cubicBezTo>
                    <a:pt x="17" y="18"/>
                    <a:pt x="16" y="22"/>
                    <a:pt x="13" y="24"/>
                  </a:cubicBezTo>
                  <a:cubicBezTo>
                    <a:pt x="12" y="25"/>
                    <a:pt x="10" y="25"/>
                    <a:pt x="10" y="26"/>
                  </a:cubicBezTo>
                  <a:close/>
                  <a:moveTo>
                    <a:pt x="4" y="17"/>
                  </a:moveTo>
                  <a:cubicBezTo>
                    <a:pt x="7" y="14"/>
                    <a:pt x="12" y="11"/>
                    <a:pt x="12" y="7"/>
                  </a:cubicBezTo>
                  <a:cubicBezTo>
                    <a:pt x="13" y="6"/>
                    <a:pt x="14" y="6"/>
                    <a:pt x="14" y="5"/>
                  </a:cubicBezTo>
                  <a:cubicBezTo>
                    <a:pt x="14" y="4"/>
                    <a:pt x="14" y="4"/>
                    <a:pt x="14" y="4"/>
                  </a:cubicBezTo>
                  <a:cubicBezTo>
                    <a:pt x="11" y="4"/>
                    <a:pt x="11" y="7"/>
                    <a:pt x="9" y="8"/>
                  </a:cubicBezTo>
                  <a:cubicBezTo>
                    <a:pt x="8" y="10"/>
                    <a:pt x="6" y="12"/>
                    <a:pt x="4" y="14"/>
                  </a:cubicBezTo>
                  <a:cubicBezTo>
                    <a:pt x="6" y="14"/>
                    <a:pt x="7" y="11"/>
                    <a:pt x="9" y="11"/>
                  </a:cubicBezTo>
                  <a:cubicBezTo>
                    <a:pt x="8" y="14"/>
                    <a:pt x="4" y="15"/>
                    <a:pt x="4" y="17"/>
                  </a:cubicBezTo>
                  <a:close/>
                  <a:moveTo>
                    <a:pt x="6" y="8"/>
                  </a:moveTo>
                  <a:cubicBezTo>
                    <a:pt x="4" y="7"/>
                    <a:pt x="4" y="10"/>
                    <a:pt x="4" y="11"/>
                  </a:cubicBezTo>
                  <a:cubicBezTo>
                    <a:pt x="6" y="8"/>
                    <a:pt x="9" y="6"/>
                    <a:pt x="11" y="3"/>
                  </a:cubicBezTo>
                  <a:cubicBezTo>
                    <a:pt x="10" y="3"/>
                    <a:pt x="9" y="2"/>
                    <a:pt x="9" y="3"/>
                  </a:cubicBezTo>
                  <a:cubicBezTo>
                    <a:pt x="9" y="4"/>
                    <a:pt x="5" y="5"/>
                    <a:pt x="6" y="8"/>
                  </a:cubicBezTo>
                  <a:close/>
                  <a:moveTo>
                    <a:pt x="15" y="8"/>
                  </a:moveTo>
                  <a:cubicBezTo>
                    <a:pt x="11" y="12"/>
                    <a:pt x="8" y="16"/>
                    <a:pt x="6" y="21"/>
                  </a:cubicBezTo>
                  <a:cubicBezTo>
                    <a:pt x="8" y="23"/>
                    <a:pt x="9" y="18"/>
                    <a:pt x="10" y="17"/>
                  </a:cubicBezTo>
                  <a:cubicBezTo>
                    <a:pt x="11" y="15"/>
                    <a:pt x="13" y="14"/>
                    <a:pt x="14" y="11"/>
                  </a:cubicBezTo>
                  <a:cubicBezTo>
                    <a:pt x="14" y="10"/>
                    <a:pt x="16" y="10"/>
                    <a:pt x="16" y="9"/>
                  </a:cubicBezTo>
                  <a:cubicBezTo>
                    <a:pt x="16" y="9"/>
                    <a:pt x="16" y="8"/>
                    <a:pt x="15" y="8"/>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13"/>
            <p:cNvSpPr>
              <a:spLocks noEditPoints="1"/>
            </p:cNvSpPr>
            <p:nvPr/>
          </p:nvSpPr>
          <p:spPr bwMode="auto">
            <a:xfrm>
              <a:off x="4341" y="1935"/>
              <a:ext cx="376" cy="172"/>
            </a:xfrm>
            <a:custGeom>
              <a:avLst/>
              <a:gdLst>
                <a:gd name="T0" fmla="*/ 45 w 48"/>
                <a:gd name="T1" fmla="*/ 5 h 22"/>
                <a:gd name="T2" fmla="*/ 46 w 48"/>
                <a:gd name="T3" fmla="*/ 7 h 22"/>
                <a:gd name="T4" fmla="*/ 44 w 48"/>
                <a:gd name="T5" fmla="*/ 20 h 22"/>
                <a:gd name="T6" fmla="*/ 25 w 48"/>
                <a:gd name="T7" fmla="*/ 19 h 22"/>
                <a:gd name="T8" fmla="*/ 5 w 48"/>
                <a:gd name="T9" fmla="*/ 20 h 22"/>
                <a:gd name="T10" fmla="*/ 4 w 48"/>
                <a:gd name="T11" fmla="*/ 6 h 22"/>
                <a:gd name="T12" fmla="*/ 22 w 48"/>
                <a:gd name="T13" fmla="*/ 2 h 22"/>
                <a:gd name="T14" fmla="*/ 44 w 48"/>
                <a:gd name="T15" fmla="*/ 2 h 22"/>
                <a:gd name="T16" fmla="*/ 35 w 48"/>
                <a:gd name="T17" fmla="*/ 3 h 22"/>
                <a:gd name="T18" fmla="*/ 34 w 48"/>
                <a:gd name="T19" fmla="*/ 7 h 22"/>
                <a:gd name="T20" fmla="*/ 40 w 48"/>
                <a:gd name="T21" fmla="*/ 4 h 22"/>
                <a:gd name="T22" fmla="*/ 34 w 48"/>
                <a:gd name="T23" fmla="*/ 7 h 22"/>
                <a:gd name="T24" fmla="*/ 20 w 48"/>
                <a:gd name="T25" fmla="*/ 17 h 22"/>
                <a:gd name="T26" fmla="*/ 18 w 48"/>
                <a:gd name="T27" fmla="*/ 17 h 22"/>
                <a:gd name="T28" fmla="*/ 26 w 48"/>
                <a:gd name="T29" fmla="*/ 4 h 22"/>
                <a:gd name="T30" fmla="*/ 29 w 48"/>
                <a:gd name="T31" fmla="*/ 3 h 22"/>
                <a:gd name="T32" fmla="*/ 19 w 48"/>
                <a:gd name="T33" fmla="*/ 9 h 22"/>
                <a:gd name="T34" fmla="*/ 23 w 48"/>
                <a:gd name="T35" fmla="*/ 4 h 22"/>
                <a:gd name="T36" fmla="*/ 18 w 48"/>
                <a:gd name="T37" fmla="*/ 7 h 22"/>
                <a:gd name="T38" fmla="*/ 23 w 48"/>
                <a:gd name="T39" fmla="*/ 4 h 22"/>
                <a:gd name="T40" fmla="*/ 16 w 48"/>
                <a:gd name="T41" fmla="*/ 5 h 22"/>
                <a:gd name="T42" fmla="*/ 8 w 48"/>
                <a:gd name="T43" fmla="*/ 11 h 22"/>
                <a:gd name="T44" fmla="*/ 6 w 48"/>
                <a:gd name="T45" fmla="*/ 14 h 22"/>
                <a:gd name="T46" fmla="*/ 11 w 48"/>
                <a:gd name="T47" fmla="*/ 5 h 22"/>
                <a:gd name="T48" fmla="*/ 39 w 48"/>
                <a:gd name="T49" fmla="*/ 10 h 22"/>
                <a:gd name="T50" fmla="*/ 39 w 48"/>
                <a:gd name="T51" fmla="*/ 10 h 22"/>
                <a:gd name="T52" fmla="*/ 25 w 48"/>
                <a:gd name="T53" fmla="*/ 17 h 22"/>
                <a:gd name="T54" fmla="*/ 33 w 48"/>
                <a:gd name="T55" fmla="*/ 6 h 22"/>
                <a:gd name="T56" fmla="*/ 10 w 48"/>
                <a:gd name="T57" fmla="*/ 13 h 22"/>
                <a:gd name="T58" fmla="*/ 7 w 48"/>
                <a:gd name="T59" fmla="*/ 18 h 22"/>
                <a:gd name="T60" fmla="*/ 15 w 48"/>
                <a:gd name="T61" fmla="*/ 7 h 22"/>
                <a:gd name="T62" fmla="*/ 35 w 48"/>
                <a:gd name="T63" fmla="*/ 16 h 22"/>
                <a:gd name="T64" fmla="*/ 43 w 48"/>
                <a:gd name="T65" fmla="*/ 8 h 22"/>
                <a:gd name="T66" fmla="*/ 35 w 48"/>
                <a:gd name="T67" fmla="*/ 16 h 22"/>
                <a:gd name="T68" fmla="*/ 32 w 48"/>
                <a:gd name="T69" fmla="*/ 17 h 22"/>
                <a:gd name="T70" fmla="*/ 29 w 48"/>
                <a:gd name="T7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22">
                  <a:moveTo>
                    <a:pt x="44" y="2"/>
                  </a:moveTo>
                  <a:cubicBezTo>
                    <a:pt x="45" y="3"/>
                    <a:pt x="44" y="4"/>
                    <a:pt x="45" y="5"/>
                  </a:cubicBezTo>
                  <a:cubicBezTo>
                    <a:pt x="46" y="5"/>
                    <a:pt x="46" y="4"/>
                    <a:pt x="47" y="4"/>
                  </a:cubicBezTo>
                  <a:cubicBezTo>
                    <a:pt x="48" y="5"/>
                    <a:pt x="46" y="6"/>
                    <a:pt x="46" y="7"/>
                  </a:cubicBezTo>
                  <a:cubicBezTo>
                    <a:pt x="46" y="10"/>
                    <a:pt x="48" y="11"/>
                    <a:pt x="46" y="12"/>
                  </a:cubicBezTo>
                  <a:cubicBezTo>
                    <a:pt x="48" y="14"/>
                    <a:pt x="47" y="19"/>
                    <a:pt x="44" y="20"/>
                  </a:cubicBezTo>
                  <a:cubicBezTo>
                    <a:pt x="43" y="20"/>
                    <a:pt x="43" y="18"/>
                    <a:pt x="42" y="18"/>
                  </a:cubicBezTo>
                  <a:cubicBezTo>
                    <a:pt x="35" y="19"/>
                    <a:pt x="31" y="18"/>
                    <a:pt x="25" y="19"/>
                  </a:cubicBezTo>
                  <a:cubicBezTo>
                    <a:pt x="19" y="18"/>
                    <a:pt x="10" y="18"/>
                    <a:pt x="7" y="22"/>
                  </a:cubicBezTo>
                  <a:cubicBezTo>
                    <a:pt x="6" y="22"/>
                    <a:pt x="6" y="21"/>
                    <a:pt x="5" y="20"/>
                  </a:cubicBezTo>
                  <a:cubicBezTo>
                    <a:pt x="4" y="21"/>
                    <a:pt x="3" y="21"/>
                    <a:pt x="1" y="21"/>
                  </a:cubicBezTo>
                  <a:cubicBezTo>
                    <a:pt x="1" y="15"/>
                    <a:pt x="0" y="9"/>
                    <a:pt x="4" y="6"/>
                  </a:cubicBezTo>
                  <a:cubicBezTo>
                    <a:pt x="8" y="4"/>
                    <a:pt x="14" y="3"/>
                    <a:pt x="19" y="2"/>
                  </a:cubicBezTo>
                  <a:cubicBezTo>
                    <a:pt x="20" y="2"/>
                    <a:pt x="21" y="2"/>
                    <a:pt x="22" y="2"/>
                  </a:cubicBezTo>
                  <a:cubicBezTo>
                    <a:pt x="29" y="2"/>
                    <a:pt x="37" y="0"/>
                    <a:pt x="42" y="2"/>
                  </a:cubicBezTo>
                  <a:cubicBezTo>
                    <a:pt x="43" y="2"/>
                    <a:pt x="43" y="2"/>
                    <a:pt x="44" y="2"/>
                  </a:cubicBezTo>
                  <a:close/>
                  <a:moveTo>
                    <a:pt x="27" y="11"/>
                  </a:moveTo>
                  <a:cubicBezTo>
                    <a:pt x="30" y="8"/>
                    <a:pt x="33" y="6"/>
                    <a:pt x="35" y="3"/>
                  </a:cubicBezTo>
                  <a:cubicBezTo>
                    <a:pt x="30" y="3"/>
                    <a:pt x="29" y="8"/>
                    <a:pt x="27" y="11"/>
                  </a:cubicBezTo>
                  <a:close/>
                  <a:moveTo>
                    <a:pt x="34" y="7"/>
                  </a:moveTo>
                  <a:cubicBezTo>
                    <a:pt x="33" y="10"/>
                    <a:pt x="29" y="13"/>
                    <a:pt x="28" y="15"/>
                  </a:cubicBezTo>
                  <a:cubicBezTo>
                    <a:pt x="33" y="12"/>
                    <a:pt x="37" y="8"/>
                    <a:pt x="40" y="4"/>
                  </a:cubicBezTo>
                  <a:cubicBezTo>
                    <a:pt x="39" y="3"/>
                    <a:pt x="38" y="4"/>
                    <a:pt x="38" y="3"/>
                  </a:cubicBezTo>
                  <a:cubicBezTo>
                    <a:pt x="37" y="5"/>
                    <a:pt x="35" y="7"/>
                    <a:pt x="34" y="7"/>
                  </a:cubicBezTo>
                  <a:close/>
                  <a:moveTo>
                    <a:pt x="18" y="17"/>
                  </a:moveTo>
                  <a:cubicBezTo>
                    <a:pt x="19" y="16"/>
                    <a:pt x="19" y="17"/>
                    <a:pt x="20" y="17"/>
                  </a:cubicBezTo>
                  <a:cubicBezTo>
                    <a:pt x="22" y="12"/>
                    <a:pt x="26" y="10"/>
                    <a:pt x="28" y="5"/>
                  </a:cubicBezTo>
                  <a:cubicBezTo>
                    <a:pt x="24" y="8"/>
                    <a:pt x="21" y="12"/>
                    <a:pt x="18" y="17"/>
                  </a:cubicBezTo>
                  <a:close/>
                  <a:moveTo>
                    <a:pt x="29" y="3"/>
                  </a:moveTo>
                  <a:cubicBezTo>
                    <a:pt x="27" y="3"/>
                    <a:pt x="27" y="3"/>
                    <a:pt x="26" y="4"/>
                  </a:cubicBezTo>
                  <a:cubicBezTo>
                    <a:pt x="25" y="7"/>
                    <a:pt x="21" y="9"/>
                    <a:pt x="20" y="12"/>
                  </a:cubicBezTo>
                  <a:cubicBezTo>
                    <a:pt x="23" y="9"/>
                    <a:pt x="26" y="6"/>
                    <a:pt x="29" y="3"/>
                  </a:cubicBezTo>
                  <a:close/>
                  <a:moveTo>
                    <a:pt x="11" y="17"/>
                  </a:moveTo>
                  <a:cubicBezTo>
                    <a:pt x="15" y="17"/>
                    <a:pt x="18" y="11"/>
                    <a:pt x="19" y="9"/>
                  </a:cubicBezTo>
                  <a:cubicBezTo>
                    <a:pt x="16" y="11"/>
                    <a:pt x="13" y="14"/>
                    <a:pt x="11" y="17"/>
                  </a:cubicBezTo>
                  <a:close/>
                  <a:moveTo>
                    <a:pt x="23" y="4"/>
                  </a:moveTo>
                  <a:cubicBezTo>
                    <a:pt x="21" y="4"/>
                    <a:pt x="20" y="4"/>
                    <a:pt x="19" y="4"/>
                  </a:cubicBezTo>
                  <a:cubicBezTo>
                    <a:pt x="19" y="5"/>
                    <a:pt x="18" y="6"/>
                    <a:pt x="18" y="7"/>
                  </a:cubicBezTo>
                  <a:cubicBezTo>
                    <a:pt x="18" y="8"/>
                    <a:pt x="14" y="11"/>
                    <a:pt x="15" y="12"/>
                  </a:cubicBezTo>
                  <a:cubicBezTo>
                    <a:pt x="17" y="9"/>
                    <a:pt x="20" y="6"/>
                    <a:pt x="23" y="4"/>
                  </a:cubicBezTo>
                  <a:close/>
                  <a:moveTo>
                    <a:pt x="6" y="14"/>
                  </a:moveTo>
                  <a:cubicBezTo>
                    <a:pt x="9" y="12"/>
                    <a:pt x="13" y="8"/>
                    <a:pt x="16" y="5"/>
                  </a:cubicBezTo>
                  <a:cubicBezTo>
                    <a:pt x="15" y="4"/>
                    <a:pt x="14" y="5"/>
                    <a:pt x="13" y="5"/>
                  </a:cubicBezTo>
                  <a:cubicBezTo>
                    <a:pt x="13" y="7"/>
                    <a:pt x="11" y="10"/>
                    <a:pt x="8" y="11"/>
                  </a:cubicBezTo>
                  <a:cubicBezTo>
                    <a:pt x="8" y="12"/>
                    <a:pt x="7" y="13"/>
                    <a:pt x="6" y="13"/>
                  </a:cubicBezTo>
                  <a:cubicBezTo>
                    <a:pt x="6" y="14"/>
                    <a:pt x="6" y="14"/>
                    <a:pt x="6" y="14"/>
                  </a:cubicBezTo>
                  <a:close/>
                  <a:moveTo>
                    <a:pt x="3" y="15"/>
                  </a:moveTo>
                  <a:cubicBezTo>
                    <a:pt x="5" y="11"/>
                    <a:pt x="10" y="9"/>
                    <a:pt x="11" y="5"/>
                  </a:cubicBezTo>
                  <a:cubicBezTo>
                    <a:pt x="7" y="6"/>
                    <a:pt x="1" y="10"/>
                    <a:pt x="3" y="15"/>
                  </a:cubicBezTo>
                  <a:close/>
                  <a:moveTo>
                    <a:pt x="39" y="10"/>
                  </a:moveTo>
                  <a:cubicBezTo>
                    <a:pt x="40" y="9"/>
                    <a:pt x="42" y="8"/>
                    <a:pt x="43" y="6"/>
                  </a:cubicBezTo>
                  <a:cubicBezTo>
                    <a:pt x="42" y="4"/>
                    <a:pt x="39" y="8"/>
                    <a:pt x="39" y="10"/>
                  </a:cubicBezTo>
                  <a:close/>
                  <a:moveTo>
                    <a:pt x="23" y="17"/>
                  </a:moveTo>
                  <a:cubicBezTo>
                    <a:pt x="24" y="16"/>
                    <a:pt x="24" y="17"/>
                    <a:pt x="25" y="17"/>
                  </a:cubicBezTo>
                  <a:cubicBezTo>
                    <a:pt x="27" y="13"/>
                    <a:pt x="30" y="10"/>
                    <a:pt x="33" y="7"/>
                  </a:cubicBezTo>
                  <a:cubicBezTo>
                    <a:pt x="33" y="7"/>
                    <a:pt x="33" y="6"/>
                    <a:pt x="33" y="6"/>
                  </a:cubicBezTo>
                  <a:cubicBezTo>
                    <a:pt x="29" y="10"/>
                    <a:pt x="26" y="13"/>
                    <a:pt x="23" y="17"/>
                  </a:cubicBezTo>
                  <a:close/>
                  <a:moveTo>
                    <a:pt x="10" y="13"/>
                  </a:moveTo>
                  <a:cubicBezTo>
                    <a:pt x="8" y="14"/>
                    <a:pt x="6" y="16"/>
                    <a:pt x="5" y="18"/>
                  </a:cubicBezTo>
                  <a:cubicBezTo>
                    <a:pt x="6" y="18"/>
                    <a:pt x="6" y="17"/>
                    <a:pt x="7" y="18"/>
                  </a:cubicBezTo>
                  <a:cubicBezTo>
                    <a:pt x="9" y="16"/>
                    <a:pt x="10" y="13"/>
                    <a:pt x="12" y="12"/>
                  </a:cubicBezTo>
                  <a:cubicBezTo>
                    <a:pt x="12" y="10"/>
                    <a:pt x="16" y="9"/>
                    <a:pt x="15" y="7"/>
                  </a:cubicBezTo>
                  <a:cubicBezTo>
                    <a:pt x="13" y="9"/>
                    <a:pt x="11" y="11"/>
                    <a:pt x="10" y="13"/>
                  </a:cubicBezTo>
                  <a:close/>
                  <a:moveTo>
                    <a:pt x="35" y="16"/>
                  </a:moveTo>
                  <a:cubicBezTo>
                    <a:pt x="37" y="16"/>
                    <a:pt x="36" y="16"/>
                    <a:pt x="38" y="16"/>
                  </a:cubicBezTo>
                  <a:cubicBezTo>
                    <a:pt x="40" y="14"/>
                    <a:pt x="41" y="11"/>
                    <a:pt x="43" y="8"/>
                  </a:cubicBezTo>
                  <a:cubicBezTo>
                    <a:pt x="43" y="8"/>
                    <a:pt x="43" y="7"/>
                    <a:pt x="43" y="7"/>
                  </a:cubicBezTo>
                  <a:cubicBezTo>
                    <a:pt x="40" y="10"/>
                    <a:pt x="37" y="13"/>
                    <a:pt x="35" y="16"/>
                  </a:cubicBezTo>
                  <a:close/>
                  <a:moveTo>
                    <a:pt x="29" y="17"/>
                  </a:moveTo>
                  <a:cubicBezTo>
                    <a:pt x="31" y="17"/>
                    <a:pt x="31" y="17"/>
                    <a:pt x="32" y="17"/>
                  </a:cubicBezTo>
                  <a:cubicBezTo>
                    <a:pt x="33" y="14"/>
                    <a:pt x="36" y="12"/>
                    <a:pt x="36" y="9"/>
                  </a:cubicBezTo>
                  <a:cubicBezTo>
                    <a:pt x="34" y="12"/>
                    <a:pt x="30" y="13"/>
                    <a:pt x="29"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14"/>
            <p:cNvSpPr>
              <a:spLocks noEditPoints="1"/>
            </p:cNvSpPr>
            <p:nvPr/>
          </p:nvSpPr>
          <p:spPr bwMode="auto">
            <a:xfrm>
              <a:off x="2851" y="1982"/>
              <a:ext cx="439" cy="188"/>
            </a:xfrm>
            <a:custGeom>
              <a:avLst/>
              <a:gdLst>
                <a:gd name="T0" fmla="*/ 56 w 56"/>
                <a:gd name="T1" fmla="*/ 8 h 24"/>
                <a:gd name="T2" fmla="*/ 53 w 56"/>
                <a:gd name="T3" fmla="*/ 23 h 24"/>
                <a:gd name="T4" fmla="*/ 51 w 56"/>
                <a:gd name="T5" fmla="*/ 18 h 24"/>
                <a:gd name="T6" fmla="*/ 49 w 56"/>
                <a:gd name="T7" fmla="*/ 19 h 24"/>
                <a:gd name="T8" fmla="*/ 42 w 56"/>
                <a:gd name="T9" fmla="*/ 19 h 24"/>
                <a:gd name="T10" fmla="*/ 40 w 56"/>
                <a:gd name="T11" fmla="*/ 20 h 24"/>
                <a:gd name="T12" fmla="*/ 36 w 56"/>
                <a:gd name="T13" fmla="*/ 19 h 24"/>
                <a:gd name="T14" fmla="*/ 25 w 56"/>
                <a:gd name="T15" fmla="*/ 20 h 24"/>
                <a:gd name="T16" fmla="*/ 5 w 56"/>
                <a:gd name="T17" fmla="*/ 24 h 24"/>
                <a:gd name="T18" fmla="*/ 1 w 56"/>
                <a:gd name="T19" fmla="*/ 22 h 24"/>
                <a:gd name="T20" fmla="*/ 2 w 56"/>
                <a:gd name="T21" fmla="*/ 11 h 24"/>
                <a:gd name="T22" fmla="*/ 41 w 56"/>
                <a:gd name="T23" fmla="*/ 0 h 24"/>
                <a:gd name="T24" fmla="*/ 34 w 56"/>
                <a:gd name="T25" fmla="*/ 10 h 24"/>
                <a:gd name="T26" fmla="*/ 37 w 56"/>
                <a:gd name="T27" fmla="*/ 13 h 24"/>
                <a:gd name="T28" fmla="*/ 36 w 56"/>
                <a:gd name="T29" fmla="*/ 17 h 24"/>
                <a:gd name="T30" fmla="*/ 48 w 56"/>
                <a:gd name="T31" fmla="*/ 3 h 24"/>
                <a:gd name="T32" fmla="*/ 35 w 56"/>
                <a:gd name="T33" fmla="*/ 7 h 24"/>
                <a:gd name="T34" fmla="*/ 33 w 56"/>
                <a:gd name="T35" fmla="*/ 2 h 24"/>
                <a:gd name="T36" fmla="*/ 20 w 56"/>
                <a:gd name="T37" fmla="*/ 18 h 24"/>
                <a:gd name="T38" fmla="*/ 22 w 56"/>
                <a:gd name="T39" fmla="*/ 19 h 24"/>
                <a:gd name="T40" fmla="*/ 34 w 56"/>
                <a:gd name="T41" fmla="*/ 7 h 24"/>
                <a:gd name="T42" fmla="*/ 37 w 56"/>
                <a:gd name="T43" fmla="*/ 2 h 24"/>
                <a:gd name="T44" fmla="*/ 26 w 56"/>
                <a:gd name="T45" fmla="*/ 3 h 24"/>
                <a:gd name="T46" fmla="*/ 17 w 56"/>
                <a:gd name="T47" fmla="*/ 15 h 24"/>
                <a:gd name="T48" fmla="*/ 14 w 56"/>
                <a:gd name="T49" fmla="*/ 19 h 24"/>
                <a:gd name="T50" fmla="*/ 31 w 56"/>
                <a:gd name="T51" fmla="*/ 3 h 24"/>
                <a:gd name="T52" fmla="*/ 19 w 56"/>
                <a:gd name="T53" fmla="*/ 4 h 24"/>
                <a:gd name="T54" fmla="*/ 13 w 56"/>
                <a:gd name="T55" fmla="*/ 14 h 24"/>
                <a:gd name="T56" fmla="*/ 12 w 56"/>
                <a:gd name="T57" fmla="*/ 20 h 24"/>
                <a:gd name="T58" fmla="*/ 23 w 56"/>
                <a:gd name="T59" fmla="*/ 3 h 24"/>
                <a:gd name="T60" fmla="*/ 49 w 56"/>
                <a:gd name="T61" fmla="*/ 4 h 24"/>
                <a:gd name="T62" fmla="*/ 43 w 56"/>
                <a:gd name="T63" fmla="*/ 17 h 24"/>
                <a:gd name="T64" fmla="*/ 50 w 56"/>
                <a:gd name="T65" fmla="*/ 4 h 24"/>
                <a:gd name="T66" fmla="*/ 11 w 56"/>
                <a:gd name="T67" fmla="*/ 8 h 24"/>
                <a:gd name="T68" fmla="*/ 17 w 56"/>
                <a:gd name="T69" fmla="*/ 5 h 24"/>
                <a:gd name="T70" fmla="*/ 3 w 56"/>
                <a:gd name="T71" fmla="*/ 13 h 24"/>
                <a:gd name="T72" fmla="*/ 10 w 56"/>
                <a:gd name="T73" fmla="*/ 7 h 24"/>
                <a:gd name="T74" fmla="*/ 45 w 56"/>
                <a:gd name="T75" fmla="*/ 16 h 24"/>
                <a:gd name="T76" fmla="*/ 45 w 56"/>
                <a:gd name="T77" fmla="*/ 16 h 24"/>
                <a:gd name="T78" fmla="*/ 13 w 56"/>
                <a:gd name="T79" fmla="*/ 10 h 24"/>
                <a:gd name="T80" fmla="*/ 29 w 56"/>
                <a:gd name="T81" fmla="*/ 18 h 24"/>
                <a:gd name="T82" fmla="*/ 29 w 56"/>
                <a:gd name="T83" fmla="*/ 18 h 24"/>
                <a:gd name="T84" fmla="*/ 51 w 56"/>
                <a:gd name="T85" fmla="*/ 16 h 24"/>
                <a:gd name="T86" fmla="*/ 52 w 56"/>
                <a:gd name="T87"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24">
                  <a:moveTo>
                    <a:pt x="54" y="8"/>
                  </a:moveTo>
                  <a:cubicBezTo>
                    <a:pt x="54" y="8"/>
                    <a:pt x="55" y="7"/>
                    <a:pt x="56" y="8"/>
                  </a:cubicBezTo>
                  <a:cubicBezTo>
                    <a:pt x="56" y="9"/>
                    <a:pt x="55" y="9"/>
                    <a:pt x="54" y="10"/>
                  </a:cubicBezTo>
                  <a:cubicBezTo>
                    <a:pt x="55" y="14"/>
                    <a:pt x="55" y="20"/>
                    <a:pt x="53" y="23"/>
                  </a:cubicBezTo>
                  <a:cubicBezTo>
                    <a:pt x="51" y="22"/>
                    <a:pt x="52" y="20"/>
                    <a:pt x="53" y="18"/>
                  </a:cubicBezTo>
                  <a:cubicBezTo>
                    <a:pt x="52" y="18"/>
                    <a:pt x="52" y="18"/>
                    <a:pt x="51" y="18"/>
                  </a:cubicBezTo>
                  <a:cubicBezTo>
                    <a:pt x="50" y="18"/>
                    <a:pt x="50" y="19"/>
                    <a:pt x="50" y="20"/>
                  </a:cubicBezTo>
                  <a:cubicBezTo>
                    <a:pt x="49" y="20"/>
                    <a:pt x="49" y="19"/>
                    <a:pt x="49" y="19"/>
                  </a:cubicBezTo>
                  <a:cubicBezTo>
                    <a:pt x="47" y="19"/>
                    <a:pt x="44" y="19"/>
                    <a:pt x="43" y="20"/>
                  </a:cubicBezTo>
                  <a:cubicBezTo>
                    <a:pt x="42" y="20"/>
                    <a:pt x="42" y="19"/>
                    <a:pt x="42" y="19"/>
                  </a:cubicBezTo>
                  <a:cubicBezTo>
                    <a:pt x="40" y="19"/>
                    <a:pt x="39" y="19"/>
                    <a:pt x="38" y="19"/>
                  </a:cubicBezTo>
                  <a:cubicBezTo>
                    <a:pt x="38" y="20"/>
                    <a:pt x="40" y="19"/>
                    <a:pt x="40" y="20"/>
                  </a:cubicBezTo>
                  <a:cubicBezTo>
                    <a:pt x="39" y="22"/>
                    <a:pt x="38" y="22"/>
                    <a:pt x="37" y="22"/>
                  </a:cubicBezTo>
                  <a:cubicBezTo>
                    <a:pt x="36" y="21"/>
                    <a:pt x="36" y="21"/>
                    <a:pt x="36" y="19"/>
                  </a:cubicBezTo>
                  <a:cubicBezTo>
                    <a:pt x="33" y="20"/>
                    <a:pt x="28" y="20"/>
                    <a:pt x="26" y="21"/>
                  </a:cubicBezTo>
                  <a:cubicBezTo>
                    <a:pt x="25" y="21"/>
                    <a:pt x="25" y="20"/>
                    <a:pt x="25" y="20"/>
                  </a:cubicBezTo>
                  <a:cubicBezTo>
                    <a:pt x="21" y="22"/>
                    <a:pt x="15" y="20"/>
                    <a:pt x="12" y="23"/>
                  </a:cubicBezTo>
                  <a:cubicBezTo>
                    <a:pt x="9" y="22"/>
                    <a:pt x="7" y="23"/>
                    <a:pt x="5" y="24"/>
                  </a:cubicBezTo>
                  <a:cubicBezTo>
                    <a:pt x="4" y="23"/>
                    <a:pt x="4" y="23"/>
                    <a:pt x="3" y="22"/>
                  </a:cubicBezTo>
                  <a:cubicBezTo>
                    <a:pt x="2" y="22"/>
                    <a:pt x="1" y="23"/>
                    <a:pt x="1" y="22"/>
                  </a:cubicBezTo>
                  <a:cubicBezTo>
                    <a:pt x="0" y="22"/>
                    <a:pt x="1" y="21"/>
                    <a:pt x="1" y="20"/>
                  </a:cubicBezTo>
                  <a:cubicBezTo>
                    <a:pt x="1" y="16"/>
                    <a:pt x="1" y="14"/>
                    <a:pt x="2" y="11"/>
                  </a:cubicBezTo>
                  <a:cubicBezTo>
                    <a:pt x="4" y="7"/>
                    <a:pt x="10" y="6"/>
                    <a:pt x="14" y="3"/>
                  </a:cubicBezTo>
                  <a:cubicBezTo>
                    <a:pt x="20" y="3"/>
                    <a:pt x="32" y="0"/>
                    <a:pt x="41" y="0"/>
                  </a:cubicBezTo>
                  <a:cubicBezTo>
                    <a:pt x="48" y="0"/>
                    <a:pt x="54" y="1"/>
                    <a:pt x="54" y="8"/>
                  </a:cubicBezTo>
                  <a:close/>
                  <a:moveTo>
                    <a:pt x="34" y="10"/>
                  </a:moveTo>
                  <a:cubicBezTo>
                    <a:pt x="37" y="9"/>
                    <a:pt x="40" y="2"/>
                    <a:pt x="42" y="6"/>
                  </a:cubicBezTo>
                  <a:cubicBezTo>
                    <a:pt x="40" y="8"/>
                    <a:pt x="38" y="11"/>
                    <a:pt x="37" y="13"/>
                  </a:cubicBezTo>
                  <a:cubicBezTo>
                    <a:pt x="39" y="12"/>
                    <a:pt x="40" y="9"/>
                    <a:pt x="42" y="8"/>
                  </a:cubicBezTo>
                  <a:cubicBezTo>
                    <a:pt x="40" y="11"/>
                    <a:pt x="37" y="13"/>
                    <a:pt x="36" y="17"/>
                  </a:cubicBezTo>
                  <a:cubicBezTo>
                    <a:pt x="36" y="18"/>
                    <a:pt x="36" y="17"/>
                    <a:pt x="37" y="17"/>
                  </a:cubicBezTo>
                  <a:cubicBezTo>
                    <a:pt x="41" y="13"/>
                    <a:pt x="44" y="8"/>
                    <a:pt x="48" y="3"/>
                  </a:cubicBezTo>
                  <a:cubicBezTo>
                    <a:pt x="45" y="2"/>
                    <a:pt x="43" y="2"/>
                    <a:pt x="40" y="1"/>
                  </a:cubicBezTo>
                  <a:cubicBezTo>
                    <a:pt x="39" y="4"/>
                    <a:pt x="37" y="7"/>
                    <a:pt x="35" y="7"/>
                  </a:cubicBezTo>
                  <a:cubicBezTo>
                    <a:pt x="36" y="8"/>
                    <a:pt x="34" y="9"/>
                    <a:pt x="34" y="10"/>
                  </a:cubicBezTo>
                  <a:close/>
                  <a:moveTo>
                    <a:pt x="33" y="2"/>
                  </a:moveTo>
                  <a:cubicBezTo>
                    <a:pt x="32" y="4"/>
                    <a:pt x="30" y="7"/>
                    <a:pt x="28" y="8"/>
                  </a:cubicBezTo>
                  <a:cubicBezTo>
                    <a:pt x="27" y="12"/>
                    <a:pt x="22" y="14"/>
                    <a:pt x="20" y="18"/>
                  </a:cubicBezTo>
                  <a:cubicBezTo>
                    <a:pt x="23" y="17"/>
                    <a:pt x="24" y="13"/>
                    <a:pt x="27" y="12"/>
                  </a:cubicBezTo>
                  <a:cubicBezTo>
                    <a:pt x="25" y="14"/>
                    <a:pt x="23" y="17"/>
                    <a:pt x="22" y="19"/>
                  </a:cubicBezTo>
                  <a:cubicBezTo>
                    <a:pt x="22" y="19"/>
                    <a:pt x="24" y="19"/>
                    <a:pt x="25" y="19"/>
                  </a:cubicBezTo>
                  <a:cubicBezTo>
                    <a:pt x="28" y="14"/>
                    <a:pt x="31" y="11"/>
                    <a:pt x="34" y="7"/>
                  </a:cubicBezTo>
                  <a:cubicBezTo>
                    <a:pt x="34" y="6"/>
                    <a:pt x="33" y="6"/>
                    <a:pt x="33" y="6"/>
                  </a:cubicBezTo>
                  <a:cubicBezTo>
                    <a:pt x="34" y="4"/>
                    <a:pt x="36" y="3"/>
                    <a:pt x="37" y="2"/>
                  </a:cubicBezTo>
                  <a:cubicBezTo>
                    <a:pt x="36" y="2"/>
                    <a:pt x="35" y="2"/>
                    <a:pt x="33" y="2"/>
                  </a:cubicBezTo>
                  <a:close/>
                  <a:moveTo>
                    <a:pt x="26" y="3"/>
                  </a:moveTo>
                  <a:cubicBezTo>
                    <a:pt x="26" y="3"/>
                    <a:pt x="26" y="3"/>
                    <a:pt x="26" y="4"/>
                  </a:cubicBezTo>
                  <a:cubicBezTo>
                    <a:pt x="23" y="8"/>
                    <a:pt x="19" y="11"/>
                    <a:pt x="17" y="15"/>
                  </a:cubicBezTo>
                  <a:cubicBezTo>
                    <a:pt x="16" y="15"/>
                    <a:pt x="16" y="15"/>
                    <a:pt x="16" y="15"/>
                  </a:cubicBezTo>
                  <a:cubicBezTo>
                    <a:pt x="16" y="18"/>
                    <a:pt x="15" y="17"/>
                    <a:pt x="14" y="19"/>
                  </a:cubicBezTo>
                  <a:cubicBezTo>
                    <a:pt x="15" y="19"/>
                    <a:pt x="16" y="20"/>
                    <a:pt x="18" y="19"/>
                  </a:cubicBezTo>
                  <a:cubicBezTo>
                    <a:pt x="21" y="12"/>
                    <a:pt x="27" y="8"/>
                    <a:pt x="31" y="3"/>
                  </a:cubicBezTo>
                  <a:cubicBezTo>
                    <a:pt x="28" y="2"/>
                    <a:pt x="27" y="3"/>
                    <a:pt x="26" y="3"/>
                  </a:cubicBezTo>
                  <a:close/>
                  <a:moveTo>
                    <a:pt x="19" y="4"/>
                  </a:moveTo>
                  <a:cubicBezTo>
                    <a:pt x="19" y="5"/>
                    <a:pt x="18" y="5"/>
                    <a:pt x="18" y="7"/>
                  </a:cubicBezTo>
                  <a:cubicBezTo>
                    <a:pt x="16" y="9"/>
                    <a:pt x="15" y="12"/>
                    <a:pt x="13" y="14"/>
                  </a:cubicBezTo>
                  <a:cubicBezTo>
                    <a:pt x="12" y="16"/>
                    <a:pt x="9" y="18"/>
                    <a:pt x="8" y="20"/>
                  </a:cubicBezTo>
                  <a:cubicBezTo>
                    <a:pt x="9" y="21"/>
                    <a:pt x="10" y="20"/>
                    <a:pt x="12" y="20"/>
                  </a:cubicBezTo>
                  <a:cubicBezTo>
                    <a:pt x="14" y="17"/>
                    <a:pt x="16" y="13"/>
                    <a:pt x="19" y="11"/>
                  </a:cubicBezTo>
                  <a:cubicBezTo>
                    <a:pt x="20" y="7"/>
                    <a:pt x="23" y="7"/>
                    <a:pt x="23" y="3"/>
                  </a:cubicBezTo>
                  <a:cubicBezTo>
                    <a:pt x="22" y="3"/>
                    <a:pt x="21" y="4"/>
                    <a:pt x="19" y="4"/>
                  </a:cubicBezTo>
                  <a:close/>
                  <a:moveTo>
                    <a:pt x="49" y="4"/>
                  </a:moveTo>
                  <a:cubicBezTo>
                    <a:pt x="46" y="8"/>
                    <a:pt x="43" y="13"/>
                    <a:pt x="40" y="17"/>
                  </a:cubicBezTo>
                  <a:cubicBezTo>
                    <a:pt x="41" y="17"/>
                    <a:pt x="42" y="17"/>
                    <a:pt x="43" y="17"/>
                  </a:cubicBezTo>
                  <a:cubicBezTo>
                    <a:pt x="45" y="13"/>
                    <a:pt x="49" y="10"/>
                    <a:pt x="51" y="5"/>
                  </a:cubicBezTo>
                  <a:cubicBezTo>
                    <a:pt x="51" y="5"/>
                    <a:pt x="51" y="4"/>
                    <a:pt x="50" y="4"/>
                  </a:cubicBezTo>
                  <a:cubicBezTo>
                    <a:pt x="50" y="4"/>
                    <a:pt x="49" y="4"/>
                    <a:pt x="49" y="4"/>
                  </a:cubicBezTo>
                  <a:close/>
                  <a:moveTo>
                    <a:pt x="11" y="8"/>
                  </a:moveTo>
                  <a:cubicBezTo>
                    <a:pt x="9" y="11"/>
                    <a:pt x="7" y="15"/>
                    <a:pt x="6" y="17"/>
                  </a:cubicBezTo>
                  <a:cubicBezTo>
                    <a:pt x="9" y="13"/>
                    <a:pt x="13" y="9"/>
                    <a:pt x="17" y="5"/>
                  </a:cubicBezTo>
                  <a:cubicBezTo>
                    <a:pt x="13" y="5"/>
                    <a:pt x="12" y="6"/>
                    <a:pt x="11" y="8"/>
                  </a:cubicBezTo>
                  <a:close/>
                  <a:moveTo>
                    <a:pt x="3" y="13"/>
                  </a:moveTo>
                  <a:cubicBezTo>
                    <a:pt x="4" y="14"/>
                    <a:pt x="3" y="15"/>
                    <a:pt x="3" y="16"/>
                  </a:cubicBezTo>
                  <a:cubicBezTo>
                    <a:pt x="6" y="15"/>
                    <a:pt x="8" y="10"/>
                    <a:pt x="10" y="7"/>
                  </a:cubicBezTo>
                  <a:cubicBezTo>
                    <a:pt x="7" y="8"/>
                    <a:pt x="4" y="10"/>
                    <a:pt x="3" y="13"/>
                  </a:cubicBezTo>
                  <a:close/>
                  <a:moveTo>
                    <a:pt x="45" y="16"/>
                  </a:moveTo>
                  <a:cubicBezTo>
                    <a:pt x="49" y="20"/>
                    <a:pt x="54" y="10"/>
                    <a:pt x="51" y="9"/>
                  </a:cubicBezTo>
                  <a:cubicBezTo>
                    <a:pt x="49" y="11"/>
                    <a:pt x="47" y="14"/>
                    <a:pt x="45" y="16"/>
                  </a:cubicBezTo>
                  <a:close/>
                  <a:moveTo>
                    <a:pt x="5" y="20"/>
                  </a:moveTo>
                  <a:cubicBezTo>
                    <a:pt x="8" y="18"/>
                    <a:pt x="12" y="14"/>
                    <a:pt x="13" y="10"/>
                  </a:cubicBezTo>
                  <a:cubicBezTo>
                    <a:pt x="10" y="13"/>
                    <a:pt x="7" y="16"/>
                    <a:pt x="5" y="20"/>
                  </a:cubicBezTo>
                  <a:close/>
                  <a:moveTo>
                    <a:pt x="29" y="18"/>
                  </a:moveTo>
                  <a:cubicBezTo>
                    <a:pt x="33" y="18"/>
                    <a:pt x="34" y="13"/>
                    <a:pt x="36" y="11"/>
                  </a:cubicBezTo>
                  <a:cubicBezTo>
                    <a:pt x="33" y="12"/>
                    <a:pt x="31" y="15"/>
                    <a:pt x="29" y="18"/>
                  </a:cubicBezTo>
                  <a:close/>
                  <a:moveTo>
                    <a:pt x="51" y="15"/>
                  </a:moveTo>
                  <a:cubicBezTo>
                    <a:pt x="51" y="15"/>
                    <a:pt x="51" y="16"/>
                    <a:pt x="51" y="16"/>
                  </a:cubicBezTo>
                  <a:cubicBezTo>
                    <a:pt x="52" y="16"/>
                    <a:pt x="52" y="16"/>
                    <a:pt x="53" y="16"/>
                  </a:cubicBezTo>
                  <a:cubicBezTo>
                    <a:pt x="53" y="16"/>
                    <a:pt x="53" y="15"/>
                    <a:pt x="52" y="14"/>
                  </a:cubicBezTo>
                  <a:cubicBezTo>
                    <a:pt x="52" y="15"/>
                    <a:pt x="52" y="15"/>
                    <a:pt x="51" y="15"/>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Freeform 15"/>
            <p:cNvSpPr>
              <a:spLocks noEditPoints="1"/>
            </p:cNvSpPr>
            <p:nvPr/>
          </p:nvSpPr>
          <p:spPr bwMode="auto">
            <a:xfrm>
              <a:off x="2969" y="2452"/>
              <a:ext cx="392" cy="337"/>
            </a:xfrm>
            <a:custGeom>
              <a:avLst/>
              <a:gdLst>
                <a:gd name="T0" fmla="*/ 40 w 50"/>
                <a:gd name="T1" fmla="*/ 40 h 43"/>
                <a:gd name="T2" fmla="*/ 35 w 50"/>
                <a:gd name="T3" fmla="*/ 40 h 43"/>
                <a:gd name="T4" fmla="*/ 2 w 50"/>
                <a:gd name="T5" fmla="*/ 27 h 43"/>
                <a:gd name="T6" fmla="*/ 16 w 50"/>
                <a:gd name="T7" fmla="*/ 9 h 43"/>
                <a:gd name="T8" fmla="*/ 27 w 50"/>
                <a:gd name="T9" fmla="*/ 0 h 43"/>
                <a:gd name="T10" fmla="*/ 31 w 50"/>
                <a:gd name="T11" fmla="*/ 19 h 43"/>
                <a:gd name="T12" fmla="*/ 47 w 50"/>
                <a:gd name="T13" fmla="*/ 22 h 43"/>
                <a:gd name="T14" fmla="*/ 48 w 50"/>
                <a:gd name="T15" fmla="*/ 34 h 43"/>
                <a:gd name="T16" fmla="*/ 42 w 50"/>
                <a:gd name="T17" fmla="*/ 38 h 43"/>
                <a:gd name="T18" fmla="*/ 30 w 50"/>
                <a:gd name="T19" fmla="*/ 38 h 43"/>
                <a:gd name="T20" fmla="*/ 36 w 50"/>
                <a:gd name="T21" fmla="*/ 22 h 43"/>
                <a:gd name="T22" fmla="*/ 31 w 50"/>
                <a:gd name="T23" fmla="*/ 31 h 43"/>
                <a:gd name="T24" fmla="*/ 18 w 50"/>
                <a:gd name="T25" fmla="*/ 6 h 43"/>
                <a:gd name="T26" fmla="*/ 24 w 50"/>
                <a:gd name="T27" fmla="*/ 2 h 43"/>
                <a:gd name="T28" fmla="*/ 19 w 50"/>
                <a:gd name="T29" fmla="*/ 12 h 43"/>
                <a:gd name="T30" fmla="*/ 18 w 50"/>
                <a:gd name="T31" fmla="*/ 17 h 43"/>
                <a:gd name="T32" fmla="*/ 27 w 50"/>
                <a:gd name="T33" fmla="*/ 2 h 43"/>
                <a:gd name="T34" fmla="*/ 28 w 50"/>
                <a:gd name="T35" fmla="*/ 8 h 43"/>
                <a:gd name="T36" fmla="*/ 28 w 50"/>
                <a:gd name="T37" fmla="*/ 8 h 43"/>
                <a:gd name="T38" fmla="*/ 24 w 50"/>
                <a:gd name="T39" fmla="*/ 15 h 43"/>
                <a:gd name="T40" fmla="*/ 22 w 50"/>
                <a:gd name="T41" fmla="*/ 15 h 43"/>
                <a:gd name="T42" fmla="*/ 30 w 50"/>
                <a:gd name="T43" fmla="*/ 11 h 43"/>
                <a:gd name="T44" fmla="*/ 27 w 50"/>
                <a:gd name="T45" fmla="*/ 13 h 43"/>
                <a:gd name="T46" fmla="*/ 29 w 50"/>
                <a:gd name="T47" fmla="*/ 14 h 43"/>
                <a:gd name="T48" fmla="*/ 26 w 50"/>
                <a:gd name="T49" fmla="*/ 18 h 43"/>
                <a:gd name="T50" fmla="*/ 21 w 50"/>
                <a:gd name="T51" fmla="*/ 20 h 43"/>
                <a:gd name="T52" fmla="*/ 20 w 50"/>
                <a:gd name="T53" fmla="*/ 19 h 43"/>
                <a:gd name="T54" fmla="*/ 35 w 50"/>
                <a:gd name="T55" fmla="*/ 21 h 43"/>
                <a:gd name="T56" fmla="*/ 24 w 50"/>
                <a:gd name="T57" fmla="*/ 36 h 43"/>
                <a:gd name="T58" fmla="*/ 30 w 50"/>
                <a:gd name="T59" fmla="*/ 26 h 43"/>
                <a:gd name="T60" fmla="*/ 18 w 50"/>
                <a:gd name="T61" fmla="*/ 38 h 43"/>
                <a:gd name="T62" fmla="*/ 29 w 50"/>
                <a:gd name="T63" fmla="*/ 22 h 43"/>
                <a:gd name="T64" fmla="*/ 19 w 50"/>
                <a:gd name="T65" fmla="*/ 30 h 43"/>
                <a:gd name="T66" fmla="*/ 24 w 50"/>
                <a:gd name="T67" fmla="*/ 36 h 43"/>
                <a:gd name="T68" fmla="*/ 43 w 50"/>
                <a:gd name="T69" fmla="*/ 23 h 43"/>
                <a:gd name="T70" fmla="*/ 7 w 50"/>
                <a:gd name="T71" fmla="*/ 31 h 43"/>
                <a:gd name="T72" fmla="*/ 4 w 50"/>
                <a:gd name="T73" fmla="*/ 40 h 43"/>
                <a:gd name="T74" fmla="*/ 17 w 50"/>
                <a:gd name="T75" fmla="*/ 23 h 43"/>
                <a:gd name="T76" fmla="*/ 7 w 50"/>
                <a:gd name="T77" fmla="*/ 31 h 43"/>
                <a:gd name="T78" fmla="*/ 18 w 50"/>
                <a:gd name="T79" fmla="*/ 27 h 43"/>
                <a:gd name="T80" fmla="*/ 17 w 50"/>
                <a:gd name="T81" fmla="*/ 32 h 43"/>
                <a:gd name="T82" fmla="*/ 19 w 50"/>
                <a:gd name="T83" fmla="*/ 26 h 43"/>
                <a:gd name="T84" fmla="*/ 14 w 50"/>
                <a:gd name="T85" fmla="*/ 30 h 43"/>
                <a:gd name="T86" fmla="*/ 4 w 50"/>
                <a:gd name="T87" fmla="*/ 33 h 43"/>
                <a:gd name="T88" fmla="*/ 3 w 50"/>
                <a:gd name="T89" fmla="*/ 30 h 43"/>
                <a:gd name="T90" fmla="*/ 2 w 50"/>
                <a:gd name="T91" fmla="*/ 31 h 43"/>
                <a:gd name="T92" fmla="*/ 2 w 50"/>
                <a:gd name="T93" fmla="*/ 33 h 43"/>
                <a:gd name="T94" fmla="*/ 39 w 50"/>
                <a:gd name="T95" fmla="*/ 34 h 43"/>
                <a:gd name="T96" fmla="*/ 39 w 50"/>
                <a:gd name="T97" fmla="*/ 37 h 43"/>
                <a:gd name="T98" fmla="*/ 45 w 50"/>
                <a:gd name="T99" fmla="*/ 26 h 43"/>
                <a:gd name="T100" fmla="*/ 34 w 50"/>
                <a:gd name="T101" fmla="*/ 37 h 43"/>
                <a:gd name="T102" fmla="*/ 41 w 50"/>
                <a:gd name="T103" fmla="*/ 27 h 43"/>
                <a:gd name="T104" fmla="*/ 44 w 50"/>
                <a:gd name="T105" fmla="*/ 36 h 43"/>
                <a:gd name="T106" fmla="*/ 44 w 50"/>
                <a:gd name="T107"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3">
                  <a:moveTo>
                    <a:pt x="42" y="38"/>
                  </a:moveTo>
                  <a:cubicBezTo>
                    <a:pt x="41" y="38"/>
                    <a:pt x="42" y="40"/>
                    <a:pt x="40" y="40"/>
                  </a:cubicBezTo>
                  <a:cubicBezTo>
                    <a:pt x="40" y="39"/>
                    <a:pt x="39" y="40"/>
                    <a:pt x="40" y="39"/>
                  </a:cubicBezTo>
                  <a:cubicBezTo>
                    <a:pt x="38" y="39"/>
                    <a:pt x="36" y="39"/>
                    <a:pt x="35" y="40"/>
                  </a:cubicBezTo>
                  <a:cubicBezTo>
                    <a:pt x="24" y="39"/>
                    <a:pt x="12" y="43"/>
                    <a:pt x="2" y="41"/>
                  </a:cubicBezTo>
                  <a:cubicBezTo>
                    <a:pt x="1" y="37"/>
                    <a:pt x="0" y="31"/>
                    <a:pt x="2" y="27"/>
                  </a:cubicBezTo>
                  <a:cubicBezTo>
                    <a:pt x="6" y="23"/>
                    <a:pt x="11" y="22"/>
                    <a:pt x="18" y="20"/>
                  </a:cubicBezTo>
                  <a:cubicBezTo>
                    <a:pt x="16" y="17"/>
                    <a:pt x="16" y="13"/>
                    <a:pt x="16" y="9"/>
                  </a:cubicBezTo>
                  <a:cubicBezTo>
                    <a:pt x="16" y="9"/>
                    <a:pt x="16" y="8"/>
                    <a:pt x="15" y="8"/>
                  </a:cubicBezTo>
                  <a:cubicBezTo>
                    <a:pt x="17" y="3"/>
                    <a:pt x="21" y="0"/>
                    <a:pt x="27" y="0"/>
                  </a:cubicBezTo>
                  <a:cubicBezTo>
                    <a:pt x="28" y="4"/>
                    <a:pt x="33" y="6"/>
                    <a:pt x="31" y="10"/>
                  </a:cubicBezTo>
                  <a:cubicBezTo>
                    <a:pt x="33" y="12"/>
                    <a:pt x="31" y="16"/>
                    <a:pt x="31" y="19"/>
                  </a:cubicBezTo>
                  <a:cubicBezTo>
                    <a:pt x="34" y="19"/>
                    <a:pt x="41" y="20"/>
                    <a:pt x="43" y="19"/>
                  </a:cubicBezTo>
                  <a:cubicBezTo>
                    <a:pt x="44" y="20"/>
                    <a:pt x="45" y="22"/>
                    <a:pt x="47" y="22"/>
                  </a:cubicBezTo>
                  <a:cubicBezTo>
                    <a:pt x="47" y="23"/>
                    <a:pt x="47" y="23"/>
                    <a:pt x="47" y="24"/>
                  </a:cubicBezTo>
                  <a:cubicBezTo>
                    <a:pt x="50" y="26"/>
                    <a:pt x="48" y="32"/>
                    <a:pt x="48" y="34"/>
                  </a:cubicBezTo>
                  <a:cubicBezTo>
                    <a:pt x="48" y="34"/>
                    <a:pt x="48" y="33"/>
                    <a:pt x="48" y="34"/>
                  </a:cubicBezTo>
                  <a:cubicBezTo>
                    <a:pt x="48" y="37"/>
                    <a:pt x="45" y="38"/>
                    <a:pt x="42" y="38"/>
                  </a:cubicBezTo>
                  <a:close/>
                  <a:moveTo>
                    <a:pt x="26" y="38"/>
                  </a:moveTo>
                  <a:cubicBezTo>
                    <a:pt x="27" y="39"/>
                    <a:pt x="29" y="38"/>
                    <a:pt x="30" y="38"/>
                  </a:cubicBezTo>
                  <a:cubicBezTo>
                    <a:pt x="33" y="34"/>
                    <a:pt x="37" y="27"/>
                    <a:pt x="39" y="22"/>
                  </a:cubicBezTo>
                  <a:cubicBezTo>
                    <a:pt x="38" y="21"/>
                    <a:pt x="38" y="22"/>
                    <a:pt x="36" y="22"/>
                  </a:cubicBezTo>
                  <a:cubicBezTo>
                    <a:pt x="33" y="27"/>
                    <a:pt x="29" y="31"/>
                    <a:pt x="25" y="36"/>
                  </a:cubicBezTo>
                  <a:cubicBezTo>
                    <a:pt x="28" y="35"/>
                    <a:pt x="29" y="32"/>
                    <a:pt x="31" y="31"/>
                  </a:cubicBezTo>
                  <a:cubicBezTo>
                    <a:pt x="30" y="33"/>
                    <a:pt x="26" y="36"/>
                    <a:pt x="26" y="38"/>
                  </a:cubicBezTo>
                  <a:close/>
                  <a:moveTo>
                    <a:pt x="18" y="6"/>
                  </a:moveTo>
                  <a:cubicBezTo>
                    <a:pt x="19" y="7"/>
                    <a:pt x="18" y="9"/>
                    <a:pt x="18" y="9"/>
                  </a:cubicBezTo>
                  <a:cubicBezTo>
                    <a:pt x="20" y="7"/>
                    <a:pt x="22" y="5"/>
                    <a:pt x="24" y="2"/>
                  </a:cubicBezTo>
                  <a:cubicBezTo>
                    <a:pt x="20" y="3"/>
                    <a:pt x="20" y="5"/>
                    <a:pt x="18" y="6"/>
                  </a:cubicBezTo>
                  <a:close/>
                  <a:moveTo>
                    <a:pt x="19" y="12"/>
                  </a:moveTo>
                  <a:cubicBezTo>
                    <a:pt x="19" y="12"/>
                    <a:pt x="20" y="11"/>
                    <a:pt x="21" y="12"/>
                  </a:cubicBezTo>
                  <a:cubicBezTo>
                    <a:pt x="20" y="14"/>
                    <a:pt x="17" y="14"/>
                    <a:pt x="18" y="17"/>
                  </a:cubicBezTo>
                  <a:cubicBezTo>
                    <a:pt x="20" y="14"/>
                    <a:pt x="24" y="11"/>
                    <a:pt x="24" y="8"/>
                  </a:cubicBezTo>
                  <a:cubicBezTo>
                    <a:pt x="26" y="7"/>
                    <a:pt x="28" y="4"/>
                    <a:pt x="27" y="2"/>
                  </a:cubicBezTo>
                  <a:cubicBezTo>
                    <a:pt x="24" y="5"/>
                    <a:pt x="20" y="8"/>
                    <a:pt x="19" y="12"/>
                  </a:cubicBezTo>
                  <a:close/>
                  <a:moveTo>
                    <a:pt x="28" y="8"/>
                  </a:moveTo>
                  <a:cubicBezTo>
                    <a:pt x="29" y="8"/>
                    <a:pt x="29" y="6"/>
                    <a:pt x="28" y="6"/>
                  </a:cubicBezTo>
                  <a:cubicBezTo>
                    <a:pt x="29" y="7"/>
                    <a:pt x="28" y="7"/>
                    <a:pt x="28" y="8"/>
                  </a:cubicBezTo>
                  <a:close/>
                  <a:moveTo>
                    <a:pt x="22" y="15"/>
                  </a:moveTo>
                  <a:cubicBezTo>
                    <a:pt x="23" y="15"/>
                    <a:pt x="24" y="15"/>
                    <a:pt x="24" y="15"/>
                  </a:cubicBezTo>
                  <a:cubicBezTo>
                    <a:pt x="25" y="13"/>
                    <a:pt x="28" y="10"/>
                    <a:pt x="27" y="8"/>
                  </a:cubicBezTo>
                  <a:cubicBezTo>
                    <a:pt x="25" y="10"/>
                    <a:pt x="24" y="13"/>
                    <a:pt x="22" y="15"/>
                  </a:cubicBezTo>
                  <a:close/>
                  <a:moveTo>
                    <a:pt x="27" y="13"/>
                  </a:moveTo>
                  <a:cubicBezTo>
                    <a:pt x="28" y="13"/>
                    <a:pt x="30" y="12"/>
                    <a:pt x="30" y="11"/>
                  </a:cubicBezTo>
                  <a:cubicBezTo>
                    <a:pt x="29" y="11"/>
                    <a:pt x="29" y="11"/>
                    <a:pt x="29" y="11"/>
                  </a:cubicBezTo>
                  <a:cubicBezTo>
                    <a:pt x="28" y="12"/>
                    <a:pt x="28" y="12"/>
                    <a:pt x="27" y="13"/>
                  </a:cubicBezTo>
                  <a:close/>
                  <a:moveTo>
                    <a:pt x="26" y="18"/>
                  </a:moveTo>
                  <a:cubicBezTo>
                    <a:pt x="27" y="17"/>
                    <a:pt x="28" y="16"/>
                    <a:pt x="29" y="14"/>
                  </a:cubicBezTo>
                  <a:cubicBezTo>
                    <a:pt x="28" y="14"/>
                    <a:pt x="28" y="14"/>
                    <a:pt x="27" y="14"/>
                  </a:cubicBezTo>
                  <a:cubicBezTo>
                    <a:pt x="27" y="16"/>
                    <a:pt x="26" y="17"/>
                    <a:pt x="26" y="18"/>
                  </a:cubicBezTo>
                  <a:close/>
                  <a:moveTo>
                    <a:pt x="20" y="19"/>
                  </a:moveTo>
                  <a:cubicBezTo>
                    <a:pt x="21" y="19"/>
                    <a:pt x="20" y="20"/>
                    <a:pt x="21" y="20"/>
                  </a:cubicBezTo>
                  <a:cubicBezTo>
                    <a:pt x="21" y="18"/>
                    <a:pt x="23" y="18"/>
                    <a:pt x="23" y="16"/>
                  </a:cubicBezTo>
                  <a:cubicBezTo>
                    <a:pt x="22" y="17"/>
                    <a:pt x="21" y="19"/>
                    <a:pt x="20" y="19"/>
                  </a:cubicBezTo>
                  <a:close/>
                  <a:moveTo>
                    <a:pt x="25" y="30"/>
                  </a:moveTo>
                  <a:cubicBezTo>
                    <a:pt x="29" y="28"/>
                    <a:pt x="32" y="24"/>
                    <a:pt x="35" y="21"/>
                  </a:cubicBezTo>
                  <a:cubicBezTo>
                    <a:pt x="28" y="21"/>
                    <a:pt x="28" y="27"/>
                    <a:pt x="25" y="30"/>
                  </a:cubicBezTo>
                  <a:close/>
                  <a:moveTo>
                    <a:pt x="24" y="36"/>
                  </a:moveTo>
                  <a:cubicBezTo>
                    <a:pt x="26" y="33"/>
                    <a:pt x="27" y="31"/>
                    <a:pt x="29" y="29"/>
                  </a:cubicBezTo>
                  <a:cubicBezTo>
                    <a:pt x="29" y="28"/>
                    <a:pt x="30" y="27"/>
                    <a:pt x="30" y="26"/>
                  </a:cubicBezTo>
                  <a:cubicBezTo>
                    <a:pt x="28" y="29"/>
                    <a:pt x="26" y="32"/>
                    <a:pt x="22" y="34"/>
                  </a:cubicBezTo>
                  <a:cubicBezTo>
                    <a:pt x="22" y="37"/>
                    <a:pt x="20" y="38"/>
                    <a:pt x="18" y="38"/>
                  </a:cubicBezTo>
                  <a:cubicBezTo>
                    <a:pt x="17" y="38"/>
                    <a:pt x="17" y="38"/>
                    <a:pt x="17" y="37"/>
                  </a:cubicBezTo>
                  <a:cubicBezTo>
                    <a:pt x="21" y="32"/>
                    <a:pt x="26" y="28"/>
                    <a:pt x="29" y="22"/>
                  </a:cubicBezTo>
                  <a:cubicBezTo>
                    <a:pt x="26" y="21"/>
                    <a:pt x="25" y="24"/>
                    <a:pt x="23" y="25"/>
                  </a:cubicBezTo>
                  <a:cubicBezTo>
                    <a:pt x="21" y="26"/>
                    <a:pt x="21" y="29"/>
                    <a:pt x="19" y="30"/>
                  </a:cubicBezTo>
                  <a:cubicBezTo>
                    <a:pt x="18" y="34"/>
                    <a:pt x="15" y="36"/>
                    <a:pt x="14" y="39"/>
                  </a:cubicBezTo>
                  <a:cubicBezTo>
                    <a:pt x="18" y="40"/>
                    <a:pt x="22" y="39"/>
                    <a:pt x="24" y="36"/>
                  </a:cubicBezTo>
                  <a:close/>
                  <a:moveTo>
                    <a:pt x="38" y="29"/>
                  </a:moveTo>
                  <a:cubicBezTo>
                    <a:pt x="40" y="27"/>
                    <a:pt x="42" y="25"/>
                    <a:pt x="43" y="23"/>
                  </a:cubicBezTo>
                  <a:cubicBezTo>
                    <a:pt x="41" y="21"/>
                    <a:pt x="38" y="27"/>
                    <a:pt x="38" y="29"/>
                  </a:cubicBezTo>
                  <a:close/>
                  <a:moveTo>
                    <a:pt x="7" y="31"/>
                  </a:moveTo>
                  <a:cubicBezTo>
                    <a:pt x="7" y="32"/>
                    <a:pt x="8" y="31"/>
                    <a:pt x="8" y="32"/>
                  </a:cubicBezTo>
                  <a:cubicBezTo>
                    <a:pt x="6" y="35"/>
                    <a:pt x="4" y="36"/>
                    <a:pt x="4" y="40"/>
                  </a:cubicBezTo>
                  <a:cubicBezTo>
                    <a:pt x="4" y="40"/>
                    <a:pt x="5" y="40"/>
                    <a:pt x="5" y="40"/>
                  </a:cubicBezTo>
                  <a:cubicBezTo>
                    <a:pt x="9" y="34"/>
                    <a:pt x="13" y="29"/>
                    <a:pt x="17" y="23"/>
                  </a:cubicBezTo>
                  <a:cubicBezTo>
                    <a:pt x="17" y="23"/>
                    <a:pt x="17" y="23"/>
                    <a:pt x="16" y="23"/>
                  </a:cubicBezTo>
                  <a:cubicBezTo>
                    <a:pt x="12" y="24"/>
                    <a:pt x="11" y="29"/>
                    <a:pt x="7" y="31"/>
                  </a:cubicBezTo>
                  <a:close/>
                  <a:moveTo>
                    <a:pt x="14" y="30"/>
                  </a:moveTo>
                  <a:cubicBezTo>
                    <a:pt x="16" y="29"/>
                    <a:pt x="17" y="27"/>
                    <a:pt x="18" y="27"/>
                  </a:cubicBezTo>
                  <a:cubicBezTo>
                    <a:pt x="15" y="32"/>
                    <a:pt x="11" y="34"/>
                    <a:pt x="8" y="39"/>
                  </a:cubicBezTo>
                  <a:cubicBezTo>
                    <a:pt x="13" y="40"/>
                    <a:pt x="13" y="33"/>
                    <a:pt x="17" y="32"/>
                  </a:cubicBezTo>
                  <a:cubicBezTo>
                    <a:pt x="17" y="29"/>
                    <a:pt x="19" y="28"/>
                    <a:pt x="20" y="26"/>
                  </a:cubicBezTo>
                  <a:cubicBezTo>
                    <a:pt x="19" y="26"/>
                    <a:pt x="19" y="27"/>
                    <a:pt x="19" y="26"/>
                  </a:cubicBezTo>
                  <a:cubicBezTo>
                    <a:pt x="20" y="25"/>
                    <a:pt x="21" y="24"/>
                    <a:pt x="21" y="23"/>
                  </a:cubicBezTo>
                  <a:cubicBezTo>
                    <a:pt x="17" y="23"/>
                    <a:pt x="15" y="28"/>
                    <a:pt x="14" y="30"/>
                  </a:cubicBezTo>
                  <a:close/>
                  <a:moveTo>
                    <a:pt x="2" y="33"/>
                  </a:moveTo>
                  <a:cubicBezTo>
                    <a:pt x="3" y="33"/>
                    <a:pt x="3" y="34"/>
                    <a:pt x="4" y="33"/>
                  </a:cubicBezTo>
                  <a:cubicBezTo>
                    <a:pt x="6" y="30"/>
                    <a:pt x="9" y="28"/>
                    <a:pt x="11" y="24"/>
                  </a:cubicBezTo>
                  <a:cubicBezTo>
                    <a:pt x="7" y="25"/>
                    <a:pt x="2" y="27"/>
                    <a:pt x="3" y="30"/>
                  </a:cubicBezTo>
                  <a:cubicBezTo>
                    <a:pt x="3" y="30"/>
                    <a:pt x="2" y="30"/>
                    <a:pt x="2" y="29"/>
                  </a:cubicBezTo>
                  <a:cubicBezTo>
                    <a:pt x="2" y="30"/>
                    <a:pt x="2" y="30"/>
                    <a:pt x="2" y="31"/>
                  </a:cubicBezTo>
                  <a:cubicBezTo>
                    <a:pt x="2" y="31"/>
                    <a:pt x="3" y="31"/>
                    <a:pt x="3" y="32"/>
                  </a:cubicBezTo>
                  <a:cubicBezTo>
                    <a:pt x="2" y="31"/>
                    <a:pt x="3" y="32"/>
                    <a:pt x="2" y="33"/>
                  </a:cubicBezTo>
                  <a:cubicBezTo>
                    <a:pt x="2" y="31"/>
                    <a:pt x="2" y="32"/>
                    <a:pt x="2" y="33"/>
                  </a:cubicBezTo>
                  <a:close/>
                  <a:moveTo>
                    <a:pt x="39" y="34"/>
                  </a:moveTo>
                  <a:cubicBezTo>
                    <a:pt x="40" y="34"/>
                    <a:pt x="40" y="32"/>
                    <a:pt x="42" y="32"/>
                  </a:cubicBezTo>
                  <a:cubicBezTo>
                    <a:pt x="41" y="33"/>
                    <a:pt x="39" y="34"/>
                    <a:pt x="39" y="37"/>
                  </a:cubicBezTo>
                  <a:cubicBezTo>
                    <a:pt x="40" y="37"/>
                    <a:pt x="40" y="36"/>
                    <a:pt x="41" y="37"/>
                  </a:cubicBezTo>
                  <a:cubicBezTo>
                    <a:pt x="43" y="33"/>
                    <a:pt x="46" y="29"/>
                    <a:pt x="45" y="26"/>
                  </a:cubicBezTo>
                  <a:cubicBezTo>
                    <a:pt x="42" y="28"/>
                    <a:pt x="41" y="31"/>
                    <a:pt x="39" y="34"/>
                  </a:cubicBezTo>
                  <a:close/>
                  <a:moveTo>
                    <a:pt x="34" y="37"/>
                  </a:moveTo>
                  <a:cubicBezTo>
                    <a:pt x="37" y="35"/>
                    <a:pt x="38" y="30"/>
                    <a:pt x="42" y="27"/>
                  </a:cubicBezTo>
                  <a:cubicBezTo>
                    <a:pt x="42" y="27"/>
                    <a:pt x="41" y="27"/>
                    <a:pt x="41" y="27"/>
                  </a:cubicBezTo>
                  <a:cubicBezTo>
                    <a:pt x="38" y="30"/>
                    <a:pt x="35" y="33"/>
                    <a:pt x="34" y="37"/>
                  </a:cubicBezTo>
                  <a:close/>
                  <a:moveTo>
                    <a:pt x="44" y="36"/>
                  </a:moveTo>
                  <a:cubicBezTo>
                    <a:pt x="46" y="36"/>
                    <a:pt x="46" y="34"/>
                    <a:pt x="46" y="32"/>
                  </a:cubicBezTo>
                  <a:cubicBezTo>
                    <a:pt x="45" y="33"/>
                    <a:pt x="44" y="34"/>
                    <a:pt x="44" y="36"/>
                  </a:cubicBezTo>
                  <a:close/>
                </a:path>
              </a:pathLst>
            </a:custGeom>
            <a:solidFill>
              <a:srgbClr val="78B8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Freeform 16"/>
            <p:cNvSpPr>
              <a:spLocks noEditPoints="1"/>
            </p:cNvSpPr>
            <p:nvPr/>
          </p:nvSpPr>
          <p:spPr bwMode="auto">
            <a:xfrm>
              <a:off x="4286" y="2413"/>
              <a:ext cx="392" cy="368"/>
            </a:xfrm>
            <a:custGeom>
              <a:avLst/>
              <a:gdLst>
                <a:gd name="T0" fmla="*/ 46 w 50"/>
                <a:gd name="T1" fmla="*/ 28 h 47"/>
                <a:gd name="T2" fmla="*/ 46 w 50"/>
                <a:gd name="T3" fmla="*/ 43 h 47"/>
                <a:gd name="T4" fmla="*/ 43 w 50"/>
                <a:gd name="T5" fmla="*/ 41 h 47"/>
                <a:gd name="T6" fmla="*/ 0 w 50"/>
                <a:gd name="T7" fmla="*/ 45 h 47"/>
                <a:gd name="T8" fmla="*/ 4 w 50"/>
                <a:gd name="T9" fmla="*/ 32 h 47"/>
                <a:gd name="T10" fmla="*/ 19 w 50"/>
                <a:gd name="T11" fmla="*/ 21 h 47"/>
                <a:gd name="T12" fmla="*/ 31 w 50"/>
                <a:gd name="T13" fmla="*/ 2 h 47"/>
                <a:gd name="T14" fmla="*/ 34 w 50"/>
                <a:gd name="T15" fmla="*/ 23 h 47"/>
                <a:gd name="T16" fmla="*/ 21 w 50"/>
                <a:gd name="T17" fmla="*/ 27 h 47"/>
                <a:gd name="T18" fmla="*/ 23 w 50"/>
                <a:gd name="T19" fmla="*/ 27 h 47"/>
                <a:gd name="T20" fmla="*/ 16 w 50"/>
                <a:gd name="T21" fmla="*/ 39 h 47"/>
                <a:gd name="T22" fmla="*/ 12 w 50"/>
                <a:gd name="T23" fmla="*/ 42 h 47"/>
                <a:gd name="T24" fmla="*/ 26 w 50"/>
                <a:gd name="T25" fmla="*/ 4 h 47"/>
                <a:gd name="T26" fmla="*/ 28 w 50"/>
                <a:gd name="T27" fmla="*/ 6 h 47"/>
                <a:gd name="T28" fmla="*/ 28 w 50"/>
                <a:gd name="T29" fmla="*/ 6 h 47"/>
                <a:gd name="T30" fmla="*/ 31 w 50"/>
                <a:gd name="T31" fmla="*/ 10 h 47"/>
                <a:gd name="T32" fmla="*/ 27 w 50"/>
                <a:gd name="T33" fmla="*/ 13 h 47"/>
                <a:gd name="T34" fmla="*/ 22 w 50"/>
                <a:gd name="T35" fmla="*/ 16 h 47"/>
                <a:gd name="T36" fmla="*/ 27 w 50"/>
                <a:gd name="T37" fmla="*/ 9 h 47"/>
                <a:gd name="T38" fmla="*/ 27 w 50"/>
                <a:gd name="T39" fmla="*/ 14 h 47"/>
                <a:gd name="T40" fmla="*/ 23 w 50"/>
                <a:gd name="T41" fmla="*/ 21 h 47"/>
                <a:gd name="T42" fmla="*/ 26 w 50"/>
                <a:gd name="T43" fmla="*/ 17 h 47"/>
                <a:gd name="T44" fmla="*/ 30 w 50"/>
                <a:gd name="T45" fmla="*/ 16 h 47"/>
                <a:gd name="T46" fmla="*/ 30 w 50"/>
                <a:gd name="T47" fmla="*/ 16 h 47"/>
                <a:gd name="T48" fmla="*/ 33 w 50"/>
                <a:gd name="T49" fmla="*/ 17 h 47"/>
                <a:gd name="T50" fmla="*/ 24 w 50"/>
                <a:gd name="T51" fmla="*/ 25 h 47"/>
                <a:gd name="T52" fmla="*/ 24 w 50"/>
                <a:gd name="T53" fmla="*/ 25 h 47"/>
                <a:gd name="T54" fmla="*/ 29 w 50"/>
                <a:gd name="T55" fmla="*/ 30 h 47"/>
                <a:gd name="T56" fmla="*/ 29 w 50"/>
                <a:gd name="T57" fmla="*/ 34 h 47"/>
                <a:gd name="T58" fmla="*/ 26 w 50"/>
                <a:gd name="T59" fmla="*/ 41 h 47"/>
                <a:gd name="T60" fmla="*/ 30 w 50"/>
                <a:gd name="T61" fmla="*/ 32 h 47"/>
                <a:gd name="T62" fmla="*/ 30 w 50"/>
                <a:gd name="T63" fmla="*/ 37 h 47"/>
                <a:gd name="T64" fmla="*/ 32 w 50"/>
                <a:gd name="T65" fmla="*/ 26 h 47"/>
                <a:gd name="T66" fmla="*/ 8 w 50"/>
                <a:gd name="T67" fmla="*/ 43 h 47"/>
                <a:gd name="T68" fmla="*/ 18 w 50"/>
                <a:gd name="T69" fmla="*/ 27 h 47"/>
                <a:gd name="T70" fmla="*/ 15 w 50"/>
                <a:gd name="T71" fmla="*/ 31 h 47"/>
                <a:gd name="T72" fmla="*/ 24 w 50"/>
                <a:gd name="T73" fmla="*/ 32 h 47"/>
                <a:gd name="T74" fmla="*/ 24 w 50"/>
                <a:gd name="T75" fmla="*/ 32 h 47"/>
                <a:gd name="T76" fmla="*/ 35 w 50"/>
                <a:gd name="T77" fmla="*/ 38 h 47"/>
                <a:gd name="T78" fmla="*/ 41 w 50"/>
                <a:gd name="T79" fmla="*/ 29 h 47"/>
                <a:gd name="T80" fmla="*/ 6 w 50"/>
                <a:gd name="T81" fmla="*/ 37 h 47"/>
                <a:gd name="T82" fmla="*/ 6 w 50"/>
                <a:gd name="T83" fmla="*/ 32 h 47"/>
                <a:gd name="T84" fmla="*/ 21 w 50"/>
                <a:gd name="T85" fmla="*/ 42 h 47"/>
                <a:gd name="T86" fmla="*/ 18 w 50"/>
                <a:gd name="T87" fmla="*/ 42 h 47"/>
                <a:gd name="T88" fmla="*/ 46 w 50"/>
                <a:gd name="T89" fmla="*/ 32 h 47"/>
                <a:gd name="T90" fmla="*/ 29 w 50"/>
                <a:gd name="T91" fmla="*/ 39 h 47"/>
                <a:gd name="T92" fmla="*/ 32 w 50"/>
                <a:gd name="T93" fmla="*/ 40 h 47"/>
                <a:gd name="T94" fmla="*/ 29 w 50"/>
                <a:gd name="T95" fmla="*/ 39 h 47"/>
                <a:gd name="T96" fmla="*/ 46 w 50"/>
                <a:gd name="T9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47">
                  <a:moveTo>
                    <a:pt x="34" y="23"/>
                  </a:moveTo>
                  <a:cubicBezTo>
                    <a:pt x="38" y="25"/>
                    <a:pt x="43" y="25"/>
                    <a:pt x="46" y="28"/>
                  </a:cubicBezTo>
                  <a:cubicBezTo>
                    <a:pt x="48" y="32"/>
                    <a:pt x="50" y="36"/>
                    <a:pt x="48" y="41"/>
                  </a:cubicBezTo>
                  <a:cubicBezTo>
                    <a:pt x="47" y="41"/>
                    <a:pt x="47" y="43"/>
                    <a:pt x="46" y="43"/>
                  </a:cubicBezTo>
                  <a:cubicBezTo>
                    <a:pt x="45" y="42"/>
                    <a:pt x="46" y="40"/>
                    <a:pt x="45" y="39"/>
                  </a:cubicBezTo>
                  <a:cubicBezTo>
                    <a:pt x="44" y="40"/>
                    <a:pt x="43" y="40"/>
                    <a:pt x="43" y="41"/>
                  </a:cubicBezTo>
                  <a:cubicBezTo>
                    <a:pt x="31" y="41"/>
                    <a:pt x="16" y="43"/>
                    <a:pt x="4" y="45"/>
                  </a:cubicBezTo>
                  <a:cubicBezTo>
                    <a:pt x="2" y="46"/>
                    <a:pt x="0" y="47"/>
                    <a:pt x="0" y="45"/>
                  </a:cubicBezTo>
                  <a:cubicBezTo>
                    <a:pt x="0" y="43"/>
                    <a:pt x="2" y="43"/>
                    <a:pt x="3" y="43"/>
                  </a:cubicBezTo>
                  <a:cubicBezTo>
                    <a:pt x="4" y="40"/>
                    <a:pt x="3" y="35"/>
                    <a:pt x="4" y="32"/>
                  </a:cubicBezTo>
                  <a:cubicBezTo>
                    <a:pt x="6" y="27"/>
                    <a:pt x="16" y="27"/>
                    <a:pt x="21" y="24"/>
                  </a:cubicBezTo>
                  <a:cubicBezTo>
                    <a:pt x="21" y="23"/>
                    <a:pt x="20" y="23"/>
                    <a:pt x="19" y="21"/>
                  </a:cubicBezTo>
                  <a:cubicBezTo>
                    <a:pt x="19" y="17"/>
                    <a:pt x="18" y="10"/>
                    <a:pt x="20" y="5"/>
                  </a:cubicBezTo>
                  <a:cubicBezTo>
                    <a:pt x="21" y="2"/>
                    <a:pt x="26" y="0"/>
                    <a:pt x="31" y="2"/>
                  </a:cubicBezTo>
                  <a:cubicBezTo>
                    <a:pt x="34" y="2"/>
                    <a:pt x="33" y="6"/>
                    <a:pt x="36" y="7"/>
                  </a:cubicBezTo>
                  <a:cubicBezTo>
                    <a:pt x="35" y="11"/>
                    <a:pt x="36" y="18"/>
                    <a:pt x="34" y="23"/>
                  </a:cubicBezTo>
                  <a:close/>
                  <a:moveTo>
                    <a:pt x="23" y="27"/>
                  </a:moveTo>
                  <a:cubicBezTo>
                    <a:pt x="23" y="27"/>
                    <a:pt x="22" y="27"/>
                    <a:pt x="21" y="27"/>
                  </a:cubicBezTo>
                  <a:cubicBezTo>
                    <a:pt x="19" y="29"/>
                    <a:pt x="16" y="32"/>
                    <a:pt x="15" y="35"/>
                  </a:cubicBezTo>
                  <a:cubicBezTo>
                    <a:pt x="18" y="32"/>
                    <a:pt x="21" y="30"/>
                    <a:pt x="23" y="27"/>
                  </a:cubicBezTo>
                  <a:close/>
                  <a:moveTo>
                    <a:pt x="12" y="42"/>
                  </a:moveTo>
                  <a:cubicBezTo>
                    <a:pt x="14" y="43"/>
                    <a:pt x="15" y="40"/>
                    <a:pt x="16" y="39"/>
                  </a:cubicBezTo>
                  <a:cubicBezTo>
                    <a:pt x="19" y="36"/>
                    <a:pt x="22" y="33"/>
                    <a:pt x="24" y="28"/>
                  </a:cubicBezTo>
                  <a:cubicBezTo>
                    <a:pt x="18" y="32"/>
                    <a:pt x="15" y="36"/>
                    <a:pt x="12" y="42"/>
                  </a:cubicBezTo>
                  <a:close/>
                  <a:moveTo>
                    <a:pt x="22" y="10"/>
                  </a:moveTo>
                  <a:cubicBezTo>
                    <a:pt x="24" y="8"/>
                    <a:pt x="25" y="5"/>
                    <a:pt x="26" y="4"/>
                  </a:cubicBezTo>
                  <a:cubicBezTo>
                    <a:pt x="24" y="5"/>
                    <a:pt x="21" y="8"/>
                    <a:pt x="22" y="10"/>
                  </a:cubicBezTo>
                  <a:close/>
                  <a:moveTo>
                    <a:pt x="28" y="6"/>
                  </a:moveTo>
                  <a:cubicBezTo>
                    <a:pt x="29" y="6"/>
                    <a:pt x="29" y="5"/>
                    <a:pt x="30" y="4"/>
                  </a:cubicBezTo>
                  <a:cubicBezTo>
                    <a:pt x="29" y="3"/>
                    <a:pt x="28" y="5"/>
                    <a:pt x="28" y="6"/>
                  </a:cubicBezTo>
                  <a:close/>
                  <a:moveTo>
                    <a:pt x="27" y="13"/>
                  </a:moveTo>
                  <a:cubicBezTo>
                    <a:pt x="28" y="13"/>
                    <a:pt x="29" y="11"/>
                    <a:pt x="31" y="10"/>
                  </a:cubicBezTo>
                  <a:cubicBezTo>
                    <a:pt x="32" y="8"/>
                    <a:pt x="34" y="7"/>
                    <a:pt x="32" y="6"/>
                  </a:cubicBezTo>
                  <a:cubicBezTo>
                    <a:pt x="30" y="8"/>
                    <a:pt x="28" y="11"/>
                    <a:pt x="27" y="13"/>
                  </a:cubicBezTo>
                  <a:close/>
                  <a:moveTo>
                    <a:pt x="27" y="9"/>
                  </a:moveTo>
                  <a:cubicBezTo>
                    <a:pt x="25" y="11"/>
                    <a:pt x="23" y="13"/>
                    <a:pt x="22" y="16"/>
                  </a:cubicBezTo>
                  <a:cubicBezTo>
                    <a:pt x="25" y="14"/>
                    <a:pt x="26" y="10"/>
                    <a:pt x="28" y="7"/>
                  </a:cubicBezTo>
                  <a:cubicBezTo>
                    <a:pt x="27" y="7"/>
                    <a:pt x="27" y="8"/>
                    <a:pt x="27" y="9"/>
                  </a:cubicBezTo>
                  <a:close/>
                  <a:moveTo>
                    <a:pt x="25" y="17"/>
                  </a:moveTo>
                  <a:cubicBezTo>
                    <a:pt x="26" y="16"/>
                    <a:pt x="26" y="15"/>
                    <a:pt x="27" y="14"/>
                  </a:cubicBezTo>
                  <a:cubicBezTo>
                    <a:pt x="26" y="14"/>
                    <a:pt x="24" y="15"/>
                    <a:pt x="25" y="17"/>
                  </a:cubicBezTo>
                  <a:close/>
                  <a:moveTo>
                    <a:pt x="23" y="21"/>
                  </a:moveTo>
                  <a:cubicBezTo>
                    <a:pt x="25" y="19"/>
                    <a:pt x="27" y="16"/>
                    <a:pt x="28" y="14"/>
                  </a:cubicBezTo>
                  <a:cubicBezTo>
                    <a:pt x="27" y="15"/>
                    <a:pt x="25" y="16"/>
                    <a:pt x="26" y="17"/>
                  </a:cubicBezTo>
                  <a:cubicBezTo>
                    <a:pt x="24" y="18"/>
                    <a:pt x="23" y="19"/>
                    <a:pt x="23" y="21"/>
                  </a:cubicBezTo>
                  <a:close/>
                  <a:moveTo>
                    <a:pt x="30" y="16"/>
                  </a:moveTo>
                  <a:cubicBezTo>
                    <a:pt x="29" y="17"/>
                    <a:pt x="28" y="18"/>
                    <a:pt x="27" y="20"/>
                  </a:cubicBezTo>
                  <a:cubicBezTo>
                    <a:pt x="29" y="20"/>
                    <a:pt x="30" y="17"/>
                    <a:pt x="30" y="16"/>
                  </a:cubicBezTo>
                  <a:close/>
                  <a:moveTo>
                    <a:pt x="29" y="24"/>
                  </a:moveTo>
                  <a:cubicBezTo>
                    <a:pt x="33" y="24"/>
                    <a:pt x="33" y="19"/>
                    <a:pt x="33" y="17"/>
                  </a:cubicBezTo>
                  <a:cubicBezTo>
                    <a:pt x="32" y="19"/>
                    <a:pt x="30" y="22"/>
                    <a:pt x="29" y="24"/>
                  </a:cubicBezTo>
                  <a:close/>
                  <a:moveTo>
                    <a:pt x="24" y="25"/>
                  </a:moveTo>
                  <a:cubicBezTo>
                    <a:pt x="26" y="25"/>
                    <a:pt x="27" y="25"/>
                    <a:pt x="27" y="23"/>
                  </a:cubicBezTo>
                  <a:cubicBezTo>
                    <a:pt x="26" y="24"/>
                    <a:pt x="25" y="24"/>
                    <a:pt x="24" y="25"/>
                  </a:cubicBezTo>
                  <a:close/>
                  <a:moveTo>
                    <a:pt x="32" y="26"/>
                  </a:moveTo>
                  <a:cubicBezTo>
                    <a:pt x="32" y="27"/>
                    <a:pt x="31" y="30"/>
                    <a:pt x="29" y="30"/>
                  </a:cubicBezTo>
                  <a:cubicBezTo>
                    <a:pt x="29" y="31"/>
                    <a:pt x="28" y="34"/>
                    <a:pt x="26" y="35"/>
                  </a:cubicBezTo>
                  <a:cubicBezTo>
                    <a:pt x="27" y="36"/>
                    <a:pt x="28" y="33"/>
                    <a:pt x="29" y="34"/>
                  </a:cubicBezTo>
                  <a:cubicBezTo>
                    <a:pt x="27" y="36"/>
                    <a:pt x="25" y="39"/>
                    <a:pt x="23" y="41"/>
                  </a:cubicBezTo>
                  <a:cubicBezTo>
                    <a:pt x="24" y="41"/>
                    <a:pt x="25" y="41"/>
                    <a:pt x="26" y="41"/>
                  </a:cubicBezTo>
                  <a:cubicBezTo>
                    <a:pt x="27" y="37"/>
                    <a:pt x="29" y="36"/>
                    <a:pt x="31" y="33"/>
                  </a:cubicBezTo>
                  <a:cubicBezTo>
                    <a:pt x="30" y="32"/>
                    <a:pt x="30" y="33"/>
                    <a:pt x="30" y="32"/>
                  </a:cubicBezTo>
                  <a:cubicBezTo>
                    <a:pt x="32" y="31"/>
                    <a:pt x="33" y="28"/>
                    <a:pt x="36" y="27"/>
                  </a:cubicBezTo>
                  <a:cubicBezTo>
                    <a:pt x="36" y="31"/>
                    <a:pt x="32" y="34"/>
                    <a:pt x="30" y="37"/>
                  </a:cubicBezTo>
                  <a:cubicBezTo>
                    <a:pt x="34" y="34"/>
                    <a:pt x="36" y="30"/>
                    <a:pt x="40" y="27"/>
                  </a:cubicBezTo>
                  <a:cubicBezTo>
                    <a:pt x="37" y="27"/>
                    <a:pt x="35" y="26"/>
                    <a:pt x="32" y="26"/>
                  </a:cubicBezTo>
                  <a:close/>
                  <a:moveTo>
                    <a:pt x="6" y="43"/>
                  </a:moveTo>
                  <a:cubicBezTo>
                    <a:pt x="7" y="43"/>
                    <a:pt x="8" y="43"/>
                    <a:pt x="8" y="43"/>
                  </a:cubicBezTo>
                  <a:cubicBezTo>
                    <a:pt x="10" y="38"/>
                    <a:pt x="14" y="35"/>
                    <a:pt x="16" y="30"/>
                  </a:cubicBezTo>
                  <a:cubicBezTo>
                    <a:pt x="17" y="30"/>
                    <a:pt x="18" y="28"/>
                    <a:pt x="18" y="27"/>
                  </a:cubicBezTo>
                  <a:cubicBezTo>
                    <a:pt x="11" y="29"/>
                    <a:pt x="9" y="34"/>
                    <a:pt x="7" y="39"/>
                  </a:cubicBezTo>
                  <a:cubicBezTo>
                    <a:pt x="10" y="37"/>
                    <a:pt x="12" y="34"/>
                    <a:pt x="15" y="31"/>
                  </a:cubicBezTo>
                  <a:cubicBezTo>
                    <a:pt x="12" y="36"/>
                    <a:pt x="8" y="39"/>
                    <a:pt x="6" y="43"/>
                  </a:cubicBezTo>
                  <a:close/>
                  <a:moveTo>
                    <a:pt x="24" y="32"/>
                  </a:moveTo>
                  <a:cubicBezTo>
                    <a:pt x="26" y="32"/>
                    <a:pt x="27" y="30"/>
                    <a:pt x="28" y="28"/>
                  </a:cubicBezTo>
                  <a:cubicBezTo>
                    <a:pt x="25" y="29"/>
                    <a:pt x="25" y="31"/>
                    <a:pt x="24" y="32"/>
                  </a:cubicBezTo>
                  <a:close/>
                  <a:moveTo>
                    <a:pt x="41" y="29"/>
                  </a:moveTo>
                  <a:cubicBezTo>
                    <a:pt x="40" y="32"/>
                    <a:pt x="36" y="35"/>
                    <a:pt x="35" y="38"/>
                  </a:cubicBezTo>
                  <a:cubicBezTo>
                    <a:pt x="38" y="35"/>
                    <a:pt x="41" y="33"/>
                    <a:pt x="43" y="29"/>
                  </a:cubicBezTo>
                  <a:cubicBezTo>
                    <a:pt x="43" y="29"/>
                    <a:pt x="42" y="29"/>
                    <a:pt x="41" y="29"/>
                  </a:cubicBezTo>
                  <a:close/>
                  <a:moveTo>
                    <a:pt x="6" y="32"/>
                  </a:moveTo>
                  <a:cubicBezTo>
                    <a:pt x="6" y="34"/>
                    <a:pt x="5" y="36"/>
                    <a:pt x="6" y="37"/>
                  </a:cubicBezTo>
                  <a:cubicBezTo>
                    <a:pt x="8" y="35"/>
                    <a:pt x="9" y="32"/>
                    <a:pt x="11" y="30"/>
                  </a:cubicBezTo>
                  <a:cubicBezTo>
                    <a:pt x="8" y="30"/>
                    <a:pt x="8" y="31"/>
                    <a:pt x="6" y="32"/>
                  </a:cubicBezTo>
                  <a:close/>
                  <a:moveTo>
                    <a:pt x="18" y="42"/>
                  </a:moveTo>
                  <a:cubicBezTo>
                    <a:pt x="19" y="42"/>
                    <a:pt x="20" y="42"/>
                    <a:pt x="21" y="42"/>
                  </a:cubicBezTo>
                  <a:cubicBezTo>
                    <a:pt x="21" y="37"/>
                    <a:pt x="26" y="34"/>
                    <a:pt x="28" y="30"/>
                  </a:cubicBezTo>
                  <a:cubicBezTo>
                    <a:pt x="23" y="33"/>
                    <a:pt x="21" y="38"/>
                    <a:pt x="18" y="42"/>
                  </a:cubicBezTo>
                  <a:close/>
                  <a:moveTo>
                    <a:pt x="41" y="36"/>
                  </a:moveTo>
                  <a:cubicBezTo>
                    <a:pt x="43" y="35"/>
                    <a:pt x="44" y="33"/>
                    <a:pt x="46" y="32"/>
                  </a:cubicBezTo>
                  <a:cubicBezTo>
                    <a:pt x="44" y="30"/>
                    <a:pt x="42" y="34"/>
                    <a:pt x="41" y="36"/>
                  </a:cubicBezTo>
                  <a:close/>
                  <a:moveTo>
                    <a:pt x="29" y="39"/>
                  </a:moveTo>
                  <a:cubicBezTo>
                    <a:pt x="30" y="40"/>
                    <a:pt x="30" y="40"/>
                    <a:pt x="30" y="40"/>
                  </a:cubicBezTo>
                  <a:cubicBezTo>
                    <a:pt x="31" y="40"/>
                    <a:pt x="31" y="40"/>
                    <a:pt x="32" y="40"/>
                  </a:cubicBezTo>
                  <a:cubicBezTo>
                    <a:pt x="32" y="37"/>
                    <a:pt x="35" y="35"/>
                    <a:pt x="36" y="32"/>
                  </a:cubicBezTo>
                  <a:cubicBezTo>
                    <a:pt x="34" y="35"/>
                    <a:pt x="32" y="37"/>
                    <a:pt x="29" y="39"/>
                  </a:cubicBezTo>
                  <a:close/>
                  <a:moveTo>
                    <a:pt x="43" y="37"/>
                  </a:moveTo>
                  <a:cubicBezTo>
                    <a:pt x="45" y="37"/>
                    <a:pt x="47" y="35"/>
                    <a:pt x="46" y="34"/>
                  </a:cubicBezTo>
                  <a:cubicBezTo>
                    <a:pt x="45" y="35"/>
                    <a:pt x="44" y="36"/>
                    <a:pt x="43" y="37"/>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Freeform 17"/>
            <p:cNvSpPr>
              <a:spLocks noEditPoints="1"/>
            </p:cNvSpPr>
            <p:nvPr/>
          </p:nvSpPr>
          <p:spPr bwMode="auto">
            <a:xfrm>
              <a:off x="3612" y="2789"/>
              <a:ext cx="431" cy="399"/>
            </a:xfrm>
            <a:custGeom>
              <a:avLst/>
              <a:gdLst>
                <a:gd name="T0" fmla="*/ 33 w 55"/>
                <a:gd name="T1" fmla="*/ 5 h 51"/>
                <a:gd name="T2" fmla="*/ 42 w 55"/>
                <a:gd name="T3" fmla="*/ 26 h 51"/>
                <a:gd name="T4" fmla="*/ 53 w 55"/>
                <a:gd name="T5" fmla="*/ 36 h 51"/>
                <a:gd name="T6" fmla="*/ 53 w 55"/>
                <a:gd name="T7" fmla="*/ 40 h 51"/>
                <a:gd name="T8" fmla="*/ 47 w 55"/>
                <a:gd name="T9" fmla="*/ 50 h 51"/>
                <a:gd name="T10" fmla="*/ 47 w 55"/>
                <a:gd name="T11" fmla="*/ 45 h 51"/>
                <a:gd name="T12" fmla="*/ 42 w 55"/>
                <a:gd name="T13" fmla="*/ 45 h 51"/>
                <a:gd name="T14" fmla="*/ 7 w 55"/>
                <a:gd name="T15" fmla="*/ 48 h 51"/>
                <a:gd name="T16" fmla="*/ 3 w 55"/>
                <a:gd name="T17" fmla="*/ 47 h 51"/>
                <a:gd name="T18" fmla="*/ 22 w 55"/>
                <a:gd name="T19" fmla="*/ 27 h 51"/>
                <a:gd name="T20" fmla="*/ 17 w 55"/>
                <a:gd name="T21" fmla="*/ 19 h 51"/>
                <a:gd name="T22" fmla="*/ 20 w 55"/>
                <a:gd name="T23" fmla="*/ 7 h 51"/>
                <a:gd name="T24" fmla="*/ 33 w 55"/>
                <a:gd name="T25" fmla="*/ 4 h 51"/>
                <a:gd name="T26" fmla="*/ 31 w 55"/>
                <a:gd name="T27" fmla="*/ 5 h 51"/>
                <a:gd name="T28" fmla="*/ 19 w 55"/>
                <a:gd name="T29" fmla="*/ 16 h 51"/>
                <a:gd name="T30" fmla="*/ 20 w 55"/>
                <a:gd name="T31" fmla="*/ 19 h 51"/>
                <a:gd name="T32" fmla="*/ 26 w 55"/>
                <a:gd name="T33" fmla="*/ 3 h 51"/>
                <a:gd name="T34" fmla="*/ 27 w 55"/>
                <a:gd name="T35" fmla="*/ 15 h 51"/>
                <a:gd name="T36" fmla="*/ 26 w 55"/>
                <a:gd name="T37" fmla="*/ 16 h 51"/>
                <a:gd name="T38" fmla="*/ 24 w 55"/>
                <a:gd name="T39" fmla="*/ 23 h 51"/>
                <a:gd name="T40" fmla="*/ 32 w 55"/>
                <a:gd name="T41" fmla="*/ 8 h 51"/>
                <a:gd name="T42" fmla="*/ 27 w 55"/>
                <a:gd name="T43" fmla="*/ 15 h 51"/>
                <a:gd name="T44" fmla="*/ 33 w 55"/>
                <a:gd name="T45" fmla="*/ 12 h 51"/>
                <a:gd name="T46" fmla="*/ 26 w 55"/>
                <a:gd name="T47" fmla="*/ 22 h 51"/>
                <a:gd name="T48" fmla="*/ 26 w 55"/>
                <a:gd name="T49" fmla="*/ 22 h 51"/>
                <a:gd name="T50" fmla="*/ 25 w 55"/>
                <a:gd name="T51" fmla="*/ 23 h 51"/>
                <a:gd name="T52" fmla="*/ 21 w 55"/>
                <a:gd name="T53" fmla="*/ 33 h 51"/>
                <a:gd name="T54" fmla="*/ 15 w 55"/>
                <a:gd name="T55" fmla="*/ 43 h 51"/>
                <a:gd name="T56" fmla="*/ 15 w 55"/>
                <a:gd name="T57" fmla="*/ 46 h 51"/>
                <a:gd name="T58" fmla="*/ 24 w 55"/>
                <a:gd name="T59" fmla="*/ 29 h 51"/>
                <a:gd name="T60" fmla="*/ 24 w 55"/>
                <a:gd name="T61" fmla="*/ 37 h 51"/>
                <a:gd name="T62" fmla="*/ 33 w 55"/>
                <a:gd name="T63" fmla="*/ 29 h 51"/>
                <a:gd name="T64" fmla="*/ 25 w 55"/>
                <a:gd name="T65" fmla="*/ 40 h 51"/>
                <a:gd name="T66" fmla="*/ 21 w 55"/>
                <a:gd name="T67" fmla="*/ 46 h 51"/>
                <a:gd name="T68" fmla="*/ 30 w 55"/>
                <a:gd name="T69" fmla="*/ 32 h 51"/>
                <a:gd name="T70" fmla="*/ 28 w 55"/>
                <a:gd name="T71" fmla="*/ 40 h 51"/>
                <a:gd name="T72" fmla="*/ 36 w 55"/>
                <a:gd name="T73" fmla="*/ 29 h 51"/>
                <a:gd name="T74" fmla="*/ 7 w 55"/>
                <a:gd name="T75" fmla="*/ 43 h 51"/>
                <a:gd name="T76" fmla="*/ 8 w 55"/>
                <a:gd name="T77" fmla="*/ 46 h 51"/>
                <a:gd name="T78" fmla="*/ 18 w 55"/>
                <a:gd name="T79" fmla="*/ 30 h 51"/>
                <a:gd name="T80" fmla="*/ 43 w 55"/>
                <a:gd name="T81" fmla="*/ 30 h 51"/>
                <a:gd name="T82" fmla="*/ 45 w 55"/>
                <a:gd name="T83" fmla="*/ 32 h 51"/>
                <a:gd name="T84" fmla="*/ 49 w 55"/>
                <a:gd name="T85" fmla="*/ 33 h 51"/>
                <a:gd name="T86" fmla="*/ 45 w 55"/>
                <a:gd name="T87" fmla="*/ 32 h 51"/>
                <a:gd name="T88" fmla="*/ 14 w 55"/>
                <a:gd name="T89" fmla="*/ 30 h 51"/>
                <a:gd name="T90" fmla="*/ 31 w 55"/>
                <a:gd name="T91" fmla="*/ 44 h 51"/>
                <a:gd name="T92" fmla="*/ 43 w 55"/>
                <a:gd name="T93" fmla="*/ 32 h 51"/>
                <a:gd name="T94" fmla="*/ 31 w 55"/>
                <a:gd name="T95" fmla="*/ 44 h 51"/>
                <a:gd name="T96" fmla="*/ 35 w 55"/>
                <a:gd name="T97" fmla="*/ 34 h 51"/>
                <a:gd name="T98" fmla="*/ 39 w 55"/>
                <a:gd name="T99" fmla="*/ 44 h 51"/>
                <a:gd name="T100" fmla="*/ 39 w 55"/>
                <a:gd name="T101" fmla="*/ 44 h 51"/>
                <a:gd name="T102" fmla="*/ 47 w 55"/>
                <a:gd name="T103" fmla="*/ 41 h 51"/>
                <a:gd name="T104" fmla="*/ 49 w 55"/>
                <a:gd name="T105" fmla="*/ 43 h 51"/>
                <a:gd name="T106" fmla="*/ 47 w 55"/>
                <a:gd name="T107" fmla="*/ 38 h 51"/>
                <a:gd name="T108" fmla="*/ 25 w 55"/>
                <a:gd name="T109" fmla="*/ 45 h 51"/>
                <a:gd name="T110" fmla="*/ 32 w 55"/>
                <a:gd name="T111"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51">
                  <a:moveTo>
                    <a:pt x="33" y="4"/>
                  </a:moveTo>
                  <a:cubicBezTo>
                    <a:pt x="34" y="4"/>
                    <a:pt x="34" y="5"/>
                    <a:pt x="33" y="5"/>
                  </a:cubicBezTo>
                  <a:cubicBezTo>
                    <a:pt x="38" y="12"/>
                    <a:pt x="32" y="23"/>
                    <a:pt x="28" y="27"/>
                  </a:cubicBezTo>
                  <a:cubicBezTo>
                    <a:pt x="33" y="26"/>
                    <a:pt x="38" y="28"/>
                    <a:pt x="42" y="26"/>
                  </a:cubicBezTo>
                  <a:cubicBezTo>
                    <a:pt x="42" y="27"/>
                    <a:pt x="42" y="28"/>
                    <a:pt x="43" y="28"/>
                  </a:cubicBezTo>
                  <a:cubicBezTo>
                    <a:pt x="49" y="27"/>
                    <a:pt x="52" y="32"/>
                    <a:pt x="53" y="36"/>
                  </a:cubicBezTo>
                  <a:cubicBezTo>
                    <a:pt x="53" y="37"/>
                    <a:pt x="54" y="36"/>
                    <a:pt x="55" y="37"/>
                  </a:cubicBezTo>
                  <a:cubicBezTo>
                    <a:pt x="55" y="38"/>
                    <a:pt x="54" y="39"/>
                    <a:pt x="53" y="40"/>
                  </a:cubicBezTo>
                  <a:cubicBezTo>
                    <a:pt x="54" y="41"/>
                    <a:pt x="54" y="41"/>
                    <a:pt x="54" y="43"/>
                  </a:cubicBezTo>
                  <a:cubicBezTo>
                    <a:pt x="50" y="44"/>
                    <a:pt x="49" y="47"/>
                    <a:pt x="47" y="50"/>
                  </a:cubicBezTo>
                  <a:cubicBezTo>
                    <a:pt x="46" y="49"/>
                    <a:pt x="47" y="47"/>
                    <a:pt x="48" y="47"/>
                  </a:cubicBezTo>
                  <a:cubicBezTo>
                    <a:pt x="48" y="46"/>
                    <a:pt x="46" y="46"/>
                    <a:pt x="47" y="45"/>
                  </a:cubicBezTo>
                  <a:cubicBezTo>
                    <a:pt x="45" y="45"/>
                    <a:pt x="43" y="45"/>
                    <a:pt x="43" y="46"/>
                  </a:cubicBezTo>
                  <a:cubicBezTo>
                    <a:pt x="42" y="47"/>
                    <a:pt x="42" y="45"/>
                    <a:pt x="42" y="45"/>
                  </a:cubicBezTo>
                  <a:cubicBezTo>
                    <a:pt x="32" y="46"/>
                    <a:pt x="20" y="47"/>
                    <a:pt x="10" y="49"/>
                  </a:cubicBezTo>
                  <a:cubicBezTo>
                    <a:pt x="9" y="48"/>
                    <a:pt x="8" y="49"/>
                    <a:pt x="7" y="48"/>
                  </a:cubicBezTo>
                  <a:cubicBezTo>
                    <a:pt x="6" y="49"/>
                    <a:pt x="1" y="51"/>
                    <a:pt x="0" y="48"/>
                  </a:cubicBezTo>
                  <a:cubicBezTo>
                    <a:pt x="1" y="47"/>
                    <a:pt x="2" y="47"/>
                    <a:pt x="3" y="47"/>
                  </a:cubicBezTo>
                  <a:cubicBezTo>
                    <a:pt x="5" y="41"/>
                    <a:pt x="3" y="35"/>
                    <a:pt x="8" y="31"/>
                  </a:cubicBezTo>
                  <a:cubicBezTo>
                    <a:pt x="11" y="29"/>
                    <a:pt x="17" y="28"/>
                    <a:pt x="22" y="27"/>
                  </a:cubicBezTo>
                  <a:cubicBezTo>
                    <a:pt x="22" y="25"/>
                    <a:pt x="20" y="24"/>
                    <a:pt x="19" y="24"/>
                  </a:cubicBezTo>
                  <a:cubicBezTo>
                    <a:pt x="19" y="22"/>
                    <a:pt x="18" y="21"/>
                    <a:pt x="17" y="19"/>
                  </a:cubicBezTo>
                  <a:cubicBezTo>
                    <a:pt x="17" y="15"/>
                    <a:pt x="15" y="10"/>
                    <a:pt x="18" y="7"/>
                  </a:cubicBezTo>
                  <a:cubicBezTo>
                    <a:pt x="19" y="6"/>
                    <a:pt x="19" y="7"/>
                    <a:pt x="20" y="7"/>
                  </a:cubicBezTo>
                  <a:cubicBezTo>
                    <a:pt x="21" y="3"/>
                    <a:pt x="24" y="0"/>
                    <a:pt x="29" y="1"/>
                  </a:cubicBezTo>
                  <a:cubicBezTo>
                    <a:pt x="30" y="1"/>
                    <a:pt x="31" y="3"/>
                    <a:pt x="33" y="4"/>
                  </a:cubicBezTo>
                  <a:close/>
                  <a:moveTo>
                    <a:pt x="20" y="19"/>
                  </a:moveTo>
                  <a:cubicBezTo>
                    <a:pt x="24" y="15"/>
                    <a:pt x="29" y="10"/>
                    <a:pt x="31" y="5"/>
                  </a:cubicBezTo>
                  <a:cubicBezTo>
                    <a:pt x="30" y="4"/>
                    <a:pt x="30" y="4"/>
                    <a:pt x="29" y="4"/>
                  </a:cubicBezTo>
                  <a:cubicBezTo>
                    <a:pt x="26" y="8"/>
                    <a:pt x="23" y="12"/>
                    <a:pt x="19" y="16"/>
                  </a:cubicBezTo>
                  <a:cubicBezTo>
                    <a:pt x="22" y="17"/>
                    <a:pt x="23" y="12"/>
                    <a:pt x="25" y="12"/>
                  </a:cubicBezTo>
                  <a:cubicBezTo>
                    <a:pt x="24" y="14"/>
                    <a:pt x="20" y="16"/>
                    <a:pt x="20" y="19"/>
                  </a:cubicBezTo>
                  <a:close/>
                  <a:moveTo>
                    <a:pt x="20" y="12"/>
                  </a:moveTo>
                  <a:cubicBezTo>
                    <a:pt x="23" y="10"/>
                    <a:pt x="26" y="6"/>
                    <a:pt x="26" y="3"/>
                  </a:cubicBezTo>
                  <a:cubicBezTo>
                    <a:pt x="22" y="4"/>
                    <a:pt x="21" y="9"/>
                    <a:pt x="20" y="12"/>
                  </a:cubicBezTo>
                  <a:close/>
                  <a:moveTo>
                    <a:pt x="27" y="15"/>
                  </a:moveTo>
                  <a:cubicBezTo>
                    <a:pt x="27" y="16"/>
                    <a:pt x="25" y="15"/>
                    <a:pt x="25" y="16"/>
                  </a:cubicBezTo>
                  <a:cubicBezTo>
                    <a:pt x="25" y="17"/>
                    <a:pt x="25" y="16"/>
                    <a:pt x="26" y="16"/>
                  </a:cubicBezTo>
                  <a:cubicBezTo>
                    <a:pt x="25" y="18"/>
                    <a:pt x="25" y="20"/>
                    <a:pt x="23" y="20"/>
                  </a:cubicBezTo>
                  <a:cubicBezTo>
                    <a:pt x="23" y="22"/>
                    <a:pt x="22" y="22"/>
                    <a:pt x="24" y="23"/>
                  </a:cubicBezTo>
                  <a:cubicBezTo>
                    <a:pt x="26" y="20"/>
                    <a:pt x="29" y="15"/>
                    <a:pt x="31" y="11"/>
                  </a:cubicBezTo>
                  <a:cubicBezTo>
                    <a:pt x="31" y="10"/>
                    <a:pt x="33" y="10"/>
                    <a:pt x="32" y="8"/>
                  </a:cubicBezTo>
                  <a:cubicBezTo>
                    <a:pt x="32" y="8"/>
                    <a:pt x="32" y="7"/>
                    <a:pt x="32" y="7"/>
                  </a:cubicBezTo>
                  <a:cubicBezTo>
                    <a:pt x="30" y="10"/>
                    <a:pt x="28" y="12"/>
                    <a:pt x="27" y="15"/>
                  </a:cubicBezTo>
                  <a:close/>
                  <a:moveTo>
                    <a:pt x="26" y="22"/>
                  </a:moveTo>
                  <a:cubicBezTo>
                    <a:pt x="31" y="20"/>
                    <a:pt x="32" y="16"/>
                    <a:pt x="33" y="12"/>
                  </a:cubicBezTo>
                  <a:cubicBezTo>
                    <a:pt x="33" y="12"/>
                    <a:pt x="33" y="12"/>
                    <a:pt x="33" y="12"/>
                  </a:cubicBezTo>
                  <a:cubicBezTo>
                    <a:pt x="31" y="15"/>
                    <a:pt x="28" y="17"/>
                    <a:pt x="26" y="22"/>
                  </a:cubicBezTo>
                  <a:close/>
                  <a:moveTo>
                    <a:pt x="25" y="23"/>
                  </a:moveTo>
                  <a:cubicBezTo>
                    <a:pt x="26" y="23"/>
                    <a:pt x="26" y="23"/>
                    <a:pt x="26" y="22"/>
                  </a:cubicBezTo>
                  <a:cubicBezTo>
                    <a:pt x="26" y="22"/>
                    <a:pt x="26" y="22"/>
                    <a:pt x="25" y="22"/>
                  </a:cubicBezTo>
                  <a:cubicBezTo>
                    <a:pt x="25" y="23"/>
                    <a:pt x="25" y="23"/>
                    <a:pt x="25" y="23"/>
                  </a:cubicBezTo>
                  <a:close/>
                  <a:moveTo>
                    <a:pt x="24" y="29"/>
                  </a:moveTo>
                  <a:cubicBezTo>
                    <a:pt x="24" y="30"/>
                    <a:pt x="23" y="33"/>
                    <a:pt x="21" y="33"/>
                  </a:cubicBezTo>
                  <a:cubicBezTo>
                    <a:pt x="19" y="38"/>
                    <a:pt x="14" y="40"/>
                    <a:pt x="13" y="44"/>
                  </a:cubicBezTo>
                  <a:cubicBezTo>
                    <a:pt x="14" y="44"/>
                    <a:pt x="14" y="42"/>
                    <a:pt x="15" y="43"/>
                  </a:cubicBezTo>
                  <a:cubicBezTo>
                    <a:pt x="14" y="44"/>
                    <a:pt x="13" y="45"/>
                    <a:pt x="13" y="46"/>
                  </a:cubicBezTo>
                  <a:cubicBezTo>
                    <a:pt x="14" y="46"/>
                    <a:pt x="15" y="46"/>
                    <a:pt x="15" y="46"/>
                  </a:cubicBezTo>
                  <a:cubicBezTo>
                    <a:pt x="19" y="40"/>
                    <a:pt x="25" y="35"/>
                    <a:pt x="28" y="29"/>
                  </a:cubicBezTo>
                  <a:cubicBezTo>
                    <a:pt x="27" y="28"/>
                    <a:pt x="26" y="29"/>
                    <a:pt x="24" y="29"/>
                  </a:cubicBezTo>
                  <a:close/>
                  <a:moveTo>
                    <a:pt x="33" y="29"/>
                  </a:moveTo>
                  <a:cubicBezTo>
                    <a:pt x="29" y="29"/>
                    <a:pt x="27" y="35"/>
                    <a:pt x="24" y="37"/>
                  </a:cubicBezTo>
                  <a:cubicBezTo>
                    <a:pt x="25" y="38"/>
                    <a:pt x="22" y="40"/>
                    <a:pt x="23" y="40"/>
                  </a:cubicBezTo>
                  <a:cubicBezTo>
                    <a:pt x="26" y="36"/>
                    <a:pt x="29" y="33"/>
                    <a:pt x="33" y="29"/>
                  </a:cubicBezTo>
                  <a:close/>
                  <a:moveTo>
                    <a:pt x="30" y="32"/>
                  </a:moveTo>
                  <a:cubicBezTo>
                    <a:pt x="29" y="35"/>
                    <a:pt x="25" y="37"/>
                    <a:pt x="25" y="40"/>
                  </a:cubicBezTo>
                  <a:cubicBezTo>
                    <a:pt x="21" y="40"/>
                    <a:pt x="22" y="45"/>
                    <a:pt x="19" y="46"/>
                  </a:cubicBezTo>
                  <a:cubicBezTo>
                    <a:pt x="20" y="46"/>
                    <a:pt x="20" y="46"/>
                    <a:pt x="21" y="46"/>
                  </a:cubicBezTo>
                  <a:cubicBezTo>
                    <a:pt x="24" y="41"/>
                    <a:pt x="29" y="37"/>
                    <a:pt x="32" y="32"/>
                  </a:cubicBezTo>
                  <a:cubicBezTo>
                    <a:pt x="31" y="32"/>
                    <a:pt x="31" y="33"/>
                    <a:pt x="30" y="32"/>
                  </a:cubicBezTo>
                  <a:close/>
                  <a:moveTo>
                    <a:pt x="36" y="29"/>
                  </a:moveTo>
                  <a:cubicBezTo>
                    <a:pt x="33" y="32"/>
                    <a:pt x="31" y="36"/>
                    <a:pt x="28" y="40"/>
                  </a:cubicBezTo>
                  <a:cubicBezTo>
                    <a:pt x="32" y="37"/>
                    <a:pt x="35" y="33"/>
                    <a:pt x="37" y="29"/>
                  </a:cubicBezTo>
                  <a:cubicBezTo>
                    <a:pt x="36" y="29"/>
                    <a:pt x="36" y="29"/>
                    <a:pt x="36" y="29"/>
                  </a:cubicBezTo>
                  <a:close/>
                  <a:moveTo>
                    <a:pt x="18" y="30"/>
                  </a:moveTo>
                  <a:cubicBezTo>
                    <a:pt x="15" y="35"/>
                    <a:pt x="9" y="37"/>
                    <a:pt x="7" y="43"/>
                  </a:cubicBezTo>
                  <a:cubicBezTo>
                    <a:pt x="8" y="44"/>
                    <a:pt x="7" y="44"/>
                    <a:pt x="7" y="45"/>
                  </a:cubicBezTo>
                  <a:cubicBezTo>
                    <a:pt x="8" y="46"/>
                    <a:pt x="8" y="46"/>
                    <a:pt x="8" y="46"/>
                  </a:cubicBezTo>
                  <a:cubicBezTo>
                    <a:pt x="13" y="41"/>
                    <a:pt x="18" y="36"/>
                    <a:pt x="22" y="29"/>
                  </a:cubicBezTo>
                  <a:cubicBezTo>
                    <a:pt x="21" y="29"/>
                    <a:pt x="19" y="30"/>
                    <a:pt x="18" y="30"/>
                  </a:cubicBezTo>
                  <a:close/>
                  <a:moveTo>
                    <a:pt x="36" y="37"/>
                  </a:moveTo>
                  <a:cubicBezTo>
                    <a:pt x="38" y="34"/>
                    <a:pt x="41" y="32"/>
                    <a:pt x="43" y="30"/>
                  </a:cubicBezTo>
                  <a:cubicBezTo>
                    <a:pt x="39" y="28"/>
                    <a:pt x="37" y="34"/>
                    <a:pt x="36" y="37"/>
                  </a:cubicBezTo>
                  <a:close/>
                  <a:moveTo>
                    <a:pt x="45" y="32"/>
                  </a:moveTo>
                  <a:cubicBezTo>
                    <a:pt x="43" y="36"/>
                    <a:pt x="40" y="38"/>
                    <a:pt x="38" y="43"/>
                  </a:cubicBezTo>
                  <a:cubicBezTo>
                    <a:pt x="42" y="40"/>
                    <a:pt x="45" y="36"/>
                    <a:pt x="49" y="33"/>
                  </a:cubicBezTo>
                  <a:cubicBezTo>
                    <a:pt x="48" y="32"/>
                    <a:pt x="46" y="30"/>
                    <a:pt x="44" y="30"/>
                  </a:cubicBezTo>
                  <a:cubicBezTo>
                    <a:pt x="45" y="30"/>
                    <a:pt x="45" y="31"/>
                    <a:pt x="45" y="32"/>
                  </a:cubicBezTo>
                  <a:close/>
                  <a:moveTo>
                    <a:pt x="7" y="41"/>
                  </a:moveTo>
                  <a:cubicBezTo>
                    <a:pt x="9" y="38"/>
                    <a:pt x="13" y="34"/>
                    <a:pt x="14" y="30"/>
                  </a:cubicBezTo>
                  <a:cubicBezTo>
                    <a:pt x="10" y="32"/>
                    <a:pt x="5" y="35"/>
                    <a:pt x="7" y="41"/>
                  </a:cubicBezTo>
                  <a:close/>
                  <a:moveTo>
                    <a:pt x="31" y="44"/>
                  </a:moveTo>
                  <a:cubicBezTo>
                    <a:pt x="33" y="45"/>
                    <a:pt x="33" y="44"/>
                    <a:pt x="35" y="44"/>
                  </a:cubicBezTo>
                  <a:cubicBezTo>
                    <a:pt x="37" y="40"/>
                    <a:pt x="40" y="36"/>
                    <a:pt x="43" y="32"/>
                  </a:cubicBezTo>
                  <a:cubicBezTo>
                    <a:pt x="43" y="32"/>
                    <a:pt x="43" y="31"/>
                    <a:pt x="43" y="32"/>
                  </a:cubicBezTo>
                  <a:cubicBezTo>
                    <a:pt x="38" y="35"/>
                    <a:pt x="34" y="39"/>
                    <a:pt x="31" y="44"/>
                  </a:cubicBezTo>
                  <a:close/>
                  <a:moveTo>
                    <a:pt x="32" y="37"/>
                  </a:moveTo>
                  <a:cubicBezTo>
                    <a:pt x="34" y="36"/>
                    <a:pt x="34" y="35"/>
                    <a:pt x="35" y="34"/>
                  </a:cubicBezTo>
                  <a:cubicBezTo>
                    <a:pt x="34" y="35"/>
                    <a:pt x="33" y="36"/>
                    <a:pt x="32" y="37"/>
                  </a:cubicBezTo>
                  <a:close/>
                  <a:moveTo>
                    <a:pt x="39" y="44"/>
                  </a:moveTo>
                  <a:cubicBezTo>
                    <a:pt x="44" y="45"/>
                    <a:pt x="46" y="38"/>
                    <a:pt x="49" y="35"/>
                  </a:cubicBezTo>
                  <a:cubicBezTo>
                    <a:pt x="45" y="37"/>
                    <a:pt x="41" y="40"/>
                    <a:pt x="39" y="44"/>
                  </a:cubicBezTo>
                  <a:close/>
                  <a:moveTo>
                    <a:pt x="46" y="42"/>
                  </a:moveTo>
                  <a:cubicBezTo>
                    <a:pt x="46" y="42"/>
                    <a:pt x="46" y="41"/>
                    <a:pt x="47" y="41"/>
                  </a:cubicBezTo>
                  <a:cubicBezTo>
                    <a:pt x="47" y="42"/>
                    <a:pt x="46" y="42"/>
                    <a:pt x="46" y="43"/>
                  </a:cubicBezTo>
                  <a:cubicBezTo>
                    <a:pt x="47" y="43"/>
                    <a:pt x="48" y="43"/>
                    <a:pt x="49" y="43"/>
                  </a:cubicBezTo>
                  <a:cubicBezTo>
                    <a:pt x="51" y="41"/>
                    <a:pt x="52" y="38"/>
                    <a:pt x="50" y="36"/>
                  </a:cubicBezTo>
                  <a:cubicBezTo>
                    <a:pt x="49" y="36"/>
                    <a:pt x="49" y="38"/>
                    <a:pt x="47" y="38"/>
                  </a:cubicBezTo>
                  <a:cubicBezTo>
                    <a:pt x="48" y="40"/>
                    <a:pt x="45" y="41"/>
                    <a:pt x="46" y="42"/>
                  </a:cubicBezTo>
                  <a:close/>
                  <a:moveTo>
                    <a:pt x="25" y="45"/>
                  </a:moveTo>
                  <a:cubicBezTo>
                    <a:pt x="27" y="45"/>
                    <a:pt x="27" y="44"/>
                    <a:pt x="28" y="44"/>
                  </a:cubicBezTo>
                  <a:cubicBezTo>
                    <a:pt x="28" y="42"/>
                    <a:pt x="33" y="39"/>
                    <a:pt x="32" y="37"/>
                  </a:cubicBezTo>
                  <a:cubicBezTo>
                    <a:pt x="30" y="39"/>
                    <a:pt x="28" y="42"/>
                    <a:pt x="25" y="45"/>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Freeform 18"/>
            <p:cNvSpPr>
              <a:spLocks noEditPoints="1"/>
            </p:cNvSpPr>
            <p:nvPr/>
          </p:nvSpPr>
          <p:spPr bwMode="auto">
            <a:xfrm>
              <a:off x="3690" y="1214"/>
              <a:ext cx="149" cy="220"/>
            </a:xfrm>
            <a:custGeom>
              <a:avLst/>
              <a:gdLst>
                <a:gd name="T0" fmla="*/ 9 w 19"/>
                <a:gd name="T1" fmla="*/ 1 h 28"/>
                <a:gd name="T2" fmla="*/ 18 w 19"/>
                <a:gd name="T3" fmla="*/ 16 h 28"/>
                <a:gd name="T4" fmla="*/ 11 w 19"/>
                <a:gd name="T5" fmla="*/ 28 h 28"/>
                <a:gd name="T6" fmla="*/ 2 w 19"/>
                <a:gd name="T7" fmla="*/ 22 h 28"/>
                <a:gd name="T8" fmla="*/ 3 w 19"/>
                <a:gd name="T9" fmla="*/ 5 h 28"/>
                <a:gd name="T10" fmla="*/ 9 w 19"/>
                <a:gd name="T11" fmla="*/ 1 h 28"/>
                <a:gd name="T12" fmla="*/ 12 w 19"/>
                <a:gd name="T13" fmla="*/ 5 h 28"/>
                <a:gd name="T14" fmla="*/ 13 w 19"/>
                <a:gd name="T15" fmla="*/ 6 h 28"/>
                <a:gd name="T16" fmla="*/ 10 w 19"/>
                <a:gd name="T17" fmla="*/ 10 h 28"/>
                <a:gd name="T18" fmla="*/ 15 w 19"/>
                <a:gd name="T19" fmla="*/ 7 h 28"/>
                <a:gd name="T20" fmla="*/ 11 w 19"/>
                <a:gd name="T21" fmla="*/ 3 h 28"/>
                <a:gd name="T22" fmla="*/ 12 w 19"/>
                <a:gd name="T23" fmla="*/ 5 h 28"/>
                <a:gd name="T24" fmla="*/ 5 w 19"/>
                <a:gd name="T25" fmla="*/ 7 h 28"/>
                <a:gd name="T26" fmla="*/ 7 w 19"/>
                <a:gd name="T27" fmla="*/ 4 h 28"/>
                <a:gd name="T28" fmla="*/ 5 w 19"/>
                <a:gd name="T29" fmla="*/ 7 h 28"/>
                <a:gd name="T30" fmla="*/ 7 w 19"/>
                <a:gd name="T31" fmla="*/ 7 h 28"/>
                <a:gd name="T32" fmla="*/ 8 w 19"/>
                <a:gd name="T33" fmla="*/ 8 h 28"/>
                <a:gd name="T34" fmla="*/ 10 w 19"/>
                <a:gd name="T35" fmla="*/ 5 h 28"/>
                <a:gd name="T36" fmla="*/ 9 w 19"/>
                <a:gd name="T37" fmla="*/ 5 h 28"/>
                <a:gd name="T38" fmla="*/ 7 w 19"/>
                <a:gd name="T39" fmla="*/ 7 h 28"/>
                <a:gd name="T40" fmla="*/ 10 w 19"/>
                <a:gd name="T41" fmla="*/ 16 h 28"/>
                <a:gd name="T42" fmla="*/ 15 w 19"/>
                <a:gd name="T43" fmla="*/ 8 h 28"/>
                <a:gd name="T44" fmla="*/ 10 w 19"/>
                <a:gd name="T45" fmla="*/ 16 h 28"/>
                <a:gd name="T46" fmla="*/ 5 w 19"/>
                <a:gd name="T47" fmla="*/ 16 h 28"/>
                <a:gd name="T48" fmla="*/ 8 w 19"/>
                <a:gd name="T49" fmla="*/ 10 h 28"/>
                <a:gd name="T50" fmla="*/ 5 w 19"/>
                <a:gd name="T51" fmla="*/ 16 h 28"/>
                <a:gd name="T52" fmla="*/ 14 w 19"/>
                <a:gd name="T53" fmla="*/ 22 h 28"/>
                <a:gd name="T54" fmla="*/ 14 w 19"/>
                <a:gd name="T55" fmla="*/ 19 h 28"/>
                <a:gd name="T56" fmla="*/ 14 w 19"/>
                <a:gd name="T5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28">
                  <a:moveTo>
                    <a:pt x="9" y="1"/>
                  </a:moveTo>
                  <a:cubicBezTo>
                    <a:pt x="16" y="0"/>
                    <a:pt x="18" y="9"/>
                    <a:pt x="18" y="16"/>
                  </a:cubicBezTo>
                  <a:cubicBezTo>
                    <a:pt x="19" y="21"/>
                    <a:pt x="14" y="28"/>
                    <a:pt x="11" y="28"/>
                  </a:cubicBezTo>
                  <a:cubicBezTo>
                    <a:pt x="8" y="28"/>
                    <a:pt x="3" y="24"/>
                    <a:pt x="2" y="22"/>
                  </a:cubicBezTo>
                  <a:cubicBezTo>
                    <a:pt x="0" y="19"/>
                    <a:pt x="0" y="9"/>
                    <a:pt x="3" y="5"/>
                  </a:cubicBezTo>
                  <a:cubicBezTo>
                    <a:pt x="4" y="3"/>
                    <a:pt x="7" y="1"/>
                    <a:pt x="9" y="1"/>
                  </a:cubicBezTo>
                  <a:close/>
                  <a:moveTo>
                    <a:pt x="12" y="5"/>
                  </a:moveTo>
                  <a:cubicBezTo>
                    <a:pt x="12" y="5"/>
                    <a:pt x="13" y="5"/>
                    <a:pt x="13" y="6"/>
                  </a:cubicBezTo>
                  <a:cubicBezTo>
                    <a:pt x="12" y="7"/>
                    <a:pt x="11" y="9"/>
                    <a:pt x="10" y="10"/>
                  </a:cubicBezTo>
                  <a:cubicBezTo>
                    <a:pt x="12" y="10"/>
                    <a:pt x="12" y="6"/>
                    <a:pt x="15" y="7"/>
                  </a:cubicBezTo>
                  <a:cubicBezTo>
                    <a:pt x="14" y="6"/>
                    <a:pt x="13" y="4"/>
                    <a:pt x="11" y="3"/>
                  </a:cubicBezTo>
                  <a:cubicBezTo>
                    <a:pt x="11" y="4"/>
                    <a:pt x="12" y="5"/>
                    <a:pt x="12" y="5"/>
                  </a:cubicBezTo>
                  <a:close/>
                  <a:moveTo>
                    <a:pt x="5" y="7"/>
                  </a:moveTo>
                  <a:cubicBezTo>
                    <a:pt x="7" y="7"/>
                    <a:pt x="7" y="5"/>
                    <a:pt x="7" y="4"/>
                  </a:cubicBezTo>
                  <a:cubicBezTo>
                    <a:pt x="6" y="4"/>
                    <a:pt x="5" y="5"/>
                    <a:pt x="5" y="7"/>
                  </a:cubicBezTo>
                  <a:close/>
                  <a:moveTo>
                    <a:pt x="7" y="7"/>
                  </a:moveTo>
                  <a:cubicBezTo>
                    <a:pt x="8" y="7"/>
                    <a:pt x="7" y="8"/>
                    <a:pt x="8" y="8"/>
                  </a:cubicBezTo>
                  <a:cubicBezTo>
                    <a:pt x="8" y="7"/>
                    <a:pt x="10" y="7"/>
                    <a:pt x="10" y="5"/>
                  </a:cubicBezTo>
                  <a:cubicBezTo>
                    <a:pt x="10" y="5"/>
                    <a:pt x="9" y="5"/>
                    <a:pt x="9" y="5"/>
                  </a:cubicBezTo>
                  <a:cubicBezTo>
                    <a:pt x="8" y="6"/>
                    <a:pt x="8" y="7"/>
                    <a:pt x="7" y="7"/>
                  </a:cubicBezTo>
                  <a:close/>
                  <a:moveTo>
                    <a:pt x="10" y="16"/>
                  </a:moveTo>
                  <a:cubicBezTo>
                    <a:pt x="11" y="13"/>
                    <a:pt x="16" y="11"/>
                    <a:pt x="15" y="8"/>
                  </a:cubicBezTo>
                  <a:cubicBezTo>
                    <a:pt x="14" y="11"/>
                    <a:pt x="10" y="13"/>
                    <a:pt x="10" y="16"/>
                  </a:cubicBezTo>
                  <a:close/>
                  <a:moveTo>
                    <a:pt x="5" y="16"/>
                  </a:moveTo>
                  <a:cubicBezTo>
                    <a:pt x="7" y="15"/>
                    <a:pt x="8" y="11"/>
                    <a:pt x="8" y="10"/>
                  </a:cubicBezTo>
                  <a:cubicBezTo>
                    <a:pt x="7" y="12"/>
                    <a:pt x="4" y="13"/>
                    <a:pt x="5" y="16"/>
                  </a:cubicBezTo>
                  <a:close/>
                  <a:moveTo>
                    <a:pt x="14" y="22"/>
                  </a:moveTo>
                  <a:cubicBezTo>
                    <a:pt x="15" y="22"/>
                    <a:pt x="15" y="19"/>
                    <a:pt x="14" y="19"/>
                  </a:cubicBezTo>
                  <a:cubicBezTo>
                    <a:pt x="14" y="20"/>
                    <a:pt x="13" y="21"/>
                    <a:pt x="14" y="2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19"/>
            <p:cNvSpPr>
              <a:spLocks noEditPoints="1"/>
            </p:cNvSpPr>
            <p:nvPr/>
          </p:nvSpPr>
          <p:spPr bwMode="auto">
            <a:xfrm>
              <a:off x="3557" y="1434"/>
              <a:ext cx="423" cy="164"/>
            </a:xfrm>
            <a:custGeom>
              <a:avLst/>
              <a:gdLst>
                <a:gd name="T0" fmla="*/ 53 w 54"/>
                <a:gd name="T1" fmla="*/ 15 h 21"/>
                <a:gd name="T2" fmla="*/ 48 w 54"/>
                <a:gd name="T3" fmla="*/ 16 h 21"/>
                <a:gd name="T4" fmla="*/ 34 w 54"/>
                <a:gd name="T5" fmla="*/ 17 h 21"/>
                <a:gd name="T6" fmla="*/ 12 w 54"/>
                <a:gd name="T7" fmla="*/ 19 h 21"/>
                <a:gd name="T8" fmla="*/ 1 w 54"/>
                <a:gd name="T9" fmla="*/ 19 h 21"/>
                <a:gd name="T10" fmla="*/ 20 w 54"/>
                <a:gd name="T11" fmla="*/ 1 h 21"/>
                <a:gd name="T12" fmla="*/ 27 w 54"/>
                <a:gd name="T13" fmla="*/ 0 h 21"/>
                <a:gd name="T14" fmla="*/ 47 w 54"/>
                <a:gd name="T15" fmla="*/ 2 h 21"/>
                <a:gd name="T16" fmla="*/ 27 w 54"/>
                <a:gd name="T17" fmla="*/ 3 h 21"/>
                <a:gd name="T18" fmla="*/ 30 w 54"/>
                <a:gd name="T19" fmla="*/ 3 h 21"/>
                <a:gd name="T20" fmla="*/ 15 w 54"/>
                <a:gd name="T21" fmla="*/ 17 h 21"/>
                <a:gd name="T22" fmla="*/ 22 w 54"/>
                <a:gd name="T23" fmla="*/ 7 h 21"/>
                <a:gd name="T24" fmla="*/ 25 w 54"/>
                <a:gd name="T25" fmla="*/ 3 h 21"/>
                <a:gd name="T26" fmla="*/ 6 w 54"/>
                <a:gd name="T27" fmla="*/ 11 h 21"/>
                <a:gd name="T28" fmla="*/ 14 w 54"/>
                <a:gd name="T29" fmla="*/ 6 h 21"/>
                <a:gd name="T30" fmla="*/ 20 w 54"/>
                <a:gd name="T31" fmla="*/ 4 h 21"/>
                <a:gd name="T32" fmla="*/ 15 w 54"/>
                <a:gd name="T33" fmla="*/ 13 h 21"/>
                <a:gd name="T34" fmla="*/ 15 w 54"/>
                <a:gd name="T35" fmla="*/ 17 h 21"/>
                <a:gd name="T36" fmla="*/ 34 w 54"/>
                <a:gd name="T37" fmla="*/ 3 h 21"/>
                <a:gd name="T38" fmla="*/ 31 w 54"/>
                <a:gd name="T39" fmla="*/ 6 h 21"/>
                <a:gd name="T40" fmla="*/ 40 w 54"/>
                <a:gd name="T41" fmla="*/ 3 h 21"/>
                <a:gd name="T42" fmla="*/ 42 w 54"/>
                <a:gd name="T43" fmla="*/ 4 h 21"/>
                <a:gd name="T44" fmla="*/ 45 w 54"/>
                <a:gd name="T45" fmla="*/ 4 h 21"/>
                <a:gd name="T46" fmla="*/ 33 w 54"/>
                <a:gd name="T47" fmla="*/ 6 h 21"/>
                <a:gd name="T48" fmla="*/ 31 w 54"/>
                <a:gd name="T49" fmla="*/ 8 h 21"/>
                <a:gd name="T50" fmla="*/ 26 w 54"/>
                <a:gd name="T51" fmla="*/ 15 h 21"/>
                <a:gd name="T52" fmla="*/ 35 w 54"/>
                <a:gd name="T53" fmla="*/ 4 h 21"/>
                <a:gd name="T54" fmla="*/ 38 w 54"/>
                <a:gd name="T55" fmla="*/ 15 h 21"/>
                <a:gd name="T56" fmla="*/ 45 w 54"/>
                <a:gd name="T57" fmla="*/ 5 h 21"/>
                <a:gd name="T58" fmla="*/ 22 w 54"/>
                <a:gd name="T59" fmla="*/ 13 h 21"/>
                <a:gd name="T60" fmla="*/ 22 w 54"/>
                <a:gd name="T61" fmla="*/ 16 h 21"/>
                <a:gd name="T62" fmla="*/ 28 w 54"/>
                <a:gd name="T63" fmla="*/ 6 h 21"/>
                <a:gd name="T64" fmla="*/ 44 w 54"/>
                <a:gd name="T65" fmla="*/ 10 h 21"/>
                <a:gd name="T66" fmla="*/ 48 w 54"/>
                <a:gd name="T67" fmla="*/ 6 h 21"/>
                <a:gd name="T68" fmla="*/ 44 w 54"/>
                <a:gd name="T69" fmla="*/ 10 h 21"/>
                <a:gd name="T70" fmla="*/ 39 w 54"/>
                <a:gd name="T71" fmla="*/ 6 h 21"/>
                <a:gd name="T72" fmla="*/ 32 w 54"/>
                <a:gd name="T73" fmla="*/ 15 h 21"/>
                <a:gd name="T74" fmla="*/ 7 w 54"/>
                <a:gd name="T75" fmla="*/ 7 h 21"/>
                <a:gd name="T76" fmla="*/ 4 w 54"/>
                <a:gd name="T77" fmla="*/ 18 h 21"/>
                <a:gd name="T78" fmla="*/ 4 w 54"/>
                <a:gd name="T79" fmla="*/ 18 h 21"/>
                <a:gd name="T80" fmla="*/ 49 w 54"/>
                <a:gd name="T81" fmla="*/ 13 h 21"/>
                <a:gd name="T82" fmla="*/ 48 w 54"/>
                <a:gd name="T83" fmla="*/ 13 h 21"/>
                <a:gd name="T84" fmla="*/ 46 w 54"/>
                <a:gd name="T85" fmla="*/ 10 h 21"/>
                <a:gd name="T86" fmla="*/ 8 w 54"/>
                <a:gd name="T87" fmla="*/ 18 h 21"/>
                <a:gd name="T88" fmla="*/ 8 w 54"/>
                <a:gd name="T8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21">
                  <a:moveTo>
                    <a:pt x="54" y="10"/>
                  </a:moveTo>
                  <a:cubicBezTo>
                    <a:pt x="54" y="12"/>
                    <a:pt x="52" y="13"/>
                    <a:pt x="53" y="15"/>
                  </a:cubicBezTo>
                  <a:cubicBezTo>
                    <a:pt x="51" y="14"/>
                    <a:pt x="51" y="17"/>
                    <a:pt x="50" y="18"/>
                  </a:cubicBezTo>
                  <a:cubicBezTo>
                    <a:pt x="49" y="17"/>
                    <a:pt x="49" y="16"/>
                    <a:pt x="48" y="16"/>
                  </a:cubicBezTo>
                  <a:cubicBezTo>
                    <a:pt x="46" y="16"/>
                    <a:pt x="42" y="15"/>
                    <a:pt x="41" y="17"/>
                  </a:cubicBezTo>
                  <a:cubicBezTo>
                    <a:pt x="39" y="16"/>
                    <a:pt x="36" y="16"/>
                    <a:pt x="34" y="17"/>
                  </a:cubicBezTo>
                  <a:cubicBezTo>
                    <a:pt x="29" y="16"/>
                    <a:pt x="22" y="18"/>
                    <a:pt x="17" y="19"/>
                  </a:cubicBezTo>
                  <a:cubicBezTo>
                    <a:pt x="15" y="19"/>
                    <a:pt x="14" y="19"/>
                    <a:pt x="12" y="19"/>
                  </a:cubicBezTo>
                  <a:cubicBezTo>
                    <a:pt x="10" y="20"/>
                    <a:pt x="6" y="21"/>
                    <a:pt x="3" y="20"/>
                  </a:cubicBezTo>
                  <a:cubicBezTo>
                    <a:pt x="3" y="19"/>
                    <a:pt x="2" y="19"/>
                    <a:pt x="1" y="19"/>
                  </a:cubicBezTo>
                  <a:cubicBezTo>
                    <a:pt x="1" y="17"/>
                    <a:pt x="1" y="16"/>
                    <a:pt x="0" y="14"/>
                  </a:cubicBezTo>
                  <a:cubicBezTo>
                    <a:pt x="1" y="5"/>
                    <a:pt x="9" y="2"/>
                    <a:pt x="20" y="1"/>
                  </a:cubicBezTo>
                  <a:cubicBezTo>
                    <a:pt x="21" y="1"/>
                    <a:pt x="23" y="1"/>
                    <a:pt x="24" y="1"/>
                  </a:cubicBezTo>
                  <a:cubicBezTo>
                    <a:pt x="25" y="1"/>
                    <a:pt x="26" y="1"/>
                    <a:pt x="27" y="0"/>
                  </a:cubicBezTo>
                  <a:cubicBezTo>
                    <a:pt x="29" y="0"/>
                    <a:pt x="34" y="1"/>
                    <a:pt x="38" y="2"/>
                  </a:cubicBezTo>
                  <a:cubicBezTo>
                    <a:pt x="41" y="2"/>
                    <a:pt x="44" y="1"/>
                    <a:pt x="47" y="2"/>
                  </a:cubicBezTo>
                  <a:cubicBezTo>
                    <a:pt x="50" y="4"/>
                    <a:pt x="52" y="8"/>
                    <a:pt x="54" y="10"/>
                  </a:cubicBezTo>
                  <a:close/>
                  <a:moveTo>
                    <a:pt x="27" y="3"/>
                  </a:moveTo>
                  <a:cubicBezTo>
                    <a:pt x="26" y="7"/>
                    <a:pt x="24" y="8"/>
                    <a:pt x="22" y="10"/>
                  </a:cubicBezTo>
                  <a:cubicBezTo>
                    <a:pt x="25" y="8"/>
                    <a:pt x="27" y="5"/>
                    <a:pt x="30" y="3"/>
                  </a:cubicBezTo>
                  <a:cubicBezTo>
                    <a:pt x="28" y="2"/>
                    <a:pt x="28" y="2"/>
                    <a:pt x="27" y="3"/>
                  </a:cubicBezTo>
                  <a:close/>
                  <a:moveTo>
                    <a:pt x="15" y="17"/>
                  </a:moveTo>
                  <a:cubicBezTo>
                    <a:pt x="17" y="16"/>
                    <a:pt x="18" y="13"/>
                    <a:pt x="20" y="11"/>
                  </a:cubicBezTo>
                  <a:cubicBezTo>
                    <a:pt x="21" y="10"/>
                    <a:pt x="22" y="9"/>
                    <a:pt x="22" y="7"/>
                  </a:cubicBezTo>
                  <a:cubicBezTo>
                    <a:pt x="21" y="7"/>
                    <a:pt x="21" y="8"/>
                    <a:pt x="21" y="7"/>
                  </a:cubicBezTo>
                  <a:cubicBezTo>
                    <a:pt x="22" y="6"/>
                    <a:pt x="24" y="5"/>
                    <a:pt x="25" y="3"/>
                  </a:cubicBezTo>
                  <a:cubicBezTo>
                    <a:pt x="19" y="3"/>
                    <a:pt x="14" y="4"/>
                    <a:pt x="10" y="5"/>
                  </a:cubicBezTo>
                  <a:cubicBezTo>
                    <a:pt x="9" y="8"/>
                    <a:pt x="7" y="9"/>
                    <a:pt x="6" y="11"/>
                  </a:cubicBezTo>
                  <a:cubicBezTo>
                    <a:pt x="9" y="9"/>
                    <a:pt x="10" y="6"/>
                    <a:pt x="13" y="5"/>
                  </a:cubicBezTo>
                  <a:cubicBezTo>
                    <a:pt x="13" y="5"/>
                    <a:pt x="14" y="5"/>
                    <a:pt x="14" y="6"/>
                  </a:cubicBezTo>
                  <a:cubicBezTo>
                    <a:pt x="14" y="8"/>
                    <a:pt x="11" y="10"/>
                    <a:pt x="12" y="11"/>
                  </a:cubicBezTo>
                  <a:cubicBezTo>
                    <a:pt x="14" y="8"/>
                    <a:pt x="17" y="6"/>
                    <a:pt x="20" y="4"/>
                  </a:cubicBezTo>
                  <a:cubicBezTo>
                    <a:pt x="20" y="4"/>
                    <a:pt x="20" y="4"/>
                    <a:pt x="21" y="4"/>
                  </a:cubicBezTo>
                  <a:cubicBezTo>
                    <a:pt x="20" y="8"/>
                    <a:pt x="17" y="10"/>
                    <a:pt x="15" y="13"/>
                  </a:cubicBezTo>
                  <a:cubicBezTo>
                    <a:pt x="17" y="13"/>
                    <a:pt x="18" y="9"/>
                    <a:pt x="21" y="8"/>
                  </a:cubicBezTo>
                  <a:cubicBezTo>
                    <a:pt x="19" y="11"/>
                    <a:pt x="15" y="14"/>
                    <a:pt x="15" y="17"/>
                  </a:cubicBezTo>
                  <a:close/>
                  <a:moveTo>
                    <a:pt x="31" y="6"/>
                  </a:moveTo>
                  <a:cubicBezTo>
                    <a:pt x="32" y="5"/>
                    <a:pt x="34" y="4"/>
                    <a:pt x="34" y="3"/>
                  </a:cubicBezTo>
                  <a:cubicBezTo>
                    <a:pt x="34" y="3"/>
                    <a:pt x="33" y="3"/>
                    <a:pt x="32" y="3"/>
                  </a:cubicBezTo>
                  <a:cubicBezTo>
                    <a:pt x="32" y="4"/>
                    <a:pt x="31" y="5"/>
                    <a:pt x="31" y="6"/>
                  </a:cubicBezTo>
                  <a:close/>
                  <a:moveTo>
                    <a:pt x="36" y="7"/>
                  </a:moveTo>
                  <a:cubicBezTo>
                    <a:pt x="38" y="6"/>
                    <a:pt x="39" y="4"/>
                    <a:pt x="40" y="3"/>
                  </a:cubicBezTo>
                  <a:cubicBezTo>
                    <a:pt x="37" y="3"/>
                    <a:pt x="37" y="5"/>
                    <a:pt x="36" y="7"/>
                  </a:cubicBezTo>
                  <a:close/>
                  <a:moveTo>
                    <a:pt x="42" y="4"/>
                  </a:moveTo>
                  <a:cubicBezTo>
                    <a:pt x="42" y="6"/>
                    <a:pt x="40" y="7"/>
                    <a:pt x="40" y="9"/>
                  </a:cubicBezTo>
                  <a:cubicBezTo>
                    <a:pt x="42" y="8"/>
                    <a:pt x="43" y="6"/>
                    <a:pt x="45" y="4"/>
                  </a:cubicBezTo>
                  <a:cubicBezTo>
                    <a:pt x="44" y="3"/>
                    <a:pt x="43" y="4"/>
                    <a:pt x="42" y="4"/>
                  </a:cubicBezTo>
                  <a:close/>
                  <a:moveTo>
                    <a:pt x="33" y="6"/>
                  </a:moveTo>
                  <a:cubicBezTo>
                    <a:pt x="33" y="6"/>
                    <a:pt x="33" y="5"/>
                    <a:pt x="32" y="5"/>
                  </a:cubicBezTo>
                  <a:cubicBezTo>
                    <a:pt x="33" y="7"/>
                    <a:pt x="31" y="7"/>
                    <a:pt x="31" y="8"/>
                  </a:cubicBezTo>
                  <a:cubicBezTo>
                    <a:pt x="31" y="8"/>
                    <a:pt x="30" y="9"/>
                    <a:pt x="29" y="9"/>
                  </a:cubicBezTo>
                  <a:cubicBezTo>
                    <a:pt x="29" y="11"/>
                    <a:pt x="26" y="13"/>
                    <a:pt x="26" y="15"/>
                  </a:cubicBezTo>
                  <a:cubicBezTo>
                    <a:pt x="27" y="16"/>
                    <a:pt x="27" y="15"/>
                    <a:pt x="28" y="15"/>
                  </a:cubicBezTo>
                  <a:cubicBezTo>
                    <a:pt x="30" y="11"/>
                    <a:pt x="34" y="9"/>
                    <a:pt x="35" y="4"/>
                  </a:cubicBezTo>
                  <a:cubicBezTo>
                    <a:pt x="34" y="3"/>
                    <a:pt x="33" y="5"/>
                    <a:pt x="33" y="6"/>
                  </a:cubicBezTo>
                  <a:close/>
                  <a:moveTo>
                    <a:pt x="38" y="15"/>
                  </a:moveTo>
                  <a:cubicBezTo>
                    <a:pt x="43" y="14"/>
                    <a:pt x="43" y="8"/>
                    <a:pt x="45" y="5"/>
                  </a:cubicBezTo>
                  <a:cubicBezTo>
                    <a:pt x="45" y="5"/>
                    <a:pt x="45" y="5"/>
                    <a:pt x="45" y="5"/>
                  </a:cubicBezTo>
                  <a:cubicBezTo>
                    <a:pt x="43" y="9"/>
                    <a:pt x="38" y="11"/>
                    <a:pt x="38" y="15"/>
                  </a:cubicBezTo>
                  <a:close/>
                  <a:moveTo>
                    <a:pt x="22" y="13"/>
                  </a:moveTo>
                  <a:cubicBezTo>
                    <a:pt x="21" y="13"/>
                    <a:pt x="20" y="15"/>
                    <a:pt x="21" y="16"/>
                  </a:cubicBezTo>
                  <a:cubicBezTo>
                    <a:pt x="21" y="16"/>
                    <a:pt x="22" y="16"/>
                    <a:pt x="22" y="16"/>
                  </a:cubicBezTo>
                  <a:cubicBezTo>
                    <a:pt x="24" y="12"/>
                    <a:pt x="26" y="9"/>
                    <a:pt x="28" y="6"/>
                  </a:cubicBezTo>
                  <a:cubicBezTo>
                    <a:pt x="28" y="6"/>
                    <a:pt x="28" y="6"/>
                    <a:pt x="28" y="6"/>
                  </a:cubicBezTo>
                  <a:cubicBezTo>
                    <a:pt x="26" y="8"/>
                    <a:pt x="24" y="10"/>
                    <a:pt x="22" y="13"/>
                  </a:cubicBezTo>
                  <a:close/>
                  <a:moveTo>
                    <a:pt x="44" y="10"/>
                  </a:moveTo>
                  <a:cubicBezTo>
                    <a:pt x="44" y="10"/>
                    <a:pt x="45" y="10"/>
                    <a:pt x="45" y="10"/>
                  </a:cubicBezTo>
                  <a:cubicBezTo>
                    <a:pt x="46" y="9"/>
                    <a:pt x="48" y="8"/>
                    <a:pt x="48" y="6"/>
                  </a:cubicBezTo>
                  <a:cubicBezTo>
                    <a:pt x="48" y="6"/>
                    <a:pt x="48" y="6"/>
                    <a:pt x="47" y="6"/>
                  </a:cubicBezTo>
                  <a:cubicBezTo>
                    <a:pt x="46" y="7"/>
                    <a:pt x="46" y="9"/>
                    <a:pt x="44" y="10"/>
                  </a:cubicBezTo>
                  <a:close/>
                  <a:moveTo>
                    <a:pt x="32" y="15"/>
                  </a:moveTo>
                  <a:cubicBezTo>
                    <a:pt x="37" y="15"/>
                    <a:pt x="37" y="9"/>
                    <a:pt x="39" y="6"/>
                  </a:cubicBezTo>
                  <a:cubicBezTo>
                    <a:pt x="39" y="6"/>
                    <a:pt x="39" y="6"/>
                    <a:pt x="38" y="6"/>
                  </a:cubicBezTo>
                  <a:cubicBezTo>
                    <a:pt x="36" y="9"/>
                    <a:pt x="33" y="11"/>
                    <a:pt x="32" y="15"/>
                  </a:cubicBezTo>
                  <a:close/>
                  <a:moveTo>
                    <a:pt x="3" y="14"/>
                  </a:moveTo>
                  <a:cubicBezTo>
                    <a:pt x="4" y="11"/>
                    <a:pt x="6" y="9"/>
                    <a:pt x="7" y="7"/>
                  </a:cubicBezTo>
                  <a:cubicBezTo>
                    <a:pt x="5" y="8"/>
                    <a:pt x="2" y="10"/>
                    <a:pt x="3" y="14"/>
                  </a:cubicBezTo>
                  <a:close/>
                  <a:moveTo>
                    <a:pt x="4" y="18"/>
                  </a:moveTo>
                  <a:cubicBezTo>
                    <a:pt x="7" y="16"/>
                    <a:pt x="9" y="11"/>
                    <a:pt x="10" y="9"/>
                  </a:cubicBezTo>
                  <a:cubicBezTo>
                    <a:pt x="8" y="11"/>
                    <a:pt x="6" y="15"/>
                    <a:pt x="4" y="18"/>
                  </a:cubicBezTo>
                  <a:close/>
                  <a:moveTo>
                    <a:pt x="48" y="13"/>
                  </a:moveTo>
                  <a:cubicBezTo>
                    <a:pt x="49" y="12"/>
                    <a:pt x="49" y="12"/>
                    <a:pt x="49" y="13"/>
                  </a:cubicBezTo>
                  <a:cubicBezTo>
                    <a:pt x="51" y="13"/>
                    <a:pt x="51" y="11"/>
                    <a:pt x="50" y="10"/>
                  </a:cubicBezTo>
                  <a:cubicBezTo>
                    <a:pt x="49" y="10"/>
                    <a:pt x="49" y="11"/>
                    <a:pt x="48" y="13"/>
                  </a:cubicBezTo>
                  <a:close/>
                  <a:moveTo>
                    <a:pt x="44" y="14"/>
                  </a:moveTo>
                  <a:cubicBezTo>
                    <a:pt x="45" y="12"/>
                    <a:pt x="48" y="11"/>
                    <a:pt x="46" y="10"/>
                  </a:cubicBezTo>
                  <a:cubicBezTo>
                    <a:pt x="46" y="11"/>
                    <a:pt x="44" y="12"/>
                    <a:pt x="44" y="14"/>
                  </a:cubicBezTo>
                  <a:close/>
                  <a:moveTo>
                    <a:pt x="8" y="18"/>
                  </a:moveTo>
                  <a:cubicBezTo>
                    <a:pt x="12" y="18"/>
                    <a:pt x="13" y="13"/>
                    <a:pt x="14" y="11"/>
                  </a:cubicBezTo>
                  <a:cubicBezTo>
                    <a:pt x="12" y="13"/>
                    <a:pt x="9" y="15"/>
                    <a:pt x="8"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20"/>
            <p:cNvSpPr>
              <a:spLocks noEditPoints="1"/>
            </p:cNvSpPr>
            <p:nvPr/>
          </p:nvSpPr>
          <p:spPr bwMode="auto">
            <a:xfrm>
              <a:off x="4450" y="1700"/>
              <a:ext cx="157" cy="235"/>
            </a:xfrm>
            <a:custGeom>
              <a:avLst/>
              <a:gdLst>
                <a:gd name="T0" fmla="*/ 9 w 20"/>
                <a:gd name="T1" fmla="*/ 0 h 30"/>
                <a:gd name="T2" fmla="*/ 15 w 20"/>
                <a:gd name="T3" fmla="*/ 1 h 30"/>
                <a:gd name="T4" fmla="*/ 19 w 20"/>
                <a:gd name="T5" fmla="*/ 7 h 30"/>
                <a:gd name="T6" fmla="*/ 20 w 20"/>
                <a:gd name="T7" fmla="*/ 14 h 30"/>
                <a:gd name="T8" fmla="*/ 20 w 20"/>
                <a:gd name="T9" fmla="*/ 21 h 30"/>
                <a:gd name="T10" fmla="*/ 12 w 20"/>
                <a:gd name="T11" fmla="*/ 30 h 30"/>
                <a:gd name="T12" fmla="*/ 5 w 20"/>
                <a:gd name="T13" fmla="*/ 28 h 30"/>
                <a:gd name="T14" fmla="*/ 0 w 20"/>
                <a:gd name="T15" fmla="*/ 13 h 30"/>
                <a:gd name="T16" fmla="*/ 9 w 20"/>
                <a:gd name="T17" fmla="*/ 0 h 30"/>
                <a:gd name="T18" fmla="*/ 11 w 20"/>
                <a:gd name="T19" fmla="*/ 3 h 30"/>
                <a:gd name="T20" fmla="*/ 10 w 20"/>
                <a:gd name="T21" fmla="*/ 2 h 30"/>
                <a:gd name="T22" fmla="*/ 3 w 20"/>
                <a:gd name="T23" fmla="*/ 14 h 30"/>
                <a:gd name="T24" fmla="*/ 11 w 20"/>
                <a:gd name="T25" fmla="*/ 3 h 30"/>
                <a:gd name="T26" fmla="*/ 9 w 20"/>
                <a:gd name="T27" fmla="*/ 7 h 30"/>
                <a:gd name="T28" fmla="*/ 6 w 20"/>
                <a:gd name="T29" fmla="*/ 12 h 30"/>
                <a:gd name="T30" fmla="*/ 15 w 20"/>
                <a:gd name="T31" fmla="*/ 4 h 30"/>
                <a:gd name="T32" fmla="*/ 9 w 20"/>
                <a:gd name="T33" fmla="*/ 7 h 30"/>
                <a:gd name="T34" fmla="*/ 13 w 20"/>
                <a:gd name="T35" fmla="*/ 13 h 30"/>
                <a:gd name="T36" fmla="*/ 18 w 20"/>
                <a:gd name="T37" fmla="*/ 10 h 30"/>
                <a:gd name="T38" fmla="*/ 17 w 20"/>
                <a:gd name="T39" fmla="*/ 7 h 30"/>
                <a:gd name="T40" fmla="*/ 13 w 20"/>
                <a:gd name="T41" fmla="*/ 13 h 30"/>
                <a:gd name="T42" fmla="*/ 4 w 20"/>
                <a:gd name="T43" fmla="*/ 17 h 30"/>
                <a:gd name="T44" fmla="*/ 4 w 20"/>
                <a:gd name="T45" fmla="*/ 20 h 30"/>
                <a:gd name="T46" fmla="*/ 11 w 20"/>
                <a:gd name="T47" fmla="*/ 10 h 30"/>
                <a:gd name="T48" fmla="*/ 4 w 20"/>
                <a:gd name="T49" fmla="*/ 17 h 30"/>
                <a:gd name="T50" fmla="*/ 6 w 20"/>
                <a:gd name="T51" fmla="*/ 24 h 30"/>
                <a:gd name="T52" fmla="*/ 8 w 20"/>
                <a:gd name="T53" fmla="*/ 22 h 30"/>
                <a:gd name="T54" fmla="*/ 12 w 20"/>
                <a:gd name="T55" fmla="*/ 16 h 30"/>
                <a:gd name="T56" fmla="*/ 15 w 20"/>
                <a:gd name="T57" fmla="*/ 12 h 30"/>
                <a:gd name="T58" fmla="*/ 6 w 20"/>
                <a:gd name="T59" fmla="*/ 24 h 30"/>
                <a:gd name="T60" fmla="*/ 12 w 20"/>
                <a:gd name="T61" fmla="*/ 19 h 30"/>
                <a:gd name="T62" fmla="*/ 16 w 20"/>
                <a:gd name="T63" fmla="*/ 18 h 30"/>
                <a:gd name="T64" fmla="*/ 15 w 20"/>
                <a:gd name="T65" fmla="*/ 17 h 30"/>
                <a:gd name="T66" fmla="*/ 18 w 20"/>
                <a:gd name="T67" fmla="*/ 13 h 30"/>
                <a:gd name="T68" fmla="*/ 12 w 20"/>
                <a:gd name="T69" fmla="*/ 19 h 30"/>
                <a:gd name="T70" fmla="*/ 9 w 20"/>
                <a:gd name="T71" fmla="*/ 27 h 30"/>
                <a:gd name="T72" fmla="*/ 13 w 20"/>
                <a:gd name="T73" fmla="*/ 21 h 30"/>
                <a:gd name="T74" fmla="*/ 14 w 20"/>
                <a:gd name="T75" fmla="*/ 19 h 30"/>
                <a:gd name="T76" fmla="*/ 9 w 20"/>
                <a:gd name="T77" fmla="*/ 27 h 30"/>
                <a:gd name="T78" fmla="*/ 15 w 20"/>
                <a:gd name="T79" fmla="*/ 22 h 30"/>
                <a:gd name="T80" fmla="*/ 17 w 20"/>
                <a:gd name="T81" fmla="*/ 20 h 30"/>
                <a:gd name="T82" fmla="*/ 15 w 20"/>
                <a:gd name="T83"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30">
                  <a:moveTo>
                    <a:pt x="9" y="0"/>
                  </a:moveTo>
                  <a:cubicBezTo>
                    <a:pt x="11" y="0"/>
                    <a:pt x="14" y="0"/>
                    <a:pt x="15" y="1"/>
                  </a:cubicBezTo>
                  <a:cubicBezTo>
                    <a:pt x="16" y="4"/>
                    <a:pt x="18" y="5"/>
                    <a:pt x="19" y="7"/>
                  </a:cubicBezTo>
                  <a:cubicBezTo>
                    <a:pt x="19" y="9"/>
                    <a:pt x="18" y="12"/>
                    <a:pt x="20" y="14"/>
                  </a:cubicBezTo>
                  <a:cubicBezTo>
                    <a:pt x="19" y="16"/>
                    <a:pt x="19" y="19"/>
                    <a:pt x="20" y="21"/>
                  </a:cubicBezTo>
                  <a:cubicBezTo>
                    <a:pt x="17" y="24"/>
                    <a:pt x="16" y="28"/>
                    <a:pt x="12" y="30"/>
                  </a:cubicBezTo>
                  <a:cubicBezTo>
                    <a:pt x="9" y="30"/>
                    <a:pt x="7" y="29"/>
                    <a:pt x="5" y="28"/>
                  </a:cubicBezTo>
                  <a:cubicBezTo>
                    <a:pt x="2" y="23"/>
                    <a:pt x="1" y="20"/>
                    <a:pt x="0" y="13"/>
                  </a:cubicBezTo>
                  <a:cubicBezTo>
                    <a:pt x="4" y="9"/>
                    <a:pt x="3" y="1"/>
                    <a:pt x="9" y="0"/>
                  </a:cubicBezTo>
                  <a:close/>
                  <a:moveTo>
                    <a:pt x="11" y="3"/>
                  </a:moveTo>
                  <a:cubicBezTo>
                    <a:pt x="11" y="2"/>
                    <a:pt x="11" y="2"/>
                    <a:pt x="10" y="2"/>
                  </a:cubicBezTo>
                  <a:cubicBezTo>
                    <a:pt x="5" y="3"/>
                    <a:pt x="4" y="9"/>
                    <a:pt x="3" y="14"/>
                  </a:cubicBezTo>
                  <a:cubicBezTo>
                    <a:pt x="6" y="10"/>
                    <a:pt x="8" y="6"/>
                    <a:pt x="11" y="3"/>
                  </a:cubicBezTo>
                  <a:close/>
                  <a:moveTo>
                    <a:pt x="9" y="7"/>
                  </a:moveTo>
                  <a:cubicBezTo>
                    <a:pt x="9" y="10"/>
                    <a:pt x="7" y="10"/>
                    <a:pt x="6" y="12"/>
                  </a:cubicBezTo>
                  <a:cubicBezTo>
                    <a:pt x="10" y="10"/>
                    <a:pt x="13" y="8"/>
                    <a:pt x="15" y="4"/>
                  </a:cubicBezTo>
                  <a:cubicBezTo>
                    <a:pt x="13" y="0"/>
                    <a:pt x="11" y="7"/>
                    <a:pt x="9" y="7"/>
                  </a:cubicBezTo>
                  <a:close/>
                  <a:moveTo>
                    <a:pt x="13" y="13"/>
                  </a:moveTo>
                  <a:cubicBezTo>
                    <a:pt x="14" y="12"/>
                    <a:pt x="15" y="9"/>
                    <a:pt x="18" y="10"/>
                  </a:cubicBezTo>
                  <a:cubicBezTo>
                    <a:pt x="17" y="9"/>
                    <a:pt x="17" y="8"/>
                    <a:pt x="17" y="7"/>
                  </a:cubicBezTo>
                  <a:cubicBezTo>
                    <a:pt x="15" y="9"/>
                    <a:pt x="13" y="11"/>
                    <a:pt x="13" y="13"/>
                  </a:cubicBezTo>
                  <a:close/>
                  <a:moveTo>
                    <a:pt x="4" y="17"/>
                  </a:moveTo>
                  <a:cubicBezTo>
                    <a:pt x="3" y="18"/>
                    <a:pt x="4" y="19"/>
                    <a:pt x="4" y="20"/>
                  </a:cubicBezTo>
                  <a:cubicBezTo>
                    <a:pt x="7" y="17"/>
                    <a:pt x="10" y="13"/>
                    <a:pt x="11" y="10"/>
                  </a:cubicBezTo>
                  <a:cubicBezTo>
                    <a:pt x="9" y="12"/>
                    <a:pt x="6" y="15"/>
                    <a:pt x="4" y="17"/>
                  </a:cubicBezTo>
                  <a:close/>
                  <a:moveTo>
                    <a:pt x="6" y="24"/>
                  </a:moveTo>
                  <a:cubicBezTo>
                    <a:pt x="7" y="25"/>
                    <a:pt x="7" y="23"/>
                    <a:pt x="8" y="22"/>
                  </a:cubicBezTo>
                  <a:cubicBezTo>
                    <a:pt x="10" y="20"/>
                    <a:pt x="11" y="18"/>
                    <a:pt x="12" y="16"/>
                  </a:cubicBezTo>
                  <a:cubicBezTo>
                    <a:pt x="14" y="15"/>
                    <a:pt x="15" y="14"/>
                    <a:pt x="15" y="12"/>
                  </a:cubicBezTo>
                  <a:cubicBezTo>
                    <a:pt x="11" y="15"/>
                    <a:pt x="7" y="19"/>
                    <a:pt x="6" y="24"/>
                  </a:cubicBezTo>
                  <a:close/>
                  <a:moveTo>
                    <a:pt x="12" y="19"/>
                  </a:moveTo>
                  <a:cubicBezTo>
                    <a:pt x="14" y="18"/>
                    <a:pt x="14" y="18"/>
                    <a:pt x="16" y="18"/>
                  </a:cubicBezTo>
                  <a:cubicBezTo>
                    <a:pt x="16" y="17"/>
                    <a:pt x="16" y="17"/>
                    <a:pt x="15" y="17"/>
                  </a:cubicBezTo>
                  <a:cubicBezTo>
                    <a:pt x="16" y="16"/>
                    <a:pt x="18" y="15"/>
                    <a:pt x="18" y="13"/>
                  </a:cubicBezTo>
                  <a:cubicBezTo>
                    <a:pt x="16" y="15"/>
                    <a:pt x="14" y="17"/>
                    <a:pt x="12" y="19"/>
                  </a:cubicBezTo>
                  <a:close/>
                  <a:moveTo>
                    <a:pt x="9" y="27"/>
                  </a:moveTo>
                  <a:cubicBezTo>
                    <a:pt x="11" y="26"/>
                    <a:pt x="12" y="23"/>
                    <a:pt x="13" y="21"/>
                  </a:cubicBezTo>
                  <a:cubicBezTo>
                    <a:pt x="14" y="20"/>
                    <a:pt x="15" y="20"/>
                    <a:pt x="14" y="19"/>
                  </a:cubicBezTo>
                  <a:cubicBezTo>
                    <a:pt x="13" y="21"/>
                    <a:pt x="10" y="24"/>
                    <a:pt x="9" y="27"/>
                  </a:cubicBezTo>
                  <a:close/>
                  <a:moveTo>
                    <a:pt x="15" y="22"/>
                  </a:moveTo>
                  <a:cubicBezTo>
                    <a:pt x="16" y="22"/>
                    <a:pt x="17" y="21"/>
                    <a:pt x="17" y="20"/>
                  </a:cubicBezTo>
                  <a:cubicBezTo>
                    <a:pt x="16" y="20"/>
                    <a:pt x="15" y="21"/>
                    <a:pt x="15" y="2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6" name="文本框 115"/>
          <p:cNvSpPr txBox="1"/>
          <p:nvPr/>
        </p:nvSpPr>
        <p:spPr>
          <a:xfrm>
            <a:off x="5856971" y="1274277"/>
            <a:ext cx="453683" cy="900247"/>
          </a:xfrm>
          <a:prstGeom prst="rect">
            <a:avLst/>
          </a:prstGeom>
          <a:noFill/>
        </p:spPr>
        <p:txBody>
          <a:bodyPr wrap="square" lIns="68568" tIns="34285" rIns="68568" bIns="34285" rtlCol="0">
            <a:spAutoFit/>
          </a:bodyPr>
          <a:lstStyle/>
          <a:p>
            <a:r>
              <a:rPr lang="en-US" altLang="zh-CN" sz="5400" b="1" dirty="0">
                <a:solidFill>
                  <a:schemeClr val="accent1"/>
                </a:solidFill>
                <a:cs typeface="+mn-ea"/>
                <a:sym typeface="+mn-lt"/>
              </a:rPr>
              <a:t>2</a:t>
            </a:r>
            <a:endParaRPr lang="zh-CN" altLang="en-US" sz="5400" b="1" dirty="0">
              <a:solidFill>
                <a:schemeClr val="accent1"/>
              </a:solidFill>
              <a:cs typeface="+mn-ea"/>
              <a:sym typeface="+mn-lt"/>
            </a:endParaRPr>
          </a:p>
        </p:txBody>
      </p:sp>
      <p:sp>
        <p:nvSpPr>
          <p:cNvPr id="118" name="文本框 117"/>
          <p:cNvSpPr txBox="1"/>
          <p:nvPr/>
        </p:nvSpPr>
        <p:spPr>
          <a:xfrm>
            <a:off x="5856971" y="2868772"/>
            <a:ext cx="453683" cy="900247"/>
          </a:xfrm>
          <a:prstGeom prst="rect">
            <a:avLst/>
          </a:prstGeom>
          <a:noFill/>
        </p:spPr>
        <p:txBody>
          <a:bodyPr wrap="square" lIns="68568" tIns="34285" rIns="68568" bIns="34285" rtlCol="0">
            <a:spAutoFit/>
          </a:bodyPr>
          <a:lstStyle/>
          <a:p>
            <a:r>
              <a:rPr lang="en-US" altLang="zh-CN" sz="5400" b="1">
                <a:solidFill>
                  <a:srgbClr val="FF3399"/>
                </a:solidFill>
                <a:cs typeface="+mn-ea"/>
                <a:sym typeface="+mn-lt"/>
              </a:rPr>
              <a:t>4</a:t>
            </a:r>
            <a:endParaRPr lang="zh-CN" altLang="en-US" sz="5400" b="1">
              <a:solidFill>
                <a:srgbClr val="FF3399"/>
              </a:solidFill>
              <a:cs typeface="+mn-ea"/>
              <a:sym typeface="+mn-lt"/>
            </a:endParaRPr>
          </a:p>
        </p:txBody>
      </p:sp>
      <p:sp>
        <p:nvSpPr>
          <p:cNvPr id="122" name="文本框 121"/>
          <p:cNvSpPr txBox="1"/>
          <p:nvPr/>
        </p:nvSpPr>
        <p:spPr>
          <a:xfrm>
            <a:off x="2758095" y="1243502"/>
            <a:ext cx="453683" cy="900247"/>
          </a:xfrm>
          <a:prstGeom prst="rect">
            <a:avLst/>
          </a:prstGeom>
          <a:noFill/>
        </p:spPr>
        <p:txBody>
          <a:bodyPr wrap="square" lIns="68568" tIns="34285" rIns="68568" bIns="34285" rtlCol="0">
            <a:spAutoFit/>
          </a:bodyPr>
          <a:lstStyle/>
          <a:p>
            <a:r>
              <a:rPr lang="en-US" altLang="zh-CN" sz="5400" b="1" dirty="0">
                <a:solidFill>
                  <a:schemeClr val="accent2"/>
                </a:solidFill>
                <a:cs typeface="+mn-ea"/>
                <a:sym typeface="+mn-lt"/>
              </a:rPr>
              <a:t>1</a:t>
            </a:r>
            <a:endParaRPr lang="zh-CN" altLang="en-US" sz="5400" b="1" dirty="0">
              <a:solidFill>
                <a:schemeClr val="accent2"/>
              </a:solidFill>
              <a:cs typeface="+mn-ea"/>
              <a:sym typeface="+mn-lt"/>
            </a:endParaRPr>
          </a:p>
        </p:txBody>
      </p:sp>
      <p:sp>
        <p:nvSpPr>
          <p:cNvPr id="124" name="文本框 123"/>
          <p:cNvSpPr txBox="1"/>
          <p:nvPr/>
        </p:nvSpPr>
        <p:spPr>
          <a:xfrm>
            <a:off x="2784990" y="2837996"/>
            <a:ext cx="453683" cy="900247"/>
          </a:xfrm>
          <a:prstGeom prst="rect">
            <a:avLst/>
          </a:prstGeom>
          <a:noFill/>
        </p:spPr>
        <p:txBody>
          <a:bodyPr wrap="square" lIns="68568" tIns="34285" rIns="68568" bIns="34285" rtlCol="0">
            <a:spAutoFit/>
          </a:bodyPr>
          <a:lstStyle/>
          <a:p>
            <a:r>
              <a:rPr lang="en-US" altLang="zh-CN" sz="5400" b="1">
                <a:solidFill>
                  <a:srgbClr val="78B832"/>
                </a:solidFill>
                <a:cs typeface="+mn-ea"/>
                <a:sym typeface="+mn-lt"/>
              </a:rPr>
              <a:t>3</a:t>
            </a:r>
            <a:endParaRPr lang="zh-CN" altLang="en-US" sz="5400" b="1">
              <a:solidFill>
                <a:srgbClr val="78B832"/>
              </a:solidFill>
              <a:cs typeface="+mn-ea"/>
              <a:sym typeface="+mn-lt"/>
            </a:endParaRPr>
          </a:p>
        </p:txBody>
      </p:sp>
      <p:sp>
        <p:nvSpPr>
          <p:cNvPr id="104" name="Rectangle 47"/>
          <p:cNvSpPr/>
          <p:nvPr/>
        </p:nvSpPr>
        <p:spPr>
          <a:xfrm>
            <a:off x="841365" y="1515069"/>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105" name="文本框 7"/>
          <p:cNvSpPr txBox="1">
            <a:spLocks noChangeArrowheads="1"/>
          </p:cNvSpPr>
          <p:nvPr/>
        </p:nvSpPr>
        <p:spPr bwMode="auto">
          <a:xfrm>
            <a:off x="802940" y="1884401"/>
            <a:ext cx="1934884"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a:p>
            <a:pPr algn="r">
              <a:lnSpc>
                <a:spcPct val="100000"/>
              </a:lnSpc>
              <a:spcBef>
                <a:spcPct val="0"/>
              </a:spcBef>
              <a:buNone/>
            </a:pPr>
            <a:endParaRPr lang="zh-CN" altLang="en-US" sz="1200" dirty="0">
              <a:solidFill>
                <a:schemeClr val="tx1">
                  <a:lumMod val="65000"/>
                  <a:lumOff val="35000"/>
                </a:schemeClr>
              </a:solidFill>
              <a:latin typeface="+mn-lt"/>
              <a:ea typeface="+mn-ea"/>
              <a:cs typeface="+mn-ea"/>
              <a:sym typeface="+mn-lt"/>
            </a:endParaRPr>
          </a:p>
        </p:txBody>
      </p:sp>
      <p:sp>
        <p:nvSpPr>
          <p:cNvPr id="106" name="Rectangle 47"/>
          <p:cNvSpPr/>
          <p:nvPr/>
        </p:nvSpPr>
        <p:spPr>
          <a:xfrm>
            <a:off x="888260" y="3094070"/>
            <a:ext cx="1855955" cy="369218"/>
          </a:xfrm>
          <a:prstGeom prst="rect">
            <a:avLst/>
          </a:prstGeom>
        </p:spPr>
        <p:txBody>
          <a:bodyPr wrap="none" lIns="0" tIns="0" rIns="0" bIns="0">
            <a:spAutoFit/>
          </a:bodyPr>
          <a:lstStyle/>
          <a:p>
            <a:pPr algn="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107" name="文本框 7"/>
          <p:cNvSpPr txBox="1">
            <a:spLocks noChangeArrowheads="1"/>
          </p:cNvSpPr>
          <p:nvPr/>
        </p:nvSpPr>
        <p:spPr bwMode="auto">
          <a:xfrm>
            <a:off x="849835" y="3463401"/>
            <a:ext cx="1934884"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a:p>
            <a:pPr algn="r">
              <a:lnSpc>
                <a:spcPct val="100000"/>
              </a:lnSpc>
              <a:spcBef>
                <a:spcPct val="0"/>
              </a:spcBef>
              <a:buNone/>
            </a:pPr>
            <a:endParaRPr lang="zh-CN" altLang="en-US" sz="1200" dirty="0">
              <a:solidFill>
                <a:schemeClr val="tx1">
                  <a:lumMod val="65000"/>
                  <a:lumOff val="35000"/>
                </a:schemeClr>
              </a:solidFill>
              <a:latin typeface="+mn-lt"/>
              <a:ea typeface="+mn-ea"/>
              <a:cs typeface="+mn-ea"/>
              <a:sym typeface="+mn-lt"/>
            </a:endParaRPr>
          </a:p>
        </p:txBody>
      </p:sp>
      <p:sp>
        <p:nvSpPr>
          <p:cNvPr id="108" name="Rectangle 47"/>
          <p:cNvSpPr/>
          <p:nvPr/>
        </p:nvSpPr>
        <p:spPr>
          <a:xfrm>
            <a:off x="6421950" y="1505714"/>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109" name="文本框 7"/>
          <p:cNvSpPr txBox="1">
            <a:spLocks noChangeArrowheads="1"/>
          </p:cNvSpPr>
          <p:nvPr/>
        </p:nvSpPr>
        <p:spPr bwMode="auto">
          <a:xfrm>
            <a:off x="6317612" y="1901270"/>
            <a:ext cx="1934884"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a:p>
            <a:pPr>
              <a:lnSpc>
                <a:spcPct val="100000"/>
              </a:lnSpc>
              <a:spcBef>
                <a:spcPct val="0"/>
              </a:spcBef>
              <a:buNone/>
            </a:pPr>
            <a:endParaRPr lang="zh-CN" altLang="en-US" sz="1200" dirty="0">
              <a:solidFill>
                <a:schemeClr val="tx1">
                  <a:lumMod val="65000"/>
                  <a:lumOff val="35000"/>
                </a:schemeClr>
              </a:solidFill>
              <a:latin typeface="+mn-lt"/>
              <a:ea typeface="+mn-ea"/>
              <a:cs typeface="+mn-ea"/>
              <a:sym typeface="+mn-lt"/>
            </a:endParaRPr>
          </a:p>
        </p:txBody>
      </p:sp>
      <p:sp>
        <p:nvSpPr>
          <p:cNvPr id="110" name="Rectangle 47"/>
          <p:cNvSpPr/>
          <p:nvPr/>
        </p:nvSpPr>
        <p:spPr>
          <a:xfrm>
            <a:off x="6379085" y="3123366"/>
            <a:ext cx="1855955" cy="369218"/>
          </a:xfrm>
          <a:prstGeom prst="rect">
            <a:avLst/>
          </a:prstGeom>
        </p:spPr>
        <p:txBody>
          <a:bodyPr wrap="none" lIns="0" tIns="0" rIns="0" bIns="0">
            <a:spAutoFit/>
          </a:bodyPr>
          <a:lstStyle/>
          <a:p>
            <a:pPr algn="r"/>
            <a:r>
              <a:rPr lang="zh-CN" altLang="en-US" sz="2400" b="1" dirty="0">
                <a:solidFill>
                  <a:srgbClr val="FF3399"/>
                </a:solidFill>
                <a:cs typeface="+mn-ea"/>
                <a:sym typeface="+mn-lt"/>
              </a:rPr>
              <a:t>文字标题内容</a:t>
            </a:r>
            <a:endParaRPr lang="zh-CN" altLang="en-US" sz="2400" b="1" dirty="0">
              <a:solidFill>
                <a:srgbClr val="FF3399"/>
              </a:solidFill>
              <a:cs typeface="+mn-ea"/>
              <a:sym typeface="+mn-lt"/>
            </a:endParaRPr>
          </a:p>
        </p:txBody>
      </p:sp>
      <p:sp>
        <p:nvSpPr>
          <p:cNvPr id="111" name="文本框 7"/>
          <p:cNvSpPr txBox="1">
            <a:spLocks noChangeArrowheads="1"/>
          </p:cNvSpPr>
          <p:nvPr/>
        </p:nvSpPr>
        <p:spPr bwMode="auto">
          <a:xfrm>
            <a:off x="6343020" y="3509566"/>
            <a:ext cx="1934884"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a:p>
            <a:pPr>
              <a:lnSpc>
                <a:spcPct val="100000"/>
              </a:lnSpc>
              <a:spcBef>
                <a:spcPct val="0"/>
              </a:spcBef>
              <a:buNone/>
            </a:pPr>
            <a:endParaRPr lang="zh-CN" altLang="en-US" sz="1200" dirty="0">
              <a:solidFill>
                <a:schemeClr val="tx1">
                  <a:lumMod val="65000"/>
                  <a:lumOff val="35000"/>
                </a:schemeClr>
              </a:solidFill>
              <a:latin typeface="+mn-lt"/>
              <a:ea typeface="+mn-ea"/>
              <a:cs typeface="+mn-ea"/>
              <a:sym typeface="+mn-lt"/>
            </a:endParaRPr>
          </a:p>
        </p:txBody>
      </p:sp>
      <p:sp>
        <p:nvSpPr>
          <p:cNvPr id="3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additive="base">
                                        <p:cTn id="18" dur="500" fill="hold"/>
                                        <p:tgtEl>
                                          <p:spTgt spid="122"/>
                                        </p:tgtEl>
                                        <p:attrNameLst>
                                          <p:attrName>ppt_x</p:attrName>
                                        </p:attrNameLst>
                                      </p:cBhvr>
                                      <p:tavLst>
                                        <p:tav tm="0">
                                          <p:val>
                                            <p:strVal val="0-#ppt_w/2"/>
                                          </p:val>
                                        </p:tav>
                                        <p:tav tm="100000">
                                          <p:val>
                                            <p:strVal val="#ppt_x"/>
                                          </p:val>
                                        </p:tav>
                                      </p:tavLst>
                                    </p:anim>
                                    <p:anim calcmode="lin" valueType="num">
                                      <p:cBhvr additive="base">
                                        <p:cTn id="19" dur="500" fill="hold"/>
                                        <p:tgtEl>
                                          <p:spTgt spid="12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additive="base">
                                        <p:cTn id="22" dur="500" fill="hold"/>
                                        <p:tgtEl>
                                          <p:spTgt spid="124"/>
                                        </p:tgtEl>
                                        <p:attrNameLst>
                                          <p:attrName>ppt_x</p:attrName>
                                        </p:attrNameLst>
                                      </p:cBhvr>
                                      <p:tavLst>
                                        <p:tav tm="0">
                                          <p:val>
                                            <p:strVal val="0-#ppt_w/2"/>
                                          </p:val>
                                        </p:tav>
                                        <p:tav tm="100000">
                                          <p:val>
                                            <p:strVal val="#ppt_x"/>
                                          </p:val>
                                        </p:tav>
                                      </p:tavLst>
                                    </p:anim>
                                    <p:anim calcmode="lin" valueType="num">
                                      <p:cBhvr additive="base">
                                        <p:cTn id="23" dur="500" fill="hold"/>
                                        <p:tgtEl>
                                          <p:spTgt spid="12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additive="base">
                                        <p:cTn id="26" dur="500" fill="hold"/>
                                        <p:tgtEl>
                                          <p:spTgt spid="104"/>
                                        </p:tgtEl>
                                        <p:attrNameLst>
                                          <p:attrName>ppt_x</p:attrName>
                                        </p:attrNameLst>
                                      </p:cBhvr>
                                      <p:tavLst>
                                        <p:tav tm="0">
                                          <p:val>
                                            <p:strVal val="0-#ppt_w/2"/>
                                          </p:val>
                                        </p:tav>
                                        <p:tav tm="100000">
                                          <p:val>
                                            <p:strVal val="#ppt_x"/>
                                          </p:val>
                                        </p:tav>
                                      </p:tavLst>
                                    </p:anim>
                                    <p:anim calcmode="lin" valueType="num">
                                      <p:cBhvr additive="base">
                                        <p:cTn id="27" dur="500" fill="hold"/>
                                        <p:tgtEl>
                                          <p:spTgt spid="10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5"/>
                                        </p:tgtEl>
                                        <p:attrNameLst>
                                          <p:attrName>style.visibility</p:attrName>
                                        </p:attrNameLst>
                                      </p:cBhvr>
                                      <p:to>
                                        <p:strVal val="visible"/>
                                      </p:to>
                                    </p:set>
                                    <p:anim calcmode="lin" valueType="num">
                                      <p:cBhvr additive="base">
                                        <p:cTn id="30" dur="500" fill="hold"/>
                                        <p:tgtEl>
                                          <p:spTgt spid="105"/>
                                        </p:tgtEl>
                                        <p:attrNameLst>
                                          <p:attrName>ppt_x</p:attrName>
                                        </p:attrNameLst>
                                      </p:cBhvr>
                                      <p:tavLst>
                                        <p:tav tm="0">
                                          <p:val>
                                            <p:strVal val="0-#ppt_w/2"/>
                                          </p:val>
                                        </p:tav>
                                        <p:tav tm="100000">
                                          <p:val>
                                            <p:strVal val="#ppt_x"/>
                                          </p:val>
                                        </p:tav>
                                      </p:tavLst>
                                    </p:anim>
                                    <p:anim calcmode="lin" valueType="num">
                                      <p:cBhvr additive="base">
                                        <p:cTn id="31" dur="500" fill="hold"/>
                                        <p:tgtEl>
                                          <p:spTgt spid="10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0-#ppt_w/2"/>
                                          </p:val>
                                        </p:tav>
                                        <p:tav tm="100000">
                                          <p:val>
                                            <p:strVal val="#ppt_x"/>
                                          </p:val>
                                        </p:tav>
                                      </p:tavLst>
                                    </p:anim>
                                    <p:anim calcmode="lin" valueType="num">
                                      <p:cBhvr additive="base">
                                        <p:cTn id="35" dur="500" fill="hold"/>
                                        <p:tgtEl>
                                          <p:spTgt spid="10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500" fill="hold"/>
                                        <p:tgtEl>
                                          <p:spTgt spid="107"/>
                                        </p:tgtEl>
                                        <p:attrNameLst>
                                          <p:attrName>ppt_x</p:attrName>
                                        </p:attrNameLst>
                                      </p:cBhvr>
                                      <p:tavLst>
                                        <p:tav tm="0">
                                          <p:val>
                                            <p:strVal val="0-#ppt_w/2"/>
                                          </p:val>
                                        </p:tav>
                                        <p:tav tm="100000">
                                          <p:val>
                                            <p:strVal val="#ppt_x"/>
                                          </p:val>
                                        </p:tav>
                                      </p:tavLst>
                                    </p:anim>
                                    <p:anim calcmode="lin" valueType="num">
                                      <p:cBhvr additive="base">
                                        <p:cTn id="39" dur="500" fill="hold"/>
                                        <p:tgtEl>
                                          <p:spTgt spid="10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116"/>
                                        </p:tgtEl>
                                        <p:attrNameLst>
                                          <p:attrName>style.visibility</p:attrName>
                                        </p:attrNameLst>
                                      </p:cBhvr>
                                      <p:to>
                                        <p:strVal val="visible"/>
                                      </p:to>
                                    </p:set>
                                    <p:anim calcmode="lin" valueType="num">
                                      <p:cBhvr additive="base">
                                        <p:cTn id="43" dur="500" fill="hold"/>
                                        <p:tgtEl>
                                          <p:spTgt spid="116"/>
                                        </p:tgtEl>
                                        <p:attrNameLst>
                                          <p:attrName>ppt_x</p:attrName>
                                        </p:attrNameLst>
                                      </p:cBhvr>
                                      <p:tavLst>
                                        <p:tav tm="0">
                                          <p:val>
                                            <p:strVal val="1+#ppt_w/2"/>
                                          </p:val>
                                        </p:tav>
                                        <p:tav tm="100000">
                                          <p:val>
                                            <p:strVal val="#ppt_x"/>
                                          </p:val>
                                        </p:tav>
                                      </p:tavLst>
                                    </p:anim>
                                    <p:anim calcmode="lin" valueType="num">
                                      <p:cBhvr additive="base">
                                        <p:cTn id="44" dur="500" fill="hold"/>
                                        <p:tgtEl>
                                          <p:spTgt spid="11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 calcmode="lin" valueType="num">
                                      <p:cBhvr additive="base">
                                        <p:cTn id="47" dur="500" fill="hold"/>
                                        <p:tgtEl>
                                          <p:spTgt spid="118"/>
                                        </p:tgtEl>
                                        <p:attrNameLst>
                                          <p:attrName>ppt_x</p:attrName>
                                        </p:attrNameLst>
                                      </p:cBhvr>
                                      <p:tavLst>
                                        <p:tav tm="0">
                                          <p:val>
                                            <p:strVal val="1+#ppt_w/2"/>
                                          </p:val>
                                        </p:tav>
                                        <p:tav tm="100000">
                                          <p:val>
                                            <p:strVal val="#ppt_x"/>
                                          </p:val>
                                        </p:tav>
                                      </p:tavLst>
                                    </p:anim>
                                    <p:anim calcmode="lin" valueType="num">
                                      <p:cBhvr additive="base">
                                        <p:cTn id="48" dur="500" fill="hold"/>
                                        <p:tgtEl>
                                          <p:spTgt spid="118"/>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additive="base">
                                        <p:cTn id="51" dur="500" fill="hold"/>
                                        <p:tgtEl>
                                          <p:spTgt spid="108"/>
                                        </p:tgtEl>
                                        <p:attrNameLst>
                                          <p:attrName>ppt_x</p:attrName>
                                        </p:attrNameLst>
                                      </p:cBhvr>
                                      <p:tavLst>
                                        <p:tav tm="0">
                                          <p:val>
                                            <p:strVal val="1+#ppt_w/2"/>
                                          </p:val>
                                        </p:tav>
                                        <p:tav tm="100000">
                                          <p:val>
                                            <p:strVal val="#ppt_x"/>
                                          </p:val>
                                        </p:tav>
                                      </p:tavLst>
                                    </p:anim>
                                    <p:anim calcmode="lin" valueType="num">
                                      <p:cBhvr additive="base">
                                        <p:cTn id="52" dur="500" fill="hold"/>
                                        <p:tgtEl>
                                          <p:spTgt spid="10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additive="base">
                                        <p:cTn id="55" dur="500" fill="hold"/>
                                        <p:tgtEl>
                                          <p:spTgt spid="109"/>
                                        </p:tgtEl>
                                        <p:attrNameLst>
                                          <p:attrName>ppt_x</p:attrName>
                                        </p:attrNameLst>
                                      </p:cBhvr>
                                      <p:tavLst>
                                        <p:tav tm="0">
                                          <p:val>
                                            <p:strVal val="1+#ppt_w/2"/>
                                          </p:val>
                                        </p:tav>
                                        <p:tav tm="100000">
                                          <p:val>
                                            <p:strVal val="#ppt_x"/>
                                          </p:val>
                                        </p:tav>
                                      </p:tavLst>
                                    </p:anim>
                                    <p:anim calcmode="lin" valueType="num">
                                      <p:cBhvr additive="base">
                                        <p:cTn id="56" dur="500" fill="hold"/>
                                        <p:tgtEl>
                                          <p:spTgt spid="109"/>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anim calcmode="lin" valueType="num">
                                      <p:cBhvr additive="base">
                                        <p:cTn id="59" dur="500" fill="hold"/>
                                        <p:tgtEl>
                                          <p:spTgt spid="110"/>
                                        </p:tgtEl>
                                        <p:attrNameLst>
                                          <p:attrName>ppt_x</p:attrName>
                                        </p:attrNameLst>
                                      </p:cBhvr>
                                      <p:tavLst>
                                        <p:tav tm="0">
                                          <p:val>
                                            <p:strVal val="1+#ppt_w/2"/>
                                          </p:val>
                                        </p:tav>
                                        <p:tav tm="100000">
                                          <p:val>
                                            <p:strVal val="#ppt_x"/>
                                          </p:val>
                                        </p:tav>
                                      </p:tavLst>
                                    </p:anim>
                                    <p:anim calcmode="lin" valueType="num">
                                      <p:cBhvr additive="base">
                                        <p:cTn id="60" dur="500" fill="hold"/>
                                        <p:tgtEl>
                                          <p:spTgt spid="11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1"/>
                                        </p:tgtEl>
                                        <p:attrNameLst>
                                          <p:attrName>style.visibility</p:attrName>
                                        </p:attrNameLst>
                                      </p:cBhvr>
                                      <p:to>
                                        <p:strVal val="visible"/>
                                      </p:to>
                                    </p:set>
                                    <p:anim calcmode="lin" valueType="num">
                                      <p:cBhvr additive="base">
                                        <p:cTn id="63" dur="500" fill="hold"/>
                                        <p:tgtEl>
                                          <p:spTgt spid="111"/>
                                        </p:tgtEl>
                                        <p:attrNameLst>
                                          <p:attrName>ppt_x</p:attrName>
                                        </p:attrNameLst>
                                      </p:cBhvr>
                                      <p:tavLst>
                                        <p:tav tm="0">
                                          <p:val>
                                            <p:strVal val="1+#ppt_w/2"/>
                                          </p:val>
                                        </p:tav>
                                        <p:tav tm="100000">
                                          <p:val>
                                            <p:strVal val="#ppt_x"/>
                                          </p:val>
                                        </p:tav>
                                      </p:tavLst>
                                    </p:anim>
                                    <p:anim calcmode="lin" valueType="num">
                                      <p:cBhvr additive="base">
                                        <p:cTn id="64" dur="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8" grpId="0"/>
      <p:bldP spid="122" grpId="0"/>
      <p:bldP spid="124" grpId="0"/>
      <p:bldP spid="104" grpId="0"/>
      <p:bldP spid="105" grpId="0"/>
      <p:bldP spid="106" grpId="0"/>
      <p:bldP spid="107" grpId="0"/>
      <p:bldP spid="108" grpId="0"/>
      <p:bldP spid="109" grpId="0"/>
      <p:bldP spid="110" grpId="0"/>
      <p:bldP spid="111"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p:cNvSpPr txBox="1"/>
          <p:nvPr/>
        </p:nvSpPr>
        <p:spPr>
          <a:xfrm>
            <a:off x="3481500" y="1610233"/>
            <a:ext cx="2016645" cy="559601"/>
          </a:xfrm>
          <a:prstGeom prst="rect">
            <a:avLst/>
          </a:prstGeom>
          <a:noFill/>
        </p:spPr>
        <p:txBody>
          <a:bodyPr wrap="square" lIns="51426" tIns="25712" rIns="51426" bIns="25712" rtlCol="0">
            <a:spAutoFit/>
          </a:bodyPr>
          <a:lstStyle/>
          <a:p>
            <a:r>
              <a:rPr lang="zh-CN" altLang="en-US" sz="3300" b="1" dirty="0">
                <a:solidFill>
                  <a:schemeClr val="accent1"/>
                </a:solidFill>
                <a:cs typeface="+mn-ea"/>
                <a:sym typeface="+mn-lt"/>
              </a:rPr>
              <a:t>文字标题</a:t>
            </a:r>
            <a:endParaRPr lang="zh-CN" altLang="en-US" sz="3300" b="1" dirty="0">
              <a:solidFill>
                <a:schemeClr val="accent1"/>
              </a:solidFill>
              <a:cs typeface="+mn-ea"/>
              <a:sym typeface="+mn-lt"/>
            </a:endParaRPr>
          </a:p>
        </p:txBody>
      </p:sp>
      <p:sp>
        <p:nvSpPr>
          <p:cNvPr id="96" name="文本框 95"/>
          <p:cNvSpPr txBox="1"/>
          <p:nvPr/>
        </p:nvSpPr>
        <p:spPr>
          <a:xfrm>
            <a:off x="3638018" y="2974960"/>
            <a:ext cx="1783945" cy="328935"/>
          </a:xfrm>
          <a:prstGeom prst="rect">
            <a:avLst/>
          </a:prstGeom>
          <a:noFill/>
        </p:spPr>
        <p:txBody>
          <a:bodyPr wrap="square" lIns="51426" tIns="25712" rIns="51426" bIns="25712" rtlCol="0">
            <a:spAutoFit/>
          </a:bodyPr>
          <a:lstStyle/>
          <a:p>
            <a:r>
              <a:rPr lang="zh-CN" altLang="en-US" sz="1800" b="1" dirty="0">
                <a:solidFill>
                  <a:schemeClr val="accent2"/>
                </a:solidFill>
                <a:cs typeface="+mn-ea"/>
                <a:sym typeface="+mn-lt"/>
              </a:rPr>
              <a:t>添加您的标题</a:t>
            </a:r>
            <a:endParaRPr lang="zh-CN" altLang="en-US" sz="1800" b="1" dirty="0">
              <a:solidFill>
                <a:schemeClr val="accent2"/>
              </a:solidFill>
              <a:cs typeface="+mn-ea"/>
              <a:sym typeface="+mn-lt"/>
            </a:endParaRPr>
          </a:p>
        </p:txBody>
      </p:sp>
      <p:sp>
        <p:nvSpPr>
          <p:cNvPr id="97" name="文本框 96"/>
          <p:cNvSpPr txBox="1"/>
          <p:nvPr/>
        </p:nvSpPr>
        <p:spPr>
          <a:xfrm>
            <a:off x="1567411" y="1738250"/>
            <a:ext cx="1306906" cy="375101"/>
          </a:xfrm>
          <a:prstGeom prst="rect">
            <a:avLst/>
          </a:prstGeom>
          <a:noFill/>
        </p:spPr>
        <p:txBody>
          <a:bodyPr wrap="square" lIns="51426" tIns="25712" rIns="51426" bIns="25712" rtlCol="0">
            <a:spAutoFit/>
          </a:bodyPr>
          <a:lstStyle/>
          <a:p>
            <a:pPr algn="ctr"/>
            <a:r>
              <a:rPr lang="zh-CN" altLang="en-US" sz="2100" b="1" dirty="0">
                <a:solidFill>
                  <a:schemeClr val="accent2"/>
                </a:solidFill>
                <a:cs typeface="+mn-ea"/>
                <a:sym typeface="+mn-lt"/>
              </a:rPr>
              <a:t>关键词</a:t>
            </a:r>
            <a:r>
              <a:rPr lang="en-US" altLang="zh-CN" sz="2100" b="1" dirty="0">
                <a:solidFill>
                  <a:schemeClr val="accent2"/>
                </a:solidFill>
                <a:cs typeface="+mn-ea"/>
                <a:sym typeface="+mn-lt"/>
              </a:rPr>
              <a:t>1</a:t>
            </a:r>
            <a:endParaRPr lang="zh-CN" altLang="en-US" sz="2100" b="1" dirty="0">
              <a:solidFill>
                <a:schemeClr val="accent2"/>
              </a:solidFill>
              <a:cs typeface="+mn-ea"/>
              <a:sym typeface="+mn-lt"/>
            </a:endParaRPr>
          </a:p>
        </p:txBody>
      </p:sp>
      <p:sp>
        <p:nvSpPr>
          <p:cNvPr id="98" name="文本框 97"/>
          <p:cNvSpPr txBox="1"/>
          <p:nvPr/>
        </p:nvSpPr>
        <p:spPr>
          <a:xfrm>
            <a:off x="6237683" y="1702568"/>
            <a:ext cx="1306906" cy="375101"/>
          </a:xfrm>
          <a:prstGeom prst="rect">
            <a:avLst/>
          </a:prstGeom>
          <a:noFill/>
        </p:spPr>
        <p:txBody>
          <a:bodyPr wrap="square" lIns="51426" tIns="25712" rIns="51426" bIns="25712" rtlCol="0">
            <a:spAutoFit/>
          </a:bodyPr>
          <a:lstStyle/>
          <a:p>
            <a:r>
              <a:rPr lang="zh-CN" altLang="en-US" sz="2100" b="1" dirty="0">
                <a:solidFill>
                  <a:srgbClr val="78B832"/>
                </a:solidFill>
                <a:cs typeface="+mn-ea"/>
                <a:sym typeface="+mn-lt"/>
              </a:rPr>
              <a:t>关键词</a:t>
            </a:r>
            <a:r>
              <a:rPr lang="en-US" altLang="zh-CN" sz="2100" b="1" dirty="0">
                <a:solidFill>
                  <a:srgbClr val="78B832"/>
                </a:solidFill>
                <a:cs typeface="+mn-ea"/>
                <a:sym typeface="+mn-lt"/>
              </a:rPr>
              <a:t>2</a:t>
            </a:r>
            <a:endParaRPr lang="zh-CN" altLang="en-US" sz="2100" b="1" dirty="0">
              <a:solidFill>
                <a:srgbClr val="78B832"/>
              </a:solidFill>
              <a:cs typeface="+mn-ea"/>
              <a:sym typeface="+mn-lt"/>
            </a:endParaRPr>
          </a:p>
        </p:txBody>
      </p:sp>
      <p:sp>
        <p:nvSpPr>
          <p:cNvPr id="99" name="Freeform 86"/>
          <p:cNvSpPr>
            <a:spLocks noEditPoints="1"/>
          </p:cNvSpPr>
          <p:nvPr/>
        </p:nvSpPr>
        <p:spPr bwMode="auto">
          <a:xfrm>
            <a:off x="1592061" y="1350625"/>
            <a:ext cx="1215365" cy="1182519"/>
          </a:xfrm>
          <a:custGeom>
            <a:avLst/>
            <a:gdLst/>
            <a:ahLst/>
            <a:cxnLst>
              <a:cxn ang="0">
                <a:pos x="303" y="104"/>
              </a:cxn>
              <a:cxn ang="0">
                <a:pos x="288" y="65"/>
              </a:cxn>
              <a:cxn ang="0">
                <a:pos x="259" y="35"/>
              </a:cxn>
              <a:cxn ang="0">
                <a:pos x="223" y="13"/>
              </a:cxn>
              <a:cxn ang="0">
                <a:pos x="182" y="2"/>
              </a:cxn>
              <a:cxn ang="0">
                <a:pos x="141" y="2"/>
              </a:cxn>
              <a:cxn ang="0">
                <a:pos x="113" y="9"/>
              </a:cxn>
              <a:cxn ang="0">
                <a:pos x="72" y="29"/>
              </a:cxn>
              <a:cxn ang="0">
                <a:pos x="36" y="61"/>
              </a:cxn>
              <a:cxn ang="0">
                <a:pos x="11" y="98"/>
              </a:cxn>
              <a:cxn ang="0">
                <a:pos x="0" y="141"/>
              </a:cxn>
              <a:cxn ang="0">
                <a:pos x="4" y="171"/>
              </a:cxn>
              <a:cxn ang="0">
                <a:pos x="28" y="208"/>
              </a:cxn>
              <a:cxn ang="0">
                <a:pos x="65" y="237"/>
              </a:cxn>
              <a:cxn ang="0">
                <a:pos x="93" y="250"/>
              </a:cxn>
              <a:cxn ang="0">
                <a:pos x="141" y="256"/>
              </a:cxn>
              <a:cxn ang="0">
                <a:pos x="167" y="261"/>
              </a:cxn>
              <a:cxn ang="0">
                <a:pos x="168" y="262"/>
              </a:cxn>
              <a:cxn ang="0">
                <a:pos x="190" y="265"/>
              </a:cxn>
              <a:cxn ang="0">
                <a:pos x="225" y="252"/>
              </a:cxn>
              <a:cxn ang="0">
                <a:pos x="255" y="233"/>
              </a:cxn>
              <a:cxn ang="0">
                <a:pos x="285" y="196"/>
              </a:cxn>
              <a:cxn ang="0">
                <a:pos x="303" y="150"/>
              </a:cxn>
              <a:cxn ang="0">
                <a:pos x="306" y="119"/>
              </a:cxn>
              <a:cxn ang="0">
                <a:pos x="266" y="212"/>
              </a:cxn>
              <a:cxn ang="0">
                <a:pos x="240" y="237"/>
              </a:cxn>
              <a:cxn ang="0">
                <a:pos x="207" y="254"/>
              </a:cxn>
              <a:cxn ang="0">
                <a:pos x="203" y="254"/>
              </a:cxn>
              <a:cxn ang="0">
                <a:pos x="211" y="248"/>
              </a:cxn>
              <a:cxn ang="0">
                <a:pos x="208" y="245"/>
              </a:cxn>
              <a:cxn ang="0">
                <a:pos x="196" y="251"/>
              </a:cxn>
              <a:cxn ang="0">
                <a:pos x="150" y="250"/>
              </a:cxn>
              <a:cxn ang="0">
                <a:pos x="128" y="247"/>
              </a:cxn>
              <a:cxn ang="0">
                <a:pos x="97" y="241"/>
              </a:cxn>
              <a:cxn ang="0">
                <a:pos x="65" y="226"/>
              </a:cxn>
              <a:cxn ang="0">
                <a:pos x="29" y="197"/>
              </a:cxn>
              <a:cxn ang="0">
                <a:pos x="13" y="174"/>
              </a:cxn>
              <a:cxn ang="0">
                <a:pos x="7" y="149"/>
              </a:cxn>
              <a:cxn ang="0">
                <a:pos x="13" y="115"/>
              </a:cxn>
              <a:cxn ang="0">
                <a:pos x="39" y="69"/>
              </a:cxn>
              <a:cxn ang="0">
                <a:pos x="59" y="47"/>
              </a:cxn>
              <a:cxn ang="0">
                <a:pos x="97" y="22"/>
              </a:cxn>
              <a:cxn ang="0">
                <a:pos x="139" y="9"/>
              </a:cxn>
              <a:cxn ang="0">
                <a:pos x="161" y="7"/>
              </a:cxn>
              <a:cxn ang="0">
                <a:pos x="193" y="11"/>
              </a:cxn>
              <a:cxn ang="0">
                <a:pos x="244" y="35"/>
              </a:cxn>
              <a:cxn ang="0">
                <a:pos x="269" y="55"/>
              </a:cxn>
              <a:cxn ang="0">
                <a:pos x="287" y="83"/>
              </a:cxn>
              <a:cxn ang="0">
                <a:pos x="296" y="115"/>
              </a:cxn>
              <a:cxn ang="0">
                <a:pos x="292" y="160"/>
              </a:cxn>
              <a:cxn ang="0">
                <a:pos x="273" y="204"/>
              </a:cxn>
            </a:cxnLst>
            <a:rect l="0" t="0" r="r" b="b"/>
            <a:pathLst>
              <a:path w="306" h="265">
                <a:moveTo>
                  <a:pt x="306" y="119"/>
                </a:moveTo>
                <a:lnTo>
                  <a:pt x="306" y="119"/>
                </a:lnTo>
                <a:lnTo>
                  <a:pt x="303" y="104"/>
                </a:lnTo>
                <a:lnTo>
                  <a:pt x="299" y="90"/>
                </a:lnTo>
                <a:lnTo>
                  <a:pt x="295" y="78"/>
                </a:lnTo>
                <a:lnTo>
                  <a:pt x="288" y="65"/>
                </a:lnTo>
                <a:lnTo>
                  <a:pt x="280" y="54"/>
                </a:lnTo>
                <a:lnTo>
                  <a:pt x="270" y="44"/>
                </a:lnTo>
                <a:lnTo>
                  <a:pt x="259" y="35"/>
                </a:lnTo>
                <a:lnTo>
                  <a:pt x="248" y="27"/>
                </a:lnTo>
                <a:lnTo>
                  <a:pt x="236" y="20"/>
                </a:lnTo>
                <a:lnTo>
                  <a:pt x="223" y="13"/>
                </a:lnTo>
                <a:lnTo>
                  <a:pt x="209" y="9"/>
                </a:lnTo>
                <a:lnTo>
                  <a:pt x="196" y="5"/>
                </a:lnTo>
                <a:lnTo>
                  <a:pt x="182" y="2"/>
                </a:lnTo>
                <a:lnTo>
                  <a:pt x="168" y="0"/>
                </a:lnTo>
                <a:lnTo>
                  <a:pt x="154" y="0"/>
                </a:lnTo>
                <a:lnTo>
                  <a:pt x="141" y="2"/>
                </a:lnTo>
                <a:lnTo>
                  <a:pt x="141" y="2"/>
                </a:lnTo>
                <a:lnTo>
                  <a:pt x="127" y="5"/>
                </a:lnTo>
                <a:lnTo>
                  <a:pt x="113" y="9"/>
                </a:lnTo>
                <a:lnTo>
                  <a:pt x="99" y="14"/>
                </a:lnTo>
                <a:lnTo>
                  <a:pt x="86" y="21"/>
                </a:lnTo>
                <a:lnTo>
                  <a:pt x="72" y="29"/>
                </a:lnTo>
                <a:lnTo>
                  <a:pt x="59" y="39"/>
                </a:lnTo>
                <a:lnTo>
                  <a:pt x="47" y="49"/>
                </a:lnTo>
                <a:lnTo>
                  <a:pt x="36" y="61"/>
                </a:lnTo>
                <a:lnTo>
                  <a:pt x="26" y="72"/>
                </a:lnTo>
                <a:lnTo>
                  <a:pt x="18" y="86"/>
                </a:lnTo>
                <a:lnTo>
                  <a:pt x="11" y="98"/>
                </a:lnTo>
                <a:lnTo>
                  <a:pt x="6" y="113"/>
                </a:lnTo>
                <a:lnTo>
                  <a:pt x="2" y="127"/>
                </a:lnTo>
                <a:lnTo>
                  <a:pt x="0" y="141"/>
                </a:lnTo>
                <a:lnTo>
                  <a:pt x="0" y="156"/>
                </a:lnTo>
                <a:lnTo>
                  <a:pt x="4" y="171"/>
                </a:lnTo>
                <a:lnTo>
                  <a:pt x="4" y="171"/>
                </a:lnTo>
                <a:lnTo>
                  <a:pt x="10" y="184"/>
                </a:lnTo>
                <a:lnTo>
                  <a:pt x="17" y="196"/>
                </a:lnTo>
                <a:lnTo>
                  <a:pt x="28" y="208"/>
                </a:lnTo>
                <a:lnTo>
                  <a:pt x="39" y="219"/>
                </a:lnTo>
                <a:lnTo>
                  <a:pt x="51" y="229"/>
                </a:lnTo>
                <a:lnTo>
                  <a:pt x="65" y="237"/>
                </a:lnTo>
                <a:lnTo>
                  <a:pt x="79" y="244"/>
                </a:lnTo>
                <a:lnTo>
                  <a:pt x="93" y="250"/>
                </a:lnTo>
                <a:lnTo>
                  <a:pt x="93" y="250"/>
                </a:lnTo>
                <a:lnTo>
                  <a:pt x="108" y="252"/>
                </a:lnTo>
                <a:lnTo>
                  <a:pt x="124" y="255"/>
                </a:lnTo>
                <a:lnTo>
                  <a:pt x="141" y="256"/>
                </a:lnTo>
                <a:lnTo>
                  <a:pt x="156" y="259"/>
                </a:lnTo>
                <a:lnTo>
                  <a:pt x="156" y="259"/>
                </a:lnTo>
                <a:lnTo>
                  <a:pt x="167" y="261"/>
                </a:lnTo>
                <a:lnTo>
                  <a:pt x="167" y="261"/>
                </a:lnTo>
                <a:lnTo>
                  <a:pt x="167" y="262"/>
                </a:lnTo>
                <a:lnTo>
                  <a:pt x="168" y="262"/>
                </a:lnTo>
                <a:lnTo>
                  <a:pt x="168" y="262"/>
                </a:lnTo>
                <a:lnTo>
                  <a:pt x="179" y="265"/>
                </a:lnTo>
                <a:lnTo>
                  <a:pt x="190" y="265"/>
                </a:lnTo>
                <a:lnTo>
                  <a:pt x="203" y="262"/>
                </a:lnTo>
                <a:lnTo>
                  <a:pt x="214" y="258"/>
                </a:lnTo>
                <a:lnTo>
                  <a:pt x="225" y="252"/>
                </a:lnTo>
                <a:lnTo>
                  <a:pt x="236" y="247"/>
                </a:lnTo>
                <a:lnTo>
                  <a:pt x="255" y="233"/>
                </a:lnTo>
                <a:lnTo>
                  <a:pt x="255" y="233"/>
                </a:lnTo>
                <a:lnTo>
                  <a:pt x="266" y="222"/>
                </a:lnTo>
                <a:lnTo>
                  <a:pt x="277" y="210"/>
                </a:lnTo>
                <a:lnTo>
                  <a:pt x="285" y="196"/>
                </a:lnTo>
                <a:lnTo>
                  <a:pt x="293" y="182"/>
                </a:lnTo>
                <a:lnTo>
                  <a:pt x="299" y="166"/>
                </a:lnTo>
                <a:lnTo>
                  <a:pt x="303" y="150"/>
                </a:lnTo>
                <a:lnTo>
                  <a:pt x="306" y="134"/>
                </a:lnTo>
                <a:lnTo>
                  <a:pt x="306" y="119"/>
                </a:lnTo>
                <a:lnTo>
                  <a:pt x="306" y="119"/>
                </a:lnTo>
                <a:close/>
                <a:moveTo>
                  <a:pt x="273" y="204"/>
                </a:moveTo>
                <a:lnTo>
                  <a:pt x="273" y="204"/>
                </a:lnTo>
                <a:lnTo>
                  <a:pt x="266" y="212"/>
                </a:lnTo>
                <a:lnTo>
                  <a:pt x="259" y="221"/>
                </a:lnTo>
                <a:lnTo>
                  <a:pt x="249" y="229"/>
                </a:lnTo>
                <a:lnTo>
                  <a:pt x="240" y="237"/>
                </a:lnTo>
                <a:lnTo>
                  <a:pt x="229" y="244"/>
                </a:lnTo>
                <a:lnTo>
                  <a:pt x="218" y="250"/>
                </a:lnTo>
                <a:lnTo>
                  <a:pt x="207" y="254"/>
                </a:lnTo>
                <a:lnTo>
                  <a:pt x="196" y="256"/>
                </a:lnTo>
                <a:lnTo>
                  <a:pt x="196" y="256"/>
                </a:lnTo>
                <a:lnTo>
                  <a:pt x="203" y="254"/>
                </a:lnTo>
                <a:lnTo>
                  <a:pt x="209" y="250"/>
                </a:lnTo>
                <a:lnTo>
                  <a:pt x="209" y="250"/>
                </a:lnTo>
                <a:lnTo>
                  <a:pt x="211" y="248"/>
                </a:lnTo>
                <a:lnTo>
                  <a:pt x="211" y="247"/>
                </a:lnTo>
                <a:lnTo>
                  <a:pt x="209" y="245"/>
                </a:lnTo>
                <a:lnTo>
                  <a:pt x="208" y="245"/>
                </a:lnTo>
                <a:lnTo>
                  <a:pt x="208" y="245"/>
                </a:lnTo>
                <a:lnTo>
                  <a:pt x="203" y="248"/>
                </a:lnTo>
                <a:lnTo>
                  <a:pt x="196" y="251"/>
                </a:lnTo>
                <a:lnTo>
                  <a:pt x="179" y="252"/>
                </a:lnTo>
                <a:lnTo>
                  <a:pt x="163" y="252"/>
                </a:lnTo>
                <a:lnTo>
                  <a:pt x="150" y="250"/>
                </a:lnTo>
                <a:lnTo>
                  <a:pt x="150" y="250"/>
                </a:lnTo>
                <a:lnTo>
                  <a:pt x="139" y="248"/>
                </a:lnTo>
                <a:lnTo>
                  <a:pt x="128" y="247"/>
                </a:lnTo>
                <a:lnTo>
                  <a:pt x="108" y="244"/>
                </a:lnTo>
                <a:lnTo>
                  <a:pt x="108" y="244"/>
                </a:lnTo>
                <a:lnTo>
                  <a:pt x="97" y="241"/>
                </a:lnTo>
                <a:lnTo>
                  <a:pt x="86" y="239"/>
                </a:lnTo>
                <a:lnTo>
                  <a:pt x="75" y="233"/>
                </a:lnTo>
                <a:lnTo>
                  <a:pt x="65" y="226"/>
                </a:lnTo>
                <a:lnTo>
                  <a:pt x="47" y="212"/>
                </a:lnTo>
                <a:lnTo>
                  <a:pt x="29" y="197"/>
                </a:lnTo>
                <a:lnTo>
                  <a:pt x="29" y="197"/>
                </a:lnTo>
                <a:lnTo>
                  <a:pt x="22" y="190"/>
                </a:lnTo>
                <a:lnTo>
                  <a:pt x="17" y="182"/>
                </a:lnTo>
                <a:lnTo>
                  <a:pt x="13" y="174"/>
                </a:lnTo>
                <a:lnTo>
                  <a:pt x="10" y="167"/>
                </a:lnTo>
                <a:lnTo>
                  <a:pt x="7" y="159"/>
                </a:lnTo>
                <a:lnTo>
                  <a:pt x="7" y="149"/>
                </a:lnTo>
                <a:lnTo>
                  <a:pt x="7" y="141"/>
                </a:lnTo>
                <a:lnTo>
                  <a:pt x="9" y="133"/>
                </a:lnTo>
                <a:lnTo>
                  <a:pt x="13" y="115"/>
                </a:lnTo>
                <a:lnTo>
                  <a:pt x="20" y="98"/>
                </a:lnTo>
                <a:lnTo>
                  <a:pt x="29" y="83"/>
                </a:lnTo>
                <a:lnTo>
                  <a:pt x="39" y="69"/>
                </a:lnTo>
                <a:lnTo>
                  <a:pt x="39" y="69"/>
                </a:lnTo>
                <a:lnTo>
                  <a:pt x="48" y="58"/>
                </a:lnTo>
                <a:lnTo>
                  <a:pt x="59" y="47"/>
                </a:lnTo>
                <a:lnTo>
                  <a:pt x="72" y="39"/>
                </a:lnTo>
                <a:lnTo>
                  <a:pt x="84" y="31"/>
                </a:lnTo>
                <a:lnTo>
                  <a:pt x="97" y="22"/>
                </a:lnTo>
                <a:lnTo>
                  <a:pt x="110" y="17"/>
                </a:lnTo>
                <a:lnTo>
                  <a:pt x="124" y="13"/>
                </a:lnTo>
                <a:lnTo>
                  <a:pt x="139" y="9"/>
                </a:lnTo>
                <a:lnTo>
                  <a:pt x="139" y="9"/>
                </a:lnTo>
                <a:lnTo>
                  <a:pt x="150" y="7"/>
                </a:lnTo>
                <a:lnTo>
                  <a:pt x="161" y="7"/>
                </a:lnTo>
                <a:lnTo>
                  <a:pt x="172" y="7"/>
                </a:lnTo>
                <a:lnTo>
                  <a:pt x="183" y="9"/>
                </a:lnTo>
                <a:lnTo>
                  <a:pt x="193" y="11"/>
                </a:lnTo>
                <a:lnTo>
                  <a:pt x="204" y="14"/>
                </a:lnTo>
                <a:lnTo>
                  <a:pt x="225" y="22"/>
                </a:lnTo>
                <a:lnTo>
                  <a:pt x="244" y="35"/>
                </a:lnTo>
                <a:lnTo>
                  <a:pt x="252" y="40"/>
                </a:lnTo>
                <a:lnTo>
                  <a:pt x="260" y="49"/>
                </a:lnTo>
                <a:lnTo>
                  <a:pt x="269" y="55"/>
                </a:lnTo>
                <a:lnTo>
                  <a:pt x="276" y="65"/>
                </a:lnTo>
                <a:lnTo>
                  <a:pt x="281" y="73"/>
                </a:lnTo>
                <a:lnTo>
                  <a:pt x="287" y="83"/>
                </a:lnTo>
                <a:lnTo>
                  <a:pt x="287" y="83"/>
                </a:lnTo>
                <a:lnTo>
                  <a:pt x="293" y="98"/>
                </a:lnTo>
                <a:lnTo>
                  <a:pt x="296" y="115"/>
                </a:lnTo>
                <a:lnTo>
                  <a:pt x="298" y="130"/>
                </a:lnTo>
                <a:lnTo>
                  <a:pt x="296" y="145"/>
                </a:lnTo>
                <a:lnTo>
                  <a:pt x="292" y="160"/>
                </a:lnTo>
                <a:lnTo>
                  <a:pt x="288" y="175"/>
                </a:lnTo>
                <a:lnTo>
                  <a:pt x="281" y="189"/>
                </a:lnTo>
                <a:lnTo>
                  <a:pt x="273" y="204"/>
                </a:lnTo>
                <a:lnTo>
                  <a:pt x="273" y="204"/>
                </a:lnTo>
                <a:close/>
              </a:path>
            </a:pathLst>
          </a:custGeom>
          <a:solidFill>
            <a:schemeClr val="accent2"/>
          </a:solidFill>
          <a:ln w="9525">
            <a:noFill/>
            <a:round/>
          </a:ln>
        </p:spPr>
        <p:txBody>
          <a:bodyPr vert="horz" wrap="square" lIns="68568" tIns="34285" rIns="68568" bIns="34285" numCol="1" anchor="t" anchorCtr="0" compatLnSpc="1"/>
          <a:lstStyle/>
          <a:p>
            <a:endParaRPr lang="zh-CN" altLang="en-US">
              <a:cs typeface="+mn-ea"/>
              <a:sym typeface="+mn-lt"/>
            </a:endParaRPr>
          </a:p>
        </p:txBody>
      </p:sp>
      <p:sp>
        <p:nvSpPr>
          <p:cNvPr id="100" name="Freeform 86"/>
          <p:cNvSpPr>
            <a:spLocks noEditPoints="1"/>
          </p:cNvSpPr>
          <p:nvPr/>
        </p:nvSpPr>
        <p:spPr bwMode="auto">
          <a:xfrm>
            <a:off x="6167294" y="1350625"/>
            <a:ext cx="1215365" cy="1182519"/>
          </a:xfrm>
          <a:custGeom>
            <a:avLst/>
            <a:gdLst/>
            <a:ahLst/>
            <a:cxnLst>
              <a:cxn ang="0">
                <a:pos x="303" y="104"/>
              </a:cxn>
              <a:cxn ang="0">
                <a:pos x="288" y="65"/>
              </a:cxn>
              <a:cxn ang="0">
                <a:pos x="259" y="35"/>
              </a:cxn>
              <a:cxn ang="0">
                <a:pos x="223" y="13"/>
              </a:cxn>
              <a:cxn ang="0">
                <a:pos x="182" y="2"/>
              </a:cxn>
              <a:cxn ang="0">
                <a:pos x="141" y="2"/>
              </a:cxn>
              <a:cxn ang="0">
                <a:pos x="113" y="9"/>
              </a:cxn>
              <a:cxn ang="0">
                <a:pos x="72" y="29"/>
              </a:cxn>
              <a:cxn ang="0">
                <a:pos x="36" y="61"/>
              </a:cxn>
              <a:cxn ang="0">
                <a:pos x="11" y="98"/>
              </a:cxn>
              <a:cxn ang="0">
                <a:pos x="0" y="141"/>
              </a:cxn>
              <a:cxn ang="0">
                <a:pos x="4" y="171"/>
              </a:cxn>
              <a:cxn ang="0">
                <a:pos x="28" y="208"/>
              </a:cxn>
              <a:cxn ang="0">
                <a:pos x="65" y="237"/>
              </a:cxn>
              <a:cxn ang="0">
                <a:pos x="93" y="250"/>
              </a:cxn>
              <a:cxn ang="0">
                <a:pos x="141" y="256"/>
              </a:cxn>
              <a:cxn ang="0">
                <a:pos x="167" y="261"/>
              </a:cxn>
              <a:cxn ang="0">
                <a:pos x="168" y="262"/>
              </a:cxn>
              <a:cxn ang="0">
                <a:pos x="190" y="265"/>
              </a:cxn>
              <a:cxn ang="0">
                <a:pos x="225" y="252"/>
              </a:cxn>
              <a:cxn ang="0">
                <a:pos x="255" y="233"/>
              </a:cxn>
              <a:cxn ang="0">
                <a:pos x="285" y="196"/>
              </a:cxn>
              <a:cxn ang="0">
                <a:pos x="303" y="150"/>
              </a:cxn>
              <a:cxn ang="0">
                <a:pos x="306" y="119"/>
              </a:cxn>
              <a:cxn ang="0">
                <a:pos x="266" y="212"/>
              </a:cxn>
              <a:cxn ang="0">
                <a:pos x="240" y="237"/>
              </a:cxn>
              <a:cxn ang="0">
                <a:pos x="207" y="254"/>
              </a:cxn>
              <a:cxn ang="0">
                <a:pos x="203" y="254"/>
              </a:cxn>
              <a:cxn ang="0">
                <a:pos x="211" y="248"/>
              </a:cxn>
              <a:cxn ang="0">
                <a:pos x="208" y="245"/>
              </a:cxn>
              <a:cxn ang="0">
                <a:pos x="196" y="251"/>
              </a:cxn>
              <a:cxn ang="0">
                <a:pos x="150" y="250"/>
              </a:cxn>
              <a:cxn ang="0">
                <a:pos x="128" y="247"/>
              </a:cxn>
              <a:cxn ang="0">
                <a:pos x="97" y="241"/>
              </a:cxn>
              <a:cxn ang="0">
                <a:pos x="65" y="226"/>
              </a:cxn>
              <a:cxn ang="0">
                <a:pos x="29" y="197"/>
              </a:cxn>
              <a:cxn ang="0">
                <a:pos x="13" y="174"/>
              </a:cxn>
              <a:cxn ang="0">
                <a:pos x="7" y="149"/>
              </a:cxn>
              <a:cxn ang="0">
                <a:pos x="13" y="115"/>
              </a:cxn>
              <a:cxn ang="0">
                <a:pos x="39" y="69"/>
              </a:cxn>
              <a:cxn ang="0">
                <a:pos x="59" y="47"/>
              </a:cxn>
              <a:cxn ang="0">
                <a:pos x="97" y="22"/>
              </a:cxn>
              <a:cxn ang="0">
                <a:pos x="139" y="9"/>
              </a:cxn>
              <a:cxn ang="0">
                <a:pos x="161" y="7"/>
              </a:cxn>
              <a:cxn ang="0">
                <a:pos x="193" y="11"/>
              </a:cxn>
              <a:cxn ang="0">
                <a:pos x="244" y="35"/>
              </a:cxn>
              <a:cxn ang="0">
                <a:pos x="269" y="55"/>
              </a:cxn>
              <a:cxn ang="0">
                <a:pos x="287" y="83"/>
              </a:cxn>
              <a:cxn ang="0">
                <a:pos x="296" y="115"/>
              </a:cxn>
              <a:cxn ang="0">
                <a:pos x="292" y="160"/>
              </a:cxn>
              <a:cxn ang="0">
                <a:pos x="273" y="204"/>
              </a:cxn>
            </a:cxnLst>
            <a:rect l="0" t="0" r="r" b="b"/>
            <a:pathLst>
              <a:path w="306" h="265">
                <a:moveTo>
                  <a:pt x="306" y="119"/>
                </a:moveTo>
                <a:lnTo>
                  <a:pt x="306" y="119"/>
                </a:lnTo>
                <a:lnTo>
                  <a:pt x="303" y="104"/>
                </a:lnTo>
                <a:lnTo>
                  <a:pt x="299" y="90"/>
                </a:lnTo>
                <a:lnTo>
                  <a:pt x="295" y="78"/>
                </a:lnTo>
                <a:lnTo>
                  <a:pt x="288" y="65"/>
                </a:lnTo>
                <a:lnTo>
                  <a:pt x="280" y="54"/>
                </a:lnTo>
                <a:lnTo>
                  <a:pt x="270" y="44"/>
                </a:lnTo>
                <a:lnTo>
                  <a:pt x="259" y="35"/>
                </a:lnTo>
                <a:lnTo>
                  <a:pt x="248" y="27"/>
                </a:lnTo>
                <a:lnTo>
                  <a:pt x="236" y="20"/>
                </a:lnTo>
                <a:lnTo>
                  <a:pt x="223" y="13"/>
                </a:lnTo>
                <a:lnTo>
                  <a:pt x="209" y="9"/>
                </a:lnTo>
                <a:lnTo>
                  <a:pt x="196" y="5"/>
                </a:lnTo>
                <a:lnTo>
                  <a:pt x="182" y="2"/>
                </a:lnTo>
                <a:lnTo>
                  <a:pt x="168" y="0"/>
                </a:lnTo>
                <a:lnTo>
                  <a:pt x="154" y="0"/>
                </a:lnTo>
                <a:lnTo>
                  <a:pt x="141" y="2"/>
                </a:lnTo>
                <a:lnTo>
                  <a:pt x="141" y="2"/>
                </a:lnTo>
                <a:lnTo>
                  <a:pt x="127" y="5"/>
                </a:lnTo>
                <a:lnTo>
                  <a:pt x="113" y="9"/>
                </a:lnTo>
                <a:lnTo>
                  <a:pt x="99" y="14"/>
                </a:lnTo>
                <a:lnTo>
                  <a:pt x="86" y="21"/>
                </a:lnTo>
                <a:lnTo>
                  <a:pt x="72" y="29"/>
                </a:lnTo>
                <a:lnTo>
                  <a:pt x="59" y="39"/>
                </a:lnTo>
                <a:lnTo>
                  <a:pt x="47" y="49"/>
                </a:lnTo>
                <a:lnTo>
                  <a:pt x="36" y="61"/>
                </a:lnTo>
                <a:lnTo>
                  <a:pt x="26" y="72"/>
                </a:lnTo>
                <a:lnTo>
                  <a:pt x="18" y="86"/>
                </a:lnTo>
                <a:lnTo>
                  <a:pt x="11" y="98"/>
                </a:lnTo>
                <a:lnTo>
                  <a:pt x="6" y="113"/>
                </a:lnTo>
                <a:lnTo>
                  <a:pt x="2" y="127"/>
                </a:lnTo>
                <a:lnTo>
                  <a:pt x="0" y="141"/>
                </a:lnTo>
                <a:lnTo>
                  <a:pt x="0" y="156"/>
                </a:lnTo>
                <a:lnTo>
                  <a:pt x="4" y="171"/>
                </a:lnTo>
                <a:lnTo>
                  <a:pt x="4" y="171"/>
                </a:lnTo>
                <a:lnTo>
                  <a:pt x="10" y="184"/>
                </a:lnTo>
                <a:lnTo>
                  <a:pt x="17" y="196"/>
                </a:lnTo>
                <a:lnTo>
                  <a:pt x="28" y="208"/>
                </a:lnTo>
                <a:lnTo>
                  <a:pt x="39" y="219"/>
                </a:lnTo>
                <a:lnTo>
                  <a:pt x="51" y="229"/>
                </a:lnTo>
                <a:lnTo>
                  <a:pt x="65" y="237"/>
                </a:lnTo>
                <a:lnTo>
                  <a:pt x="79" y="244"/>
                </a:lnTo>
                <a:lnTo>
                  <a:pt x="93" y="250"/>
                </a:lnTo>
                <a:lnTo>
                  <a:pt x="93" y="250"/>
                </a:lnTo>
                <a:lnTo>
                  <a:pt x="108" y="252"/>
                </a:lnTo>
                <a:lnTo>
                  <a:pt x="124" y="255"/>
                </a:lnTo>
                <a:lnTo>
                  <a:pt x="141" y="256"/>
                </a:lnTo>
                <a:lnTo>
                  <a:pt x="156" y="259"/>
                </a:lnTo>
                <a:lnTo>
                  <a:pt x="156" y="259"/>
                </a:lnTo>
                <a:lnTo>
                  <a:pt x="167" y="261"/>
                </a:lnTo>
                <a:lnTo>
                  <a:pt x="167" y="261"/>
                </a:lnTo>
                <a:lnTo>
                  <a:pt x="167" y="262"/>
                </a:lnTo>
                <a:lnTo>
                  <a:pt x="168" y="262"/>
                </a:lnTo>
                <a:lnTo>
                  <a:pt x="168" y="262"/>
                </a:lnTo>
                <a:lnTo>
                  <a:pt x="179" y="265"/>
                </a:lnTo>
                <a:lnTo>
                  <a:pt x="190" y="265"/>
                </a:lnTo>
                <a:lnTo>
                  <a:pt x="203" y="262"/>
                </a:lnTo>
                <a:lnTo>
                  <a:pt x="214" y="258"/>
                </a:lnTo>
                <a:lnTo>
                  <a:pt x="225" y="252"/>
                </a:lnTo>
                <a:lnTo>
                  <a:pt x="236" y="247"/>
                </a:lnTo>
                <a:lnTo>
                  <a:pt x="255" y="233"/>
                </a:lnTo>
                <a:lnTo>
                  <a:pt x="255" y="233"/>
                </a:lnTo>
                <a:lnTo>
                  <a:pt x="266" y="222"/>
                </a:lnTo>
                <a:lnTo>
                  <a:pt x="277" y="210"/>
                </a:lnTo>
                <a:lnTo>
                  <a:pt x="285" y="196"/>
                </a:lnTo>
                <a:lnTo>
                  <a:pt x="293" y="182"/>
                </a:lnTo>
                <a:lnTo>
                  <a:pt x="299" y="166"/>
                </a:lnTo>
                <a:lnTo>
                  <a:pt x="303" y="150"/>
                </a:lnTo>
                <a:lnTo>
                  <a:pt x="306" y="134"/>
                </a:lnTo>
                <a:lnTo>
                  <a:pt x="306" y="119"/>
                </a:lnTo>
                <a:lnTo>
                  <a:pt x="306" y="119"/>
                </a:lnTo>
                <a:close/>
                <a:moveTo>
                  <a:pt x="273" y="204"/>
                </a:moveTo>
                <a:lnTo>
                  <a:pt x="273" y="204"/>
                </a:lnTo>
                <a:lnTo>
                  <a:pt x="266" y="212"/>
                </a:lnTo>
                <a:lnTo>
                  <a:pt x="259" y="221"/>
                </a:lnTo>
                <a:lnTo>
                  <a:pt x="249" y="229"/>
                </a:lnTo>
                <a:lnTo>
                  <a:pt x="240" y="237"/>
                </a:lnTo>
                <a:lnTo>
                  <a:pt x="229" y="244"/>
                </a:lnTo>
                <a:lnTo>
                  <a:pt x="218" y="250"/>
                </a:lnTo>
                <a:lnTo>
                  <a:pt x="207" y="254"/>
                </a:lnTo>
                <a:lnTo>
                  <a:pt x="196" y="256"/>
                </a:lnTo>
                <a:lnTo>
                  <a:pt x="196" y="256"/>
                </a:lnTo>
                <a:lnTo>
                  <a:pt x="203" y="254"/>
                </a:lnTo>
                <a:lnTo>
                  <a:pt x="209" y="250"/>
                </a:lnTo>
                <a:lnTo>
                  <a:pt x="209" y="250"/>
                </a:lnTo>
                <a:lnTo>
                  <a:pt x="211" y="248"/>
                </a:lnTo>
                <a:lnTo>
                  <a:pt x="211" y="247"/>
                </a:lnTo>
                <a:lnTo>
                  <a:pt x="209" y="245"/>
                </a:lnTo>
                <a:lnTo>
                  <a:pt x="208" y="245"/>
                </a:lnTo>
                <a:lnTo>
                  <a:pt x="208" y="245"/>
                </a:lnTo>
                <a:lnTo>
                  <a:pt x="203" y="248"/>
                </a:lnTo>
                <a:lnTo>
                  <a:pt x="196" y="251"/>
                </a:lnTo>
                <a:lnTo>
                  <a:pt x="179" y="252"/>
                </a:lnTo>
                <a:lnTo>
                  <a:pt x="163" y="252"/>
                </a:lnTo>
                <a:lnTo>
                  <a:pt x="150" y="250"/>
                </a:lnTo>
                <a:lnTo>
                  <a:pt x="150" y="250"/>
                </a:lnTo>
                <a:lnTo>
                  <a:pt x="139" y="248"/>
                </a:lnTo>
                <a:lnTo>
                  <a:pt x="128" y="247"/>
                </a:lnTo>
                <a:lnTo>
                  <a:pt x="108" y="244"/>
                </a:lnTo>
                <a:lnTo>
                  <a:pt x="108" y="244"/>
                </a:lnTo>
                <a:lnTo>
                  <a:pt x="97" y="241"/>
                </a:lnTo>
                <a:lnTo>
                  <a:pt x="86" y="239"/>
                </a:lnTo>
                <a:lnTo>
                  <a:pt x="75" y="233"/>
                </a:lnTo>
                <a:lnTo>
                  <a:pt x="65" y="226"/>
                </a:lnTo>
                <a:lnTo>
                  <a:pt x="47" y="212"/>
                </a:lnTo>
                <a:lnTo>
                  <a:pt x="29" y="197"/>
                </a:lnTo>
                <a:lnTo>
                  <a:pt x="29" y="197"/>
                </a:lnTo>
                <a:lnTo>
                  <a:pt x="22" y="190"/>
                </a:lnTo>
                <a:lnTo>
                  <a:pt x="17" y="182"/>
                </a:lnTo>
                <a:lnTo>
                  <a:pt x="13" y="174"/>
                </a:lnTo>
                <a:lnTo>
                  <a:pt x="10" y="167"/>
                </a:lnTo>
                <a:lnTo>
                  <a:pt x="7" y="159"/>
                </a:lnTo>
                <a:lnTo>
                  <a:pt x="7" y="149"/>
                </a:lnTo>
                <a:lnTo>
                  <a:pt x="7" y="141"/>
                </a:lnTo>
                <a:lnTo>
                  <a:pt x="9" y="133"/>
                </a:lnTo>
                <a:lnTo>
                  <a:pt x="13" y="115"/>
                </a:lnTo>
                <a:lnTo>
                  <a:pt x="20" y="98"/>
                </a:lnTo>
                <a:lnTo>
                  <a:pt x="29" y="83"/>
                </a:lnTo>
                <a:lnTo>
                  <a:pt x="39" y="69"/>
                </a:lnTo>
                <a:lnTo>
                  <a:pt x="39" y="69"/>
                </a:lnTo>
                <a:lnTo>
                  <a:pt x="48" y="58"/>
                </a:lnTo>
                <a:lnTo>
                  <a:pt x="59" y="47"/>
                </a:lnTo>
                <a:lnTo>
                  <a:pt x="72" y="39"/>
                </a:lnTo>
                <a:lnTo>
                  <a:pt x="84" y="31"/>
                </a:lnTo>
                <a:lnTo>
                  <a:pt x="97" y="22"/>
                </a:lnTo>
                <a:lnTo>
                  <a:pt x="110" y="17"/>
                </a:lnTo>
                <a:lnTo>
                  <a:pt x="124" y="13"/>
                </a:lnTo>
                <a:lnTo>
                  <a:pt x="139" y="9"/>
                </a:lnTo>
                <a:lnTo>
                  <a:pt x="139" y="9"/>
                </a:lnTo>
                <a:lnTo>
                  <a:pt x="150" y="7"/>
                </a:lnTo>
                <a:lnTo>
                  <a:pt x="161" y="7"/>
                </a:lnTo>
                <a:lnTo>
                  <a:pt x="172" y="7"/>
                </a:lnTo>
                <a:lnTo>
                  <a:pt x="183" y="9"/>
                </a:lnTo>
                <a:lnTo>
                  <a:pt x="193" y="11"/>
                </a:lnTo>
                <a:lnTo>
                  <a:pt x="204" y="14"/>
                </a:lnTo>
                <a:lnTo>
                  <a:pt x="225" y="22"/>
                </a:lnTo>
                <a:lnTo>
                  <a:pt x="244" y="35"/>
                </a:lnTo>
                <a:lnTo>
                  <a:pt x="252" y="40"/>
                </a:lnTo>
                <a:lnTo>
                  <a:pt x="260" y="49"/>
                </a:lnTo>
                <a:lnTo>
                  <a:pt x="269" y="55"/>
                </a:lnTo>
                <a:lnTo>
                  <a:pt x="276" y="65"/>
                </a:lnTo>
                <a:lnTo>
                  <a:pt x="281" y="73"/>
                </a:lnTo>
                <a:lnTo>
                  <a:pt x="287" y="83"/>
                </a:lnTo>
                <a:lnTo>
                  <a:pt x="287" y="83"/>
                </a:lnTo>
                <a:lnTo>
                  <a:pt x="293" y="98"/>
                </a:lnTo>
                <a:lnTo>
                  <a:pt x="296" y="115"/>
                </a:lnTo>
                <a:lnTo>
                  <a:pt x="298" y="130"/>
                </a:lnTo>
                <a:lnTo>
                  <a:pt x="296" y="145"/>
                </a:lnTo>
                <a:lnTo>
                  <a:pt x="292" y="160"/>
                </a:lnTo>
                <a:lnTo>
                  <a:pt x="288" y="175"/>
                </a:lnTo>
                <a:lnTo>
                  <a:pt x="281" y="189"/>
                </a:lnTo>
                <a:lnTo>
                  <a:pt x="273" y="204"/>
                </a:lnTo>
                <a:lnTo>
                  <a:pt x="273" y="204"/>
                </a:lnTo>
                <a:close/>
              </a:path>
            </a:pathLst>
          </a:custGeom>
          <a:solidFill>
            <a:srgbClr val="78B832"/>
          </a:solidFill>
          <a:ln w="9525">
            <a:noFill/>
            <a:round/>
          </a:ln>
        </p:spPr>
        <p:txBody>
          <a:bodyPr vert="horz" wrap="square" lIns="68568" tIns="34285" rIns="68568" bIns="34285" numCol="1" anchor="t" anchorCtr="0" compatLnSpc="1"/>
          <a:lstStyle/>
          <a:p>
            <a:endParaRPr lang="zh-CN" altLang="en-US">
              <a:cs typeface="+mn-ea"/>
              <a:sym typeface="+mn-lt"/>
            </a:endParaRPr>
          </a:p>
        </p:txBody>
      </p:sp>
      <p:sp>
        <p:nvSpPr>
          <p:cNvPr id="101" name="Freeform 138"/>
          <p:cNvSpPr>
            <a:spLocks noEditPoints="1"/>
          </p:cNvSpPr>
          <p:nvPr/>
        </p:nvSpPr>
        <p:spPr bwMode="auto">
          <a:xfrm rot="5400000">
            <a:off x="4183131" y="2490132"/>
            <a:ext cx="492715" cy="325347"/>
          </a:xfrm>
          <a:custGeom>
            <a:avLst/>
            <a:gdLst/>
            <a:ahLst/>
            <a:cxnLst>
              <a:cxn ang="0">
                <a:pos x="306" y="75"/>
              </a:cxn>
              <a:cxn ang="0">
                <a:pos x="301" y="64"/>
              </a:cxn>
              <a:cxn ang="0">
                <a:pos x="301" y="63"/>
              </a:cxn>
              <a:cxn ang="0">
                <a:pos x="264" y="33"/>
              </a:cxn>
              <a:cxn ang="0">
                <a:pos x="245" y="9"/>
              </a:cxn>
              <a:cxn ang="0">
                <a:pos x="239" y="1"/>
              </a:cxn>
              <a:cxn ang="0">
                <a:pos x="239" y="7"/>
              </a:cxn>
              <a:cxn ang="0">
                <a:pos x="253" y="30"/>
              </a:cxn>
              <a:cxn ang="0">
                <a:pos x="261" y="38"/>
              </a:cxn>
              <a:cxn ang="0">
                <a:pos x="252" y="30"/>
              </a:cxn>
              <a:cxn ang="0">
                <a:pos x="224" y="7"/>
              </a:cxn>
              <a:cxn ang="0">
                <a:pos x="205" y="0"/>
              </a:cxn>
              <a:cxn ang="0">
                <a:pos x="198" y="1"/>
              </a:cxn>
              <a:cxn ang="0">
                <a:pos x="198" y="3"/>
              </a:cxn>
              <a:cxn ang="0">
                <a:pos x="222" y="27"/>
              </a:cxn>
              <a:cxn ang="0">
                <a:pos x="201" y="20"/>
              </a:cxn>
              <a:cxn ang="0">
                <a:pos x="197" y="23"/>
              </a:cxn>
              <a:cxn ang="0">
                <a:pos x="234" y="60"/>
              </a:cxn>
              <a:cxn ang="0">
                <a:pos x="278" y="92"/>
              </a:cxn>
              <a:cxn ang="0">
                <a:pos x="241" y="102"/>
              </a:cxn>
              <a:cxn ang="0">
                <a:pos x="161" y="103"/>
              </a:cxn>
              <a:cxn ang="0">
                <a:pos x="23" y="102"/>
              </a:cxn>
              <a:cxn ang="0">
                <a:pos x="1" y="104"/>
              </a:cxn>
              <a:cxn ang="0">
                <a:pos x="4" y="108"/>
              </a:cxn>
              <a:cxn ang="0">
                <a:pos x="77" y="111"/>
              </a:cxn>
              <a:cxn ang="0">
                <a:pos x="209" y="108"/>
              </a:cxn>
              <a:cxn ang="0">
                <a:pos x="256" y="121"/>
              </a:cxn>
              <a:cxn ang="0">
                <a:pos x="219" y="179"/>
              </a:cxn>
              <a:cxn ang="0">
                <a:pos x="205" y="197"/>
              </a:cxn>
              <a:cxn ang="0">
                <a:pos x="202" y="206"/>
              </a:cxn>
              <a:cxn ang="0">
                <a:pos x="213" y="206"/>
              </a:cxn>
              <a:cxn ang="0">
                <a:pos x="215" y="206"/>
              </a:cxn>
              <a:cxn ang="0">
                <a:pos x="223" y="206"/>
              </a:cxn>
              <a:cxn ang="0">
                <a:pos x="244" y="177"/>
              </a:cxn>
              <a:cxn ang="0">
                <a:pos x="263" y="143"/>
              </a:cxn>
              <a:cxn ang="0">
                <a:pos x="282" y="117"/>
              </a:cxn>
              <a:cxn ang="0">
                <a:pos x="282" y="115"/>
              </a:cxn>
              <a:cxn ang="0">
                <a:pos x="285" y="103"/>
              </a:cxn>
              <a:cxn ang="0">
                <a:pos x="293" y="102"/>
              </a:cxn>
              <a:cxn ang="0">
                <a:pos x="293" y="102"/>
              </a:cxn>
              <a:cxn ang="0">
                <a:pos x="301" y="102"/>
              </a:cxn>
              <a:cxn ang="0">
                <a:pos x="301" y="100"/>
              </a:cxn>
              <a:cxn ang="0">
                <a:pos x="297" y="85"/>
              </a:cxn>
              <a:cxn ang="0">
                <a:pos x="304" y="88"/>
              </a:cxn>
              <a:cxn ang="0">
                <a:pos x="315" y="85"/>
              </a:cxn>
              <a:cxn ang="0">
                <a:pos x="286" y="84"/>
              </a:cxn>
              <a:cxn ang="0">
                <a:pos x="284" y="86"/>
              </a:cxn>
              <a:cxn ang="0">
                <a:pos x="271" y="74"/>
              </a:cxn>
              <a:cxn ang="0">
                <a:pos x="286" y="84"/>
              </a:cxn>
              <a:cxn ang="0">
                <a:pos x="245" y="36"/>
              </a:cxn>
              <a:cxn ang="0">
                <a:pos x="216" y="9"/>
              </a:cxn>
              <a:cxn ang="0">
                <a:pos x="245" y="36"/>
              </a:cxn>
              <a:cxn ang="0">
                <a:pos x="274" y="60"/>
              </a:cxn>
              <a:cxn ang="0">
                <a:pos x="292" y="75"/>
              </a:cxn>
              <a:cxn ang="0">
                <a:pos x="252" y="51"/>
              </a:cxn>
              <a:cxn ang="0">
                <a:pos x="260" y="55"/>
              </a:cxn>
            </a:cxnLst>
            <a:rect l="0" t="0" r="r" b="b"/>
            <a:pathLst>
              <a:path w="315" h="208">
                <a:moveTo>
                  <a:pt x="314" y="84"/>
                </a:moveTo>
                <a:lnTo>
                  <a:pt x="314" y="84"/>
                </a:lnTo>
                <a:lnTo>
                  <a:pt x="306" y="75"/>
                </a:lnTo>
                <a:lnTo>
                  <a:pt x="297" y="66"/>
                </a:lnTo>
                <a:lnTo>
                  <a:pt x="297" y="66"/>
                </a:lnTo>
                <a:lnTo>
                  <a:pt x="301" y="64"/>
                </a:lnTo>
                <a:lnTo>
                  <a:pt x="303" y="64"/>
                </a:lnTo>
                <a:lnTo>
                  <a:pt x="301" y="63"/>
                </a:lnTo>
                <a:lnTo>
                  <a:pt x="301" y="63"/>
                </a:lnTo>
                <a:lnTo>
                  <a:pt x="290" y="58"/>
                </a:lnTo>
                <a:lnTo>
                  <a:pt x="281" y="49"/>
                </a:lnTo>
                <a:lnTo>
                  <a:pt x="264" y="33"/>
                </a:lnTo>
                <a:lnTo>
                  <a:pt x="264" y="33"/>
                </a:lnTo>
                <a:lnTo>
                  <a:pt x="250" y="18"/>
                </a:lnTo>
                <a:lnTo>
                  <a:pt x="245" y="9"/>
                </a:lnTo>
                <a:lnTo>
                  <a:pt x="241" y="1"/>
                </a:lnTo>
                <a:lnTo>
                  <a:pt x="241" y="1"/>
                </a:lnTo>
                <a:lnTo>
                  <a:pt x="239" y="1"/>
                </a:lnTo>
                <a:lnTo>
                  <a:pt x="238" y="1"/>
                </a:lnTo>
                <a:lnTo>
                  <a:pt x="238" y="1"/>
                </a:lnTo>
                <a:lnTo>
                  <a:pt x="239" y="7"/>
                </a:lnTo>
                <a:lnTo>
                  <a:pt x="241" y="12"/>
                </a:lnTo>
                <a:lnTo>
                  <a:pt x="246" y="20"/>
                </a:lnTo>
                <a:lnTo>
                  <a:pt x="253" y="30"/>
                </a:lnTo>
                <a:lnTo>
                  <a:pt x="260" y="37"/>
                </a:lnTo>
                <a:lnTo>
                  <a:pt x="260" y="37"/>
                </a:lnTo>
                <a:lnTo>
                  <a:pt x="261" y="38"/>
                </a:lnTo>
                <a:lnTo>
                  <a:pt x="261" y="38"/>
                </a:lnTo>
                <a:lnTo>
                  <a:pt x="252" y="30"/>
                </a:lnTo>
                <a:lnTo>
                  <a:pt x="252" y="30"/>
                </a:lnTo>
                <a:lnTo>
                  <a:pt x="242" y="20"/>
                </a:lnTo>
                <a:lnTo>
                  <a:pt x="231" y="11"/>
                </a:lnTo>
                <a:lnTo>
                  <a:pt x="224" y="7"/>
                </a:lnTo>
                <a:lnTo>
                  <a:pt x="219" y="3"/>
                </a:lnTo>
                <a:lnTo>
                  <a:pt x="212" y="1"/>
                </a:lnTo>
                <a:lnTo>
                  <a:pt x="205" y="0"/>
                </a:lnTo>
                <a:lnTo>
                  <a:pt x="205" y="0"/>
                </a:lnTo>
                <a:lnTo>
                  <a:pt x="200" y="0"/>
                </a:lnTo>
                <a:lnTo>
                  <a:pt x="198" y="1"/>
                </a:lnTo>
                <a:lnTo>
                  <a:pt x="197" y="1"/>
                </a:lnTo>
                <a:lnTo>
                  <a:pt x="198" y="3"/>
                </a:lnTo>
                <a:lnTo>
                  <a:pt x="198" y="3"/>
                </a:lnTo>
                <a:lnTo>
                  <a:pt x="209" y="15"/>
                </a:lnTo>
                <a:lnTo>
                  <a:pt x="222" y="27"/>
                </a:lnTo>
                <a:lnTo>
                  <a:pt x="222" y="27"/>
                </a:lnTo>
                <a:lnTo>
                  <a:pt x="208" y="20"/>
                </a:lnTo>
                <a:lnTo>
                  <a:pt x="208" y="20"/>
                </a:lnTo>
                <a:lnTo>
                  <a:pt x="201" y="20"/>
                </a:lnTo>
                <a:lnTo>
                  <a:pt x="197" y="22"/>
                </a:lnTo>
                <a:lnTo>
                  <a:pt x="195" y="22"/>
                </a:lnTo>
                <a:lnTo>
                  <a:pt x="197" y="23"/>
                </a:lnTo>
                <a:lnTo>
                  <a:pt x="197" y="23"/>
                </a:lnTo>
                <a:lnTo>
                  <a:pt x="215" y="42"/>
                </a:lnTo>
                <a:lnTo>
                  <a:pt x="234" y="60"/>
                </a:lnTo>
                <a:lnTo>
                  <a:pt x="256" y="77"/>
                </a:lnTo>
                <a:lnTo>
                  <a:pt x="278" y="92"/>
                </a:lnTo>
                <a:lnTo>
                  <a:pt x="278" y="92"/>
                </a:lnTo>
                <a:lnTo>
                  <a:pt x="271" y="100"/>
                </a:lnTo>
                <a:lnTo>
                  <a:pt x="271" y="100"/>
                </a:lnTo>
                <a:lnTo>
                  <a:pt x="241" y="102"/>
                </a:lnTo>
                <a:lnTo>
                  <a:pt x="206" y="103"/>
                </a:lnTo>
                <a:lnTo>
                  <a:pt x="161" y="103"/>
                </a:lnTo>
                <a:lnTo>
                  <a:pt x="161" y="103"/>
                </a:lnTo>
                <a:lnTo>
                  <a:pt x="83" y="102"/>
                </a:lnTo>
                <a:lnTo>
                  <a:pt x="43" y="102"/>
                </a:lnTo>
                <a:lnTo>
                  <a:pt x="23" y="102"/>
                </a:lnTo>
                <a:lnTo>
                  <a:pt x="4" y="104"/>
                </a:lnTo>
                <a:lnTo>
                  <a:pt x="4" y="104"/>
                </a:lnTo>
                <a:lnTo>
                  <a:pt x="1" y="104"/>
                </a:lnTo>
                <a:lnTo>
                  <a:pt x="0" y="106"/>
                </a:lnTo>
                <a:lnTo>
                  <a:pt x="1" y="107"/>
                </a:lnTo>
                <a:lnTo>
                  <a:pt x="4" y="108"/>
                </a:lnTo>
                <a:lnTo>
                  <a:pt x="4" y="108"/>
                </a:lnTo>
                <a:lnTo>
                  <a:pt x="40" y="111"/>
                </a:lnTo>
                <a:lnTo>
                  <a:pt x="77" y="111"/>
                </a:lnTo>
                <a:lnTo>
                  <a:pt x="151" y="110"/>
                </a:lnTo>
                <a:lnTo>
                  <a:pt x="151" y="110"/>
                </a:lnTo>
                <a:lnTo>
                  <a:pt x="209" y="108"/>
                </a:lnTo>
                <a:lnTo>
                  <a:pt x="267" y="104"/>
                </a:lnTo>
                <a:lnTo>
                  <a:pt x="267" y="104"/>
                </a:lnTo>
                <a:lnTo>
                  <a:pt x="256" y="121"/>
                </a:lnTo>
                <a:lnTo>
                  <a:pt x="245" y="139"/>
                </a:lnTo>
                <a:lnTo>
                  <a:pt x="245" y="139"/>
                </a:lnTo>
                <a:lnTo>
                  <a:pt x="219" y="179"/>
                </a:lnTo>
                <a:lnTo>
                  <a:pt x="219" y="179"/>
                </a:lnTo>
                <a:lnTo>
                  <a:pt x="209" y="191"/>
                </a:lnTo>
                <a:lnTo>
                  <a:pt x="205" y="197"/>
                </a:lnTo>
                <a:lnTo>
                  <a:pt x="202" y="205"/>
                </a:lnTo>
                <a:lnTo>
                  <a:pt x="202" y="205"/>
                </a:lnTo>
                <a:lnTo>
                  <a:pt x="202" y="206"/>
                </a:lnTo>
                <a:lnTo>
                  <a:pt x="204" y="208"/>
                </a:lnTo>
                <a:lnTo>
                  <a:pt x="208" y="208"/>
                </a:lnTo>
                <a:lnTo>
                  <a:pt x="213" y="206"/>
                </a:lnTo>
                <a:lnTo>
                  <a:pt x="213" y="206"/>
                </a:lnTo>
                <a:lnTo>
                  <a:pt x="215" y="206"/>
                </a:lnTo>
                <a:lnTo>
                  <a:pt x="215" y="206"/>
                </a:lnTo>
                <a:lnTo>
                  <a:pt x="216" y="206"/>
                </a:lnTo>
                <a:lnTo>
                  <a:pt x="219" y="206"/>
                </a:lnTo>
                <a:lnTo>
                  <a:pt x="223" y="206"/>
                </a:lnTo>
                <a:lnTo>
                  <a:pt x="223" y="206"/>
                </a:lnTo>
                <a:lnTo>
                  <a:pt x="234" y="192"/>
                </a:lnTo>
                <a:lnTo>
                  <a:pt x="244" y="177"/>
                </a:lnTo>
                <a:lnTo>
                  <a:pt x="260" y="147"/>
                </a:lnTo>
                <a:lnTo>
                  <a:pt x="260" y="147"/>
                </a:lnTo>
                <a:lnTo>
                  <a:pt x="263" y="143"/>
                </a:lnTo>
                <a:lnTo>
                  <a:pt x="263" y="143"/>
                </a:lnTo>
                <a:lnTo>
                  <a:pt x="272" y="131"/>
                </a:lnTo>
                <a:lnTo>
                  <a:pt x="282" y="117"/>
                </a:lnTo>
                <a:lnTo>
                  <a:pt x="282" y="117"/>
                </a:lnTo>
                <a:lnTo>
                  <a:pt x="282" y="117"/>
                </a:lnTo>
                <a:lnTo>
                  <a:pt x="282" y="115"/>
                </a:lnTo>
                <a:lnTo>
                  <a:pt x="277" y="114"/>
                </a:lnTo>
                <a:lnTo>
                  <a:pt x="277" y="114"/>
                </a:lnTo>
                <a:lnTo>
                  <a:pt x="285" y="103"/>
                </a:lnTo>
                <a:lnTo>
                  <a:pt x="285" y="103"/>
                </a:lnTo>
                <a:lnTo>
                  <a:pt x="293" y="102"/>
                </a:lnTo>
                <a:lnTo>
                  <a:pt x="293" y="102"/>
                </a:lnTo>
                <a:lnTo>
                  <a:pt x="293" y="102"/>
                </a:lnTo>
                <a:lnTo>
                  <a:pt x="293" y="102"/>
                </a:lnTo>
                <a:lnTo>
                  <a:pt x="293" y="102"/>
                </a:lnTo>
                <a:lnTo>
                  <a:pt x="293" y="102"/>
                </a:lnTo>
                <a:lnTo>
                  <a:pt x="299" y="102"/>
                </a:lnTo>
                <a:lnTo>
                  <a:pt x="301" y="102"/>
                </a:lnTo>
                <a:lnTo>
                  <a:pt x="301" y="100"/>
                </a:lnTo>
                <a:lnTo>
                  <a:pt x="301" y="100"/>
                </a:lnTo>
                <a:lnTo>
                  <a:pt x="301" y="100"/>
                </a:lnTo>
                <a:lnTo>
                  <a:pt x="292" y="93"/>
                </a:lnTo>
                <a:lnTo>
                  <a:pt x="292" y="93"/>
                </a:lnTo>
                <a:lnTo>
                  <a:pt x="297" y="85"/>
                </a:lnTo>
                <a:lnTo>
                  <a:pt x="297" y="85"/>
                </a:lnTo>
                <a:lnTo>
                  <a:pt x="304" y="88"/>
                </a:lnTo>
                <a:lnTo>
                  <a:pt x="304" y="88"/>
                </a:lnTo>
                <a:lnTo>
                  <a:pt x="311" y="88"/>
                </a:lnTo>
                <a:lnTo>
                  <a:pt x="314" y="86"/>
                </a:lnTo>
                <a:lnTo>
                  <a:pt x="315" y="85"/>
                </a:lnTo>
                <a:lnTo>
                  <a:pt x="314" y="84"/>
                </a:lnTo>
                <a:lnTo>
                  <a:pt x="314" y="84"/>
                </a:lnTo>
                <a:close/>
                <a:moveTo>
                  <a:pt x="286" y="84"/>
                </a:moveTo>
                <a:lnTo>
                  <a:pt x="286" y="84"/>
                </a:lnTo>
                <a:lnTo>
                  <a:pt x="284" y="86"/>
                </a:lnTo>
                <a:lnTo>
                  <a:pt x="284" y="86"/>
                </a:lnTo>
                <a:lnTo>
                  <a:pt x="256" y="66"/>
                </a:lnTo>
                <a:lnTo>
                  <a:pt x="256" y="66"/>
                </a:lnTo>
                <a:lnTo>
                  <a:pt x="271" y="74"/>
                </a:lnTo>
                <a:lnTo>
                  <a:pt x="288" y="82"/>
                </a:lnTo>
                <a:lnTo>
                  <a:pt x="288" y="82"/>
                </a:lnTo>
                <a:lnTo>
                  <a:pt x="286" y="84"/>
                </a:lnTo>
                <a:lnTo>
                  <a:pt x="286" y="84"/>
                </a:lnTo>
                <a:close/>
                <a:moveTo>
                  <a:pt x="245" y="36"/>
                </a:moveTo>
                <a:lnTo>
                  <a:pt x="245" y="36"/>
                </a:lnTo>
                <a:lnTo>
                  <a:pt x="230" y="23"/>
                </a:lnTo>
                <a:lnTo>
                  <a:pt x="216" y="9"/>
                </a:lnTo>
                <a:lnTo>
                  <a:pt x="216" y="9"/>
                </a:lnTo>
                <a:lnTo>
                  <a:pt x="224" y="15"/>
                </a:lnTo>
                <a:lnTo>
                  <a:pt x="231" y="22"/>
                </a:lnTo>
                <a:lnTo>
                  <a:pt x="245" y="36"/>
                </a:lnTo>
                <a:lnTo>
                  <a:pt x="245" y="36"/>
                </a:lnTo>
                <a:close/>
                <a:moveTo>
                  <a:pt x="274" y="60"/>
                </a:moveTo>
                <a:lnTo>
                  <a:pt x="274" y="60"/>
                </a:lnTo>
                <a:lnTo>
                  <a:pt x="282" y="67"/>
                </a:lnTo>
                <a:lnTo>
                  <a:pt x="292" y="75"/>
                </a:lnTo>
                <a:lnTo>
                  <a:pt x="292" y="75"/>
                </a:lnTo>
                <a:lnTo>
                  <a:pt x="271" y="64"/>
                </a:lnTo>
                <a:lnTo>
                  <a:pt x="252" y="51"/>
                </a:lnTo>
                <a:lnTo>
                  <a:pt x="252" y="51"/>
                </a:lnTo>
                <a:lnTo>
                  <a:pt x="248" y="48"/>
                </a:lnTo>
                <a:lnTo>
                  <a:pt x="248" y="48"/>
                </a:lnTo>
                <a:lnTo>
                  <a:pt x="260" y="55"/>
                </a:lnTo>
                <a:lnTo>
                  <a:pt x="274" y="60"/>
                </a:lnTo>
                <a:lnTo>
                  <a:pt x="274" y="60"/>
                </a:lnTo>
                <a:close/>
              </a:path>
            </a:pathLst>
          </a:custGeom>
          <a:solidFill>
            <a:schemeClr val="accent1"/>
          </a:solidFill>
          <a:ln w="9525">
            <a:noFill/>
            <a:round/>
          </a:ln>
        </p:spPr>
        <p:txBody>
          <a:bodyPr vert="horz" wrap="square" lIns="68568" tIns="34285" rIns="68568" bIns="34285" numCol="1" anchor="t" anchorCtr="0" compatLnSpc="1"/>
          <a:lstStyle/>
          <a:p>
            <a:endParaRPr lang="zh-CN" altLang="en-US">
              <a:cs typeface="+mn-ea"/>
              <a:sym typeface="+mn-lt"/>
            </a:endParaRPr>
          </a:p>
        </p:txBody>
      </p:sp>
      <p:sp>
        <p:nvSpPr>
          <p:cNvPr id="102" name="Freeform 16"/>
          <p:cNvSpPr/>
          <p:nvPr/>
        </p:nvSpPr>
        <p:spPr bwMode="auto">
          <a:xfrm>
            <a:off x="3351767" y="1561791"/>
            <a:ext cx="2182033" cy="703882"/>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1"/>
          </a:solidFill>
          <a:ln w="9525">
            <a:noFill/>
            <a:round/>
          </a:ln>
        </p:spPr>
        <p:txBody>
          <a:bodyPr vert="horz" wrap="square" lIns="68568" tIns="34285" rIns="68568" bIns="34285" numCol="1" anchor="t" anchorCtr="0" compatLnSpc="1"/>
          <a:lstStyle/>
          <a:p>
            <a:endParaRPr lang="zh-CN" altLang="en-US">
              <a:cs typeface="+mn-ea"/>
              <a:sym typeface="+mn-lt"/>
            </a:endParaRPr>
          </a:p>
        </p:txBody>
      </p:sp>
      <p:sp>
        <p:nvSpPr>
          <p:cNvPr id="16" name="TextBox 45"/>
          <p:cNvSpPr txBox="1"/>
          <p:nvPr/>
        </p:nvSpPr>
        <p:spPr>
          <a:xfrm>
            <a:off x="1548400" y="3268035"/>
            <a:ext cx="6019486" cy="1267460"/>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pPr algn="ctr"/>
            <a:r>
              <a:rPr lang="zh-CN" altLang="en-US" sz="1300"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更多模板亮亮图文旗舰店：https://liangliangtuwen.tmall.com</a:t>
            </a:r>
            <a:endParaRPr lang="zh-CN" altLang="en-US" sz="1300" dirty="0">
              <a:solidFill>
                <a:schemeClr val="tx1">
                  <a:lumMod val="65000"/>
                  <a:lumOff val="35000"/>
                </a:schemeClr>
              </a:solidFill>
              <a:latin typeface="+mn-lt"/>
              <a:ea typeface="+mn-ea"/>
              <a:cs typeface="+mn-ea"/>
              <a:sym typeface="+mn-lt"/>
            </a:endParaRPr>
          </a:p>
        </p:txBody>
      </p:sp>
      <p:sp>
        <p:nvSpPr>
          <p:cNvPr id="1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1000"/>
                                        <p:tgtEl>
                                          <p:spTgt spid="94"/>
                                        </p:tgtEl>
                                      </p:cBhvr>
                                    </p:animEffect>
                                    <p:anim calcmode="lin" valueType="num">
                                      <p:cBhvr>
                                        <p:cTn id="12" dur="1000" fill="hold"/>
                                        <p:tgtEl>
                                          <p:spTgt spid="94"/>
                                        </p:tgtEl>
                                        <p:attrNameLst>
                                          <p:attrName>ppt_x</p:attrName>
                                        </p:attrNameLst>
                                      </p:cBhvr>
                                      <p:tavLst>
                                        <p:tav tm="0">
                                          <p:val>
                                            <p:strVal val="#ppt_x"/>
                                          </p:val>
                                        </p:tav>
                                        <p:tav tm="100000">
                                          <p:val>
                                            <p:strVal val="#ppt_x"/>
                                          </p:val>
                                        </p:tav>
                                      </p:tavLst>
                                    </p:anim>
                                    <p:anim calcmode="lin" valueType="num">
                                      <p:cBhvr>
                                        <p:cTn id="13" dur="1000" fill="hold"/>
                                        <p:tgtEl>
                                          <p:spTgt spid="9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1000"/>
                                        <p:tgtEl>
                                          <p:spTgt spid="102"/>
                                        </p:tgtEl>
                                      </p:cBhvr>
                                    </p:animEffect>
                                    <p:anim calcmode="lin" valueType="num">
                                      <p:cBhvr>
                                        <p:cTn id="17" dur="1000" fill="hold"/>
                                        <p:tgtEl>
                                          <p:spTgt spid="102"/>
                                        </p:tgtEl>
                                        <p:attrNameLst>
                                          <p:attrName>ppt_x</p:attrName>
                                        </p:attrNameLst>
                                      </p:cBhvr>
                                      <p:tavLst>
                                        <p:tav tm="0">
                                          <p:val>
                                            <p:strVal val="#ppt_x"/>
                                          </p:val>
                                        </p:tav>
                                        <p:tav tm="100000">
                                          <p:val>
                                            <p:strVal val="#ppt_x"/>
                                          </p:val>
                                        </p:tav>
                                      </p:tavLst>
                                    </p:anim>
                                    <p:anim calcmode="lin" valueType="num">
                                      <p:cBhvr>
                                        <p:cTn id="18" dur="1000" fill="hold"/>
                                        <p:tgtEl>
                                          <p:spTgt spid="10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500" fill="hold"/>
                                        <p:tgtEl>
                                          <p:spTgt spid="97"/>
                                        </p:tgtEl>
                                        <p:attrNameLst>
                                          <p:attrName>ppt_x</p:attrName>
                                        </p:attrNameLst>
                                      </p:cBhvr>
                                      <p:tavLst>
                                        <p:tav tm="0">
                                          <p:val>
                                            <p:strVal val="0-#ppt_w/2"/>
                                          </p:val>
                                        </p:tav>
                                        <p:tav tm="100000">
                                          <p:val>
                                            <p:strVal val="#ppt_x"/>
                                          </p:val>
                                        </p:tav>
                                      </p:tavLst>
                                    </p:anim>
                                    <p:anim calcmode="lin" valueType="num">
                                      <p:cBhvr additive="base">
                                        <p:cTn id="23" dur="500" fill="hold"/>
                                        <p:tgtEl>
                                          <p:spTgt spid="9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additive="base">
                                        <p:cTn id="26" dur="500" fill="hold"/>
                                        <p:tgtEl>
                                          <p:spTgt spid="99"/>
                                        </p:tgtEl>
                                        <p:attrNameLst>
                                          <p:attrName>ppt_x</p:attrName>
                                        </p:attrNameLst>
                                      </p:cBhvr>
                                      <p:tavLst>
                                        <p:tav tm="0">
                                          <p:val>
                                            <p:strVal val="0-#ppt_w/2"/>
                                          </p:val>
                                        </p:tav>
                                        <p:tav tm="100000">
                                          <p:val>
                                            <p:strVal val="#ppt_x"/>
                                          </p:val>
                                        </p:tav>
                                      </p:tavLst>
                                    </p:anim>
                                    <p:anim calcmode="lin" valueType="num">
                                      <p:cBhvr additive="base">
                                        <p:cTn id="27" dur="500" fill="hold"/>
                                        <p:tgtEl>
                                          <p:spTgt spid="99"/>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grpId="0" nodeType="after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1+#ppt_w/2"/>
                                          </p:val>
                                        </p:tav>
                                        <p:tav tm="100000">
                                          <p:val>
                                            <p:strVal val="#ppt_x"/>
                                          </p:val>
                                        </p:tav>
                                      </p:tavLst>
                                    </p:anim>
                                    <p:anim calcmode="lin" valueType="num">
                                      <p:cBhvr additive="base">
                                        <p:cTn id="32" dur="500" fill="hold"/>
                                        <p:tgtEl>
                                          <p:spTgt spid="9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additive="base">
                                        <p:cTn id="35" dur="500" fill="hold"/>
                                        <p:tgtEl>
                                          <p:spTgt spid="100"/>
                                        </p:tgtEl>
                                        <p:attrNameLst>
                                          <p:attrName>ppt_x</p:attrName>
                                        </p:attrNameLst>
                                      </p:cBhvr>
                                      <p:tavLst>
                                        <p:tav tm="0">
                                          <p:val>
                                            <p:strVal val="1+#ppt_w/2"/>
                                          </p:val>
                                        </p:tav>
                                        <p:tav tm="100000">
                                          <p:val>
                                            <p:strVal val="#ppt_x"/>
                                          </p:val>
                                        </p:tav>
                                      </p:tavLst>
                                    </p:anim>
                                    <p:anim calcmode="lin" valueType="num">
                                      <p:cBhvr additive="base">
                                        <p:cTn id="36" dur="500" fill="hold"/>
                                        <p:tgtEl>
                                          <p:spTgt spid="100"/>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wipe(up)">
                                      <p:cBhvr>
                                        <p:cTn id="40" dur="500"/>
                                        <p:tgtEl>
                                          <p:spTgt spid="101"/>
                                        </p:tgtEl>
                                      </p:cBhvr>
                                    </p:animEffect>
                                  </p:childTnLst>
                                </p:cTn>
                              </p:par>
                            </p:childTnLst>
                          </p:cTn>
                        </p:par>
                        <p:par>
                          <p:cTn id="41" fill="hold">
                            <p:stCondLst>
                              <p:cond delay="3000"/>
                            </p:stCondLst>
                            <p:childTnLst>
                              <p:par>
                                <p:cTn id="42" presetID="16" presetClass="entr" presetSubtype="21" fill="hold" grpId="0" nodeType="after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barn(inVertical)">
                                      <p:cBhvr>
                                        <p:cTn id="44" dur="500"/>
                                        <p:tgtEl>
                                          <p:spTgt spid="9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7" grpId="0"/>
      <p:bldP spid="98" grpId="0"/>
      <p:bldP spid="99" grpId="0" animBg="1"/>
      <p:bldP spid="100" grpId="0" animBg="1"/>
      <p:bldP spid="101" grpId="0" animBg="1"/>
      <p:bldP spid="102" grpId="0" animBg="1"/>
      <p:bldP spid="1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7142118" y="3421677"/>
            <a:ext cx="788291" cy="5072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PPT素材\卡通b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4088181" y="3602334"/>
            <a:ext cx="793144" cy="727100"/>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8"/>
          <p:cNvSpPr txBox="1"/>
          <p:nvPr/>
        </p:nvSpPr>
        <p:spPr>
          <a:xfrm>
            <a:off x="2699794" y="1350957"/>
            <a:ext cx="3744414" cy="1000274"/>
          </a:xfrm>
          <a:prstGeom prst="rect">
            <a:avLst/>
          </a:prstGeom>
          <a:noFill/>
        </p:spPr>
        <p:txBody>
          <a:bodyPr wrap="square" lIns="68580" tIns="34290" rIns="68580" bIns="34290" rtlCol="0">
            <a:spAutoFit/>
          </a:bodyPr>
          <a:lstStyle/>
          <a:p>
            <a:pPr algn="ctr">
              <a:lnSpc>
                <a:spcPct val="110000"/>
              </a:lnSpc>
            </a:pPr>
            <a:r>
              <a:rPr lang="zh-CN" altLang="en-US" sz="5500" b="1" spc="-150" dirty="0" smtClean="0">
                <a:solidFill>
                  <a:schemeClr val="accent2"/>
                </a:solidFill>
                <a:latin typeface="方正稚艺简体" panose="03000509000000000000" pitchFamily="65" charset="-122"/>
                <a:ea typeface="方正稚艺简体" panose="03000509000000000000" pitchFamily="65" charset="-122"/>
              </a:rPr>
              <a:t>谢谢观看</a:t>
            </a:r>
            <a:endParaRPr lang="en-US" altLang="zh-CN" sz="5500" b="1" spc="-150" dirty="0">
              <a:solidFill>
                <a:schemeClr val="accent2"/>
              </a:solidFill>
              <a:latin typeface="方正稚艺简体" panose="03000509000000000000" pitchFamily="65" charset="-122"/>
              <a:ea typeface="方正稚艺简体" panose="03000509000000000000" pitchFamily="65" charset="-122"/>
            </a:endParaRPr>
          </a:p>
        </p:txBody>
      </p:sp>
      <p:sp>
        <p:nvSpPr>
          <p:cNvPr id="22" name="文本框 20"/>
          <p:cNvSpPr txBox="1"/>
          <p:nvPr/>
        </p:nvSpPr>
        <p:spPr>
          <a:xfrm>
            <a:off x="3203849" y="2252546"/>
            <a:ext cx="2736304" cy="677545"/>
          </a:xfrm>
          <a:prstGeom prst="rect">
            <a:avLst/>
          </a:prstGeom>
          <a:noFill/>
        </p:spPr>
        <p:txBody>
          <a:bodyPr wrap="square" lIns="68580" tIns="34290" rIns="68580" bIns="34290" rtlCol="0">
            <a:spAutoFit/>
          </a:bodyPr>
          <a:lstStyle/>
          <a:p>
            <a:pPr algn="ctr">
              <a:lnSpc>
                <a:spcPct val="110000"/>
              </a:lnSpc>
            </a:pPr>
            <a:r>
              <a:rPr lang="zh-CN" altLang="en-US" sz="1800" dirty="0">
                <a:solidFill>
                  <a:schemeClr val="tx1">
                    <a:lumMod val="65000"/>
                    <a:lumOff val="35000"/>
                  </a:schemeClr>
                </a:solidFill>
                <a:latin typeface="方正稚艺简体" panose="03000509000000000000" pitchFamily="65" charset="-122"/>
                <a:ea typeface="方正稚艺简体" panose="03000509000000000000" pitchFamily="65" charset="-122"/>
              </a:rPr>
              <a:t>授课老师：亮亮图文      </a:t>
            </a:r>
            <a:endParaRPr lang="en-US" altLang="zh-CN" sz="1800" dirty="0" smtClean="0">
              <a:solidFill>
                <a:schemeClr val="tx1">
                  <a:lumMod val="65000"/>
                  <a:lumOff val="35000"/>
                </a:schemeClr>
              </a:solidFill>
              <a:latin typeface="方正稚艺简体" panose="03000509000000000000" pitchFamily="65" charset="-122"/>
              <a:ea typeface="方正稚艺简体" panose="03000509000000000000" pitchFamily="65" charset="-122"/>
            </a:endParaRPr>
          </a:p>
          <a:p>
            <a:pPr algn="ctr">
              <a:lnSpc>
                <a:spcPct val="110000"/>
              </a:lnSpc>
            </a:pPr>
            <a:r>
              <a:rPr lang="zh-CN" altLang="en-US" sz="1800" dirty="0" smtClean="0">
                <a:solidFill>
                  <a:schemeClr val="tx1">
                    <a:lumMod val="65000"/>
                    <a:lumOff val="35000"/>
                  </a:schemeClr>
                </a:solidFill>
                <a:latin typeface="方正稚艺简体" panose="03000509000000000000" pitchFamily="65" charset="-122"/>
                <a:ea typeface="方正稚艺简体" panose="03000509000000000000" pitchFamily="65" charset="-122"/>
              </a:rPr>
              <a:t>授课</a:t>
            </a:r>
            <a:r>
              <a:rPr lang="zh-CN" altLang="en-US" sz="1800" dirty="0">
                <a:solidFill>
                  <a:schemeClr val="tx1">
                    <a:lumMod val="65000"/>
                    <a:lumOff val="35000"/>
                  </a:schemeClr>
                </a:solidFill>
                <a:latin typeface="方正稚艺简体" panose="03000509000000000000" pitchFamily="65" charset="-122"/>
                <a:ea typeface="方正稚艺简体" panose="03000509000000000000" pitchFamily="65" charset="-122"/>
              </a:rPr>
              <a:t>时间：</a:t>
            </a:r>
            <a:r>
              <a:rPr lang="en-US" altLang="zh-CN" sz="1800" dirty="0">
                <a:solidFill>
                  <a:schemeClr val="tx1">
                    <a:lumMod val="65000"/>
                    <a:lumOff val="35000"/>
                  </a:schemeClr>
                </a:solidFill>
                <a:latin typeface="方正稚艺简体" panose="03000509000000000000" pitchFamily="65" charset="-122"/>
                <a:ea typeface="方正稚艺简体" panose="03000509000000000000" pitchFamily="65" charset="-122"/>
              </a:rPr>
              <a:t>20XX</a:t>
            </a:r>
            <a:r>
              <a:rPr lang="en-US" altLang="zh-CN" sz="1800" dirty="0">
                <a:solidFill>
                  <a:schemeClr val="tx1">
                    <a:lumMod val="65000"/>
                    <a:lumOff val="35000"/>
                  </a:schemeClr>
                </a:solidFill>
                <a:latin typeface="方正稚艺简体" panose="03000509000000000000" pitchFamily="65" charset="-122"/>
                <a:ea typeface="方正稚艺简体" panose="03000509000000000000" pitchFamily="65" charset="-122"/>
              </a:rPr>
              <a:t>.12.30</a:t>
            </a:r>
            <a:endParaRPr lang="en-US" altLang="zh-CN" sz="1800" dirty="0">
              <a:solidFill>
                <a:schemeClr val="tx1">
                  <a:lumMod val="65000"/>
                  <a:lumOff val="35000"/>
                </a:schemeClr>
              </a:solidFill>
              <a:latin typeface="方正稚艺简体" panose="03000509000000000000" pitchFamily="65" charset="-122"/>
              <a:ea typeface="方正稚艺简体" panose="03000509000000000000" pitchFamily="65" charset="-122"/>
            </a:endParaRPr>
          </a:p>
        </p:txBody>
      </p:sp>
      <p:pic>
        <p:nvPicPr>
          <p:cNvPr id="26" name="Picture 3" descr="E:\PPT素材\卡通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PPT素材\卡通b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0" y="3694509"/>
            <a:ext cx="9161860" cy="14489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PPT素材\卡通b0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321" y="3009354"/>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E:\PPT素材\卡通b0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3070" y="3067203"/>
            <a:ext cx="2107406" cy="16549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E:\PPT素材\卡通b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720" y="3319503"/>
            <a:ext cx="1404864" cy="18013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PPT素材\卡通b0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069" y="2991811"/>
            <a:ext cx="1463079" cy="19277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E:\PPT素材\卡通b0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0247" y="482837"/>
            <a:ext cx="3115311" cy="18172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E:\PPT素材\卡通b0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253" y="3894688"/>
            <a:ext cx="1382896" cy="12236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E:\PPT素材\卡通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194" y="749793"/>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E:\PPT素材\卡通b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685" y="449761"/>
            <a:ext cx="832247" cy="9786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E:\PPT素材\卡通b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8067" y="3862820"/>
            <a:ext cx="1550194" cy="1239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80">
                                          <p:stCondLst>
                                            <p:cond delay="0"/>
                                          </p:stCondLst>
                                        </p:cTn>
                                        <p:tgtEl>
                                          <p:spTgt spid="30"/>
                                        </p:tgtEl>
                                      </p:cBhvr>
                                    </p:animEffect>
                                    <p:anim calcmode="lin" valueType="num">
                                      <p:cBhvr>
                                        <p:cTn id="2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0" dur="26">
                                          <p:stCondLst>
                                            <p:cond delay="650"/>
                                          </p:stCondLst>
                                        </p:cTn>
                                        <p:tgtEl>
                                          <p:spTgt spid="30"/>
                                        </p:tgtEl>
                                      </p:cBhvr>
                                      <p:to x="100000" y="60000"/>
                                    </p:animScale>
                                    <p:animScale>
                                      <p:cBhvr>
                                        <p:cTn id="31" dur="166" decel="50000">
                                          <p:stCondLst>
                                            <p:cond delay="676"/>
                                          </p:stCondLst>
                                        </p:cTn>
                                        <p:tgtEl>
                                          <p:spTgt spid="30"/>
                                        </p:tgtEl>
                                      </p:cBhvr>
                                      <p:to x="100000" y="100000"/>
                                    </p:animScale>
                                    <p:animScale>
                                      <p:cBhvr>
                                        <p:cTn id="32" dur="26">
                                          <p:stCondLst>
                                            <p:cond delay="1312"/>
                                          </p:stCondLst>
                                        </p:cTn>
                                        <p:tgtEl>
                                          <p:spTgt spid="30"/>
                                        </p:tgtEl>
                                      </p:cBhvr>
                                      <p:to x="100000" y="80000"/>
                                    </p:animScale>
                                    <p:animScale>
                                      <p:cBhvr>
                                        <p:cTn id="33" dur="166" decel="50000">
                                          <p:stCondLst>
                                            <p:cond delay="1338"/>
                                          </p:stCondLst>
                                        </p:cTn>
                                        <p:tgtEl>
                                          <p:spTgt spid="30"/>
                                        </p:tgtEl>
                                      </p:cBhvr>
                                      <p:to x="100000" y="100000"/>
                                    </p:animScale>
                                    <p:animScale>
                                      <p:cBhvr>
                                        <p:cTn id="34" dur="26">
                                          <p:stCondLst>
                                            <p:cond delay="1642"/>
                                          </p:stCondLst>
                                        </p:cTn>
                                        <p:tgtEl>
                                          <p:spTgt spid="30"/>
                                        </p:tgtEl>
                                      </p:cBhvr>
                                      <p:to x="100000" y="90000"/>
                                    </p:animScale>
                                    <p:animScale>
                                      <p:cBhvr>
                                        <p:cTn id="35" dur="166" decel="50000">
                                          <p:stCondLst>
                                            <p:cond delay="1668"/>
                                          </p:stCondLst>
                                        </p:cTn>
                                        <p:tgtEl>
                                          <p:spTgt spid="30"/>
                                        </p:tgtEl>
                                      </p:cBhvr>
                                      <p:to x="100000" y="100000"/>
                                    </p:animScale>
                                    <p:animScale>
                                      <p:cBhvr>
                                        <p:cTn id="36" dur="26">
                                          <p:stCondLst>
                                            <p:cond delay="1808"/>
                                          </p:stCondLst>
                                        </p:cTn>
                                        <p:tgtEl>
                                          <p:spTgt spid="30"/>
                                        </p:tgtEl>
                                      </p:cBhvr>
                                      <p:to x="100000" y="95000"/>
                                    </p:animScale>
                                    <p:animScale>
                                      <p:cBhvr>
                                        <p:cTn id="37" dur="166" decel="50000">
                                          <p:stCondLst>
                                            <p:cond delay="1834"/>
                                          </p:stCondLst>
                                        </p:cTn>
                                        <p:tgtEl>
                                          <p:spTgt spid="30"/>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down)">
                                      <p:cBhvr>
                                        <p:cTn id="41" dur="580">
                                          <p:stCondLst>
                                            <p:cond delay="0"/>
                                          </p:stCondLst>
                                        </p:cTn>
                                        <p:tgtEl>
                                          <p:spTgt spid="33"/>
                                        </p:tgtEl>
                                      </p:cBhvr>
                                    </p:animEffect>
                                    <p:anim calcmode="lin" valueType="num">
                                      <p:cBhvr>
                                        <p:cTn id="4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7" dur="26">
                                          <p:stCondLst>
                                            <p:cond delay="650"/>
                                          </p:stCondLst>
                                        </p:cTn>
                                        <p:tgtEl>
                                          <p:spTgt spid="33"/>
                                        </p:tgtEl>
                                      </p:cBhvr>
                                      <p:to x="100000" y="60000"/>
                                    </p:animScale>
                                    <p:animScale>
                                      <p:cBhvr>
                                        <p:cTn id="48" dur="166" decel="50000">
                                          <p:stCondLst>
                                            <p:cond delay="676"/>
                                          </p:stCondLst>
                                        </p:cTn>
                                        <p:tgtEl>
                                          <p:spTgt spid="33"/>
                                        </p:tgtEl>
                                      </p:cBhvr>
                                      <p:to x="100000" y="100000"/>
                                    </p:animScale>
                                    <p:animScale>
                                      <p:cBhvr>
                                        <p:cTn id="49" dur="26">
                                          <p:stCondLst>
                                            <p:cond delay="1312"/>
                                          </p:stCondLst>
                                        </p:cTn>
                                        <p:tgtEl>
                                          <p:spTgt spid="33"/>
                                        </p:tgtEl>
                                      </p:cBhvr>
                                      <p:to x="100000" y="80000"/>
                                    </p:animScale>
                                    <p:animScale>
                                      <p:cBhvr>
                                        <p:cTn id="50" dur="166" decel="50000">
                                          <p:stCondLst>
                                            <p:cond delay="1338"/>
                                          </p:stCondLst>
                                        </p:cTn>
                                        <p:tgtEl>
                                          <p:spTgt spid="33"/>
                                        </p:tgtEl>
                                      </p:cBhvr>
                                      <p:to x="100000" y="100000"/>
                                    </p:animScale>
                                    <p:animScale>
                                      <p:cBhvr>
                                        <p:cTn id="51" dur="26">
                                          <p:stCondLst>
                                            <p:cond delay="1642"/>
                                          </p:stCondLst>
                                        </p:cTn>
                                        <p:tgtEl>
                                          <p:spTgt spid="33"/>
                                        </p:tgtEl>
                                      </p:cBhvr>
                                      <p:to x="100000" y="90000"/>
                                    </p:animScale>
                                    <p:animScale>
                                      <p:cBhvr>
                                        <p:cTn id="52" dur="166" decel="50000">
                                          <p:stCondLst>
                                            <p:cond delay="1668"/>
                                          </p:stCondLst>
                                        </p:cTn>
                                        <p:tgtEl>
                                          <p:spTgt spid="33"/>
                                        </p:tgtEl>
                                      </p:cBhvr>
                                      <p:to x="100000" y="100000"/>
                                    </p:animScale>
                                    <p:animScale>
                                      <p:cBhvr>
                                        <p:cTn id="53" dur="26">
                                          <p:stCondLst>
                                            <p:cond delay="1808"/>
                                          </p:stCondLst>
                                        </p:cTn>
                                        <p:tgtEl>
                                          <p:spTgt spid="33"/>
                                        </p:tgtEl>
                                      </p:cBhvr>
                                      <p:to x="100000" y="95000"/>
                                    </p:animScale>
                                    <p:animScale>
                                      <p:cBhvr>
                                        <p:cTn id="54" dur="166" decel="50000">
                                          <p:stCondLst>
                                            <p:cond delay="1834"/>
                                          </p:stCondLst>
                                        </p:cTn>
                                        <p:tgtEl>
                                          <p:spTgt spid="33"/>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580">
                                          <p:stCondLst>
                                            <p:cond delay="0"/>
                                          </p:stCondLst>
                                        </p:cTn>
                                        <p:tgtEl>
                                          <p:spTgt spid="31"/>
                                        </p:tgtEl>
                                      </p:cBhvr>
                                    </p:animEffect>
                                    <p:anim calcmode="lin" valueType="num">
                                      <p:cBhvr>
                                        <p:cTn id="5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64" dur="26">
                                          <p:stCondLst>
                                            <p:cond delay="650"/>
                                          </p:stCondLst>
                                        </p:cTn>
                                        <p:tgtEl>
                                          <p:spTgt spid="31"/>
                                        </p:tgtEl>
                                      </p:cBhvr>
                                      <p:to x="100000" y="60000"/>
                                    </p:animScale>
                                    <p:animScale>
                                      <p:cBhvr>
                                        <p:cTn id="65" dur="166" decel="50000">
                                          <p:stCondLst>
                                            <p:cond delay="676"/>
                                          </p:stCondLst>
                                        </p:cTn>
                                        <p:tgtEl>
                                          <p:spTgt spid="31"/>
                                        </p:tgtEl>
                                      </p:cBhvr>
                                      <p:to x="100000" y="100000"/>
                                    </p:animScale>
                                    <p:animScale>
                                      <p:cBhvr>
                                        <p:cTn id="66" dur="26">
                                          <p:stCondLst>
                                            <p:cond delay="1312"/>
                                          </p:stCondLst>
                                        </p:cTn>
                                        <p:tgtEl>
                                          <p:spTgt spid="31"/>
                                        </p:tgtEl>
                                      </p:cBhvr>
                                      <p:to x="100000" y="80000"/>
                                    </p:animScale>
                                    <p:animScale>
                                      <p:cBhvr>
                                        <p:cTn id="67" dur="166" decel="50000">
                                          <p:stCondLst>
                                            <p:cond delay="1338"/>
                                          </p:stCondLst>
                                        </p:cTn>
                                        <p:tgtEl>
                                          <p:spTgt spid="31"/>
                                        </p:tgtEl>
                                      </p:cBhvr>
                                      <p:to x="100000" y="100000"/>
                                    </p:animScale>
                                    <p:animScale>
                                      <p:cBhvr>
                                        <p:cTn id="68" dur="26">
                                          <p:stCondLst>
                                            <p:cond delay="1642"/>
                                          </p:stCondLst>
                                        </p:cTn>
                                        <p:tgtEl>
                                          <p:spTgt spid="31"/>
                                        </p:tgtEl>
                                      </p:cBhvr>
                                      <p:to x="100000" y="90000"/>
                                    </p:animScale>
                                    <p:animScale>
                                      <p:cBhvr>
                                        <p:cTn id="69" dur="166" decel="50000">
                                          <p:stCondLst>
                                            <p:cond delay="1668"/>
                                          </p:stCondLst>
                                        </p:cTn>
                                        <p:tgtEl>
                                          <p:spTgt spid="31"/>
                                        </p:tgtEl>
                                      </p:cBhvr>
                                      <p:to x="100000" y="100000"/>
                                    </p:animScale>
                                    <p:animScale>
                                      <p:cBhvr>
                                        <p:cTn id="70" dur="26">
                                          <p:stCondLst>
                                            <p:cond delay="1808"/>
                                          </p:stCondLst>
                                        </p:cTn>
                                        <p:tgtEl>
                                          <p:spTgt spid="31"/>
                                        </p:tgtEl>
                                      </p:cBhvr>
                                      <p:to x="100000" y="95000"/>
                                    </p:animScale>
                                    <p:animScale>
                                      <p:cBhvr>
                                        <p:cTn id="71" dur="166" decel="50000">
                                          <p:stCondLst>
                                            <p:cond delay="1834"/>
                                          </p:stCondLst>
                                        </p:cTn>
                                        <p:tgtEl>
                                          <p:spTgt spid="31"/>
                                        </p:tgtEl>
                                      </p:cBhvr>
                                      <p:to x="100000" y="100000"/>
                                    </p:animScale>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1000"/>
                                        <p:tgtEl>
                                          <p:spTgt spid="36"/>
                                        </p:tgtEl>
                                      </p:cBhvr>
                                    </p:animEffect>
                                    <p:anim calcmode="lin" valueType="num">
                                      <p:cBhvr>
                                        <p:cTn id="82" dur="1000" fill="hold"/>
                                        <p:tgtEl>
                                          <p:spTgt spid="36"/>
                                        </p:tgtEl>
                                        <p:attrNameLst>
                                          <p:attrName>ppt_x</p:attrName>
                                        </p:attrNameLst>
                                      </p:cBhvr>
                                      <p:tavLst>
                                        <p:tav tm="0">
                                          <p:val>
                                            <p:strVal val="#ppt_x"/>
                                          </p:val>
                                        </p:tav>
                                        <p:tav tm="100000">
                                          <p:val>
                                            <p:strVal val="#ppt_x"/>
                                          </p:val>
                                        </p:tav>
                                      </p:tavLst>
                                    </p:anim>
                                    <p:anim calcmode="lin" valueType="num">
                                      <p:cBhvr>
                                        <p:cTn id="83" dur="1000" fill="hold"/>
                                        <p:tgtEl>
                                          <p:spTgt spid="36"/>
                                        </p:tgtEl>
                                        <p:attrNameLst>
                                          <p:attrName>ppt_y</p:attrName>
                                        </p:attrNameLst>
                                      </p:cBhvr>
                                      <p:tavLst>
                                        <p:tav tm="0">
                                          <p:val>
                                            <p:strVal val="#ppt_y+.1"/>
                                          </p:val>
                                        </p:tav>
                                        <p:tav tm="100000">
                                          <p:val>
                                            <p:strVal val="#ppt_y"/>
                                          </p:val>
                                        </p:tav>
                                      </p:tavLst>
                                    </p:anim>
                                  </p:childTnLst>
                                </p:cTn>
                              </p:par>
                            </p:childTnLst>
                          </p:cTn>
                        </p:par>
                        <p:par>
                          <p:cTn id="84" fill="hold">
                            <p:stCondLst>
                              <p:cond delay="10000"/>
                            </p:stCondLst>
                            <p:childTnLst>
                              <p:par>
                                <p:cTn id="85" presetID="42" presetClass="entr" presetSubtype="0"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1000"/>
                            </p:stCondLst>
                            <p:childTnLst>
                              <p:par>
                                <p:cTn id="91" presetID="42" presetClass="entr" presetSubtype="0" fill="hold"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1000"/>
                                        <p:tgtEl>
                                          <p:spTgt spid="26"/>
                                        </p:tgtEl>
                                      </p:cBhvr>
                                    </p:animEffect>
                                    <p:anim calcmode="lin" valueType="num">
                                      <p:cBhvr>
                                        <p:cTn id="94" dur="1000" fill="hold"/>
                                        <p:tgtEl>
                                          <p:spTgt spid="26"/>
                                        </p:tgtEl>
                                        <p:attrNameLst>
                                          <p:attrName>ppt_x</p:attrName>
                                        </p:attrNameLst>
                                      </p:cBhvr>
                                      <p:tavLst>
                                        <p:tav tm="0">
                                          <p:val>
                                            <p:strVal val="#ppt_x"/>
                                          </p:val>
                                        </p:tav>
                                        <p:tav tm="100000">
                                          <p:val>
                                            <p:strVal val="#ppt_x"/>
                                          </p:val>
                                        </p:tav>
                                      </p:tavLst>
                                    </p:anim>
                                    <p:anim calcmode="lin" valueType="num">
                                      <p:cBhvr>
                                        <p:cTn id="95" dur="1000" fill="hold"/>
                                        <p:tgtEl>
                                          <p:spTgt spid="26"/>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childTnLst>
                          </p:cTn>
                        </p:par>
                        <p:par>
                          <p:cTn id="101" fill="hold">
                            <p:stCondLst>
                              <p:cond delay="12000"/>
                            </p:stCondLst>
                            <p:childTnLst>
                              <p:par>
                                <p:cTn id="102" presetID="47" presetClass="entr" presetSubtype="0" fill="hold" nodeType="after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1000"/>
                                        <p:tgtEl>
                                          <p:spTgt spid="35"/>
                                        </p:tgtEl>
                                      </p:cBhvr>
                                    </p:animEffect>
                                    <p:anim calcmode="lin" valueType="num">
                                      <p:cBhvr>
                                        <p:cTn id="105" dur="1000" fill="hold"/>
                                        <p:tgtEl>
                                          <p:spTgt spid="35"/>
                                        </p:tgtEl>
                                        <p:attrNameLst>
                                          <p:attrName>ppt_x</p:attrName>
                                        </p:attrNameLst>
                                      </p:cBhvr>
                                      <p:tavLst>
                                        <p:tav tm="0">
                                          <p:val>
                                            <p:strVal val="#ppt_x"/>
                                          </p:val>
                                        </p:tav>
                                        <p:tav tm="100000">
                                          <p:val>
                                            <p:strVal val="#ppt_x"/>
                                          </p:val>
                                        </p:tav>
                                      </p:tavLst>
                                    </p:anim>
                                    <p:anim calcmode="lin" valueType="num">
                                      <p:cBhvr>
                                        <p:cTn id="106" dur="1000" fill="hold"/>
                                        <p:tgtEl>
                                          <p:spTgt spid="35"/>
                                        </p:tgtEl>
                                        <p:attrNameLst>
                                          <p:attrName>ppt_y</p:attrName>
                                        </p:attrNameLst>
                                      </p:cBhvr>
                                      <p:tavLst>
                                        <p:tav tm="0">
                                          <p:val>
                                            <p:strVal val="#ppt_y-.1"/>
                                          </p:val>
                                        </p:tav>
                                        <p:tav tm="100000">
                                          <p:val>
                                            <p:strVal val="#ppt_y"/>
                                          </p:val>
                                        </p:tav>
                                      </p:tavLst>
                                    </p:anim>
                                  </p:childTnLst>
                                </p:cTn>
                              </p:par>
                            </p:childTnLst>
                          </p:cTn>
                        </p:par>
                        <p:par>
                          <p:cTn id="107" fill="hold">
                            <p:stCondLst>
                              <p:cond delay="13000"/>
                            </p:stCondLst>
                            <p:childTnLst>
                              <p:par>
                                <p:cTn id="108" presetID="2" presetClass="entr" presetSubtype="2"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additive="base">
                                        <p:cTn id="110" dur="500" fill="hold"/>
                                        <p:tgtEl>
                                          <p:spTgt spid="32"/>
                                        </p:tgtEl>
                                        <p:attrNameLst>
                                          <p:attrName>ppt_x</p:attrName>
                                        </p:attrNameLst>
                                      </p:cBhvr>
                                      <p:tavLst>
                                        <p:tav tm="0">
                                          <p:val>
                                            <p:strVal val="1+#ppt_w/2"/>
                                          </p:val>
                                        </p:tav>
                                        <p:tav tm="100000">
                                          <p:val>
                                            <p:strVal val="#ppt_x"/>
                                          </p:val>
                                        </p:tav>
                                      </p:tavLst>
                                    </p:anim>
                                    <p:anim calcmode="lin" valueType="num">
                                      <p:cBhvr additive="base">
                                        <p:cTn id="111" dur="500" fill="hold"/>
                                        <p:tgtEl>
                                          <p:spTgt spid="32"/>
                                        </p:tgtEl>
                                        <p:attrNameLst>
                                          <p:attrName>ppt_y</p:attrName>
                                        </p:attrNameLst>
                                      </p:cBhvr>
                                      <p:tavLst>
                                        <p:tav tm="0">
                                          <p:val>
                                            <p:strVal val="#ppt_y"/>
                                          </p:val>
                                        </p:tav>
                                        <p:tav tm="100000">
                                          <p:val>
                                            <p:strVal val="#ppt_y"/>
                                          </p:val>
                                        </p:tav>
                                      </p:tavLst>
                                    </p:anim>
                                  </p:childTnLst>
                                </p:cTn>
                              </p:par>
                            </p:childTnLst>
                          </p:cTn>
                        </p:par>
                        <p:par>
                          <p:cTn id="112" fill="hold">
                            <p:stCondLst>
                              <p:cond delay="13500"/>
                            </p:stCondLst>
                            <p:childTnLst>
                              <p:par>
                                <p:cTn id="113" presetID="56" presetClass="entr" presetSubtype="0" fill="hold" grpId="0" nodeType="afterEffect">
                                  <p:stCondLst>
                                    <p:cond delay="0"/>
                                  </p:stCondLst>
                                  <p:iterate type="lt">
                                    <p:tmPct val="10000"/>
                                  </p:iterate>
                                  <p:childTnLst>
                                    <p:set>
                                      <p:cBhvr>
                                        <p:cTn id="114" dur="1" fill="hold">
                                          <p:stCondLst>
                                            <p:cond delay="0"/>
                                          </p:stCondLst>
                                        </p:cTn>
                                        <p:tgtEl>
                                          <p:spTgt spid="21"/>
                                        </p:tgtEl>
                                        <p:attrNameLst>
                                          <p:attrName>style.visibility</p:attrName>
                                        </p:attrNameLst>
                                      </p:cBhvr>
                                      <p:to>
                                        <p:strVal val="visible"/>
                                      </p:to>
                                    </p:set>
                                    <p:anim by="(-#ppt_w*2)" calcmode="lin" valueType="num">
                                      <p:cBhvr rctx="PPT">
                                        <p:cTn id="115" dur="500" autoRev="1" fill="hold">
                                          <p:stCondLst>
                                            <p:cond delay="0"/>
                                          </p:stCondLst>
                                        </p:cTn>
                                        <p:tgtEl>
                                          <p:spTgt spid="21"/>
                                        </p:tgtEl>
                                        <p:attrNameLst>
                                          <p:attrName>ppt_w</p:attrName>
                                        </p:attrNameLst>
                                      </p:cBhvr>
                                    </p:anim>
                                    <p:anim by="(#ppt_w*0.50)" calcmode="lin" valueType="num">
                                      <p:cBhvr>
                                        <p:cTn id="116" dur="500" decel="50000" autoRev="1" fill="hold">
                                          <p:stCondLst>
                                            <p:cond delay="0"/>
                                          </p:stCondLst>
                                        </p:cTn>
                                        <p:tgtEl>
                                          <p:spTgt spid="21"/>
                                        </p:tgtEl>
                                        <p:attrNameLst>
                                          <p:attrName>ppt_x</p:attrName>
                                        </p:attrNameLst>
                                      </p:cBhvr>
                                    </p:anim>
                                    <p:anim from="(-#ppt_h/2)" to="(#ppt_y)" calcmode="lin" valueType="num">
                                      <p:cBhvr>
                                        <p:cTn id="117" dur="1000" fill="hold">
                                          <p:stCondLst>
                                            <p:cond delay="0"/>
                                          </p:stCondLst>
                                        </p:cTn>
                                        <p:tgtEl>
                                          <p:spTgt spid="21"/>
                                        </p:tgtEl>
                                        <p:attrNameLst>
                                          <p:attrName>ppt_y</p:attrName>
                                        </p:attrNameLst>
                                      </p:cBhvr>
                                    </p:anim>
                                    <p:animRot by="21600000">
                                      <p:cBhvr>
                                        <p:cTn id="118" dur="1000" fill="hold">
                                          <p:stCondLst>
                                            <p:cond delay="0"/>
                                          </p:stCondLst>
                                        </p:cTn>
                                        <p:tgtEl>
                                          <p:spTgt spid="21"/>
                                        </p:tgtEl>
                                        <p:attrNameLst>
                                          <p:attrName>r</p:attrName>
                                        </p:attrNameLst>
                                      </p:cBhvr>
                                    </p:animRot>
                                  </p:childTnLst>
                                </p:cTn>
                              </p:par>
                            </p:childTnLst>
                          </p:cTn>
                        </p:par>
                        <p:par>
                          <p:cTn id="119" fill="hold">
                            <p:stCondLst>
                              <p:cond delay="14800"/>
                            </p:stCondLst>
                            <p:childTnLst>
                              <p:par>
                                <p:cTn id="120" presetID="53" presetClass="entr" presetSubtype="16" fill="hold" grpId="0" nodeType="afterEffect">
                                  <p:stCondLst>
                                    <p:cond delay="0"/>
                                  </p:stCondLst>
                                  <p:childTnLst>
                                    <p:set>
                                      <p:cBhvr>
                                        <p:cTn id="121" dur="1" fill="hold">
                                          <p:stCondLst>
                                            <p:cond delay="0"/>
                                          </p:stCondLst>
                                        </p:cTn>
                                        <p:tgtEl>
                                          <p:spTgt spid="22"/>
                                        </p:tgtEl>
                                        <p:attrNameLst>
                                          <p:attrName>style.visibility</p:attrName>
                                        </p:attrNameLst>
                                      </p:cBhvr>
                                      <p:to>
                                        <p:strVal val="visible"/>
                                      </p:to>
                                    </p:set>
                                    <p:anim calcmode="lin" valueType="num">
                                      <p:cBhvr>
                                        <p:cTn id="122" dur="500" fill="hold"/>
                                        <p:tgtEl>
                                          <p:spTgt spid="22"/>
                                        </p:tgtEl>
                                        <p:attrNameLst>
                                          <p:attrName>ppt_w</p:attrName>
                                        </p:attrNameLst>
                                      </p:cBhvr>
                                      <p:tavLst>
                                        <p:tav tm="0">
                                          <p:val>
                                            <p:fltVal val="0"/>
                                          </p:val>
                                        </p:tav>
                                        <p:tav tm="100000">
                                          <p:val>
                                            <p:strVal val="#ppt_w"/>
                                          </p:val>
                                        </p:tav>
                                      </p:tavLst>
                                    </p:anim>
                                    <p:anim calcmode="lin" valueType="num">
                                      <p:cBhvr>
                                        <p:cTn id="123" dur="500" fill="hold"/>
                                        <p:tgtEl>
                                          <p:spTgt spid="22"/>
                                        </p:tgtEl>
                                        <p:attrNameLst>
                                          <p:attrName>ppt_h</p:attrName>
                                        </p:attrNameLst>
                                      </p:cBhvr>
                                      <p:tavLst>
                                        <p:tav tm="0">
                                          <p:val>
                                            <p:fltVal val="0"/>
                                          </p:val>
                                        </p:tav>
                                        <p:tav tm="100000">
                                          <p:val>
                                            <p:strVal val="#ppt_h"/>
                                          </p:val>
                                        </p:tav>
                                      </p:tavLst>
                                    </p:anim>
                                    <p:animEffect transition="in" filter="fade">
                                      <p:cBhvr>
                                        <p:cTn id="1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7"/>
          <p:cNvSpPr/>
          <p:nvPr/>
        </p:nvSpPr>
        <p:spPr>
          <a:xfrm>
            <a:off x="2640382" y="2083085"/>
            <a:ext cx="3863237" cy="461665"/>
          </a:xfrm>
          <a:prstGeom prst="rect">
            <a:avLst/>
          </a:prstGeom>
        </p:spPr>
        <p:txBody>
          <a:bodyPr wrap="none" lIns="0" tIns="0" rIns="0" bIns="0">
            <a:spAutoFit/>
          </a:bodyPr>
          <a:lstStyle/>
          <a:p>
            <a:pPr algn="ctr"/>
            <a:r>
              <a:rPr lang="zh-CN" altLang="en-US" sz="3000" b="1" dirty="0">
                <a:solidFill>
                  <a:schemeClr val="accent2"/>
                </a:solidFill>
                <a:cs typeface="+mn-ea"/>
                <a:sym typeface="+mn-lt"/>
              </a:rPr>
              <a:t>点击添加相关文字</a:t>
            </a:r>
            <a:r>
              <a:rPr lang="zh-CN" altLang="en-US" sz="3000" b="1" dirty="0" smtClean="0">
                <a:solidFill>
                  <a:schemeClr val="accent2"/>
                </a:solidFill>
                <a:cs typeface="+mn-ea"/>
                <a:sym typeface="+mn-lt"/>
              </a:rPr>
              <a:t>标题</a:t>
            </a:r>
            <a:endParaRPr lang="en-US" sz="3000" b="1" dirty="0">
              <a:solidFill>
                <a:schemeClr val="accent2"/>
              </a:solidFill>
              <a:cs typeface="+mn-ea"/>
              <a:sym typeface="+mn-lt"/>
            </a:endParaRPr>
          </a:p>
        </p:txBody>
      </p:sp>
      <p:sp>
        <p:nvSpPr>
          <p:cNvPr id="119" name="文本框 118"/>
          <p:cNvSpPr txBox="1"/>
          <p:nvPr/>
        </p:nvSpPr>
        <p:spPr>
          <a:xfrm>
            <a:off x="3178079" y="1267815"/>
            <a:ext cx="2787843" cy="761737"/>
          </a:xfrm>
          <a:prstGeom prst="rect">
            <a:avLst/>
          </a:prstGeom>
          <a:noFill/>
          <a:effectLst/>
        </p:spPr>
        <p:txBody>
          <a:bodyPr wrap="square" lIns="68568" tIns="34285" rIns="68568" bIns="34285" rtlCol="0">
            <a:spAutoFit/>
          </a:bodyPr>
          <a:lstStyle/>
          <a:p>
            <a:pPr algn="ctr"/>
            <a:r>
              <a:rPr lang="zh-CN" altLang="en-US" sz="4500" b="1" dirty="0">
                <a:solidFill>
                  <a:schemeClr val="accent2"/>
                </a:solidFill>
                <a:cs typeface="+mn-ea"/>
                <a:sym typeface="+mn-lt"/>
              </a:rPr>
              <a:t>第一章节</a:t>
            </a:r>
            <a:endParaRPr lang="zh-CN" altLang="en-US" sz="4500" b="1" dirty="0">
              <a:solidFill>
                <a:schemeClr val="accent2"/>
              </a:solidFill>
              <a:cs typeface="+mn-ea"/>
              <a:sym typeface="+mn-lt"/>
            </a:endParaRPr>
          </a:p>
        </p:txBody>
      </p:sp>
      <p:sp>
        <p:nvSpPr>
          <p:cNvPr id="204" name="Rectangle 47"/>
          <p:cNvSpPr/>
          <p:nvPr/>
        </p:nvSpPr>
        <p:spPr>
          <a:xfrm>
            <a:off x="3465905" y="2642797"/>
            <a:ext cx="2212190" cy="803618"/>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p:txBody>
      </p:sp>
      <p:pic>
        <p:nvPicPr>
          <p:cNvPr id="205"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54"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11" descr="E:\PPT素材\卡通b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5843" y="135199"/>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13" descr="E:\PPT素材\卡通b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78" y="3820483"/>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9" descr="E:\PPT素材\卡通b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71" y="3546921"/>
            <a:ext cx="1319469" cy="1691891"/>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10" descr="E:\PPT素材\卡通b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15" y="3142348"/>
            <a:ext cx="1374146" cy="1810530"/>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8" descr="E:\PPT素材\卡通b0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980" y="4025578"/>
            <a:ext cx="1298836" cy="1149248"/>
          </a:xfrm>
          <a:prstGeom prst="rect">
            <a:avLst/>
          </a:prstGeom>
          <a:noFill/>
          <a:extLst>
            <a:ext uri="{909E8E84-426E-40DD-AFC4-6F175D3DCCD1}">
              <a14:hiddenFill xmlns:a14="http://schemas.microsoft.com/office/drawing/2010/main">
                <a:solidFill>
                  <a:srgbClr val="FFFFFF"/>
                </a:solidFill>
              </a14:hiddenFill>
            </a:ext>
          </a:extLst>
        </p:spPr>
      </p:pic>
      <p:sp>
        <p:nvSpPr>
          <p:cNvPr id="216" name="Freeform 7"/>
          <p:cNvSpPr/>
          <p:nvPr/>
        </p:nvSpPr>
        <p:spPr bwMode="auto">
          <a:xfrm>
            <a:off x="2296099" y="1897043"/>
            <a:ext cx="4551802" cy="152721"/>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anim calcmode="lin" valueType="num">
                                      <p:cBhvr>
                                        <p:cTn id="8" dur="1000" fill="hold"/>
                                        <p:tgtEl>
                                          <p:spTgt spid="207"/>
                                        </p:tgtEl>
                                        <p:attrNameLst>
                                          <p:attrName>ppt_x</p:attrName>
                                        </p:attrNameLst>
                                      </p:cBhvr>
                                      <p:tavLst>
                                        <p:tav tm="0">
                                          <p:val>
                                            <p:strVal val="#ppt_x"/>
                                          </p:val>
                                        </p:tav>
                                        <p:tav tm="100000">
                                          <p:val>
                                            <p:strVal val="#ppt_x"/>
                                          </p:val>
                                        </p:tav>
                                      </p:tavLst>
                                    </p:anim>
                                    <p:anim calcmode="lin" valueType="num">
                                      <p:cBhvr>
                                        <p:cTn id="9" dur="1000" fill="hold"/>
                                        <p:tgtEl>
                                          <p:spTgt spid="20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fade">
                                      <p:cBhvr>
                                        <p:cTn id="12" dur="1000"/>
                                        <p:tgtEl>
                                          <p:spTgt spid="205"/>
                                        </p:tgtEl>
                                      </p:cBhvr>
                                    </p:animEffect>
                                    <p:anim calcmode="lin" valueType="num">
                                      <p:cBhvr>
                                        <p:cTn id="13" dur="1000" fill="hold"/>
                                        <p:tgtEl>
                                          <p:spTgt spid="205"/>
                                        </p:tgtEl>
                                        <p:attrNameLst>
                                          <p:attrName>ppt_x</p:attrName>
                                        </p:attrNameLst>
                                      </p:cBhvr>
                                      <p:tavLst>
                                        <p:tav tm="0">
                                          <p:val>
                                            <p:strVal val="#ppt_x"/>
                                          </p:val>
                                        </p:tav>
                                        <p:tav tm="100000">
                                          <p:val>
                                            <p:strVal val="#ppt_x"/>
                                          </p:val>
                                        </p:tav>
                                      </p:tavLst>
                                    </p:anim>
                                    <p:anim calcmode="lin" valueType="num">
                                      <p:cBhvr>
                                        <p:cTn id="14" dur="1000" fill="hold"/>
                                        <p:tgtEl>
                                          <p:spTgt spid="2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213"/>
                                        </p:tgtEl>
                                        <p:attrNameLst>
                                          <p:attrName>style.visibility</p:attrName>
                                        </p:attrNameLst>
                                      </p:cBhvr>
                                      <p:to>
                                        <p:strVal val="visible"/>
                                      </p:to>
                                    </p:set>
                                    <p:animEffect transition="in" filter="wipe(down)">
                                      <p:cBhvr>
                                        <p:cTn id="18" dur="580">
                                          <p:stCondLst>
                                            <p:cond delay="0"/>
                                          </p:stCondLst>
                                        </p:cTn>
                                        <p:tgtEl>
                                          <p:spTgt spid="213"/>
                                        </p:tgtEl>
                                      </p:cBhvr>
                                    </p:animEffect>
                                    <p:anim calcmode="lin" valueType="num">
                                      <p:cBhvr>
                                        <p:cTn id="19" dur="1822" tmFilter="0,0; 0.14,0.36; 0.43,0.73; 0.71,0.91; 1.0,1.0">
                                          <p:stCondLst>
                                            <p:cond delay="0"/>
                                          </p:stCondLst>
                                        </p:cTn>
                                        <p:tgtEl>
                                          <p:spTgt spid="2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3"/>
                                        </p:tgtEl>
                                        <p:attrNameLst>
                                          <p:attrName>ppt_y</p:attrName>
                                        </p:attrNameLst>
                                      </p:cBhvr>
                                      <p:tavLst>
                                        <p:tav tm="0" fmla="#ppt_y-sin(pi*$)/81">
                                          <p:val>
                                            <p:fltVal val="0"/>
                                          </p:val>
                                        </p:tav>
                                        <p:tav tm="100000">
                                          <p:val>
                                            <p:fltVal val="1"/>
                                          </p:val>
                                        </p:tav>
                                      </p:tavLst>
                                    </p:anim>
                                    <p:animScale>
                                      <p:cBhvr>
                                        <p:cTn id="24" dur="26">
                                          <p:stCondLst>
                                            <p:cond delay="650"/>
                                          </p:stCondLst>
                                        </p:cTn>
                                        <p:tgtEl>
                                          <p:spTgt spid="213"/>
                                        </p:tgtEl>
                                      </p:cBhvr>
                                      <p:to x="100000" y="60000"/>
                                    </p:animScale>
                                    <p:animScale>
                                      <p:cBhvr>
                                        <p:cTn id="25" dur="166" decel="50000">
                                          <p:stCondLst>
                                            <p:cond delay="676"/>
                                          </p:stCondLst>
                                        </p:cTn>
                                        <p:tgtEl>
                                          <p:spTgt spid="213"/>
                                        </p:tgtEl>
                                      </p:cBhvr>
                                      <p:to x="100000" y="100000"/>
                                    </p:animScale>
                                    <p:animScale>
                                      <p:cBhvr>
                                        <p:cTn id="26" dur="26">
                                          <p:stCondLst>
                                            <p:cond delay="1312"/>
                                          </p:stCondLst>
                                        </p:cTn>
                                        <p:tgtEl>
                                          <p:spTgt spid="213"/>
                                        </p:tgtEl>
                                      </p:cBhvr>
                                      <p:to x="100000" y="80000"/>
                                    </p:animScale>
                                    <p:animScale>
                                      <p:cBhvr>
                                        <p:cTn id="27" dur="166" decel="50000">
                                          <p:stCondLst>
                                            <p:cond delay="1338"/>
                                          </p:stCondLst>
                                        </p:cTn>
                                        <p:tgtEl>
                                          <p:spTgt spid="213"/>
                                        </p:tgtEl>
                                      </p:cBhvr>
                                      <p:to x="100000" y="100000"/>
                                    </p:animScale>
                                    <p:animScale>
                                      <p:cBhvr>
                                        <p:cTn id="28" dur="26">
                                          <p:stCondLst>
                                            <p:cond delay="1642"/>
                                          </p:stCondLst>
                                        </p:cTn>
                                        <p:tgtEl>
                                          <p:spTgt spid="213"/>
                                        </p:tgtEl>
                                      </p:cBhvr>
                                      <p:to x="100000" y="90000"/>
                                    </p:animScale>
                                    <p:animScale>
                                      <p:cBhvr>
                                        <p:cTn id="29" dur="166" decel="50000">
                                          <p:stCondLst>
                                            <p:cond delay="1668"/>
                                          </p:stCondLst>
                                        </p:cTn>
                                        <p:tgtEl>
                                          <p:spTgt spid="213"/>
                                        </p:tgtEl>
                                      </p:cBhvr>
                                      <p:to x="100000" y="100000"/>
                                    </p:animScale>
                                    <p:animScale>
                                      <p:cBhvr>
                                        <p:cTn id="30" dur="26">
                                          <p:stCondLst>
                                            <p:cond delay="1808"/>
                                          </p:stCondLst>
                                        </p:cTn>
                                        <p:tgtEl>
                                          <p:spTgt spid="213"/>
                                        </p:tgtEl>
                                      </p:cBhvr>
                                      <p:to x="100000" y="95000"/>
                                    </p:animScale>
                                    <p:animScale>
                                      <p:cBhvr>
                                        <p:cTn id="31" dur="166" decel="50000">
                                          <p:stCondLst>
                                            <p:cond delay="1834"/>
                                          </p:stCondLst>
                                        </p:cTn>
                                        <p:tgtEl>
                                          <p:spTgt spid="213"/>
                                        </p:tgtEl>
                                      </p:cBhvr>
                                      <p:to x="100000" y="100000"/>
                                    </p:animScale>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215"/>
                                        </p:tgtEl>
                                        <p:attrNameLst>
                                          <p:attrName>style.visibility</p:attrName>
                                        </p:attrNameLst>
                                      </p:cBhvr>
                                      <p:to>
                                        <p:strVal val="visible"/>
                                      </p:to>
                                    </p:set>
                                    <p:animEffect transition="in" filter="wipe(down)">
                                      <p:cBhvr>
                                        <p:cTn id="35" dur="580">
                                          <p:stCondLst>
                                            <p:cond delay="0"/>
                                          </p:stCondLst>
                                        </p:cTn>
                                        <p:tgtEl>
                                          <p:spTgt spid="215"/>
                                        </p:tgtEl>
                                      </p:cBhvr>
                                    </p:animEffect>
                                    <p:anim calcmode="lin" valueType="num">
                                      <p:cBhvr>
                                        <p:cTn id="36" dur="1822" tmFilter="0,0; 0.14,0.36; 0.43,0.73; 0.71,0.91; 1.0,1.0">
                                          <p:stCondLst>
                                            <p:cond delay="0"/>
                                          </p:stCondLst>
                                        </p:cTn>
                                        <p:tgtEl>
                                          <p:spTgt spid="2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5"/>
                                        </p:tgtEl>
                                        <p:attrNameLst>
                                          <p:attrName>ppt_y</p:attrName>
                                        </p:attrNameLst>
                                      </p:cBhvr>
                                      <p:tavLst>
                                        <p:tav tm="0" fmla="#ppt_y-sin(pi*$)/81">
                                          <p:val>
                                            <p:fltVal val="0"/>
                                          </p:val>
                                        </p:tav>
                                        <p:tav tm="100000">
                                          <p:val>
                                            <p:fltVal val="1"/>
                                          </p:val>
                                        </p:tav>
                                      </p:tavLst>
                                    </p:anim>
                                    <p:animScale>
                                      <p:cBhvr>
                                        <p:cTn id="41" dur="26">
                                          <p:stCondLst>
                                            <p:cond delay="650"/>
                                          </p:stCondLst>
                                        </p:cTn>
                                        <p:tgtEl>
                                          <p:spTgt spid="215"/>
                                        </p:tgtEl>
                                      </p:cBhvr>
                                      <p:to x="100000" y="60000"/>
                                    </p:animScale>
                                    <p:animScale>
                                      <p:cBhvr>
                                        <p:cTn id="42" dur="166" decel="50000">
                                          <p:stCondLst>
                                            <p:cond delay="676"/>
                                          </p:stCondLst>
                                        </p:cTn>
                                        <p:tgtEl>
                                          <p:spTgt spid="215"/>
                                        </p:tgtEl>
                                      </p:cBhvr>
                                      <p:to x="100000" y="100000"/>
                                    </p:animScale>
                                    <p:animScale>
                                      <p:cBhvr>
                                        <p:cTn id="43" dur="26">
                                          <p:stCondLst>
                                            <p:cond delay="1312"/>
                                          </p:stCondLst>
                                        </p:cTn>
                                        <p:tgtEl>
                                          <p:spTgt spid="215"/>
                                        </p:tgtEl>
                                      </p:cBhvr>
                                      <p:to x="100000" y="80000"/>
                                    </p:animScale>
                                    <p:animScale>
                                      <p:cBhvr>
                                        <p:cTn id="44" dur="166" decel="50000">
                                          <p:stCondLst>
                                            <p:cond delay="1338"/>
                                          </p:stCondLst>
                                        </p:cTn>
                                        <p:tgtEl>
                                          <p:spTgt spid="215"/>
                                        </p:tgtEl>
                                      </p:cBhvr>
                                      <p:to x="100000" y="100000"/>
                                    </p:animScale>
                                    <p:animScale>
                                      <p:cBhvr>
                                        <p:cTn id="45" dur="26">
                                          <p:stCondLst>
                                            <p:cond delay="1642"/>
                                          </p:stCondLst>
                                        </p:cTn>
                                        <p:tgtEl>
                                          <p:spTgt spid="215"/>
                                        </p:tgtEl>
                                      </p:cBhvr>
                                      <p:to x="100000" y="90000"/>
                                    </p:animScale>
                                    <p:animScale>
                                      <p:cBhvr>
                                        <p:cTn id="46" dur="166" decel="50000">
                                          <p:stCondLst>
                                            <p:cond delay="1668"/>
                                          </p:stCondLst>
                                        </p:cTn>
                                        <p:tgtEl>
                                          <p:spTgt spid="215"/>
                                        </p:tgtEl>
                                      </p:cBhvr>
                                      <p:to x="100000" y="100000"/>
                                    </p:animScale>
                                    <p:animScale>
                                      <p:cBhvr>
                                        <p:cTn id="47" dur="26">
                                          <p:stCondLst>
                                            <p:cond delay="1808"/>
                                          </p:stCondLst>
                                        </p:cTn>
                                        <p:tgtEl>
                                          <p:spTgt spid="215"/>
                                        </p:tgtEl>
                                      </p:cBhvr>
                                      <p:to x="100000" y="95000"/>
                                    </p:animScale>
                                    <p:animScale>
                                      <p:cBhvr>
                                        <p:cTn id="48" dur="166" decel="50000">
                                          <p:stCondLst>
                                            <p:cond delay="1834"/>
                                          </p:stCondLst>
                                        </p:cTn>
                                        <p:tgtEl>
                                          <p:spTgt spid="215"/>
                                        </p:tgtEl>
                                      </p:cBhvr>
                                      <p:to x="100000" y="100000"/>
                                    </p:animScale>
                                  </p:childTnLst>
                                </p:cTn>
                              </p:par>
                            </p:childTnLst>
                          </p:cTn>
                        </p:par>
                        <p:par>
                          <p:cTn id="49" fill="hold">
                            <p:stCondLst>
                              <p:cond delay="5000"/>
                            </p:stCondLst>
                            <p:childTnLst>
                              <p:par>
                                <p:cTn id="50" presetID="26" presetClass="entr" presetSubtype="0" fill="hold" nodeType="afterEffect">
                                  <p:stCondLst>
                                    <p:cond delay="0"/>
                                  </p:stCondLst>
                                  <p:childTnLst>
                                    <p:set>
                                      <p:cBhvr>
                                        <p:cTn id="51" dur="1" fill="hold">
                                          <p:stCondLst>
                                            <p:cond delay="0"/>
                                          </p:stCondLst>
                                        </p:cTn>
                                        <p:tgtEl>
                                          <p:spTgt spid="214"/>
                                        </p:tgtEl>
                                        <p:attrNameLst>
                                          <p:attrName>style.visibility</p:attrName>
                                        </p:attrNameLst>
                                      </p:cBhvr>
                                      <p:to>
                                        <p:strVal val="visible"/>
                                      </p:to>
                                    </p:set>
                                    <p:animEffect transition="in" filter="wipe(down)">
                                      <p:cBhvr>
                                        <p:cTn id="52" dur="580">
                                          <p:stCondLst>
                                            <p:cond delay="0"/>
                                          </p:stCondLst>
                                        </p:cTn>
                                        <p:tgtEl>
                                          <p:spTgt spid="214"/>
                                        </p:tgtEl>
                                      </p:cBhvr>
                                    </p:animEffect>
                                    <p:anim calcmode="lin" valueType="num">
                                      <p:cBhvr>
                                        <p:cTn id="53" dur="1822" tmFilter="0,0; 0.14,0.36; 0.43,0.73; 0.71,0.91; 1.0,1.0">
                                          <p:stCondLst>
                                            <p:cond delay="0"/>
                                          </p:stCondLst>
                                        </p:cTn>
                                        <p:tgtEl>
                                          <p:spTgt spid="214"/>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14"/>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14"/>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14"/>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14"/>
                                        </p:tgtEl>
                                        <p:attrNameLst>
                                          <p:attrName>ppt_y</p:attrName>
                                        </p:attrNameLst>
                                      </p:cBhvr>
                                      <p:tavLst>
                                        <p:tav tm="0" fmla="#ppt_y-sin(pi*$)/81">
                                          <p:val>
                                            <p:fltVal val="0"/>
                                          </p:val>
                                        </p:tav>
                                        <p:tav tm="100000">
                                          <p:val>
                                            <p:fltVal val="1"/>
                                          </p:val>
                                        </p:tav>
                                      </p:tavLst>
                                    </p:anim>
                                    <p:animScale>
                                      <p:cBhvr>
                                        <p:cTn id="58" dur="26">
                                          <p:stCondLst>
                                            <p:cond delay="650"/>
                                          </p:stCondLst>
                                        </p:cTn>
                                        <p:tgtEl>
                                          <p:spTgt spid="214"/>
                                        </p:tgtEl>
                                      </p:cBhvr>
                                      <p:to x="100000" y="60000"/>
                                    </p:animScale>
                                    <p:animScale>
                                      <p:cBhvr>
                                        <p:cTn id="59" dur="166" decel="50000">
                                          <p:stCondLst>
                                            <p:cond delay="676"/>
                                          </p:stCondLst>
                                        </p:cTn>
                                        <p:tgtEl>
                                          <p:spTgt spid="214"/>
                                        </p:tgtEl>
                                      </p:cBhvr>
                                      <p:to x="100000" y="100000"/>
                                    </p:animScale>
                                    <p:animScale>
                                      <p:cBhvr>
                                        <p:cTn id="60" dur="26">
                                          <p:stCondLst>
                                            <p:cond delay="1312"/>
                                          </p:stCondLst>
                                        </p:cTn>
                                        <p:tgtEl>
                                          <p:spTgt spid="214"/>
                                        </p:tgtEl>
                                      </p:cBhvr>
                                      <p:to x="100000" y="80000"/>
                                    </p:animScale>
                                    <p:animScale>
                                      <p:cBhvr>
                                        <p:cTn id="61" dur="166" decel="50000">
                                          <p:stCondLst>
                                            <p:cond delay="1338"/>
                                          </p:stCondLst>
                                        </p:cTn>
                                        <p:tgtEl>
                                          <p:spTgt spid="214"/>
                                        </p:tgtEl>
                                      </p:cBhvr>
                                      <p:to x="100000" y="100000"/>
                                    </p:animScale>
                                    <p:animScale>
                                      <p:cBhvr>
                                        <p:cTn id="62" dur="26">
                                          <p:stCondLst>
                                            <p:cond delay="1642"/>
                                          </p:stCondLst>
                                        </p:cTn>
                                        <p:tgtEl>
                                          <p:spTgt spid="214"/>
                                        </p:tgtEl>
                                      </p:cBhvr>
                                      <p:to x="100000" y="90000"/>
                                    </p:animScale>
                                    <p:animScale>
                                      <p:cBhvr>
                                        <p:cTn id="63" dur="166" decel="50000">
                                          <p:stCondLst>
                                            <p:cond delay="1668"/>
                                          </p:stCondLst>
                                        </p:cTn>
                                        <p:tgtEl>
                                          <p:spTgt spid="214"/>
                                        </p:tgtEl>
                                      </p:cBhvr>
                                      <p:to x="100000" y="100000"/>
                                    </p:animScale>
                                    <p:animScale>
                                      <p:cBhvr>
                                        <p:cTn id="64" dur="26">
                                          <p:stCondLst>
                                            <p:cond delay="1808"/>
                                          </p:stCondLst>
                                        </p:cTn>
                                        <p:tgtEl>
                                          <p:spTgt spid="214"/>
                                        </p:tgtEl>
                                      </p:cBhvr>
                                      <p:to x="100000" y="95000"/>
                                    </p:animScale>
                                    <p:animScale>
                                      <p:cBhvr>
                                        <p:cTn id="65" dur="166" decel="50000">
                                          <p:stCondLst>
                                            <p:cond delay="1834"/>
                                          </p:stCondLst>
                                        </p:cTn>
                                        <p:tgtEl>
                                          <p:spTgt spid="214"/>
                                        </p:tgtEl>
                                      </p:cBhvr>
                                      <p:to x="100000" y="100000"/>
                                    </p:animScale>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212"/>
                                        </p:tgtEl>
                                        <p:attrNameLst>
                                          <p:attrName>style.visibility</p:attrName>
                                        </p:attrNameLst>
                                      </p:cBhvr>
                                      <p:to>
                                        <p:strVal val="visible"/>
                                      </p:to>
                                    </p:set>
                                    <p:animEffect transition="in" filter="fade">
                                      <p:cBhvr>
                                        <p:cTn id="69" dur="1000"/>
                                        <p:tgtEl>
                                          <p:spTgt spid="212"/>
                                        </p:tgtEl>
                                      </p:cBhvr>
                                    </p:animEffect>
                                    <p:anim calcmode="lin" valueType="num">
                                      <p:cBhvr>
                                        <p:cTn id="70" dur="1000" fill="hold"/>
                                        <p:tgtEl>
                                          <p:spTgt spid="212"/>
                                        </p:tgtEl>
                                        <p:attrNameLst>
                                          <p:attrName>ppt_x</p:attrName>
                                        </p:attrNameLst>
                                      </p:cBhvr>
                                      <p:tavLst>
                                        <p:tav tm="0">
                                          <p:val>
                                            <p:strVal val="#ppt_x"/>
                                          </p:val>
                                        </p:tav>
                                        <p:tav tm="100000">
                                          <p:val>
                                            <p:strVal val="#ppt_x"/>
                                          </p:val>
                                        </p:tav>
                                      </p:tavLst>
                                    </p:anim>
                                    <p:anim calcmode="lin" valueType="num">
                                      <p:cBhvr>
                                        <p:cTn id="71" dur="1000" fill="hold"/>
                                        <p:tgtEl>
                                          <p:spTgt spid="212"/>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08"/>
                                        </p:tgtEl>
                                        <p:attrNameLst>
                                          <p:attrName>style.visibility</p:attrName>
                                        </p:attrNameLst>
                                      </p:cBhvr>
                                      <p:to>
                                        <p:strVal val="visible"/>
                                      </p:to>
                                    </p:set>
                                    <p:animEffect transition="in" filter="fade">
                                      <p:cBhvr>
                                        <p:cTn id="75" dur="1000"/>
                                        <p:tgtEl>
                                          <p:spTgt spid="208"/>
                                        </p:tgtEl>
                                      </p:cBhvr>
                                    </p:animEffect>
                                    <p:anim calcmode="lin" valueType="num">
                                      <p:cBhvr>
                                        <p:cTn id="76" dur="1000" fill="hold"/>
                                        <p:tgtEl>
                                          <p:spTgt spid="208"/>
                                        </p:tgtEl>
                                        <p:attrNameLst>
                                          <p:attrName>ppt_x</p:attrName>
                                        </p:attrNameLst>
                                      </p:cBhvr>
                                      <p:tavLst>
                                        <p:tav tm="0">
                                          <p:val>
                                            <p:strVal val="#ppt_x"/>
                                          </p:val>
                                        </p:tav>
                                        <p:tav tm="100000">
                                          <p:val>
                                            <p:strVal val="#ppt_x"/>
                                          </p:val>
                                        </p:tav>
                                      </p:tavLst>
                                    </p:anim>
                                    <p:anim calcmode="lin" valueType="num">
                                      <p:cBhvr>
                                        <p:cTn id="77" dur="1000" fill="hold"/>
                                        <p:tgtEl>
                                          <p:spTgt spid="208"/>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206"/>
                                        </p:tgtEl>
                                        <p:attrNameLst>
                                          <p:attrName>style.visibility</p:attrName>
                                        </p:attrNameLst>
                                      </p:cBhvr>
                                      <p:to>
                                        <p:strVal val="visible"/>
                                      </p:to>
                                    </p:set>
                                    <p:animEffect transition="in" filter="fade">
                                      <p:cBhvr>
                                        <p:cTn id="81" dur="1000"/>
                                        <p:tgtEl>
                                          <p:spTgt spid="206"/>
                                        </p:tgtEl>
                                      </p:cBhvr>
                                    </p:animEffect>
                                    <p:anim calcmode="lin" valueType="num">
                                      <p:cBhvr>
                                        <p:cTn id="82" dur="1000" fill="hold"/>
                                        <p:tgtEl>
                                          <p:spTgt spid="206"/>
                                        </p:tgtEl>
                                        <p:attrNameLst>
                                          <p:attrName>ppt_x</p:attrName>
                                        </p:attrNameLst>
                                      </p:cBhvr>
                                      <p:tavLst>
                                        <p:tav tm="0">
                                          <p:val>
                                            <p:strVal val="#ppt_x"/>
                                          </p:val>
                                        </p:tav>
                                        <p:tav tm="100000">
                                          <p:val>
                                            <p:strVal val="#ppt_x"/>
                                          </p:val>
                                        </p:tav>
                                      </p:tavLst>
                                    </p:anim>
                                    <p:anim calcmode="lin" valueType="num">
                                      <p:cBhvr>
                                        <p:cTn id="83" dur="1000" fill="hold"/>
                                        <p:tgtEl>
                                          <p:spTgt spid="206"/>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11"/>
                                        </p:tgtEl>
                                        <p:attrNameLst>
                                          <p:attrName>style.visibility</p:attrName>
                                        </p:attrNameLst>
                                      </p:cBhvr>
                                      <p:to>
                                        <p:strVal val="visible"/>
                                      </p:to>
                                    </p:set>
                                    <p:animEffect transition="in" filter="fade">
                                      <p:cBhvr>
                                        <p:cTn id="86" dur="1000"/>
                                        <p:tgtEl>
                                          <p:spTgt spid="211"/>
                                        </p:tgtEl>
                                      </p:cBhvr>
                                    </p:animEffect>
                                    <p:anim calcmode="lin" valueType="num">
                                      <p:cBhvr>
                                        <p:cTn id="87" dur="1000" fill="hold"/>
                                        <p:tgtEl>
                                          <p:spTgt spid="211"/>
                                        </p:tgtEl>
                                        <p:attrNameLst>
                                          <p:attrName>ppt_x</p:attrName>
                                        </p:attrNameLst>
                                      </p:cBhvr>
                                      <p:tavLst>
                                        <p:tav tm="0">
                                          <p:val>
                                            <p:strVal val="#ppt_x"/>
                                          </p:val>
                                        </p:tav>
                                        <p:tav tm="100000">
                                          <p:val>
                                            <p:strVal val="#ppt_x"/>
                                          </p:val>
                                        </p:tav>
                                      </p:tavLst>
                                    </p:anim>
                                    <p:anim calcmode="lin" valueType="num">
                                      <p:cBhvr>
                                        <p:cTn id="88" dur="1000" fill="hold"/>
                                        <p:tgtEl>
                                          <p:spTgt spid="211"/>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2" presetClass="entr" presetSubtype="8" fill="hold" nodeType="afterEffect">
                                  <p:stCondLst>
                                    <p:cond delay="0"/>
                                  </p:stCondLst>
                                  <p:childTnLst>
                                    <p:set>
                                      <p:cBhvr>
                                        <p:cTn id="91" dur="1" fill="hold">
                                          <p:stCondLst>
                                            <p:cond delay="0"/>
                                          </p:stCondLst>
                                        </p:cTn>
                                        <p:tgtEl>
                                          <p:spTgt spid="210"/>
                                        </p:tgtEl>
                                        <p:attrNameLst>
                                          <p:attrName>style.visibility</p:attrName>
                                        </p:attrNameLst>
                                      </p:cBhvr>
                                      <p:to>
                                        <p:strVal val="visible"/>
                                      </p:to>
                                    </p:set>
                                    <p:anim calcmode="lin" valueType="num">
                                      <p:cBhvr additive="base">
                                        <p:cTn id="92" dur="500" fill="hold"/>
                                        <p:tgtEl>
                                          <p:spTgt spid="210"/>
                                        </p:tgtEl>
                                        <p:attrNameLst>
                                          <p:attrName>ppt_x</p:attrName>
                                        </p:attrNameLst>
                                      </p:cBhvr>
                                      <p:tavLst>
                                        <p:tav tm="0">
                                          <p:val>
                                            <p:strVal val="0-#ppt_w/2"/>
                                          </p:val>
                                        </p:tav>
                                        <p:tav tm="100000">
                                          <p:val>
                                            <p:strVal val="#ppt_x"/>
                                          </p:val>
                                        </p:tav>
                                      </p:tavLst>
                                    </p:anim>
                                    <p:anim calcmode="lin" valueType="num">
                                      <p:cBhvr additive="base">
                                        <p:cTn id="93" dur="500" fill="hold"/>
                                        <p:tgtEl>
                                          <p:spTgt spid="210"/>
                                        </p:tgtEl>
                                        <p:attrNameLst>
                                          <p:attrName>ppt_y</p:attrName>
                                        </p:attrNameLst>
                                      </p:cBhvr>
                                      <p:tavLst>
                                        <p:tav tm="0">
                                          <p:val>
                                            <p:strVal val="#ppt_y"/>
                                          </p:val>
                                        </p:tav>
                                        <p:tav tm="100000">
                                          <p:val>
                                            <p:strVal val="#ppt_y"/>
                                          </p:val>
                                        </p:tav>
                                      </p:tavLst>
                                    </p:anim>
                                  </p:childTnLst>
                                </p:cTn>
                              </p:par>
                            </p:childTnLst>
                          </p:cTn>
                        </p:par>
                        <p:par>
                          <p:cTn id="94" fill="hold">
                            <p:stCondLst>
                              <p:cond delay="105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119"/>
                                        </p:tgtEl>
                                        <p:attrNameLst>
                                          <p:attrName>style.visibility</p:attrName>
                                        </p:attrNameLst>
                                      </p:cBhvr>
                                      <p:to>
                                        <p:strVal val="visible"/>
                                      </p:to>
                                    </p:set>
                                    <p:anim calcmode="lin" valueType="num">
                                      <p:cBhvr>
                                        <p:cTn id="97" dur="500" fill="hold"/>
                                        <p:tgtEl>
                                          <p:spTgt spid="119"/>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119"/>
                                        </p:tgtEl>
                                        <p:attrNameLst>
                                          <p:attrName>ppt_y</p:attrName>
                                        </p:attrNameLst>
                                      </p:cBhvr>
                                      <p:tavLst>
                                        <p:tav tm="0">
                                          <p:val>
                                            <p:strVal val="#ppt_y"/>
                                          </p:val>
                                        </p:tav>
                                        <p:tav tm="100000">
                                          <p:val>
                                            <p:strVal val="#ppt_y"/>
                                          </p:val>
                                        </p:tav>
                                      </p:tavLst>
                                    </p:anim>
                                    <p:anim calcmode="lin" valueType="num">
                                      <p:cBhvr>
                                        <p:cTn id="99" dur="500" fill="hold"/>
                                        <p:tgtEl>
                                          <p:spTgt spid="119"/>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119"/>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119"/>
                                        </p:tgtEl>
                                      </p:cBhvr>
                                    </p:animEffect>
                                  </p:childTnLst>
                                </p:cTn>
                              </p:par>
                            </p:childTnLst>
                          </p:cTn>
                        </p:par>
                        <p:par>
                          <p:cTn id="102" fill="hold">
                            <p:stCondLst>
                              <p:cond delay="11149"/>
                            </p:stCondLst>
                            <p:childTnLst>
                              <p:par>
                                <p:cTn id="103" presetID="16" presetClass="entr" presetSubtype="21" fill="hold" grpId="0" nodeType="afterEffect">
                                  <p:stCondLst>
                                    <p:cond delay="0"/>
                                  </p:stCondLst>
                                  <p:childTnLst>
                                    <p:set>
                                      <p:cBhvr>
                                        <p:cTn id="104" dur="1" fill="hold">
                                          <p:stCondLst>
                                            <p:cond delay="0"/>
                                          </p:stCondLst>
                                        </p:cTn>
                                        <p:tgtEl>
                                          <p:spTgt spid="216"/>
                                        </p:tgtEl>
                                        <p:attrNameLst>
                                          <p:attrName>style.visibility</p:attrName>
                                        </p:attrNameLst>
                                      </p:cBhvr>
                                      <p:to>
                                        <p:strVal val="visible"/>
                                      </p:to>
                                    </p:set>
                                    <p:animEffect transition="in" filter="barn(inVertical)">
                                      <p:cBhvr>
                                        <p:cTn id="105" dur="500"/>
                                        <p:tgtEl>
                                          <p:spTgt spid="216"/>
                                        </p:tgtEl>
                                      </p:cBhvr>
                                    </p:animEffect>
                                  </p:childTnLst>
                                </p:cTn>
                              </p:par>
                            </p:childTnLst>
                          </p:cTn>
                        </p:par>
                        <p:par>
                          <p:cTn id="106" fill="hold">
                            <p:stCondLst>
                              <p:cond delay="11649"/>
                            </p:stCondLst>
                            <p:childTnLst>
                              <p:par>
                                <p:cTn id="107" presetID="42" presetClass="entr" presetSubtype="0" fill="hold" grpId="0" nodeType="after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1000"/>
                                        <p:tgtEl>
                                          <p:spTgt spid="41"/>
                                        </p:tgtEl>
                                      </p:cBhvr>
                                    </p:animEffect>
                                    <p:anim calcmode="lin" valueType="num">
                                      <p:cBhvr>
                                        <p:cTn id="110" dur="1000" fill="hold"/>
                                        <p:tgtEl>
                                          <p:spTgt spid="41"/>
                                        </p:tgtEl>
                                        <p:attrNameLst>
                                          <p:attrName>ppt_x</p:attrName>
                                        </p:attrNameLst>
                                      </p:cBhvr>
                                      <p:tavLst>
                                        <p:tav tm="0">
                                          <p:val>
                                            <p:strVal val="#ppt_x"/>
                                          </p:val>
                                        </p:tav>
                                        <p:tav tm="100000">
                                          <p:val>
                                            <p:strVal val="#ppt_x"/>
                                          </p:val>
                                        </p:tav>
                                      </p:tavLst>
                                    </p:anim>
                                    <p:anim calcmode="lin" valueType="num">
                                      <p:cBhvr>
                                        <p:cTn id="111" dur="1000" fill="hold"/>
                                        <p:tgtEl>
                                          <p:spTgt spid="41"/>
                                        </p:tgtEl>
                                        <p:attrNameLst>
                                          <p:attrName>ppt_y</p:attrName>
                                        </p:attrNameLst>
                                      </p:cBhvr>
                                      <p:tavLst>
                                        <p:tav tm="0">
                                          <p:val>
                                            <p:strVal val="#ppt_y+.1"/>
                                          </p:val>
                                        </p:tav>
                                        <p:tav tm="100000">
                                          <p:val>
                                            <p:strVal val="#ppt_y"/>
                                          </p:val>
                                        </p:tav>
                                      </p:tavLst>
                                    </p:anim>
                                  </p:childTnLst>
                                </p:cTn>
                              </p:par>
                            </p:childTnLst>
                          </p:cTn>
                        </p:par>
                        <p:par>
                          <p:cTn id="112" fill="hold">
                            <p:stCondLst>
                              <p:cond delay="12649"/>
                            </p:stCondLst>
                            <p:childTnLst>
                              <p:par>
                                <p:cTn id="113" presetID="22" presetClass="entr" presetSubtype="1" fill="hold" grpId="0" nodeType="afterEffect">
                                  <p:stCondLst>
                                    <p:cond delay="0"/>
                                  </p:stCondLst>
                                  <p:childTnLst>
                                    <p:set>
                                      <p:cBhvr>
                                        <p:cTn id="114" dur="1" fill="hold">
                                          <p:stCondLst>
                                            <p:cond delay="0"/>
                                          </p:stCondLst>
                                        </p:cTn>
                                        <p:tgtEl>
                                          <p:spTgt spid="204"/>
                                        </p:tgtEl>
                                        <p:attrNameLst>
                                          <p:attrName>style.visibility</p:attrName>
                                        </p:attrNameLst>
                                      </p:cBhvr>
                                      <p:to>
                                        <p:strVal val="visible"/>
                                      </p:to>
                                    </p:set>
                                    <p:animEffect transition="in" filter="wipe(up)">
                                      <p:cBhvr>
                                        <p:cTn id="115" dur="8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19" grpId="0"/>
      <p:bldP spid="204" grpId="0"/>
      <p:bldP spid="2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833269" y="2319651"/>
            <a:ext cx="1666229" cy="1460098"/>
            <a:chOff x="5940425" y="3290888"/>
            <a:chExt cx="307975" cy="269875"/>
          </a:xfrm>
          <a:solidFill>
            <a:schemeClr val="accent1"/>
          </a:solidFill>
        </p:grpSpPr>
        <p:sp>
          <p:nvSpPr>
            <p:cNvPr id="32" name="Freeform 5"/>
            <p:cNvSpPr/>
            <p:nvPr/>
          </p:nvSpPr>
          <p:spPr bwMode="auto">
            <a:xfrm>
              <a:off x="6021388" y="3344863"/>
              <a:ext cx="120650" cy="19050"/>
            </a:xfrm>
            <a:custGeom>
              <a:avLst/>
              <a:gdLst>
                <a:gd name="T0" fmla="*/ 31 w 31"/>
                <a:gd name="T1" fmla="*/ 2 h 5"/>
                <a:gd name="T2" fmla="*/ 15 w 31"/>
                <a:gd name="T3" fmla="*/ 2 h 5"/>
                <a:gd name="T4" fmla="*/ 0 w 31"/>
                <a:gd name="T5" fmla="*/ 5 h 5"/>
                <a:gd name="T6" fmla="*/ 5 w 31"/>
                <a:gd name="T7" fmla="*/ 2 h 5"/>
                <a:gd name="T8" fmla="*/ 13 w 31"/>
                <a:gd name="T9" fmla="*/ 1 h 5"/>
                <a:gd name="T10" fmla="*/ 31 w 31"/>
                <a:gd name="T11" fmla="*/ 2 h 5"/>
              </a:gdLst>
              <a:ahLst/>
              <a:cxnLst>
                <a:cxn ang="0">
                  <a:pos x="T0" y="T1"/>
                </a:cxn>
                <a:cxn ang="0">
                  <a:pos x="T2" y="T3"/>
                </a:cxn>
                <a:cxn ang="0">
                  <a:pos x="T4" y="T5"/>
                </a:cxn>
                <a:cxn ang="0">
                  <a:pos x="T6" y="T7"/>
                </a:cxn>
                <a:cxn ang="0">
                  <a:pos x="T8" y="T9"/>
                </a:cxn>
                <a:cxn ang="0">
                  <a:pos x="T10" y="T11"/>
                </a:cxn>
              </a:cxnLst>
              <a:rect l="0" t="0" r="r" b="b"/>
              <a:pathLst>
                <a:path w="31" h="5">
                  <a:moveTo>
                    <a:pt x="31" y="2"/>
                  </a:moveTo>
                  <a:cubicBezTo>
                    <a:pt x="26" y="3"/>
                    <a:pt x="20" y="2"/>
                    <a:pt x="15" y="2"/>
                  </a:cubicBezTo>
                  <a:cubicBezTo>
                    <a:pt x="10" y="3"/>
                    <a:pt x="5" y="5"/>
                    <a:pt x="0" y="5"/>
                  </a:cubicBezTo>
                  <a:cubicBezTo>
                    <a:pt x="0" y="2"/>
                    <a:pt x="3" y="3"/>
                    <a:pt x="5" y="2"/>
                  </a:cubicBezTo>
                  <a:cubicBezTo>
                    <a:pt x="8" y="2"/>
                    <a:pt x="10" y="1"/>
                    <a:pt x="13" y="1"/>
                  </a:cubicBezTo>
                  <a:cubicBezTo>
                    <a:pt x="18" y="0"/>
                    <a:pt x="25"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3" name="Freeform 6"/>
            <p:cNvSpPr/>
            <p:nvPr/>
          </p:nvSpPr>
          <p:spPr bwMode="auto">
            <a:xfrm>
              <a:off x="6029325" y="3408363"/>
              <a:ext cx="128588" cy="26988"/>
            </a:xfrm>
            <a:custGeom>
              <a:avLst/>
              <a:gdLst>
                <a:gd name="T0" fmla="*/ 33 w 33"/>
                <a:gd name="T1" fmla="*/ 2 h 7"/>
                <a:gd name="T2" fmla="*/ 5 w 33"/>
                <a:gd name="T3" fmla="*/ 5 h 7"/>
                <a:gd name="T4" fmla="*/ 0 w 33"/>
                <a:gd name="T5" fmla="*/ 6 h 7"/>
                <a:gd name="T6" fmla="*/ 16 w 33"/>
                <a:gd name="T7" fmla="*/ 2 h 7"/>
                <a:gd name="T8" fmla="*/ 33 w 33"/>
                <a:gd name="T9" fmla="*/ 2 h 7"/>
              </a:gdLst>
              <a:ahLst/>
              <a:cxnLst>
                <a:cxn ang="0">
                  <a:pos x="T0" y="T1"/>
                </a:cxn>
                <a:cxn ang="0">
                  <a:pos x="T2" y="T3"/>
                </a:cxn>
                <a:cxn ang="0">
                  <a:pos x="T4" y="T5"/>
                </a:cxn>
                <a:cxn ang="0">
                  <a:pos x="T6" y="T7"/>
                </a:cxn>
                <a:cxn ang="0">
                  <a:pos x="T8" y="T9"/>
                </a:cxn>
              </a:cxnLst>
              <a:rect l="0" t="0" r="r" b="b"/>
              <a:pathLst>
                <a:path w="33" h="7">
                  <a:moveTo>
                    <a:pt x="33" y="2"/>
                  </a:moveTo>
                  <a:cubicBezTo>
                    <a:pt x="24" y="3"/>
                    <a:pt x="13" y="3"/>
                    <a:pt x="5" y="5"/>
                  </a:cubicBezTo>
                  <a:cubicBezTo>
                    <a:pt x="3" y="6"/>
                    <a:pt x="2" y="7"/>
                    <a:pt x="0" y="6"/>
                  </a:cubicBezTo>
                  <a:cubicBezTo>
                    <a:pt x="4" y="3"/>
                    <a:pt x="11" y="2"/>
                    <a:pt x="16" y="2"/>
                  </a:cubicBezTo>
                  <a:cubicBezTo>
                    <a:pt x="22" y="1"/>
                    <a:pt x="28" y="0"/>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 name="Freeform 7"/>
            <p:cNvSpPr/>
            <p:nvPr/>
          </p:nvSpPr>
          <p:spPr bwMode="auto">
            <a:xfrm>
              <a:off x="6034088" y="3467101"/>
              <a:ext cx="147638" cy="22225"/>
            </a:xfrm>
            <a:custGeom>
              <a:avLst/>
              <a:gdLst>
                <a:gd name="T0" fmla="*/ 38 w 38"/>
                <a:gd name="T1" fmla="*/ 4 h 6"/>
                <a:gd name="T2" fmla="*/ 28 w 38"/>
                <a:gd name="T3" fmla="*/ 3 h 6"/>
                <a:gd name="T4" fmla="*/ 8 w 38"/>
                <a:gd name="T5" fmla="*/ 5 h 6"/>
                <a:gd name="T6" fmla="*/ 0 w 38"/>
                <a:gd name="T7" fmla="*/ 5 h 6"/>
                <a:gd name="T8" fmla="*/ 7 w 38"/>
                <a:gd name="T9" fmla="*/ 4 h 6"/>
                <a:gd name="T10" fmla="*/ 16 w 38"/>
                <a:gd name="T11" fmla="*/ 3 h 6"/>
                <a:gd name="T12" fmla="*/ 38 w 38"/>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38" h="6">
                  <a:moveTo>
                    <a:pt x="38" y="4"/>
                  </a:moveTo>
                  <a:cubicBezTo>
                    <a:pt x="36" y="5"/>
                    <a:pt x="31" y="3"/>
                    <a:pt x="28" y="3"/>
                  </a:cubicBezTo>
                  <a:cubicBezTo>
                    <a:pt x="22" y="4"/>
                    <a:pt x="15" y="5"/>
                    <a:pt x="8" y="5"/>
                  </a:cubicBezTo>
                  <a:cubicBezTo>
                    <a:pt x="5" y="6"/>
                    <a:pt x="2" y="6"/>
                    <a:pt x="0" y="5"/>
                  </a:cubicBezTo>
                  <a:cubicBezTo>
                    <a:pt x="2" y="3"/>
                    <a:pt x="5" y="4"/>
                    <a:pt x="7" y="4"/>
                  </a:cubicBezTo>
                  <a:cubicBezTo>
                    <a:pt x="10" y="4"/>
                    <a:pt x="13" y="4"/>
                    <a:pt x="16" y="3"/>
                  </a:cubicBezTo>
                  <a:cubicBezTo>
                    <a:pt x="23" y="2"/>
                    <a:pt x="32" y="0"/>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 name="Freeform 8"/>
            <p:cNvSpPr/>
            <p:nvPr/>
          </p:nvSpPr>
          <p:spPr bwMode="auto">
            <a:xfrm>
              <a:off x="6034088" y="3502026"/>
              <a:ext cx="120650" cy="23813"/>
            </a:xfrm>
            <a:custGeom>
              <a:avLst/>
              <a:gdLst>
                <a:gd name="T0" fmla="*/ 31 w 31"/>
                <a:gd name="T1" fmla="*/ 2 h 6"/>
                <a:gd name="T2" fmla="*/ 0 w 31"/>
                <a:gd name="T3" fmla="*/ 6 h 6"/>
                <a:gd name="T4" fmla="*/ 0 w 31"/>
                <a:gd name="T5" fmla="*/ 5 h 6"/>
                <a:gd name="T6" fmla="*/ 31 w 31"/>
                <a:gd name="T7" fmla="*/ 2 h 6"/>
              </a:gdLst>
              <a:ahLst/>
              <a:cxnLst>
                <a:cxn ang="0">
                  <a:pos x="T0" y="T1"/>
                </a:cxn>
                <a:cxn ang="0">
                  <a:pos x="T2" y="T3"/>
                </a:cxn>
                <a:cxn ang="0">
                  <a:pos x="T4" y="T5"/>
                </a:cxn>
                <a:cxn ang="0">
                  <a:pos x="T6" y="T7"/>
                </a:cxn>
              </a:cxnLst>
              <a:rect l="0" t="0" r="r" b="b"/>
              <a:pathLst>
                <a:path w="31" h="6">
                  <a:moveTo>
                    <a:pt x="31" y="2"/>
                  </a:moveTo>
                  <a:cubicBezTo>
                    <a:pt x="20" y="3"/>
                    <a:pt x="10" y="5"/>
                    <a:pt x="0" y="6"/>
                  </a:cubicBezTo>
                  <a:cubicBezTo>
                    <a:pt x="0" y="6"/>
                    <a:pt x="0" y="6"/>
                    <a:pt x="0" y="5"/>
                  </a:cubicBezTo>
                  <a:cubicBezTo>
                    <a:pt x="10" y="3"/>
                    <a:pt x="20"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6" name="Freeform 9"/>
            <p:cNvSpPr>
              <a:spLocks noEditPoints="1"/>
            </p:cNvSpPr>
            <p:nvPr/>
          </p:nvSpPr>
          <p:spPr bwMode="auto">
            <a:xfrm>
              <a:off x="5940425" y="3290888"/>
              <a:ext cx="307975" cy="269875"/>
            </a:xfrm>
            <a:custGeom>
              <a:avLst/>
              <a:gdLst>
                <a:gd name="T0" fmla="*/ 70 w 79"/>
                <a:gd name="T1" fmla="*/ 4 h 69"/>
                <a:gd name="T2" fmla="*/ 78 w 79"/>
                <a:gd name="T3" fmla="*/ 7 h 69"/>
                <a:gd name="T4" fmla="*/ 74 w 79"/>
                <a:gd name="T5" fmla="*/ 18 h 69"/>
                <a:gd name="T6" fmla="*/ 75 w 79"/>
                <a:gd name="T7" fmla="*/ 21 h 69"/>
                <a:gd name="T8" fmla="*/ 74 w 79"/>
                <a:gd name="T9" fmla="*/ 22 h 69"/>
                <a:gd name="T10" fmla="*/ 71 w 79"/>
                <a:gd name="T11" fmla="*/ 29 h 69"/>
                <a:gd name="T12" fmla="*/ 73 w 79"/>
                <a:gd name="T13" fmla="*/ 43 h 69"/>
                <a:gd name="T14" fmla="*/ 72 w 79"/>
                <a:gd name="T15" fmla="*/ 44 h 69"/>
                <a:gd name="T16" fmla="*/ 68 w 79"/>
                <a:gd name="T17" fmla="*/ 47 h 69"/>
                <a:gd name="T18" fmla="*/ 11 w 79"/>
                <a:gd name="T19" fmla="*/ 51 h 69"/>
                <a:gd name="T20" fmla="*/ 70 w 79"/>
                <a:gd name="T21" fmla="*/ 61 h 69"/>
                <a:gd name="T22" fmla="*/ 72 w 79"/>
                <a:gd name="T23" fmla="*/ 45 h 69"/>
                <a:gd name="T24" fmla="*/ 75 w 79"/>
                <a:gd name="T25" fmla="*/ 48 h 69"/>
                <a:gd name="T26" fmla="*/ 74 w 79"/>
                <a:gd name="T27" fmla="*/ 63 h 69"/>
                <a:gd name="T28" fmla="*/ 76 w 79"/>
                <a:gd name="T29" fmla="*/ 66 h 69"/>
                <a:gd name="T30" fmla="*/ 76 w 79"/>
                <a:gd name="T31" fmla="*/ 69 h 69"/>
                <a:gd name="T32" fmla="*/ 22 w 79"/>
                <a:gd name="T33" fmla="*/ 68 h 69"/>
                <a:gd name="T34" fmla="*/ 15 w 79"/>
                <a:gd name="T35" fmla="*/ 66 h 69"/>
                <a:gd name="T36" fmla="*/ 3 w 79"/>
                <a:gd name="T37" fmla="*/ 55 h 69"/>
                <a:gd name="T38" fmla="*/ 8 w 79"/>
                <a:gd name="T39" fmla="*/ 45 h 69"/>
                <a:gd name="T40" fmla="*/ 17 w 79"/>
                <a:gd name="T41" fmla="*/ 45 h 69"/>
                <a:gd name="T42" fmla="*/ 10 w 79"/>
                <a:gd name="T43" fmla="*/ 45 h 69"/>
                <a:gd name="T44" fmla="*/ 1 w 79"/>
                <a:gd name="T45" fmla="*/ 33 h 69"/>
                <a:gd name="T46" fmla="*/ 4 w 79"/>
                <a:gd name="T47" fmla="*/ 24 h 69"/>
                <a:gd name="T48" fmla="*/ 1 w 79"/>
                <a:gd name="T49" fmla="*/ 15 h 69"/>
                <a:gd name="T50" fmla="*/ 5 w 79"/>
                <a:gd name="T51" fmla="*/ 7 h 69"/>
                <a:gd name="T52" fmla="*/ 18 w 79"/>
                <a:gd name="T53" fmla="*/ 2 h 69"/>
                <a:gd name="T54" fmla="*/ 71 w 79"/>
                <a:gd name="T55" fmla="*/ 3 h 69"/>
                <a:gd name="T56" fmla="*/ 55 w 79"/>
                <a:gd name="T57" fmla="*/ 6 h 69"/>
                <a:gd name="T58" fmla="*/ 7 w 79"/>
                <a:gd name="T59" fmla="*/ 16 h 69"/>
                <a:gd name="T60" fmla="*/ 67 w 79"/>
                <a:gd name="T61" fmla="*/ 20 h 69"/>
                <a:gd name="T62" fmla="*/ 22 w 79"/>
                <a:gd name="T63" fmla="*/ 14 h 69"/>
                <a:gd name="T64" fmla="*/ 65 w 79"/>
                <a:gd name="T65" fmla="*/ 11 h 69"/>
                <a:gd name="T66" fmla="*/ 56 w 79"/>
                <a:gd name="T67" fmla="*/ 7 h 69"/>
                <a:gd name="T68" fmla="*/ 20 w 79"/>
                <a:gd name="T69" fmla="*/ 7 h 69"/>
                <a:gd name="T70" fmla="*/ 54 w 79"/>
                <a:gd name="T71" fmla="*/ 25 h 69"/>
                <a:gd name="T72" fmla="*/ 54 w 79"/>
                <a:gd name="T73" fmla="*/ 25 h 69"/>
                <a:gd name="T74" fmla="*/ 23 w 79"/>
                <a:gd name="T75" fmla="*/ 30 h 69"/>
                <a:gd name="T76" fmla="*/ 10 w 79"/>
                <a:gd name="T77" fmla="*/ 41 h 69"/>
                <a:gd name="T78" fmla="*/ 67 w 79"/>
                <a:gd name="T79" fmla="*/ 30 h 69"/>
                <a:gd name="T80" fmla="*/ 61 w 79"/>
                <a:gd name="T81" fmla="*/ 27 h 69"/>
                <a:gd name="T82" fmla="*/ 53 w 79"/>
                <a:gd name="T83" fmla="*/ 25 h 69"/>
                <a:gd name="T84" fmla="*/ 13 w 79"/>
                <a:gd name="T85" fmla="*/ 26 h 69"/>
                <a:gd name="T86" fmla="*/ 12 w 79"/>
                <a:gd name="T87" fmla="*/ 25 h 69"/>
                <a:gd name="T88" fmla="*/ 48 w 79"/>
                <a:gd name="T89" fmla="*/ 45 h 69"/>
                <a:gd name="T90" fmla="*/ 48 w 79"/>
                <a:gd name="T91" fmla="*/ 45 h 69"/>
                <a:gd name="T92" fmla="*/ 42 w 79"/>
                <a:gd name="T93" fmla="*/ 45 h 69"/>
                <a:gd name="T94" fmla="*/ 21 w 79"/>
                <a:gd name="T95" fmla="*/ 44 h 69"/>
                <a:gd name="T96" fmla="*/ 21 w 79"/>
                <a:gd name="T97" fmla="*/ 44 h 69"/>
                <a:gd name="T98" fmla="*/ 39 w 79"/>
                <a:gd name="T99" fmla="*/ 45 h 69"/>
                <a:gd name="T100" fmla="*/ 69 w 79"/>
                <a:gd name="T101" fmla="*/ 56 h 69"/>
                <a:gd name="T102" fmla="*/ 69 w 79"/>
                <a:gd name="T103" fmla="*/ 56 h 69"/>
                <a:gd name="T104" fmla="*/ 74 w 79"/>
                <a:gd name="T105"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69">
                  <a:moveTo>
                    <a:pt x="71" y="3"/>
                  </a:moveTo>
                  <a:cubicBezTo>
                    <a:pt x="71" y="4"/>
                    <a:pt x="70" y="3"/>
                    <a:pt x="70" y="4"/>
                  </a:cubicBezTo>
                  <a:cubicBezTo>
                    <a:pt x="73" y="5"/>
                    <a:pt x="77" y="3"/>
                    <a:pt x="79" y="5"/>
                  </a:cubicBezTo>
                  <a:cubicBezTo>
                    <a:pt x="79" y="6"/>
                    <a:pt x="78" y="6"/>
                    <a:pt x="78" y="7"/>
                  </a:cubicBezTo>
                  <a:cubicBezTo>
                    <a:pt x="74" y="7"/>
                    <a:pt x="70" y="8"/>
                    <a:pt x="68" y="11"/>
                  </a:cubicBezTo>
                  <a:cubicBezTo>
                    <a:pt x="66" y="16"/>
                    <a:pt x="71" y="18"/>
                    <a:pt x="74" y="18"/>
                  </a:cubicBezTo>
                  <a:cubicBezTo>
                    <a:pt x="74" y="19"/>
                    <a:pt x="75" y="19"/>
                    <a:pt x="75" y="20"/>
                  </a:cubicBezTo>
                  <a:cubicBezTo>
                    <a:pt x="75" y="20"/>
                    <a:pt x="75" y="20"/>
                    <a:pt x="75" y="21"/>
                  </a:cubicBezTo>
                  <a:cubicBezTo>
                    <a:pt x="74" y="21"/>
                    <a:pt x="74" y="22"/>
                    <a:pt x="73" y="22"/>
                  </a:cubicBezTo>
                  <a:cubicBezTo>
                    <a:pt x="73" y="22"/>
                    <a:pt x="74" y="22"/>
                    <a:pt x="74" y="22"/>
                  </a:cubicBezTo>
                  <a:cubicBezTo>
                    <a:pt x="73" y="25"/>
                    <a:pt x="75" y="26"/>
                    <a:pt x="74" y="28"/>
                  </a:cubicBezTo>
                  <a:cubicBezTo>
                    <a:pt x="73" y="28"/>
                    <a:pt x="72" y="28"/>
                    <a:pt x="71" y="29"/>
                  </a:cubicBezTo>
                  <a:cubicBezTo>
                    <a:pt x="71" y="34"/>
                    <a:pt x="73" y="37"/>
                    <a:pt x="75" y="42"/>
                  </a:cubicBezTo>
                  <a:cubicBezTo>
                    <a:pt x="74" y="42"/>
                    <a:pt x="74" y="43"/>
                    <a:pt x="73" y="43"/>
                  </a:cubicBezTo>
                  <a:cubicBezTo>
                    <a:pt x="72" y="42"/>
                    <a:pt x="70" y="42"/>
                    <a:pt x="69" y="42"/>
                  </a:cubicBezTo>
                  <a:cubicBezTo>
                    <a:pt x="70" y="43"/>
                    <a:pt x="72" y="42"/>
                    <a:pt x="72" y="44"/>
                  </a:cubicBezTo>
                  <a:cubicBezTo>
                    <a:pt x="72" y="46"/>
                    <a:pt x="70" y="44"/>
                    <a:pt x="69" y="45"/>
                  </a:cubicBezTo>
                  <a:cubicBezTo>
                    <a:pt x="68" y="45"/>
                    <a:pt x="68" y="46"/>
                    <a:pt x="68" y="47"/>
                  </a:cubicBezTo>
                  <a:cubicBezTo>
                    <a:pt x="66" y="47"/>
                    <a:pt x="66" y="46"/>
                    <a:pt x="65" y="46"/>
                  </a:cubicBezTo>
                  <a:cubicBezTo>
                    <a:pt x="48" y="46"/>
                    <a:pt x="26" y="45"/>
                    <a:pt x="11" y="51"/>
                  </a:cubicBezTo>
                  <a:cubicBezTo>
                    <a:pt x="4" y="66"/>
                    <a:pt x="27" y="62"/>
                    <a:pt x="38" y="63"/>
                  </a:cubicBezTo>
                  <a:cubicBezTo>
                    <a:pt x="49" y="63"/>
                    <a:pt x="61" y="63"/>
                    <a:pt x="70" y="61"/>
                  </a:cubicBezTo>
                  <a:cubicBezTo>
                    <a:pt x="69" y="58"/>
                    <a:pt x="65" y="58"/>
                    <a:pt x="65" y="54"/>
                  </a:cubicBezTo>
                  <a:cubicBezTo>
                    <a:pt x="66" y="51"/>
                    <a:pt x="71" y="49"/>
                    <a:pt x="72" y="45"/>
                  </a:cubicBezTo>
                  <a:cubicBezTo>
                    <a:pt x="74" y="46"/>
                    <a:pt x="74" y="44"/>
                    <a:pt x="76" y="45"/>
                  </a:cubicBezTo>
                  <a:cubicBezTo>
                    <a:pt x="76" y="46"/>
                    <a:pt x="75" y="46"/>
                    <a:pt x="75" y="48"/>
                  </a:cubicBezTo>
                  <a:cubicBezTo>
                    <a:pt x="70" y="50"/>
                    <a:pt x="70" y="59"/>
                    <a:pt x="75" y="61"/>
                  </a:cubicBezTo>
                  <a:cubicBezTo>
                    <a:pt x="74" y="62"/>
                    <a:pt x="75" y="63"/>
                    <a:pt x="74" y="63"/>
                  </a:cubicBezTo>
                  <a:cubicBezTo>
                    <a:pt x="75" y="64"/>
                    <a:pt x="78" y="63"/>
                    <a:pt x="78" y="65"/>
                  </a:cubicBezTo>
                  <a:cubicBezTo>
                    <a:pt x="78" y="66"/>
                    <a:pt x="77" y="65"/>
                    <a:pt x="76" y="66"/>
                  </a:cubicBezTo>
                  <a:cubicBezTo>
                    <a:pt x="76" y="66"/>
                    <a:pt x="77" y="67"/>
                    <a:pt x="78" y="67"/>
                  </a:cubicBezTo>
                  <a:cubicBezTo>
                    <a:pt x="77" y="68"/>
                    <a:pt x="76" y="68"/>
                    <a:pt x="76" y="69"/>
                  </a:cubicBezTo>
                  <a:cubicBezTo>
                    <a:pt x="57" y="68"/>
                    <a:pt x="38" y="67"/>
                    <a:pt x="21" y="69"/>
                  </a:cubicBezTo>
                  <a:cubicBezTo>
                    <a:pt x="21" y="68"/>
                    <a:pt x="21" y="67"/>
                    <a:pt x="22" y="68"/>
                  </a:cubicBezTo>
                  <a:cubicBezTo>
                    <a:pt x="21" y="67"/>
                    <a:pt x="21" y="67"/>
                    <a:pt x="21" y="66"/>
                  </a:cubicBezTo>
                  <a:cubicBezTo>
                    <a:pt x="19" y="65"/>
                    <a:pt x="17" y="66"/>
                    <a:pt x="15" y="66"/>
                  </a:cubicBezTo>
                  <a:cubicBezTo>
                    <a:pt x="14" y="68"/>
                    <a:pt x="13" y="68"/>
                    <a:pt x="10" y="67"/>
                  </a:cubicBezTo>
                  <a:cubicBezTo>
                    <a:pt x="8" y="63"/>
                    <a:pt x="3" y="61"/>
                    <a:pt x="3" y="55"/>
                  </a:cubicBezTo>
                  <a:cubicBezTo>
                    <a:pt x="3" y="52"/>
                    <a:pt x="5" y="47"/>
                    <a:pt x="7" y="44"/>
                  </a:cubicBezTo>
                  <a:cubicBezTo>
                    <a:pt x="7" y="45"/>
                    <a:pt x="7" y="45"/>
                    <a:pt x="8" y="45"/>
                  </a:cubicBezTo>
                  <a:cubicBezTo>
                    <a:pt x="8" y="45"/>
                    <a:pt x="8" y="46"/>
                    <a:pt x="8" y="46"/>
                  </a:cubicBezTo>
                  <a:cubicBezTo>
                    <a:pt x="11" y="45"/>
                    <a:pt x="14" y="45"/>
                    <a:pt x="17" y="45"/>
                  </a:cubicBezTo>
                  <a:cubicBezTo>
                    <a:pt x="16" y="44"/>
                    <a:pt x="13" y="44"/>
                    <a:pt x="12" y="43"/>
                  </a:cubicBezTo>
                  <a:cubicBezTo>
                    <a:pt x="11" y="44"/>
                    <a:pt x="11" y="45"/>
                    <a:pt x="10" y="45"/>
                  </a:cubicBezTo>
                  <a:cubicBezTo>
                    <a:pt x="7" y="44"/>
                    <a:pt x="5" y="43"/>
                    <a:pt x="3" y="42"/>
                  </a:cubicBezTo>
                  <a:cubicBezTo>
                    <a:pt x="4" y="38"/>
                    <a:pt x="0" y="37"/>
                    <a:pt x="1" y="33"/>
                  </a:cubicBezTo>
                  <a:cubicBezTo>
                    <a:pt x="4" y="30"/>
                    <a:pt x="4" y="26"/>
                    <a:pt x="7" y="26"/>
                  </a:cubicBezTo>
                  <a:cubicBezTo>
                    <a:pt x="5" y="25"/>
                    <a:pt x="4" y="26"/>
                    <a:pt x="4" y="24"/>
                  </a:cubicBezTo>
                  <a:cubicBezTo>
                    <a:pt x="4" y="23"/>
                    <a:pt x="5" y="23"/>
                    <a:pt x="5" y="23"/>
                  </a:cubicBezTo>
                  <a:cubicBezTo>
                    <a:pt x="3" y="20"/>
                    <a:pt x="2" y="18"/>
                    <a:pt x="1" y="15"/>
                  </a:cubicBezTo>
                  <a:cubicBezTo>
                    <a:pt x="3" y="12"/>
                    <a:pt x="2" y="7"/>
                    <a:pt x="5" y="6"/>
                  </a:cubicBezTo>
                  <a:cubicBezTo>
                    <a:pt x="6" y="5"/>
                    <a:pt x="5" y="6"/>
                    <a:pt x="5" y="7"/>
                  </a:cubicBezTo>
                  <a:cubicBezTo>
                    <a:pt x="7" y="5"/>
                    <a:pt x="10" y="5"/>
                    <a:pt x="11" y="3"/>
                  </a:cubicBezTo>
                  <a:cubicBezTo>
                    <a:pt x="13" y="3"/>
                    <a:pt x="17" y="4"/>
                    <a:pt x="18" y="2"/>
                  </a:cubicBezTo>
                  <a:cubicBezTo>
                    <a:pt x="29" y="2"/>
                    <a:pt x="40" y="1"/>
                    <a:pt x="48" y="1"/>
                  </a:cubicBezTo>
                  <a:cubicBezTo>
                    <a:pt x="55" y="2"/>
                    <a:pt x="65" y="0"/>
                    <a:pt x="71" y="3"/>
                  </a:cubicBezTo>
                  <a:close/>
                  <a:moveTo>
                    <a:pt x="56" y="7"/>
                  </a:moveTo>
                  <a:cubicBezTo>
                    <a:pt x="55" y="7"/>
                    <a:pt x="56" y="6"/>
                    <a:pt x="55" y="6"/>
                  </a:cubicBezTo>
                  <a:cubicBezTo>
                    <a:pt x="39" y="7"/>
                    <a:pt x="21" y="8"/>
                    <a:pt x="8" y="13"/>
                  </a:cubicBezTo>
                  <a:cubicBezTo>
                    <a:pt x="8" y="14"/>
                    <a:pt x="8" y="15"/>
                    <a:pt x="7" y="16"/>
                  </a:cubicBezTo>
                  <a:cubicBezTo>
                    <a:pt x="12" y="26"/>
                    <a:pt x="31" y="21"/>
                    <a:pt x="40" y="22"/>
                  </a:cubicBezTo>
                  <a:cubicBezTo>
                    <a:pt x="49" y="21"/>
                    <a:pt x="59" y="21"/>
                    <a:pt x="67" y="20"/>
                  </a:cubicBezTo>
                  <a:cubicBezTo>
                    <a:pt x="66" y="17"/>
                    <a:pt x="63" y="15"/>
                    <a:pt x="64" y="12"/>
                  </a:cubicBezTo>
                  <a:cubicBezTo>
                    <a:pt x="50" y="13"/>
                    <a:pt x="33" y="12"/>
                    <a:pt x="22" y="14"/>
                  </a:cubicBezTo>
                  <a:cubicBezTo>
                    <a:pt x="22" y="14"/>
                    <a:pt x="22" y="13"/>
                    <a:pt x="22" y="12"/>
                  </a:cubicBezTo>
                  <a:cubicBezTo>
                    <a:pt x="35" y="10"/>
                    <a:pt x="49" y="11"/>
                    <a:pt x="65" y="11"/>
                  </a:cubicBezTo>
                  <a:cubicBezTo>
                    <a:pt x="66" y="9"/>
                    <a:pt x="67" y="8"/>
                    <a:pt x="69" y="7"/>
                  </a:cubicBezTo>
                  <a:cubicBezTo>
                    <a:pt x="64" y="7"/>
                    <a:pt x="60" y="6"/>
                    <a:pt x="56" y="7"/>
                  </a:cubicBezTo>
                  <a:close/>
                  <a:moveTo>
                    <a:pt x="16" y="8"/>
                  </a:moveTo>
                  <a:cubicBezTo>
                    <a:pt x="17" y="8"/>
                    <a:pt x="19" y="7"/>
                    <a:pt x="20" y="7"/>
                  </a:cubicBezTo>
                  <a:cubicBezTo>
                    <a:pt x="19" y="7"/>
                    <a:pt x="16" y="6"/>
                    <a:pt x="16" y="8"/>
                  </a:cubicBezTo>
                  <a:close/>
                  <a:moveTo>
                    <a:pt x="54" y="25"/>
                  </a:moveTo>
                  <a:cubicBezTo>
                    <a:pt x="57" y="24"/>
                    <a:pt x="61" y="25"/>
                    <a:pt x="64" y="24"/>
                  </a:cubicBezTo>
                  <a:cubicBezTo>
                    <a:pt x="61" y="24"/>
                    <a:pt x="57" y="24"/>
                    <a:pt x="54" y="25"/>
                  </a:cubicBezTo>
                  <a:close/>
                  <a:moveTo>
                    <a:pt x="61" y="27"/>
                  </a:moveTo>
                  <a:cubicBezTo>
                    <a:pt x="48" y="26"/>
                    <a:pt x="35" y="29"/>
                    <a:pt x="23" y="30"/>
                  </a:cubicBezTo>
                  <a:cubicBezTo>
                    <a:pt x="21" y="30"/>
                    <a:pt x="22" y="28"/>
                    <a:pt x="21" y="28"/>
                  </a:cubicBezTo>
                  <a:cubicBezTo>
                    <a:pt x="14" y="27"/>
                    <a:pt x="4" y="34"/>
                    <a:pt x="10" y="41"/>
                  </a:cubicBezTo>
                  <a:cubicBezTo>
                    <a:pt x="31" y="41"/>
                    <a:pt x="53" y="43"/>
                    <a:pt x="70" y="38"/>
                  </a:cubicBezTo>
                  <a:cubicBezTo>
                    <a:pt x="70" y="35"/>
                    <a:pt x="67" y="33"/>
                    <a:pt x="67" y="30"/>
                  </a:cubicBezTo>
                  <a:cubicBezTo>
                    <a:pt x="68" y="28"/>
                    <a:pt x="70" y="27"/>
                    <a:pt x="70" y="25"/>
                  </a:cubicBezTo>
                  <a:cubicBezTo>
                    <a:pt x="67" y="26"/>
                    <a:pt x="63" y="25"/>
                    <a:pt x="61" y="27"/>
                  </a:cubicBezTo>
                  <a:close/>
                  <a:moveTo>
                    <a:pt x="51" y="25"/>
                  </a:moveTo>
                  <a:cubicBezTo>
                    <a:pt x="52" y="25"/>
                    <a:pt x="53" y="25"/>
                    <a:pt x="53" y="25"/>
                  </a:cubicBezTo>
                  <a:cubicBezTo>
                    <a:pt x="53" y="24"/>
                    <a:pt x="52" y="25"/>
                    <a:pt x="51" y="25"/>
                  </a:cubicBezTo>
                  <a:close/>
                  <a:moveTo>
                    <a:pt x="13" y="26"/>
                  </a:moveTo>
                  <a:cubicBezTo>
                    <a:pt x="13" y="27"/>
                    <a:pt x="14" y="26"/>
                    <a:pt x="14" y="26"/>
                  </a:cubicBezTo>
                  <a:cubicBezTo>
                    <a:pt x="13" y="26"/>
                    <a:pt x="13" y="25"/>
                    <a:pt x="12" y="25"/>
                  </a:cubicBezTo>
                  <a:cubicBezTo>
                    <a:pt x="12" y="26"/>
                    <a:pt x="13" y="26"/>
                    <a:pt x="13" y="26"/>
                  </a:cubicBezTo>
                  <a:close/>
                  <a:moveTo>
                    <a:pt x="48" y="45"/>
                  </a:moveTo>
                  <a:cubicBezTo>
                    <a:pt x="49" y="46"/>
                    <a:pt x="50" y="45"/>
                    <a:pt x="50" y="45"/>
                  </a:cubicBezTo>
                  <a:cubicBezTo>
                    <a:pt x="50" y="44"/>
                    <a:pt x="48" y="45"/>
                    <a:pt x="48" y="45"/>
                  </a:cubicBezTo>
                  <a:close/>
                  <a:moveTo>
                    <a:pt x="39" y="45"/>
                  </a:moveTo>
                  <a:cubicBezTo>
                    <a:pt x="40" y="46"/>
                    <a:pt x="41" y="46"/>
                    <a:pt x="42" y="45"/>
                  </a:cubicBezTo>
                  <a:cubicBezTo>
                    <a:pt x="41" y="45"/>
                    <a:pt x="40" y="45"/>
                    <a:pt x="39" y="45"/>
                  </a:cubicBezTo>
                  <a:close/>
                  <a:moveTo>
                    <a:pt x="21" y="44"/>
                  </a:moveTo>
                  <a:cubicBezTo>
                    <a:pt x="23" y="44"/>
                    <a:pt x="25" y="45"/>
                    <a:pt x="27" y="44"/>
                  </a:cubicBezTo>
                  <a:cubicBezTo>
                    <a:pt x="25" y="44"/>
                    <a:pt x="23" y="43"/>
                    <a:pt x="21" y="44"/>
                  </a:cubicBezTo>
                  <a:close/>
                  <a:moveTo>
                    <a:pt x="29" y="46"/>
                  </a:moveTo>
                  <a:cubicBezTo>
                    <a:pt x="32" y="46"/>
                    <a:pt x="36" y="46"/>
                    <a:pt x="39" y="45"/>
                  </a:cubicBezTo>
                  <a:cubicBezTo>
                    <a:pt x="35" y="45"/>
                    <a:pt x="32" y="45"/>
                    <a:pt x="29" y="46"/>
                  </a:cubicBezTo>
                  <a:close/>
                  <a:moveTo>
                    <a:pt x="69" y="56"/>
                  </a:moveTo>
                  <a:cubicBezTo>
                    <a:pt x="69" y="55"/>
                    <a:pt x="70" y="52"/>
                    <a:pt x="70" y="51"/>
                  </a:cubicBezTo>
                  <a:cubicBezTo>
                    <a:pt x="69" y="52"/>
                    <a:pt x="66" y="55"/>
                    <a:pt x="69" y="56"/>
                  </a:cubicBezTo>
                  <a:close/>
                  <a:moveTo>
                    <a:pt x="72" y="63"/>
                  </a:moveTo>
                  <a:cubicBezTo>
                    <a:pt x="71" y="64"/>
                    <a:pt x="73" y="64"/>
                    <a:pt x="74" y="63"/>
                  </a:cubicBezTo>
                  <a:cubicBezTo>
                    <a:pt x="73" y="63"/>
                    <a:pt x="72" y="63"/>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37" name="组合 36"/>
          <p:cNvGrpSpPr/>
          <p:nvPr/>
        </p:nvGrpSpPr>
        <p:grpSpPr>
          <a:xfrm rot="5739114">
            <a:off x="7271008" y="2753967"/>
            <a:ext cx="1484135" cy="1124018"/>
            <a:chOff x="5878513" y="3270251"/>
            <a:chExt cx="431800" cy="327025"/>
          </a:xfrm>
          <a:solidFill>
            <a:srgbClr val="78B832"/>
          </a:solidFill>
        </p:grpSpPr>
        <p:sp>
          <p:nvSpPr>
            <p:cNvPr id="38" name="Freeform 13"/>
            <p:cNvSpPr>
              <a:spLocks noEditPoints="1"/>
            </p:cNvSpPr>
            <p:nvPr/>
          </p:nvSpPr>
          <p:spPr bwMode="auto">
            <a:xfrm>
              <a:off x="5878513" y="3270251"/>
              <a:ext cx="431800" cy="327025"/>
            </a:xfrm>
            <a:custGeom>
              <a:avLst/>
              <a:gdLst>
                <a:gd name="T0" fmla="*/ 107 w 112"/>
                <a:gd name="T1" fmla="*/ 83 h 84"/>
                <a:gd name="T2" fmla="*/ 15 w 112"/>
                <a:gd name="T3" fmla="*/ 52 h 84"/>
                <a:gd name="T4" fmla="*/ 0 w 112"/>
                <a:gd name="T5" fmla="*/ 48 h 84"/>
                <a:gd name="T6" fmla="*/ 26 w 112"/>
                <a:gd name="T7" fmla="*/ 31 h 84"/>
                <a:gd name="T8" fmla="*/ 65 w 112"/>
                <a:gd name="T9" fmla="*/ 6 h 84"/>
                <a:gd name="T10" fmla="*/ 81 w 112"/>
                <a:gd name="T11" fmla="*/ 15 h 84"/>
                <a:gd name="T12" fmla="*/ 112 w 112"/>
                <a:gd name="T13" fmla="*/ 82 h 84"/>
                <a:gd name="T14" fmla="*/ 71 w 112"/>
                <a:gd name="T15" fmla="*/ 4 h 84"/>
                <a:gd name="T16" fmla="*/ 69 w 112"/>
                <a:gd name="T17" fmla="*/ 6 h 84"/>
                <a:gd name="T18" fmla="*/ 68 w 112"/>
                <a:gd name="T19" fmla="*/ 15 h 84"/>
                <a:gd name="T20" fmla="*/ 57 w 112"/>
                <a:gd name="T21" fmla="*/ 13 h 84"/>
                <a:gd name="T22" fmla="*/ 59 w 112"/>
                <a:gd name="T23" fmla="*/ 19 h 84"/>
                <a:gd name="T24" fmla="*/ 49 w 112"/>
                <a:gd name="T25" fmla="*/ 18 h 84"/>
                <a:gd name="T26" fmla="*/ 51 w 112"/>
                <a:gd name="T27" fmla="*/ 24 h 84"/>
                <a:gd name="T28" fmla="*/ 43 w 112"/>
                <a:gd name="T29" fmla="*/ 22 h 84"/>
                <a:gd name="T30" fmla="*/ 46 w 112"/>
                <a:gd name="T31" fmla="*/ 27 h 84"/>
                <a:gd name="T32" fmla="*/ 40 w 112"/>
                <a:gd name="T33" fmla="*/ 24 h 84"/>
                <a:gd name="T34" fmla="*/ 39 w 112"/>
                <a:gd name="T35" fmla="*/ 31 h 84"/>
                <a:gd name="T36" fmla="*/ 34 w 112"/>
                <a:gd name="T37" fmla="*/ 28 h 84"/>
                <a:gd name="T38" fmla="*/ 32 w 112"/>
                <a:gd name="T39" fmla="*/ 36 h 84"/>
                <a:gd name="T40" fmla="*/ 26 w 112"/>
                <a:gd name="T41" fmla="*/ 33 h 84"/>
                <a:gd name="T42" fmla="*/ 22 w 112"/>
                <a:gd name="T43" fmla="*/ 42 h 84"/>
                <a:gd name="T44" fmla="*/ 18 w 112"/>
                <a:gd name="T45" fmla="*/ 39 h 84"/>
                <a:gd name="T46" fmla="*/ 16 w 112"/>
                <a:gd name="T47" fmla="*/ 47 h 84"/>
                <a:gd name="T48" fmla="*/ 6 w 112"/>
                <a:gd name="T49" fmla="*/ 48 h 84"/>
                <a:gd name="T50" fmla="*/ 60 w 112"/>
                <a:gd name="T51" fmla="*/ 65 h 84"/>
                <a:gd name="T52" fmla="*/ 105 w 112"/>
                <a:gd name="T53" fmla="*/ 76 h 84"/>
                <a:gd name="T54" fmla="*/ 102 w 112"/>
                <a:gd name="T55" fmla="*/ 75 h 84"/>
                <a:gd name="T56" fmla="*/ 103 w 112"/>
                <a:gd name="T57" fmla="*/ 71 h 84"/>
                <a:gd name="T58" fmla="*/ 102 w 112"/>
                <a:gd name="T59" fmla="*/ 68 h 84"/>
                <a:gd name="T60" fmla="*/ 96 w 112"/>
                <a:gd name="T61" fmla="*/ 66 h 84"/>
                <a:gd name="T62" fmla="*/ 99 w 112"/>
                <a:gd name="T63" fmla="*/ 62 h 84"/>
                <a:gd name="T64" fmla="*/ 94 w 112"/>
                <a:gd name="T65" fmla="*/ 60 h 84"/>
                <a:gd name="T66" fmla="*/ 92 w 112"/>
                <a:gd name="T67" fmla="*/ 52 h 84"/>
                <a:gd name="T68" fmla="*/ 94 w 112"/>
                <a:gd name="T69" fmla="*/ 47 h 84"/>
                <a:gd name="T70" fmla="*/ 88 w 112"/>
                <a:gd name="T71" fmla="*/ 44 h 84"/>
                <a:gd name="T72" fmla="*/ 90 w 112"/>
                <a:gd name="T73" fmla="*/ 40 h 84"/>
                <a:gd name="T74" fmla="*/ 83 w 112"/>
                <a:gd name="T75" fmla="*/ 38 h 84"/>
                <a:gd name="T76" fmla="*/ 85 w 112"/>
                <a:gd name="T77" fmla="*/ 30 h 84"/>
                <a:gd name="T78" fmla="*/ 79 w 112"/>
                <a:gd name="T79" fmla="*/ 30 h 84"/>
                <a:gd name="T80" fmla="*/ 83 w 112"/>
                <a:gd name="T81" fmla="*/ 22 h 84"/>
                <a:gd name="T82" fmla="*/ 76 w 112"/>
                <a:gd name="T83" fmla="*/ 25 h 84"/>
                <a:gd name="T84" fmla="*/ 80 w 112"/>
                <a:gd name="T85" fmla="*/ 17 h 84"/>
                <a:gd name="T86" fmla="*/ 72 w 112"/>
                <a:gd name="T87" fmla="*/ 19 h 84"/>
                <a:gd name="T88" fmla="*/ 73 w 112"/>
                <a:gd name="T8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84">
                  <a:moveTo>
                    <a:pt x="112" y="82"/>
                  </a:moveTo>
                  <a:cubicBezTo>
                    <a:pt x="110" y="83"/>
                    <a:pt x="109" y="84"/>
                    <a:pt x="107" y="83"/>
                  </a:cubicBezTo>
                  <a:cubicBezTo>
                    <a:pt x="107" y="82"/>
                    <a:pt x="107" y="82"/>
                    <a:pt x="107" y="81"/>
                  </a:cubicBezTo>
                  <a:cubicBezTo>
                    <a:pt x="77" y="71"/>
                    <a:pt x="46" y="62"/>
                    <a:pt x="15" y="52"/>
                  </a:cubicBezTo>
                  <a:cubicBezTo>
                    <a:pt x="15" y="52"/>
                    <a:pt x="14" y="52"/>
                    <a:pt x="14" y="52"/>
                  </a:cubicBezTo>
                  <a:cubicBezTo>
                    <a:pt x="10" y="48"/>
                    <a:pt x="3" y="52"/>
                    <a:pt x="0" y="48"/>
                  </a:cubicBezTo>
                  <a:cubicBezTo>
                    <a:pt x="5" y="45"/>
                    <a:pt x="13" y="40"/>
                    <a:pt x="17" y="36"/>
                  </a:cubicBezTo>
                  <a:cubicBezTo>
                    <a:pt x="20" y="36"/>
                    <a:pt x="23" y="32"/>
                    <a:pt x="26" y="31"/>
                  </a:cubicBezTo>
                  <a:cubicBezTo>
                    <a:pt x="27" y="30"/>
                    <a:pt x="30" y="29"/>
                    <a:pt x="32" y="28"/>
                  </a:cubicBezTo>
                  <a:cubicBezTo>
                    <a:pt x="42" y="20"/>
                    <a:pt x="54" y="12"/>
                    <a:pt x="65" y="6"/>
                  </a:cubicBezTo>
                  <a:cubicBezTo>
                    <a:pt x="67" y="3"/>
                    <a:pt x="71" y="2"/>
                    <a:pt x="73" y="0"/>
                  </a:cubicBezTo>
                  <a:cubicBezTo>
                    <a:pt x="77" y="2"/>
                    <a:pt x="78" y="9"/>
                    <a:pt x="81" y="15"/>
                  </a:cubicBezTo>
                  <a:cubicBezTo>
                    <a:pt x="92" y="35"/>
                    <a:pt x="100" y="60"/>
                    <a:pt x="109" y="79"/>
                  </a:cubicBezTo>
                  <a:cubicBezTo>
                    <a:pt x="110" y="80"/>
                    <a:pt x="111" y="80"/>
                    <a:pt x="112" y="82"/>
                  </a:cubicBezTo>
                  <a:close/>
                  <a:moveTo>
                    <a:pt x="73" y="4"/>
                  </a:moveTo>
                  <a:cubicBezTo>
                    <a:pt x="72" y="4"/>
                    <a:pt x="72" y="4"/>
                    <a:pt x="71" y="4"/>
                  </a:cubicBezTo>
                  <a:cubicBezTo>
                    <a:pt x="71" y="6"/>
                    <a:pt x="74" y="9"/>
                    <a:pt x="71" y="10"/>
                  </a:cubicBezTo>
                  <a:cubicBezTo>
                    <a:pt x="70" y="9"/>
                    <a:pt x="69" y="7"/>
                    <a:pt x="69" y="6"/>
                  </a:cubicBezTo>
                  <a:cubicBezTo>
                    <a:pt x="67" y="6"/>
                    <a:pt x="66" y="7"/>
                    <a:pt x="65" y="8"/>
                  </a:cubicBezTo>
                  <a:cubicBezTo>
                    <a:pt x="66" y="11"/>
                    <a:pt x="69" y="13"/>
                    <a:pt x="68" y="15"/>
                  </a:cubicBezTo>
                  <a:cubicBezTo>
                    <a:pt x="65" y="16"/>
                    <a:pt x="66" y="11"/>
                    <a:pt x="63" y="9"/>
                  </a:cubicBezTo>
                  <a:cubicBezTo>
                    <a:pt x="61" y="10"/>
                    <a:pt x="59" y="12"/>
                    <a:pt x="57" y="13"/>
                  </a:cubicBezTo>
                  <a:cubicBezTo>
                    <a:pt x="57" y="15"/>
                    <a:pt x="59" y="16"/>
                    <a:pt x="60" y="17"/>
                  </a:cubicBezTo>
                  <a:cubicBezTo>
                    <a:pt x="60" y="18"/>
                    <a:pt x="60" y="19"/>
                    <a:pt x="59" y="19"/>
                  </a:cubicBezTo>
                  <a:cubicBezTo>
                    <a:pt x="57" y="18"/>
                    <a:pt x="56" y="16"/>
                    <a:pt x="55" y="15"/>
                  </a:cubicBezTo>
                  <a:cubicBezTo>
                    <a:pt x="53" y="16"/>
                    <a:pt x="51" y="17"/>
                    <a:pt x="49" y="18"/>
                  </a:cubicBezTo>
                  <a:cubicBezTo>
                    <a:pt x="50" y="20"/>
                    <a:pt x="53" y="21"/>
                    <a:pt x="52" y="23"/>
                  </a:cubicBezTo>
                  <a:cubicBezTo>
                    <a:pt x="52" y="23"/>
                    <a:pt x="51" y="23"/>
                    <a:pt x="51" y="24"/>
                  </a:cubicBezTo>
                  <a:cubicBezTo>
                    <a:pt x="50" y="22"/>
                    <a:pt x="49" y="20"/>
                    <a:pt x="47" y="19"/>
                  </a:cubicBezTo>
                  <a:cubicBezTo>
                    <a:pt x="46" y="20"/>
                    <a:pt x="44" y="21"/>
                    <a:pt x="43" y="22"/>
                  </a:cubicBezTo>
                  <a:cubicBezTo>
                    <a:pt x="44" y="24"/>
                    <a:pt x="45" y="25"/>
                    <a:pt x="46" y="25"/>
                  </a:cubicBezTo>
                  <a:cubicBezTo>
                    <a:pt x="46" y="26"/>
                    <a:pt x="46" y="26"/>
                    <a:pt x="46" y="27"/>
                  </a:cubicBezTo>
                  <a:cubicBezTo>
                    <a:pt x="45" y="27"/>
                    <a:pt x="45" y="27"/>
                    <a:pt x="44" y="28"/>
                  </a:cubicBezTo>
                  <a:cubicBezTo>
                    <a:pt x="43" y="26"/>
                    <a:pt x="41" y="24"/>
                    <a:pt x="40" y="24"/>
                  </a:cubicBezTo>
                  <a:cubicBezTo>
                    <a:pt x="38" y="24"/>
                    <a:pt x="38" y="26"/>
                    <a:pt x="36" y="26"/>
                  </a:cubicBezTo>
                  <a:cubicBezTo>
                    <a:pt x="37" y="29"/>
                    <a:pt x="38" y="29"/>
                    <a:pt x="39" y="31"/>
                  </a:cubicBezTo>
                  <a:cubicBezTo>
                    <a:pt x="38" y="32"/>
                    <a:pt x="38" y="32"/>
                    <a:pt x="38" y="33"/>
                  </a:cubicBezTo>
                  <a:cubicBezTo>
                    <a:pt x="36" y="32"/>
                    <a:pt x="35" y="29"/>
                    <a:pt x="34" y="28"/>
                  </a:cubicBezTo>
                  <a:cubicBezTo>
                    <a:pt x="32" y="29"/>
                    <a:pt x="30" y="31"/>
                    <a:pt x="28" y="32"/>
                  </a:cubicBezTo>
                  <a:cubicBezTo>
                    <a:pt x="29" y="34"/>
                    <a:pt x="31" y="35"/>
                    <a:pt x="32" y="36"/>
                  </a:cubicBezTo>
                  <a:cubicBezTo>
                    <a:pt x="31" y="37"/>
                    <a:pt x="31" y="37"/>
                    <a:pt x="30" y="37"/>
                  </a:cubicBezTo>
                  <a:cubicBezTo>
                    <a:pt x="29" y="35"/>
                    <a:pt x="27" y="35"/>
                    <a:pt x="26" y="33"/>
                  </a:cubicBezTo>
                  <a:cubicBezTo>
                    <a:pt x="23" y="35"/>
                    <a:pt x="21" y="36"/>
                    <a:pt x="19" y="38"/>
                  </a:cubicBezTo>
                  <a:cubicBezTo>
                    <a:pt x="21" y="38"/>
                    <a:pt x="22" y="40"/>
                    <a:pt x="22" y="42"/>
                  </a:cubicBezTo>
                  <a:cubicBezTo>
                    <a:pt x="22" y="41"/>
                    <a:pt x="21" y="42"/>
                    <a:pt x="21" y="42"/>
                  </a:cubicBezTo>
                  <a:cubicBezTo>
                    <a:pt x="20" y="41"/>
                    <a:pt x="19" y="40"/>
                    <a:pt x="18" y="39"/>
                  </a:cubicBezTo>
                  <a:cubicBezTo>
                    <a:pt x="16" y="40"/>
                    <a:pt x="14" y="40"/>
                    <a:pt x="14" y="41"/>
                  </a:cubicBezTo>
                  <a:cubicBezTo>
                    <a:pt x="16" y="43"/>
                    <a:pt x="20" y="45"/>
                    <a:pt x="16" y="47"/>
                  </a:cubicBezTo>
                  <a:cubicBezTo>
                    <a:pt x="15" y="45"/>
                    <a:pt x="14" y="44"/>
                    <a:pt x="12" y="42"/>
                  </a:cubicBezTo>
                  <a:cubicBezTo>
                    <a:pt x="11" y="43"/>
                    <a:pt x="7" y="45"/>
                    <a:pt x="6" y="48"/>
                  </a:cubicBezTo>
                  <a:cubicBezTo>
                    <a:pt x="24" y="52"/>
                    <a:pt x="41" y="59"/>
                    <a:pt x="59" y="64"/>
                  </a:cubicBezTo>
                  <a:cubicBezTo>
                    <a:pt x="59" y="65"/>
                    <a:pt x="59" y="64"/>
                    <a:pt x="60" y="65"/>
                  </a:cubicBezTo>
                  <a:cubicBezTo>
                    <a:pt x="76" y="68"/>
                    <a:pt x="91" y="76"/>
                    <a:pt x="106" y="78"/>
                  </a:cubicBezTo>
                  <a:cubicBezTo>
                    <a:pt x="106" y="77"/>
                    <a:pt x="105" y="77"/>
                    <a:pt x="105" y="76"/>
                  </a:cubicBezTo>
                  <a:cubicBezTo>
                    <a:pt x="104" y="76"/>
                    <a:pt x="104" y="77"/>
                    <a:pt x="103" y="76"/>
                  </a:cubicBezTo>
                  <a:cubicBezTo>
                    <a:pt x="103" y="76"/>
                    <a:pt x="102" y="75"/>
                    <a:pt x="102" y="75"/>
                  </a:cubicBezTo>
                  <a:cubicBezTo>
                    <a:pt x="103" y="74"/>
                    <a:pt x="103" y="73"/>
                    <a:pt x="104" y="73"/>
                  </a:cubicBezTo>
                  <a:cubicBezTo>
                    <a:pt x="103" y="72"/>
                    <a:pt x="103" y="71"/>
                    <a:pt x="103" y="71"/>
                  </a:cubicBezTo>
                  <a:cubicBezTo>
                    <a:pt x="101" y="71"/>
                    <a:pt x="99" y="71"/>
                    <a:pt x="99" y="73"/>
                  </a:cubicBezTo>
                  <a:cubicBezTo>
                    <a:pt x="95" y="71"/>
                    <a:pt x="98" y="69"/>
                    <a:pt x="102" y="68"/>
                  </a:cubicBezTo>
                  <a:cubicBezTo>
                    <a:pt x="101" y="67"/>
                    <a:pt x="100" y="66"/>
                    <a:pt x="100" y="64"/>
                  </a:cubicBezTo>
                  <a:cubicBezTo>
                    <a:pt x="98" y="64"/>
                    <a:pt x="97" y="66"/>
                    <a:pt x="96" y="66"/>
                  </a:cubicBezTo>
                  <a:cubicBezTo>
                    <a:pt x="96" y="65"/>
                    <a:pt x="95" y="64"/>
                    <a:pt x="96" y="63"/>
                  </a:cubicBezTo>
                  <a:cubicBezTo>
                    <a:pt x="97" y="63"/>
                    <a:pt x="98" y="63"/>
                    <a:pt x="99" y="62"/>
                  </a:cubicBezTo>
                  <a:cubicBezTo>
                    <a:pt x="98" y="60"/>
                    <a:pt x="99" y="58"/>
                    <a:pt x="98" y="57"/>
                  </a:cubicBezTo>
                  <a:cubicBezTo>
                    <a:pt x="96" y="58"/>
                    <a:pt x="96" y="60"/>
                    <a:pt x="94" y="60"/>
                  </a:cubicBezTo>
                  <a:cubicBezTo>
                    <a:pt x="93" y="56"/>
                    <a:pt x="99" y="53"/>
                    <a:pt x="94" y="50"/>
                  </a:cubicBezTo>
                  <a:cubicBezTo>
                    <a:pt x="93" y="50"/>
                    <a:pt x="92" y="51"/>
                    <a:pt x="92" y="52"/>
                  </a:cubicBezTo>
                  <a:cubicBezTo>
                    <a:pt x="91" y="51"/>
                    <a:pt x="91" y="51"/>
                    <a:pt x="91" y="51"/>
                  </a:cubicBezTo>
                  <a:cubicBezTo>
                    <a:pt x="90" y="49"/>
                    <a:pt x="92" y="48"/>
                    <a:pt x="94" y="47"/>
                  </a:cubicBezTo>
                  <a:cubicBezTo>
                    <a:pt x="92" y="45"/>
                    <a:pt x="93" y="43"/>
                    <a:pt x="91" y="42"/>
                  </a:cubicBezTo>
                  <a:cubicBezTo>
                    <a:pt x="89" y="43"/>
                    <a:pt x="89" y="43"/>
                    <a:pt x="88" y="44"/>
                  </a:cubicBezTo>
                  <a:cubicBezTo>
                    <a:pt x="87" y="44"/>
                    <a:pt x="87" y="44"/>
                    <a:pt x="86" y="43"/>
                  </a:cubicBezTo>
                  <a:cubicBezTo>
                    <a:pt x="86" y="41"/>
                    <a:pt x="88" y="41"/>
                    <a:pt x="90" y="40"/>
                  </a:cubicBezTo>
                  <a:cubicBezTo>
                    <a:pt x="90" y="39"/>
                    <a:pt x="89" y="37"/>
                    <a:pt x="89" y="37"/>
                  </a:cubicBezTo>
                  <a:cubicBezTo>
                    <a:pt x="87" y="37"/>
                    <a:pt x="85" y="40"/>
                    <a:pt x="83" y="38"/>
                  </a:cubicBezTo>
                  <a:cubicBezTo>
                    <a:pt x="83" y="35"/>
                    <a:pt x="85" y="35"/>
                    <a:pt x="88" y="34"/>
                  </a:cubicBezTo>
                  <a:cubicBezTo>
                    <a:pt x="87" y="33"/>
                    <a:pt x="87" y="31"/>
                    <a:pt x="85" y="30"/>
                  </a:cubicBezTo>
                  <a:cubicBezTo>
                    <a:pt x="83" y="30"/>
                    <a:pt x="81" y="32"/>
                    <a:pt x="80" y="32"/>
                  </a:cubicBezTo>
                  <a:cubicBezTo>
                    <a:pt x="79" y="31"/>
                    <a:pt x="79" y="30"/>
                    <a:pt x="79" y="30"/>
                  </a:cubicBezTo>
                  <a:cubicBezTo>
                    <a:pt x="81" y="29"/>
                    <a:pt x="83" y="28"/>
                    <a:pt x="84" y="27"/>
                  </a:cubicBezTo>
                  <a:cubicBezTo>
                    <a:pt x="84" y="25"/>
                    <a:pt x="82" y="24"/>
                    <a:pt x="83" y="22"/>
                  </a:cubicBezTo>
                  <a:cubicBezTo>
                    <a:pt x="81" y="23"/>
                    <a:pt x="78" y="25"/>
                    <a:pt x="77" y="26"/>
                  </a:cubicBezTo>
                  <a:cubicBezTo>
                    <a:pt x="76" y="26"/>
                    <a:pt x="76" y="25"/>
                    <a:pt x="76" y="25"/>
                  </a:cubicBezTo>
                  <a:cubicBezTo>
                    <a:pt x="77" y="23"/>
                    <a:pt x="80" y="22"/>
                    <a:pt x="82" y="21"/>
                  </a:cubicBezTo>
                  <a:cubicBezTo>
                    <a:pt x="81" y="19"/>
                    <a:pt x="81" y="18"/>
                    <a:pt x="80" y="17"/>
                  </a:cubicBezTo>
                  <a:cubicBezTo>
                    <a:pt x="77" y="18"/>
                    <a:pt x="76" y="19"/>
                    <a:pt x="74" y="21"/>
                  </a:cubicBezTo>
                  <a:cubicBezTo>
                    <a:pt x="73" y="21"/>
                    <a:pt x="73" y="20"/>
                    <a:pt x="72" y="19"/>
                  </a:cubicBezTo>
                  <a:cubicBezTo>
                    <a:pt x="74" y="17"/>
                    <a:pt x="77" y="16"/>
                    <a:pt x="79" y="15"/>
                  </a:cubicBezTo>
                  <a:cubicBezTo>
                    <a:pt x="77" y="11"/>
                    <a:pt x="76" y="8"/>
                    <a:pt x="7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9" name="Freeform 14"/>
            <p:cNvSpPr>
              <a:spLocks noEditPoints="1"/>
            </p:cNvSpPr>
            <p:nvPr/>
          </p:nvSpPr>
          <p:spPr bwMode="auto">
            <a:xfrm>
              <a:off x="6035676" y="3359151"/>
              <a:ext cx="196850" cy="144463"/>
            </a:xfrm>
            <a:custGeom>
              <a:avLst/>
              <a:gdLst>
                <a:gd name="T0" fmla="*/ 51 w 51"/>
                <a:gd name="T1" fmla="*/ 36 h 37"/>
                <a:gd name="T2" fmla="*/ 48 w 51"/>
                <a:gd name="T3" fmla="*/ 37 h 37"/>
                <a:gd name="T4" fmla="*/ 4 w 51"/>
                <a:gd name="T5" fmla="*/ 22 h 37"/>
                <a:gd name="T6" fmla="*/ 0 w 51"/>
                <a:gd name="T7" fmla="*/ 20 h 37"/>
                <a:gd name="T8" fmla="*/ 0 w 51"/>
                <a:gd name="T9" fmla="*/ 17 h 37"/>
                <a:gd name="T10" fmla="*/ 27 w 51"/>
                <a:gd name="T11" fmla="*/ 0 h 37"/>
                <a:gd name="T12" fmla="*/ 29 w 51"/>
                <a:gd name="T13" fmla="*/ 1 h 37"/>
                <a:gd name="T14" fmla="*/ 51 w 51"/>
                <a:gd name="T15" fmla="*/ 36 h 37"/>
                <a:gd name="T16" fmla="*/ 27 w 51"/>
                <a:gd name="T17" fmla="*/ 3 h 37"/>
                <a:gd name="T18" fmla="*/ 4 w 51"/>
                <a:gd name="T19" fmla="*/ 19 h 37"/>
                <a:gd name="T20" fmla="*/ 45 w 51"/>
                <a:gd name="T21" fmla="*/ 33 h 37"/>
                <a:gd name="T22" fmla="*/ 27 w 51"/>
                <a:gd name="T23"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7">
                  <a:moveTo>
                    <a:pt x="51" y="36"/>
                  </a:moveTo>
                  <a:cubicBezTo>
                    <a:pt x="51" y="37"/>
                    <a:pt x="49" y="37"/>
                    <a:pt x="48" y="37"/>
                  </a:cubicBezTo>
                  <a:cubicBezTo>
                    <a:pt x="34" y="32"/>
                    <a:pt x="20" y="24"/>
                    <a:pt x="4" y="22"/>
                  </a:cubicBezTo>
                  <a:cubicBezTo>
                    <a:pt x="2" y="21"/>
                    <a:pt x="1" y="22"/>
                    <a:pt x="0" y="20"/>
                  </a:cubicBezTo>
                  <a:cubicBezTo>
                    <a:pt x="0" y="19"/>
                    <a:pt x="0" y="18"/>
                    <a:pt x="0" y="17"/>
                  </a:cubicBezTo>
                  <a:cubicBezTo>
                    <a:pt x="10" y="12"/>
                    <a:pt x="17" y="5"/>
                    <a:pt x="27" y="0"/>
                  </a:cubicBezTo>
                  <a:cubicBezTo>
                    <a:pt x="28" y="1"/>
                    <a:pt x="29" y="0"/>
                    <a:pt x="29" y="1"/>
                  </a:cubicBezTo>
                  <a:cubicBezTo>
                    <a:pt x="34" y="15"/>
                    <a:pt x="45" y="26"/>
                    <a:pt x="51" y="36"/>
                  </a:cubicBezTo>
                  <a:close/>
                  <a:moveTo>
                    <a:pt x="27" y="3"/>
                  </a:moveTo>
                  <a:cubicBezTo>
                    <a:pt x="18" y="7"/>
                    <a:pt x="12" y="13"/>
                    <a:pt x="4" y="19"/>
                  </a:cubicBezTo>
                  <a:cubicBezTo>
                    <a:pt x="18" y="22"/>
                    <a:pt x="32" y="30"/>
                    <a:pt x="45" y="33"/>
                  </a:cubicBezTo>
                  <a:cubicBezTo>
                    <a:pt x="39" y="22"/>
                    <a:pt x="32" y="1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40" name="组合 39"/>
          <p:cNvGrpSpPr/>
          <p:nvPr/>
        </p:nvGrpSpPr>
        <p:grpSpPr>
          <a:xfrm rot="20756575">
            <a:off x="5393389" y="2454412"/>
            <a:ext cx="346947" cy="1373895"/>
            <a:chOff x="6038851" y="3187701"/>
            <a:chExt cx="119063" cy="471488"/>
          </a:xfrm>
          <a:solidFill>
            <a:srgbClr val="78B832"/>
          </a:solidFill>
        </p:grpSpPr>
        <p:sp>
          <p:nvSpPr>
            <p:cNvPr id="41" name="Freeform 18"/>
            <p:cNvSpPr/>
            <p:nvPr/>
          </p:nvSpPr>
          <p:spPr bwMode="auto">
            <a:xfrm>
              <a:off x="6091238" y="3295651"/>
              <a:ext cx="33338" cy="206375"/>
            </a:xfrm>
            <a:custGeom>
              <a:avLst/>
              <a:gdLst>
                <a:gd name="T0" fmla="*/ 6 w 8"/>
                <a:gd name="T1" fmla="*/ 54 h 54"/>
                <a:gd name="T2" fmla="*/ 0 w 8"/>
                <a:gd name="T3" fmla="*/ 1 h 54"/>
                <a:gd name="T4" fmla="*/ 3 w 8"/>
                <a:gd name="T5" fmla="*/ 7 h 54"/>
                <a:gd name="T6" fmla="*/ 7 w 8"/>
                <a:gd name="T7" fmla="*/ 50 h 54"/>
                <a:gd name="T8" fmla="*/ 6 w 8"/>
                <a:gd name="T9" fmla="*/ 54 h 54"/>
              </a:gdLst>
              <a:ahLst/>
              <a:cxnLst>
                <a:cxn ang="0">
                  <a:pos x="T0" y="T1"/>
                </a:cxn>
                <a:cxn ang="0">
                  <a:pos x="T2" y="T3"/>
                </a:cxn>
                <a:cxn ang="0">
                  <a:pos x="T4" y="T5"/>
                </a:cxn>
                <a:cxn ang="0">
                  <a:pos x="T6" y="T7"/>
                </a:cxn>
                <a:cxn ang="0">
                  <a:pos x="T8" y="T9"/>
                </a:cxn>
              </a:cxnLst>
              <a:rect l="0" t="0" r="r" b="b"/>
              <a:pathLst>
                <a:path w="8" h="54">
                  <a:moveTo>
                    <a:pt x="6" y="54"/>
                  </a:moveTo>
                  <a:cubicBezTo>
                    <a:pt x="5" y="37"/>
                    <a:pt x="4" y="18"/>
                    <a:pt x="0" y="1"/>
                  </a:cubicBezTo>
                  <a:cubicBezTo>
                    <a:pt x="3" y="0"/>
                    <a:pt x="2" y="5"/>
                    <a:pt x="3" y="7"/>
                  </a:cubicBezTo>
                  <a:cubicBezTo>
                    <a:pt x="5" y="19"/>
                    <a:pt x="6" y="35"/>
                    <a:pt x="7" y="50"/>
                  </a:cubicBezTo>
                  <a:cubicBezTo>
                    <a:pt x="7" y="51"/>
                    <a:pt x="8" y="54"/>
                    <a:pt x="6"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2" name="Freeform 19"/>
            <p:cNvSpPr/>
            <p:nvPr/>
          </p:nvSpPr>
          <p:spPr bwMode="auto">
            <a:xfrm>
              <a:off x="6075363" y="3309938"/>
              <a:ext cx="36513" cy="222250"/>
            </a:xfrm>
            <a:custGeom>
              <a:avLst/>
              <a:gdLst>
                <a:gd name="T0" fmla="*/ 0 w 9"/>
                <a:gd name="T1" fmla="*/ 0 h 58"/>
                <a:gd name="T2" fmla="*/ 1 w 9"/>
                <a:gd name="T3" fmla="*/ 0 h 58"/>
                <a:gd name="T4" fmla="*/ 9 w 9"/>
                <a:gd name="T5" fmla="*/ 58 h 58"/>
                <a:gd name="T6" fmla="*/ 1 w 9"/>
                <a:gd name="T7" fmla="*/ 15 h 58"/>
                <a:gd name="T8" fmla="*/ 0 w 9"/>
                <a:gd name="T9" fmla="*/ 2 h 58"/>
                <a:gd name="T10" fmla="*/ 0 w 9"/>
                <a:gd name="T11" fmla="*/ 0 h 58"/>
              </a:gdLst>
              <a:ahLst/>
              <a:cxnLst>
                <a:cxn ang="0">
                  <a:pos x="T0" y="T1"/>
                </a:cxn>
                <a:cxn ang="0">
                  <a:pos x="T2" y="T3"/>
                </a:cxn>
                <a:cxn ang="0">
                  <a:pos x="T4" y="T5"/>
                </a:cxn>
                <a:cxn ang="0">
                  <a:pos x="T6" y="T7"/>
                </a:cxn>
                <a:cxn ang="0">
                  <a:pos x="T8" y="T9"/>
                </a:cxn>
                <a:cxn ang="0">
                  <a:pos x="T10" y="T11"/>
                </a:cxn>
              </a:cxnLst>
              <a:rect l="0" t="0" r="r" b="b"/>
              <a:pathLst>
                <a:path w="9" h="58">
                  <a:moveTo>
                    <a:pt x="0" y="0"/>
                  </a:moveTo>
                  <a:cubicBezTo>
                    <a:pt x="0" y="0"/>
                    <a:pt x="1" y="0"/>
                    <a:pt x="1" y="0"/>
                  </a:cubicBezTo>
                  <a:cubicBezTo>
                    <a:pt x="2" y="17"/>
                    <a:pt x="6" y="41"/>
                    <a:pt x="9" y="58"/>
                  </a:cubicBezTo>
                  <a:cubicBezTo>
                    <a:pt x="6" y="47"/>
                    <a:pt x="3" y="30"/>
                    <a:pt x="1" y="15"/>
                  </a:cubicBezTo>
                  <a:cubicBezTo>
                    <a:pt x="1" y="11"/>
                    <a:pt x="0" y="6"/>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3" name="Freeform 20"/>
            <p:cNvSpPr>
              <a:spLocks noEditPoints="1"/>
            </p:cNvSpPr>
            <p:nvPr/>
          </p:nvSpPr>
          <p:spPr bwMode="auto">
            <a:xfrm>
              <a:off x="6038851" y="3187701"/>
              <a:ext cx="119063" cy="471488"/>
            </a:xfrm>
            <a:custGeom>
              <a:avLst/>
              <a:gdLst>
                <a:gd name="T0" fmla="*/ 19 w 29"/>
                <a:gd name="T1" fmla="*/ 16 h 123"/>
                <a:gd name="T2" fmla="*/ 23 w 29"/>
                <a:gd name="T3" fmla="*/ 39 h 123"/>
                <a:gd name="T4" fmla="*/ 28 w 29"/>
                <a:gd name="T5" fmla="*/ 88 h 123"/>
                <a:gd name="T6" fmla="*/ 26 w 29"/>
                <a:gd name="T7" fmla="*/ 116 h 123"/>
                <a:gd name="T8" fmla="*/ 21 w 29"/>
                <a:gd name="T9" fmla="*/ 117 h 123"/>
                <a:gd name="T10" fmla="*/ 9 w 29"/>
                <a:gd name="T11" fmla="*/ 95 h 123"/>
                <a:gd name="T12" fmla="*/ 10 w 29"/>
                <a:gd name="T13" fmla="*/ 91 h 123"/>
                <a:gd name="T14" fmla="*/ 4 w 29"/>
                <a:gd name="T15" fmla="*/ 34 h 123"/>
                <a:gd name="T16" fmla="*/ 3 w 29"/>
                <a:gd name="T17" fmla="*/ 23 h 123"/>
                <a:gd name="T18" fmla="*/ 0 w 29"/>
                <a:gd name="T19" fmla="*/ 20 h 123"/>
                <a:gd name="T20" fmla="*/ 1 w 29"/>
                <a:gd name="T21" fmla="*/ 14 h 123"/>
                <a:gd name="T22" fmla="*/ 3 w 29"/>
                <a:gd name="T23" fmla="*/ 8 h 123"/>
                <a:gd name="T24" fmla="*/ 17 w 29"/>
                <a:gd name="T25" fmla="*/ 11 h 123"/>
                <a:gd name="T26" fmla="*/ 15 w 29"/>
                <a:gd name="T27" fmla="*/ 8 h 123"/>
                <a:gd name="T28" fmla="*/ 6 w 29"/>
                <a:gd name="T29" fmla="*/ 12 h 123"/>
                <a:gd name="T30" fmla="*/ 15 w 29"/>
                <a:gd name="T31" fmla="*/ 8 h 123"/>
                <a:gd name="T32" fmla="*/ 4 w 29"/>
                <a:gd name="T33" fmla="*/ 15 h 123"/>
                <a:gd name="T34" fmla="*/ 8 w 29"/>
                <a:gd name="T35" fmla="*/ 19 h 123"/>
                <a:gd name="T36" fmla="*/ 17 w 29"/>
                <a:gd name="T37" fmla="*/ 16 h 123"/>
                <a:gd name="T38" fmla="*/ 18 w 29"/>
                <a:gd name="T39" fmla="*/ 22 h 123"/>
                <a:gd name="T40" fmla="*/ 18 w 29"/>
                <a:gd name="T41" fmla="*/ 25 h 123"/>
                <a:gd name="T42" fmla="*/ 6 w 29"/>
                <a:gd name="T43" fmla="*/ 28 h 123"/>
                <a:gd name="T44" fmla="*/ 8 w 29"/>
                <a:gd name="T45" fmla="*/ 50 h 123"/>
                <a:gd name="T46" fmla="*/ 10 w 29"/>
                <a:gd name="T47" fmla="*/ 66 h 123"/>
                <a:gd name="T48" fmla="*/ 11 w 29"/>
                <a:gd name="T49" fmla="*/ 75 h 123"/>
                <a:gd name="T50" fmla="*/ 13 w 29"/>
                <a:gd name="T51" fmla="*/ 93 h 123"/>
                <a:gd name="T52" fmla="*/ 21 w 29"/>
                <a:gd name="T53" fmla="*/ 57 h 123"/>
                <a:gd name="T54" fmla="*/ 18 w 29"/>
                <a:gd name="T55" fmla="*/ 27 h 123"/>
                <a:gd name="T56" fmla="*/ 25 w 29"/>
                <a:gd name="T57" fmla="*/ 73 h 123"/>
                <a:gd name="T58" fmla="*/ 25 w 29"/>
                <a:gd name="T59" fmla="*/ 73 h 123"/>
                <a:gd name="T60" fmla="*/ 26 w 29"/>
                <a:gd name="T61" fmla="*/ 92 h 123"/>
                <a:gd name="T62" fmla="*/ 24 w 29"/>
                <a:gd name="T63" fmla="*/ 80 h 123"/>
                <a:gd name="T64" fmla="*/ 14 w 29"/>
                <a:gd name="T65" fmla="*/ 95 h 123"/>
                <a:gd name="T66" fmla="*/ 23 w 29"/>
                <a:gd name="T67" fmla="*/ 111 h 123"/>
                <a:gd name="T68" fmla="*/ 25 w 29"/>
                <a:gd name="T69" fmla="*/ 98 h 123"/>
                <a:gd name="T70" fmla="*/ 14 w 29"/>
                <a:gd name="T71" fmla="*/ 95 h 123"/>
                <a:gd name="T72" fmla="*/ 26 w 29"/>
                <a:gd name="T73" fmla="*/ 95 h 123"/>
                <a:gd name="T74" fmla="*/ 26 w 29"/>
                <a:gd name="T75" fmla="*/ 9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123">
                  <a:moveTo>
                    <a:pt x="20" y="15"/>
                  </a:moveTo>
                  <a:cubicBezTo>
                    <a:pt x="20" y="16"/>
                    <a:pt x="19" y="16"/>
                    <a:pt x="19" y="16"/>
                  </a:cubicBezTo>
                  <a:cubicBezTo>
                    <a:pt x="19" y="17"/>
                    <a:pt x="20" y="17"/>
                    <a:pt x="20" y="18"/>
                  </a:cubicBezTo>
                  <a:cubicBezTo>
                    <a:pt x="18" y="25"/>
                    <a:pt x="22" y="32"/>
                    <a:pt x="23" y="39"/>
                  </a:cubicBezTo>
                  <a:cubicBezTo>
                    <a:pt x="22" y="40"/>
                    <a:pt x="22" y="39"/>
                    <a:pt x="22" y="39"/>
                  </a:cubicBezTo>
                  <a:cubicBezTo>
                    <a:pt x="24" y="56"/>
                    <a:pt x="25" y="71"/>
                    <a:pt x="28" y="88"/>
                  </a:cubicBezTo>
                  <a:cubicBezTo>
                    <a:pt x="27" y="89"/>
                    <a:pt x="28" y="91"/>
                    <a:pt x="28" y="92"/>
                  </a:cubicBezTo>
                  <a:cubicBezTo>
                    <a:pt x="29" y="99"/>
                    <a:pt x="25" y="108"/>
                    <a:pt x="26" y="116"/>
                  </a:cubicBezTo>
                  <a:cubicBezTo>
                    <a:pt x="26" y="119"/>
                    <a:pt x="25" y="120"/>
                    <a:pt x="24" y="123"/>
                  </a:cubicBezTo>
                  <a:cubicBezTo>
                    <a:pt x="22" y="122"/>
                    <a:pt x="23" y="118"/>
                    <a:pt x="21" y="117"/>
                  </a:cubicBezTo>
                  <a:cubicBezTo>
                    <a:pt x="19" y="109"/>
                    <a:pt x="14" y="103"/>
                    <a:pt x="12" y="96"/>
                  </a:cubicBezTo>
                  <a:cubicBezTo>
                    <a:pt x="11" y="95"/>
                    <a:pt x="10" y="95"/>
                    <a:pt x="9" y="95"/>
                  </a:cubicBezTo>
                  <a:cubicBezTo>
                    <a:pt x="10" y="94"/>
                    <a:pt x="10" y="93"/>
                    <a:pt x="9" y="92"/>
                  </a:cubicBezTo>
                  <a:cubicBezTo>
                    <a:pt x="10" y="91"/>
                    <a:pt x="10" y="91"/>
                    <a:pt x="10" y="91"/>
                  </a:cubicBezTo>
                  <a:cubicBezTo>
                    <a:pt x="7" y="73"/>
                    <a:pt x="6" y="53"/>
                    <a:pt x="3" y="35"/>
                  </a:cubicBezTo>
                  <a:cubicBezTo>
                    <a:pt x="3" y="35"/>
                    <a:pt x="4" y="35"/>
                    <a:pt x="4" y="34"/>
                  </a:cubicBezTo>
                  <a:cubicBezTo>
                    <a:pt x="3" y="32"/>
                    <a:pt x="3" y="28"/>
                    <a:pt x="2" y="26"/>
                  </a:cubicBezTo>
                  <a:cubicBezTo>
                    <a:pt x="3" y="26"/>
                    <a:pt x="4" y="25"/>
                    <a:pt x="3" y="23"/>
                  </a:cubicBezTo>
                  <a:cubicBezTo>
                    <a:pt x="3" y="23"/>
                    <a:pt x="2" y="23"/>
                    <a:pt x="1" y="22"/>
                  </a:cubicBezTo>
                  <a:cubicBezTo>
                    <a:pt x="2" y="21"/>
                    <a:pt x="1" y="21"/>
                    <a:pt x="0" y="20"/>
                  </a:cubicBezTo>
                  <a:cubicBezTo>
                    <a:pt x="3" y="19"/>
                    <a:pt x="1" y="16"/>
                    <a:pt x="2" y="15"/>
                  </a:cubicBezTo>
                  <a:cubicBezTo>
                    <a:pt x="2" y="15"/>
                    <a:pt x="2" y="14"/>
                    <a:pt x="1" y="14"/>
                  </a:cubicBezTo>
                  <a:cubicBezTo>
                    <a:pt x="2" y="13"/>
                    <a:pt x="2" y="13"/>
                    <a:pt x="3" y="13"/>
                  </a:cubicBezTo>
                  <a:cubicBezTo>
                    <a:pt x="2" y="11"/>
                    <a:pt x="3" y="9"/>
                    <a:pt x="3" y="8"/>
                  </a:cubicBezTo>
                  <a:cubicBezTo>
                    <a:pt x="5" y="4"/>
                    <a:pt x="12" y="0"/>
                    <a:pt x="17" y="4"/>
                  </a:cubicBezTo>
                  <a:cubicBezTo>
                    <a:pt x="18" y="6"/>
                    <a:pt x="18" y="9"/>
                    <a:pt x="17" y="11"/>
                  </a:cubicBezTo>
                  <a:cubicBezTo>
                    <a:pt x="18" y="13"/>
                    <a:pt x="18" y="14"/>
                    <a:pt x="20" y="15"/>
                  </a:cubicBezTo>
                  <a:close/>
                  <a:moveTo>
                    <a:pt x="15" y="8"/>
                  </a:moveTo>
                  <a:cubicBezTo>
                    <a:pt x="13" y="4"/>
                    <a:pt x="5" y="5"/>
                    <a:pt x="7" y="11"/>
                  </a:cubicBezTo>
                  <a:cubicBezTo>
                    <a:pt x="7" y="11"/>
                    <a:pt x="6" y="12"/>
                    <a:pt x="6" y="12"/>
                  </a:cubicBezTo>
                  <a:cubicBezTo>
                    <a:pt x="9" y="13"/>
                    <a:pt x="11" y="12"/>
                    <a:pt x="14" y="12"/>
                  </a:cubicBezTo>
                  <a:cubicBezTo>
                    <a:pt x="14" y="11"/>
                    <a:pt x="15" y="9"/>
                    <a:pt x="15" y="8"/>
                  </a:cubicBezTo>
                  <a:close/>
                  <a:moveTo>
                    <a:pt x="14" y="15"/>
                  </a:moveTo>
                  <a:cubicBezTo>
                    <a:pt x="11" y="15"/>
                    <a:pt x="7" y="15"/>
                    <a:pt x="4" y="15"/>
                  </a:cubicBezTo>
                  <a:cubicBezTo>
                    <a:pt x="5" y="18"/>
                    <a:pt x="11" y="15"/>
                    <a:pt x="14" y="15"/>
                  </a:cubicBezTo>
                  <a:close/>
                  <a:moveTo>
                    <a:pt x="8" y="19"/>
                  </a:moveTo>
                  <a:cubicBezTo>
                    <a:pt x="12" y="18"/>
                    <a:pt x="14" y="18"/>
                    <a:pt x="17" y="18"/>
                  </a:cubicBezTo>
                  <a:cubicBezTo>
                    <a:pt x="17" y="17"/>
                    <a:pt x="18" y="17"/>
                    <a:pt x="17" y="16"/>
                  </a:cubicBezTo>
                  <a:cubicBezTo>
                    <a:pt x="15" y="18"/>
                    <a:pt x="11" y="18"/>
                    <a:pt x="8" y="19"/>
                  </a:cubicBezTo>
                  <a:close/>
                  <a:moveTo>
                    <a:pt x="18" y="22"/>
                  </a:moveTo>
                  <a:cubicBezTo>
                    <a:pt x="15" y="23"/>
                    <a:pt x="10" y="23"/>
                    <a:pt x="8" y="25"/>
                  </a:cubicBezTo>
                  <a:cubicBezTo>
                    <a:pt x="12" y="25"/>
                    <a:pt x="15" y="25"/>
                    <a:pt x="18" y="25"/>
                  </a:cubicBezTo>
                  <a:cubicBezTo>
                    <a:pt x="18" y="24"/>
                    <a:pt x="19" y="22"/>
                    <a:pt x="18" y="22"/>
                  </a:cubicBezTo>
                  <a:close/>
                  <a:moveTo>
                    <a:pt x="6" y="28"/>
                  </a:moveTo>
                  <a:cubicBezTo>
                    <a:pt x="6" y="29"/>
                    <a:pt x="6" y="29"/>
                    <a:pt x="5" y="30"/>
                  </a:cubicBezTo>
                  <a:cubicBezTo>
                    <a:pt x="6" y="37"/>
                    <a:pt x="7" y="44"/>
                    <a:pt x="8" y="50"/>
                  </a:cubicBezTo>
                  <a:cubicBezTo>
                    <a:pt x="7" y="54"/>
                    <a:pt x="9" y="59"/>
                    <a:pt x="9" y="62"/>
                  </a:cubicBezTo>
                  <a:cubicBezTo>
                    <a:pt x="10" y="63"/>
                    <a:pt x="11" y="66"/>
                    <a:pt x="10" y="66"/>
                  </a:cubicBezTo>
                  <a:cubicBezTo>
                    <a:pt x="10" y="66"/>
                    <a:pt x="10" y="65"/>
                    <a:pt x="9" y="64"/>
                  </a:cubicBezTo>
                  <a:cubicBezTo>
                    <a:pt x="10" y="68"/>
                    <a:pt x="10" y="71"/>
                    <a:pt x="11" y="75"/>
                  </a:cubicBezTo>
                  <a:cubicBezTo>
                    <a:pt x="11" y="76"/>
                    <a:pt x="12" y="75"/>
                    <a:pt x="12" y="75"/>
                  </a:cubicBezTo>
                  <a:cubicBezTo>
                    <a:pt x="13" y="81"/>
                    <a:pt x="11" y="88"/>
                    <a:pt x="13" y="93"/>
                  </a:cubicBezTo>
                  <a:cubicBezTo>
                    <a:pt x="16" y="92"/>
                    <a:pt x="19" y="91"/>
                    <a:pt x="23" y="92"/>
                  </a:cubicBezTo>
                  <a:cubicBezTo>
                    <a:pt x="23" y="80"/>
                    <a:pt x="22" y="68"/>
                    <a:pt x="21" y="57"/>
                  </a:cubicBezTo>
                  <a:cubicBezTo>
                    <a:pt x="21" y="50"/>
                    <a:pt x="19" y="39"/>
                    <a:pt x="20" y="32"/>
                  </a:cubicBezTo>
                  <a:cubicBezTo>
                    <a:pt x="19" y="30"/>
                    <a:pt x="19" y="28"/>
                    <a:pt x="18" y="27"/>
                  </a:cubicBezTo>
                  <a:cubicBezTo>
                    <a:pt x="15" y="28"/>
                    <a:pt x="11" y="27"/>
                    <a:pt x="6" y="28"/>
                  </a:cubicBezTo>
                  <a:close/>
                  <a:moveTo>
                    <a:pt x="25" y="73"/>
                  </a:moveTo>
                  <a:cubicBezTo>
                    <a:pt x="24" y="73"/>
                    <a:pt x="25" y="72"/>
                    <a:pt x="24" y="72"/>
                  </a:cubicBezTo>
                  <a:cubicBezTo>
                    <a:pt x="25" y="73"/>
                    <a:pt x="24" y="74"/>
                    <a:pt x="25" y="73"/>
                  </a:cubicBezTo>
                  <a:close/>
                  <a:moveTo>
                    <a:pt x="25" y="92"/>
                  </a:moveTo>
                  <a:cubicBezTo>
                    <a:pt x="25" y="92"/>
                    <a:pt x="25" y="92"/>
                    <a:pt x="26" y="92"/>
                  </a:cubicBezTo>
                  <a:cubicBezTo>
                    <a:pt x="27" y="89"/>
                    <a:pt x="25" y="84"/>
                    <a:pt x="25" y="80"/>
                  </a:cubicBezTo>
                  <a:cubicBezTo>
                    <a:pt x="25" y="80"/>
                    <a:pt x="24" y="80"/>
                    <a:pt x="24" y="80"/>
                  </a:cubicBezTo>
                  <a:cubicBezTo>
                    <a:pt x="24" y="84"/>
                    <a:pt x="23" y="88"/>
                    <a:pt x="25" y="92"/>
                  </a:cubicBezTo>
                  <a:close/>
                  <a:moveTo>
                    <a:pt x="14" y="95"/>
                  </a:moveTo>
                  <a:cubicBezTo>
                    <a:pt x="16" y="101"/>
                    <a:pt x="19" y="106"/>
                    <a:pt x="21" y="112"/>
                  </a:cubicBezTo>
                  <a:cubicBezTo>
                    <a:pt x="22" y="112"/>
                    <a:pt x="22" y="111"/>
                    <a:pt x="23" y="111"/>
                  </a:cubicBezTo>
                  <a:cubicBezTo>
                    <a:pt x="23" y="111"/>
                    <a:pt x="24" y="112"/>
                    <a:pt x="24" y="111"/>
                  </a:cubicBezTo>
                  <a:cubicBezTo>
                    <a:pt x="24" y="108"/>
                    <a:pt x="24" y="102"/>
                    <a:pt x="25" y="98"/>
                  </a:cubicBezTo>
                  <a:cubicBezTo>
                    <a:pt x="24" y="97"/>
                    <a:pt x="23" y="96"/>
                    <a:pt x="23" y="95"/>
                  </a:cubicBezTo>
                  <a:cubicBezTo>
                    <a:pt x="21" y="93"/>
                    <a:pt x="17" y="95"/>
                    <a:pt x="14" y="95"/>
                  </a:cubicBezTo>
                  <a:close/>
                  <a:moveTo>
                    <a:pt x="26" y="95"/>
                  </a:moveTo>
                  <a:cubicBezTo>
                    <a:pt x="25" y="95"/>
                    <a:pt x="26" y="95"/>
                    <a:pt x="26" y="95"/>
                  </a:cubicBezTo>
                  <a:cubicBezTo>
                    <a:pt x="25" y="95"/>
                    <a:pt x="25" y="94"/>
                    <a:pt x="25" y="95"/>
                  </a:cubicBezTo>
                  <a:cubicBezTo>
                    <a:pt x="25" y="95"/>
                    <a:pt x="25" y="95"/>
                    <a:pt x="26"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cxnSp>
        <p:nvCxnSpPr>
          <p:cNvPr id="44" name="直接连接符 43"/>
          <p:cNvCxnSpPr/>
          <p:nvPr/>
        </p:nvCxnSpPr>
        <p:spPr>
          <a:xfrm>
            <a:off x="1430560" y="1162756"/>
            <a:ext cx="0" cy="3188710"/>
          </a:xfrm>
          <a:prstGeom prst="line">
            <a:avLst/>
          </a:prstGeom>
          <a:noFill/>
          <a:ln w="9525" cap="flat" cmpd="sng" algn="ctr">
            <a:solidFill>
              <a:srgbClr val="1C3954"/>
            </a:solidFill>
            <a:prstDash val="lgDash"/>
            <a:miter lim="800000"/>
          </a:ln>
          <a:effectLst/>
        </p:spPr>
      </p:cxnSp>
      <p:sp>
        <p:nvSpPr>
          <p:cNvPr id="55" name="Freeform 24"/>
          <p:cNvSpPr>
            <a:spLocks noEditPoints="1"/>
          </p:cNvSpPr>
          <p:nvPr/>
        </p:nvSpPr>
        <p:spPr bwMode="auto">
          <a:xfrm rot="16200000">
            <a:off x="1446111" y="1278961"/>
            <a:ext cx="233363" cy="670323"/>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accent2"/>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sp>
        <p:nvSpPr>
          <p:cNvPr id="56" name="Freeform 24"/>
          <p:cNvSpPr>
            <a:spLocks noEditPoints="1"/>
          </p:cNvSpPr>
          <p:nvPr/>
        </p:nvSpPr>
        <p:spPr bwMode="auto">
          <a:xfrm rot="16200000">
            <a:off x="1446112" y="2240121"/>
            <a:ext cx="233363" cy="670323"/>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accent1"/>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sp>
        <p:nvSpPr>
          <p:cNvPr id="57" name="Freeform 24"/>
          <p:cNvSpPr>
            <a:spLocks noEditPoints="1"/>
          </p:cNvSpPr>
          <p:nvPr/>
        </p:nvSpPr>
        <p:spPr bwMode="auto">
          <a:xfrm rot="16200000">
            <a:off x="1446113" y="3295469"/>
            <a:ext cx="233363" cy="670323"/>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sp>
        <p:nvSpPr>
          <p:cNvPr id="58" name="Rectangle 47"/>
          <p:cNvSpPr/>
          <p:nvPr/>
        </p:nvSpPr>
        <p:spPr>
          <a:xfrm>
            <a:off x="2023678" y="1272341"/>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59" name="文本框 7"/>
          <p:cNvSpPr txBox="1">
            <a:spLocks noChangeArrowheads="1"/>
          </p:cNvSpPr>
          <p:nvPr/>
        </p:nvSpPr>
        <p:spPr bwMode="auto">
          <a:xfrm>
            <a:off x="1973543" y="1627165"/>
            <a:ext cx="2591117" cy="5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60" name="Rectangle 47"/>
          <p:cNvSpPr/>
          <p:nvPr/>
        </p:nvSpPr>
        <p:spPr>
          <a:xfrm>
            <a:off x="2014049" y="2361762"/>
            <a:ext cx="1682861" cy="369218"/>
          </a:xfrm>
          <a:prstGeom prst="rect">
            <a:avLst/>
          </a:prstGeom>
        </p:spPr>
        <p:txBody>
          <a:bodyPr wrap="none" lIns="0" tIns="0" rIns="0" bIns="0">
            <a:spAutoFit/>
          </a:bodyPr>
          <a:lstStyle/>
          <a:p>
            <a:r>
              <a:rPr lang="zh-CN" altLang="en-US" sz="2400" b="1" spc="-225" dirty="0">
                <a:solidFill>
                  <a:schemeClr val="accent1"/>
                </a:solidFill>
                <a:cs typeface="+mn-ea"/>
                <a:sym typeface="+mn-lt"/>
              </a:rPr>
              <a:t>文字标题内容</a:t>
            </a:r>
            <a:endParaRPr lang="zh-CN" altLang="en-US" sz="2400" b="1" spc="-225" dirty="0">
              <a:solidFill>
                <a:schemeClr val="accent1"/>
              </a:solidFill>
              <a:cs typeface="+mn-ea"/>
              <a:sym typeface="+mn-lt"/>
            </a:endParaRPr>
          </a:p>
        </p:txBody>
      </p:sp>
      <p:sp>
        <p:nvSpPr>
          <p:cNvPr id="61" name="文本框 7"/>
          <p:cNvSpPr txBox="1">
            <a:spLocks noChangeArrowheads="1"/>
          </p:cNvSpPr>
          <p:nvPr/>
        </p:nvSpPr>
        <p:spPr bwMode="auto">
          <a:xfrm>
            <a:off x="1973543" y="2716586"/>
            <a:ext cx="2591117" cy="5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62" name="Rectangle 47"/>
          <p:cNvSpPr/>
          <p:nvPr/>
        </p:nvSpPr>
        <p:spPr>
          <a:xfrm>
            <a:off x="2030512" y="3457311"/>
            <a:ext cx="1855955" cy="369218"/>
          </a:xfrm>
          <a:prstGeom prst="rect">
            <a:avLst/>
          </a:prstGeom>
        </p:spPr>
        <p:txBody>
          <a:bodyPr wrap="none" lIns="0" tIns="0" rIns="0" bIns="0">
            <a:spAutoFit/>
          </a:bodyPr>
          <a:lstStyle/>
          <a:p>
            <a:pPr algn="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63" name="文本框 7"/>
          <p:cNvSpPr txBox="1">
            <a:spLocks noChangeArrowheads="1"/>
          </p:cNvSpPr>
          <p:nvPr/>
        </p:nvSpPr>
        <p:spPr bwMode="auto">
          <a:xfrm>
            <a:off x="1973543" y="3786838"/>
            <a:ext cx="2591117" cy="5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grpSp>
        <p:nvGrpSpPr>
          <p:cNvPr id="65" name="组合 64"/>
          <p:cNvGrpSpPr/>
          <p:nvPr/>
        </p:nvGrpSpPr>
        <p:grpSpPr>
          <a:xfrm>
            <a:off x="6340012" y="1511280"/>
            <a:ext cx="808817" cy="1010887"/>
            <a:chOff x="6384925" y="4411663"/>
            <a:chExt cx="349250" cy="436563"/>
          </a:xfrm>
          <a:solidFill>
            <a:schemeClr val="accent2"/>
          </a:solidFill>
        </p:grpSpPr>
        <p:sp>
          <p:nvSpPr>
            <p:cNvPr id="66"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8"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45"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down)">
                                      <p:cBhvr>
                                        <p:cTn id="11" dur="500"/>
                                        <p:tgtEl>
                                          <p:spTgt spid="44"/>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0-#ppt_w/2"/>
                                          </p:val>
                                        </p:tav>
                                        <p:tav tm="100000">
                                          <p:val>
                                            <p:strVal val="#ppt_x"/>
                                          </p:val>
                                        </p:tav>
                                      </p:tavLst>
                                    </p:anim>
                                    <p:anim calcmode="lin" valueType="num">
                                      <p:cBhvr additive="base">
                                        <p:cTn id="16" dur="500" fill="hold"/>
                                        <p:tgtEl>
                                          <p:spTgt spid="5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0-#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left)">
                                      <p:cBhvr>
                                        <p:cTn id="35" dur="500"/>
                                        <p:tgtEl>
                                          <p:spTgt spid="61"/>
                                        </p:tgtEl>
                                      </p:cBhvr>
                                    </p:animEffect>
                                  </p:childTnLst>
                                </p:cTn>
                              </p:par>
                            </p:childTnLst>
                          </p:cTn>
                        </p:par>
                        <p:par>
                          <p:cTn id="36" fill="hold">
                            <p:stCondLst>
                              <p:cond delay="3000"/>
                            </p:stCondLst>
                            <p:childTnLst>
                              <p:par>
                                <p:cTn id="37" presetID="2" presetClass="entr" presetSubtype="8"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0-#ppt_w/2"/>
                                          </p:val>
                                        </p:tav>
                                        <p:tav tm="100000">
                                          <p:val>
                                            <p:strVal val="#ppt_x"/>
                                          </p:val>
                                        </p:tav>
                                      </p:tavLst>
                                    </p:anim>
                                    <p:anim calcmode="lin" valueType="num">
                                      <p:cBhvr additive="base">
                                        <p:cTn id="40" dur="500" fill="hold"/>
                                        <p:tgtEl>
                                          <p:spTgt spid="57"/>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left)">
                                      <p:cBhvr>
                                        <p:cTn id="44" dur="500"/>
                                        <p:tgtEl>
                                          <p:spTgt spid="6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left)">
                                      <p:cBhvr>
                                        <p:cTn id="47" dur="500"/>
                                        <p:tgtEl>
                                          <p:spTgt spid="63"/>
                                        </p:tgtEl>
                                      </p:cBhvr>
                                    </p:animEffect>
                                  </p:childTnLst>
                                </p:cTn>
                              </p:par>
                            </p:childTnLst>
                          </p:cTn>
                        </p:par>
                        <p:par>
                          <p:cTn id="48" fill="hold">
                            <p:stCondLst>
                              <p:cond delay="4000"/>
                            </p:stCondLst>
                            <p:childTnLst>
                              <p:par>
                                <p:cTn id="49" presetID="14" presetClass="entr" presetSubtype="1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31"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p:cTn id="54" dur="1000" fill="hold"/>
                                        <p:tgtEl>
                                          <p:spTgt spid="37"/>
                                        </p:tgtEl>
                                        <p:attrNameLst>
                                          <p:attrName>ppt_w</p:attrName>
                                        </p:attrNameLst>
                                      </p:cBhvr>
                                      <p:tavLst>
                                        <p:tav tm="0">
                                          <p:val>
                                            <p:fltVal val="0"/>
                                          </p:val>
                                        </p:tav>
                                        <p:tav tm="100000">
                                          <p:val>
                                            <p:strVal val="#ppt_w"/>
                                          </p:val>
                                        </p:tav>
                                      </p:tavLst>
                                    </p:anim>
                                    <p:anim calcmode="lin" valueType="num">
                                      <p:cBhvr>
                                        <p:cTn id="55" dur="1000" fill="hold"/>
                                        <p:tgtEl>
                                          <p:spTgt spid="37"/>
                                        </p:tgtEl>
                                        <p:attrNameLst>
                                          <p:attrName>ppt_h</p:attrName>
                                        </p:attrNameLst>
                                      </p:cBhvr>
                                      <p:tavLst>
                                        <p:tav tm="0">
                                          <p:val>
                                            <p:fltVal val="0"/>
                                          </p:val>
                                        </p:tav>
                                        <p:tav tm="100000">
                                          <p:val>
                                            <p:strVal val="#ppt_h"/>
                                          </p:val>
                                        </p:tav>
                                      </p:tavLst>
                                    </p:anim>
                                    <p:anim calcmode="lin" valueType="num">
                                      <p:cBhvr>
                                        <p:cTn id="56" dur="1000" fill="hold"/>
                                        <p:tgtEl>
                                          <p:spTgt spid="37"/>
                                        </p:tgtEl>
                                        <p:attrNameLst>
                                          <p:attrName>style.rotation</p:attrName>
                                        </p:attrNameLst>
                                      </p:cBhvr>
                                      <p:tavLst>
                                        <p:tav tm="0">
                                          <p:val>
                                            <p:fltVal val="90"/>
                                          </p:val>
                                        </p:tav>
                                        <p:tav tm="100000">
                                          <p:val>
                                            <p:fltVal val="0"/>
                                          </p:val>
                                        </p:tav>
                                      </p:tavLst>
                                    </p:anim>
                                    <p:animEffect transition="in" filter="fade">
                                      <p:cBhvr>
                                        <p:cTn id="57" dur="1000"/>
                                        <p:tgtEl>
                                          <p:spTgt spid="37"/>
                                        </p:tgtEl>
                                      </p:cBhvr>
                                    </p:animEffect>
                                  </p:childTnLst>
                                </p:cTn>
                              </p:par>
                              <p:par>
                                <p:cTn id="58" presetID="14" presetClass="entr" presetSubtype="1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randombar(horizontal)">
                                      <p:cBhvr>
                                        <p:cTn id="60" dur="500"/>
                                        <p:tgtEl>
                                          <p:spTgt spid="40"/>
                                        </p:tgtEl>
                                      </p:cBhvr>
                                    </p:animEffect>
                                  </p:childTnLst>
                                </p:cTn>
                              </p:par>
                              <p:par>
                                <p:cTn id="61" presetID="14" presetClass="entr" presetSubtype="1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randombar(horizontal)">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59" grpId="0"/>
      <p:bldP spid="60" grpId="0"/>
      <p:bldP spid="61" grpId="0"/>
      <p:bldP spid="62" grpId="0"/>
      <p:bldP spid="63"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椭圆 31"/>
          <p:cNvSpPr/>
          <p:nvPr/>
        </p:nvSpPr>
        <p:spPr>
          <a:xfrm>
            <a:off x="3151619" y="1369299"/>
            <a:ext cx="944782" cy="93018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noAutofit/>
          </a:bodyPr>
          <a:lstStyle/>
          <a:p>
            <a:pPr algn="ctr"/>
            <a:endParaRPr lang="zh-CN" altLang="en-US">
              <a:cs typeface="+mn-ea"/>
              <a:sym typeface="+mn-lt"/>
            </a:endParaRPr>
          </a:p>
        </p:txBody>
      </p:sp>
      <p:sp>
        <p:nvSpPr>
          <p:cNvPr id="212" name="椭圆 31"/>
          <p:cNvSpPr/>
          <p:nvPr/>
        </p:nvSpPr>
        <p:spPr>
          <a:xfrm>
            <a:off x="5033028" y="1337764"/>
            <a:ext cx="944782" cy="93018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noAutofit/>
          </a:bodyPr>
          <a:lstStyle/>
          <a:p>
            <a:pPr algn="ctr"/>
            <a:endParaRPr lang="zh-CN" altLang="en-US">
              <a:cs typeface="+mn-ea"/>
              <a:sym typeface="+mn-lt"/>
            </a:endParaRPr>
          </a:p>
        </p:txBody>
      </p:sp>
      <p:sp>
        <p:nvSpPr>
          <p:cNvPr id="213" name="椭圆 31"/>
          <p:cNvSpPr/>
          <p:nvPr/>
        </p:nvSpPr>
        <p:spPr>
          <a:xfrm>
            <a:off x="5033028" y="3069241"/>
            <a:ext cx="944782" cy="93018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3399"/>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noAutofit/>
          </a:bodyPr>
          <a:lstStyle/>
          <a:p>
            <a:pPr algn="ctr"/>
            <a:endParaRPr lang="zh-CN" altLang="en-US">
              <a:cs typeface="+mn-ea"/>
              <a:sym typeface="+mn-lt"/>
            </a:endParaRPr>
          </a:p>
        </p:txBody>
      </p:sp>
      <p:sp>
        <p:nvSpPr>
          <p:cNvPr id="214" name="椭圆 31"/>
          <p:cNvSpPr/>
          <p:nvPr/>
        </p:nvSpPr>
        <p:spPr>
          <a:xfrm>
            <a:off x="3151619" y="3069241"/>
            <a:ext cx="944782" cy="93018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78B83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noAutofit/>
          </a:bodyPr>
          <a:lstStyle/>
          <a:p>
            <a:pPr algn="ctr"/>
            <a:endParaRPr lang="zh-CN" altLang="en-US">
              <a:cs typeface="+mn-ea"/>
              <a:sym typeface="+mn-lt"/>
            </a:endParaRPr>
          </a:p>
        </p:txBody>
      </p:sp>
      <p:sp>
        <p:nvSpPr>
          <p:cNvPr id="215" name="任意多边形 214"/>
          <p:cNvSpPr/>
          <p:nvPr/>
        </p:nvSpPr>
        <p:spPr>
          <a:xfrm rot="5400000">
            <a:off x="5195012" y="2643821"/>
            <a:ext cx="670360" cy="49546"/>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tx1">
                <a:lumMod val="65000"/>
                <a:lumOff val="35000"/>
              </a:schemeClr>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a:endParaRPr lang="zh-CN" altLang="en-US">
              <a:cs typeface="+mn-ea"/>
              <a:sym typeface="+mn-lt"/>
            </a:endParaRPr>
          </a:p>
        </p:txBody>
      </p:sp>
      <p:sp>
        <p:nvSpPr>
          <p:cNvPr id="216" name="任意多边形 215"/>
          <p:cNvSpPr/>
          <p:nvPr/>
        </p:nvSpPr>
        <p:spPr>
          <a:xfrm rot="16200000">
            <a:off x="3264057" y="2659877"/>
            <a:ext cx="670360" cy="49546"/>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tx1">
                <a:lumMod val="65000"/>
                <a:lumOff val="35000"/>
              </a:schemeClr>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a:endParaRPr lang="zh-CN" altLang="en-US">
              <a:cs typeface="+mn-ea"/>
              <a:sym typeface="+mn-lt"/>
            </a:endParaRPr>
          </a:p>
        </p:txBody>
      </p:sp>
      <p:sp>
        <p:nvSpPr>
          <p:cNvPr id="217" name="任意多边形 216"/>
          <p:cNvSpPr/>
          <p:nvPr/>
        </p:nvSpPr>
        <p:spPr>
          <a:xfrm>
            <a:off x="4229533" y="1802854"/>
            <a:ext cx="670360" cy="49547"/>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tx1">
                <a:lumMod val="65000"/>
                <a:lumOff val="35000"/>
              </a:schemeClr>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a:endParaRPr lang="zh-CN" altLang="en-US">
              <a:cs typeface="+mn-ea"/>
              <a:sym typeface="+mn-lt"/>
            </a:endParaRPr>
          </a:p>
        </p:txBody>
      </p:sp>
      <p:sp>
        <p:nvSpPr>
          <p:cNvPr id="218" name="任意多边形 217"/>
          <p:cNvSpPr/>
          <p:nvPr/>
        </p:nvSpPr>
        <p:spPr>
          <a:xfrm rot="10800000">
            <a:off x="4229533" y="3534331"/>
            <a:ext cx="670360" cy="49547"/>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tx1">
                <a:lumMod val="65000"/>
                <a:lumOff val="35000"/>
              </a:schemeClr>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a:endParaRPr lang="zh-CN" altLang="en-US">
              <a:cs typeface="+mn-ea"/>
              <a:sym typeface="+mn-lt"/>
            </a:endParaRPr>
          </a:p>
        </p:txBody>
      </p:sp>
      <p:sp>
        <p:nvSpPr>
          <p:cNvPr id="219" name="文本框 218"/>
          <p:cNvSpPr txBox="1"/>
          <p:nvPr/>
        </p:nvSpPr>
        <p:spPr>
          <a:xfrm>
            <a:off x="3168430" y="1921926"/>
            <a:ext cx="911159" cy="376920"/>
          </a:xfrm>
          <a:prstGeom prst="rect">
            <a:avLst/>
          </a:prstGeom>
          <a:noFill/>
        </p:spPr>
        <p:txBody>
          <a:bodyPr wrap="square" lIns="68568" tIns="34285" rIns="68568" bIns="34285" rtlCol="0">
            <a:spAutoFit/>
          </a:bodyPr>
          <a:lstStyle/>
          <a:p>
            <a:pPr algn="ctr"/>
            <a:r>
              <a:rPr lang="zh-CN" altLang="en-US" sz="2000" b="1" dirty="0">
                <a:solidFill>
                  <a:schemeClr val="accent2"/>
                </a:solidFill>
                <a:cs typeface="+mn-ea"/>
                <a:sym typeface="+mn-lt"/>
              </a:rPr>
              <a:t>小标题</a:t>
            </a:r>
            <a:endParaRPr lang="zh-CN" altLang="en-US" sz="2000" b="1" dirty="0">
              <a:solidFill>
                <a:schemeClr val="accent2"/>
              </a:solidFill>
              <a:cs typeface="+mn-ea"/>
              <a:sym typeface="+mn-lt"/>
            </a:endParaRPr>
          </a:p>
        </p:txBody>
      </p:sp>
      <p:grpSp>
        <p:nvGrpSpPr>
          <p:cNvPr id="220" name="组合 219"/>
          <p:cNvGrpSpPr/>
          <p:nvPr/>
        </p:nvGrpSpPr>
        <p:grpSpPr>
          <a:xfrm>
            <a:off x="3407248" y="1497251"/>
            <a:ext cx="289428" cy="458368"/>
            <a:chOff x="5844088" y="2600655"/>
            <a:chExt cx="385904" cy="611158"/>
          </a:xfrm>
        </p:grpSpPr>
        <p:grpSp>
          <p:nvGrpSpPr>
            <p:cNvPr id="221" name="组合 220"/>
            <p:cNvGrpSpPr/>
            <p:nvPr/>
          </p:nvGrpSpPr>
          <p:grpSpPr>
            <a:xfrm rot="8489641">
              <a:off x="6013992" y="2653092"/>
              <a:ext cx="216000" cy="558721"/>
              <a:chOff x="6011031" y="2540000"/>
              <a:chExt cx="242182" cy="626447"/>
            </a:xfrm>
          </p:grpSpPr>
          <p:sp>
            <p:nvSpPr>
              <p:cNvPr id="223" name="任意多边形 222"/>
              <p:cNvSpPr/>
              <p:nvPr/>
            </p:nvSpPr>
            <p:spPr>
              <a:xfrm>
                <a:off x="6019800" y="2540000"/>
                <a:ext cx="217195" cy="201788"/>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任意多边形 223"/>
              <p:cNvSpPr/>
              <p:nvPr/>
            </p:nvSpPr>
            <p:spPr>
              <a:xfrm>
                <a:off x="6011031" y="2721948"/>
                <a:ext cx="242182" cy="444499"/>
              </a:xfrm>
              <a:custGeom>
                <a:avLst/>
                <a:gdLst>
                  <a:gd name="connsiteX0" fmla="*/ 12700 w 215900"/>
                  <a:gd name="connsiteY0" fmla="*/ 12700 h 444500"/>
                  <a:gd name="connsiteX1" fmla="*/ 0 w 215900"/>
                  <a:gd name="connsiteY1" fmla="*/ 444500 h 444500"/>
                  <a:gd name="connsiteX2" fmla="*/ 215900 w 215900"/>
                  <a:gd name="connsiteY2" fmla="*/ 419100 h 444500"/>
                  <a:gd name="connsiteX3" fmla="*/ 215900 w 215900"/>
                  <a:gd name="connsiteY3" fmla="*/ 0 h 444500"/>
                  <a:gd name="connsiteX4" fmla="*/ 215900 w 215900"/>
                  <a:gd name="connsiteY4" fmla="*/ 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444500">
                    <a:moveTo>
                      <a:pt x="12700" y="12700"/>
                    </a:moveTo>
                    <a:lnTo>
                      <a:pt x="0" y="444500"/>
                    </a:lnTo>
                    <a:lnTo>
                      <a:pt x="215900" y="419100"/>
                    </a:lnTo>
                    <a:lnTo>
                      <a:pt x="215900" y="0"/>
                    </a:lnTo>
                    <a:lnTo>
                      <a:pt x="215900" y="0"/>
                    </a:lnTo>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任意多边形 224"/>
              <p:cNvSpPr/>
              <p:nvPr/>
            </p:nvSpPr>
            <p:spPr>
              <a:xfrm>
                <a:off x="6100118" y="2572406"/>
                <a:ext cx="63900" cy="59367"/>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solidFill>
                <a:schemeClr val="accent1">
                  <a:lumMod val="50000"/>
                </a:schemeClr>
              </a:solid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2" name="任意多边形 221"/>
            <p:cNvSpPr/>
            <p:nvPr/>
          </p:nvSpPr>
          <p:spPr>
            <a:xfrm>
              <a:off x="5844088" y="2600655"/>
              <a:ext cx="181940" cy="195184"/>
            </a:xfrm>
            <a:custGeom>
              <a:avLst/>
              <a:gdLst>
                <a:gd name="connsiteX0" fmla="*/ 43090 w 153621"/>
                <a:gd name="connsiteY0" fmla="*/ 162601 h 162601"/>
                <a:gd name="connsiteX1" fmla="*/ 2896 w 153621"/>
                <a:gd name="connsiteY1" fmla="*/ 102311 h 162601"/>
                <a:gd name="connsiteX2" fmla="*/ 113428 w 153621"/>
                <a:gd name="connsiteY2" fmla="*/ 1828 h 162601"/>
                <a:gd name="connsiteX3" fmla="*/ 153621 w 153621"/>
                <a:gd name="connsiteY3" fmla="*/ 47045 h 162601"/>
                <a:gd name="connsiteX0-1" fmla="*/ 41489 w 152020"/>
                <a:gd name="connsiteY0-2" fmla="*/ 158991 h 158991"/>
                <a:gd name="connsiteX1-3" fmla="*/ 1295 w 152020"/>
                <a:gd name="connsiteY1-4" fmla="*/ 98701 h 158991"/>
                <a:gd name="connsiteX2-5" fmla="*/ 82359 w 152020"/>
                <a:gd name="connsiteY2-6" fmla="*/ 2042 h 158991"/>
                <a:gd name="connsiteX3-7" fmla="*/ 152020 w 152020"/>
                <a:gd name="connsiteY3-8" fmla="*/ 43435 h 158991"/>
                <a:gd name="connsiteX0-9" fmla="*/ 41916 w 152447"/>
                <a:gd name="connsiteY0-10" fmla="*/ 148552 h 148552"/>
                <a:gd name="connsiteX1-11" fmla="*/ 1722 w 152447"/>
                <a:gd name="connsiteY1-12" fmla="*/ 88262 h 148552"/>
                <a:gd name="connsiteX2-13" fmla="*/ 91205 w 152447"/>
                <a:gd name="connsiteY2-14" fmla="*/ 3075 h 148552"/>
                <a:gd name="connsiteX3-15" fmla="*/ 152447 w 152447"/>
                <a:gd name="connsiteY3-16" fmla="*/ 32996 h 148552"/>
              </a:gdLst>
              <a:ahLst/>
              <a:cxnLst>
                <a:cxn ang="0">
                  <a:pos x="connsiteX0-9" y="connsiteY0-10"/>
                </a:cxn>
                <a:cxn ang="0">
                  <a:pos x="connsiteX1-11" y="connsiteY1-12"/>
                </a:cxn>
                <a:cxn ang="0">
                  <a:pos x="connsiteX2-13" y="connsiteY2-14"/>
                </a:cxn>
                <a:cxn ang="0">
                  <a:pos x="connsiteX3-15" y="connsiteY3-16"/>
                </a:cxn>
              </a:cxnLst>
              <a:rect l="l" t="t" r="r" b="b"/>
              <a:pathLst>
                <a:path w="152447" h="148552">
                  <a:moveTo>
                    <a:pt x="41916" y="148552"/>
                  </a:moveTo>
                  <a:cubicBezTo>
                    <a:pt x="15957" y="131804"/>
                    <a:pt x="-6493" y="112508"/>
                    <a:pt x="1722" y="88262"/>
                  </a:cubicBezTo>
                  <a:cubicBezTo>
                    <a:pt x="9937" y="64016"/>
                    <a:pt x="66084" y="12286"/>
                    <a:pt x="91205" y="3075"/>
                  </a:cubicBezTo>
                  <a:cubicBezTo>
                    <a:pt x="116326" y="-6136"/>
                    <a:pt x="144911" y="5782"/>
                    <a:pt x="152447" y="32996"/>
                  </a:cubicBezTo>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6" name="文本框 225"/>
          <p:cNvSpPr txBox="1"/>
          <p:nvPr/>
        </p:nvSpPr>
        <p:spPr>
          <a:xfrm>
            <a:off x="5016215" y="1873125"/>
            <a:ext cx="911159" cy="376920"/>
          </a:xfrm>
          <a:prstGeom prst="rect">
            <a:avLst/>
          </a:prstGeom>
          <a:noFill/>
        </p:spPr>
        <p:txBody>
          <a:bodyPr wrap="square" lIns="68568" tIns="34285" rIns="68568" bIns="34285" rtlCol="0">
            <a:spAutoFit/>
          </a:bodyPr>
          <a:lstStyle/>
          <a:p>
            <a:pPr algn="ctr"/>
            <a:r>
              <a:rPr lang="zh-CN" altLang="en-US" sz="2000" b="1" dirty="0">
                <a:solidFill>
                  <a:schemeClr val="accent1"/>
                </a:solidFill>
                <a:cs typeface="+mn-ea"/>
                <a:sym typeface="+mn-lt"/>
              </a:rPr>
              <a:t>小标题</a:t>
            </a:r>
            <a:endParaRPr lang="zh-CN" altLang="en-US" sz="2000" b="1" dirty="0">
              <a:solidFill>
                <a:schemeClr val="accent1"/>
              </a:solidFill>
              <a:cs typeface="+mn-ea"/>
              <a:sym typeface="+mn-lt"/>
            </a:endParaRPr>
          </a:p>
        </p:txBody>
      </p:sp>
      <p:sp>
        <p:nvSpPr>
          <p:cNvPr id="227" name="文本框 226"/>
          <p:cNvSpPr txBox="1"/>
          <p:nvPr/>
        </p:nvSpPr>
        <p:spPr>
          <a:xfrm>
            <a:off x="5016215" y="3630091"/>
            <a:ext cx="911159" cy="376920"/>
          </a:xfrm>
          <a:prstGeom prst="rect">
            <a:avLst/>
          </a:prstGeom>
          <a:noFill/>
        </p:spPr>
        <p:txBody>
          <a:bodyPr wrap="square" lIns="68568" tIns="34285" rIns="68568" bIns="34285" rtlCol="0">
            <a:spAutoFit/>
          </a:bodyPr>
          <a:lstStyle/>
          <a:p>
            <a:pPr algn="ctr"/>
            <a:r>
              <a:rPr lang="zh-CN" altLang="en-US" sz="2000" b="1" dirty="0">
                <a:solidFill>
                  <a:srgbClr val="FF3399"/>
                </a:solidFill>
                <a:cs typeface="+mn-ea"/>
                <a:sym typeface="+mn-lt"/>
              </a:rPr>
              <a:t>小标题</a:t>
            </a:r>
            <a:endParaRPr lang="zh-CN" altLang="en-US" sz="2000" b="1" dirty="0">
              <a:solidFill>
                <a:srgbClr val="FF3399"/>
              </a:solidFill>
              <a:cs typeface="+mn-ea"/>
              <a:sym typeface="+mn-lt"/>
            </a:endParaRPr>
          </a:p>
        </p:txBody>
      </p:sp>
      <p:sp>
        <p:nvSpPr>
          <p:cNvPr id="228" name="文本框 227"/>
          <p:cNvSpPr txBox="1"/>
          <p:nvPr/>
        </p:nvSpPr>
        <p:spPr>
          <a:xfrm>
            <a:off x="3150816" y="3604923"/>
            <a:ext cx="911159" cy="376920"/>
          </a:xfrm>
          <a:prstGeom prst="rect">
            <a:avLst/>
          </a:prstGeom>
          <a:noFill/>
        </p:spPr>
        <p:txBody>
          <a:bodyPr wrap="square" lIns="68568" tIns="34285" rIns="68568" bIns="34285" rtlCol="0">
            <a:spAutoFit/>
          </a:bodyPr>
          <a:lstStyle/>
          <a:p>
            <a:pPr algn="ctr"/>
            <a:r>
              <a:rPr lang="zh-CN" altLang="en-US" sz="2000" b="1" dirty="0">
                <a:solidFill>
                  <a:srgbClr val="78B832"/>
                </a:solidFill>
                <a:cs typeface="+mn-ea"/>
                <a:sym typeface="+mn-lt"/>
              </a:rPr>
              <a:t>小标题</a:t>
            </a:r>
            <a:endParaRPr lang="zh-CN" altLang="en-US" sz="2000" b="1" dirty="0">
              <a:solidFill>
                <a:srgbClr val="78B832"/>
              </a:solidFill>
              <a:cs typeface="+mn-ea"/>
              <a:sym typeface="+mn-lt"/>
            </a:endParaRPr>
          </a:p>
        </p:txBody>
      </p:sp>
      <p:grpSp>
        <p:nvGrpSpPr>
          <p:cNvPr id="229" name="组合 228"/>
          <p:cNvGrpSpPr/>
          <p:nvPr/>
        </p:nvGrpSpPr>
        <p:grpSpPr>
          <a:xfrm>
            <a:off x="5311346" y="1425527"/>
            <a:ext cx="388144" cy="453629"/>
            <a:chOff x="4741863" y="766763"/>
            <a:chExt cx="517525" cy="604838"/>
          </a:xfrm>
          <a:solidFill>
            <a:schemeClr val="accent1"/>
          </a:solidFill>
        </p:grpSpPr>
        <p:sp>
          <p:nvSpPr>
            <p:cNvPr id="230" name="Freeform 23"/>
            <p:cNvSpPr>
              <a:spLocks noEditPoints="1"/>
            </p:cNvSpPr>
            <p:nvPr/>
          </p:nvSpPr>
          <p:spPr bwMode="auto">
            <a:xfrm>
              <a:off x="4741863" y="766763"/>
              <a:ext cx="517525" cy="604838"/>
            </a:xfrm>
            <a:custGeom>
              <a:avLst/>
              <a:gdLst>
                <a:gd name="T0" fmla="*/ 113 w 175"/>
                <a:gd name="T1" fmla="*/ 0 h 205"/>
                <a:gd name="T2" fmla="*/ 111 w 175"/>
                <a:gd name="T3" fmla="*/ 2 h 205"/>
                <a:gd name="T4" fmla="*/ 11 w 175"/>
                <a:gd name="T5" fmla="*/ 62 h 205"/>
                <a:gd name="T6" fmla="*/ 69 w 175"/>
                <a:gd name="T7" fmla="*/ 200 h 205"/>
                <a:gd name="T8" fmla="*/ 121 w 175"/>
                <a:gd name="T9" fmla="*/ 187 h 205"/>
                <a:gd name="T10" fmla="*/ 173 w 175"/>
                <a:gd name="T11" fmla="*/ 157 h 205"/>
                <a:gd name="T12" fmla="*/ 153 w 175"/>
                <a:gd name="T13" fmla="*/ 91 h 205"/>
                <a:gd name="T14" fmla="*/ 108 w 175"/>
                <a:gd name="T15" fmla="*/ 9 h 205"/>
                <a:gd name="T16" fmla="*/ 98 w 175"/>
                <a:gd name="T17" fmla="*/ 13 h 205"/>
                <a:gd name="T18" fmla="*/ 24 w 175"/>
                <a:gd name="T19" fmla="*/ 45 h 205"/>
                <a:gd name="T20" fmla="*/ 41 w 175"/>
                <a:gd name="T21" fmla="*/ 38 h 205"/>
                <a:gd name="T22" fmla="*/ 34 w 175"/>
                <a:gd name="T23" fmla="*/ 42 h 205"/>
                <a:gd name="T24" fmla="*/ 107 w 175"/>
                <a:gd name="T25" fmla="*/ 15 h 205"/>
                <a:gd name="T26" fmla="*/ 28 w 175"/>
                <a:gd name="T27" fmla="*/ 48 h 205"/>
                <a:gd name="T28" fmla="*/ 107 w 175"/>
                <a:gd name="T29" fmla="*/ 20 h 205"/>
                <a:gd name="T30" fmla="*/ 67 w 175"/>
                <a:gd name="T31" fmla="*/ 41 h 205"/>
                <a:gd name="T32" fmla="*/ 15 w 175"/>
                <a:gd name="T33" fmla="*/ 58 h 205"/>
                <a:gd name="T34" fmla="*/ 117 w 175"/>
                <a:gd name="T35" fmla="*/ 38 h 205"/>
                <a:gd name="T36" fmla="*/ 166 w 175"/>
                <a:gd name="T37" fmla="*/ 158 h 205"/>
                <a:gd name="T38" fmla="*/ 94 w 175"/>
                <a:gd name="T39" fmla="*/ 192 h 205"/>
                <a:gd name="T40" fmla="*/ 69 w 175"/>
                <a:gd name="T41" fmla="*/ 200 h 205"/>
                <a:gd name="T42" fmla="*/ 15 w 175"/>
                <a:gd name="T43" fmla="*/ 62 h 205"/>
                <a:gd name="T44" fmla="*/ 15 w 175"/>
                <a:gd name="T45" fmla="*/ 62 h 205"/>
                <a:gd name="T46" fmla="*/ 16 w 175"/>
                <a:gd name="T47" fmla="*/ 62 h 205"/>
                <a:gd name="T48" fmla="*/ 29 w 175"/>
                <a:gd name="T49" fmla="*/ 59 h 205"/>
                <a:gd name="T50" fmla="*/ 112 w 175"/>
                <a:gd name="T51" fmla="*/ 27 h 205"/>
                <a:gd name="T52" fmla="*/ 113 w 175"/>
                <a:gd name="T53" fmla="*/ 27 h 205"/>
                <a:gd name="T54" fmla="*/ 169 w 175"/>
                <a:gd name="T55" fmla="*/ 153 h 205"/>
                <a:gd name="T56" fmla="*/ 130 w 175"/>
                <a:gd name="T57" fmla="*/ 56 h 205"/>
                <a:gd name="T58" fmla="*/ 117 w 175"/>
                <a:gd name="T59" fmla="*/ 22 h 205"/>
                <a:gd name="T60" fmla="*/ 114 w 175"/>
                <a:gd name="T61" fmla="*/ 21 h 205"/>
                <a:gd name="T62" fmla="*/ 113 w 175"/>
                <a:gd name="T63" fmla="*/ 7 h 205"/>
                <a:gd name="T64" fmla="*/ 158 w 175"/>
                <a:gd name="T65" fmla="*/ 11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205">
                  <a:moveTo>
                    <a:pt x="115" y="2"/>
                  </a:moveTo>
                  <a:cubicBezTo>
                    <a:pt x="115" y="1"/>
                    <a:pt x="114" y="0"/>
                    <a:pt x="113" y="0"/>
                  </a:cubicBezTo>
                  <a:cubicBezTo>
                    <a:pt x="112" y="0"/>
                    <a:pt x="112" y="1"/>
                    <a:pt x="112" y="1"/>
                  </a:cubicBezTo>
                  <a:cubicBezTo>
                    <a:pt x="111" y="1"/>
                    <a:pt x="111" y="2"/>
                    <a:pt x="111" y="2"/>
                  </a:cubicBezTo>
                  <a:cubicBezTo>
                    <a:pt x="82" y="12"/>
                    <a:pt x="54" y="25"/>
                    <a:pt x="26" y="38"/>
                  </a:cubicBezTo>
                  <a:cubicBezTo>
                    <a:pt x="20" y="40"/>
                    <a:pt x="0" y="55"/>
                    <a:pt x="11" y="62"/>
                  </a:cubicBezTo>
                  <a:cubicBezTo>
                    <a:pt x="27" y="109"/>
                    <a:pt x="46" y="155"/>
                    <a:pt x="65" y="201"/>
                  </a:cubicBezTo>
                  <a:cubicBezTo>
                    <a:pt x="66" y="203"/>
                    <a:pt x="69" y="202"/>
                    <a:pt x="69" y="200"/>
                  </a:cubicBezTo>
                  <a:cubicBezTo>
                    <a:pt x="69" y="200"/>
                    <a:pt x="69" y="200"/>
                    <a:pt x="69" y="200"/>
                  </a:cubicBezTo>
                  <a:cubicBezTo>
                    <a:pt x="85" y="205"/>
                    <a:pt x="106" y="193"/>
                    <a:pt x="121" y="187"/>
                  </a:cubicBezTo>
                  <a:cubicBezTo>
                    <a:pt x="138" y="180"/>
                    <a:pt x="159" y="174"/>
                    <a:pt x="172" y="160"/>
                  </a:cubicBezTo>
                  <a:cubicBezTo>
                    <a:pt x="174" y="159"/>
                    <a:pt x="173" y="158"/>
                    <a:pt x="173" y="157"/>
                  </a:cubicBezTo>
                  <a:cubicBezTo>
                    <a:pt x="175" y="149"/>
                    <a:pt x="174" y="142"/>
                    <a:pt x="171" y="134"/>
                  </a:cubicBezTo>
                  <a:cubicBezTo>
                    <a:pt x="166" y="120"/>
                    <a:pt x="159" y="106"/>
                    <a:pt x="153" y="91"/>
                  </a:cubicBezTo>
                  <a:cubicBezTo>
                    <a:pt x="141" y="62"/>
                    <a:pt x="130" y="31"/>
                    <a:pt x="115" y="2"/>
                  </a:cubicBezTo>
                  <a:close/>
                  <a:moveTo>
                    <a:pt x="108" y="9"/>
                  </a:moveTo>
                  <a:cubicBezTo>
                    <a:pt x="107" y="10"/>
                    <a:pt x="107" y="11"/>
                    <a:pt x="107" y="11"/>
                  </a:cubicBezTo>
                  <a:cubicBezTo>
                    <a:pt x="104" y="12"/>
                    <a:pt x="101" y="13"/>
                    <a:pt x="98" y="13"/>
                  </a:cubicBezTo>
                  <a:cubicBezTo>
                    <a:pt x="101" y="12"/>
                    <a:pt x="104" y="11"/>
                    <a:pt x="108" y="9"/>
                  </a:cubicBezTo>
                  <a:close/>
                  <a:moveTo>
                    <a:pt x="24" y="45"/>
                  </a:moveTo>
                  <a:cubicBezTo>
                    <a:pt x="26" y="44"/>
                    <a:pt x="28" y="43"/>
                    <a:pt x="31" y="42"/>
                  </a:cubicBezTo>
                  <a:cubicBezTo>
                    <a:pt x="34" y="41"/>
                    <a:pt x="37" y="39"/>
                    <a:pt x="41" y="38"/>
                  </a:cubicBezTo>
                  <a:cubicBezTo>
                    <a:pt x="41" y="38"/>
                    <a:pt x="41" y="37"/>
                    <a:pt x="42" y="37"/>
                  </a:cubicBezTo>
                  <a:cubicBezTo>
                    <a:pt x="39" y="39"/>
                    <a:pt x="37" y="40"/>
                    <a:pt x="34" y="42"/>
                  </a:cubicBezTo>
                  <a:cubicBezTo>
                    <a:pt x="33" y="42"/>
                    <a:pt x="34" y="44"/>
                    <a:pt x="35" y="43"/>
                  </a:cubicBezTo>
                  <a:cubicBezTo>
                    <a:pt x="58" y="32"/>
                    <a:pt x="82" y="24"/>
                    <a:pt x="107" y="15"/>
                  </a:cubicBezTo>
                  <a:cubicBezTo>
                    <a:pt x="107" y="16"/>
                    <a:pt x="107" y="17"/>
                    <a:pt x="107" y="18"/>
                  </a:cubicBezTo>
                  <a:cubicBezTo>
                    <a:pt x="80" y="27"/>
                    <a:pt x="54" y="38"/>
                    <a:pt x="28" y="48"/>
                  </a:cubicBezTo>
                  <a:cubicBezTo>
                    <a:pt x="27" y="49"/>
                    <a:pt x="27" y="51"/>
                    <a:pt x="29" y="50"/>
                  </a:cubicBezTo>
                  <a:cubicBezTo>
                    <a:pt x="55" y="42"/>
                    <a:pt x="82" y="32"/>
                    <a:pt x="107" y="20"/>
                  </a:cubicBezTo>
                  <a:cubicBezTo>
                    <a:pt x="108" y="21"/>
                    <a:pt x="108" y="22"/>
                    <a:pt x="108" y="23"/>
                  </a:cubicBezTo>
                  <a:cubicBezTo>
                    <a:pt x="94" y="28"/>
                    <a:pt x="81" y="36"/>
                    <a:pt x="67" y="41"/>
                  </a:cubicBezTo>
                  <a:cubicBezTo>
                    <a:pt x="50" y="47"/>
                    <a:pt x="33" y="53"/>
                    <a:pt x="16" y="58"/>
                  </a:cubicBezTo>
                  <a:cubicBezTo>
                    <a:pt x="16" y="58"/>
                    <a:pt x="15" y="58"/>
                    <a:pt x="15" y="58"/>
                  </a:cubicBezTo>
                  <a:cubicBezTo>
                    <a:pt x="18" y="54"/>
                    <a:pt x="21" y="49"/>
                    <a:pt x="24" y="45"/>
                  </a:cubicBezTo>
                  <a:close/>
                  <a:moveTo>
                    <a:pt x="117" y="38"/>
                  </a:moveTo>
                  <a:cubicBezTo>
                    <a:pt x="122" y="52"/>
                    <a:pt x="127" y="65"/>
                    <a:pt x="133" y="78"/>
                  </a:cubicBezTo>
                  <a:cubicBezTo>
                    <a:pt x="144" y="105"/>
                    <a:pt x="155" y="131"/>
                    <a:pt x="166" y="158"/>
                  </a:cubicBezTo>
                  <a:cubicBezTo>
                    <a:pt x="154" y="170"/>
                    <a:pt x="132" y="176"/>
                    <a:pt x="116" y="182"/>
                  </a:cubicBezTo>
                  <a:cubicBezTo>
                    <a:pt x="109" y="185"/>
                    <a:pt x="101" y="189"/>
                    <a:pt x="94" y="192"/>
                  </a:cubicBezTo>
                  <a:cubicBezTo>
                    <a:pt x="85" y="195"/>
                    <a:pt x="76" y="196"/>
                    <a:pt x="69" y="200"/>
                  </a:cubicBezTo>
                  <a:cubicBezTo>
                    <a:pt x="69" y="200"/>
                    <a:pt x="69" y="200"/>
                    <a:pt x="69" y="200"/>
                  </a:cubicBezTo>
                  <a:cubicBezTo>
                    <a:pt x="69" y="200"/>
                    <a:pt x="69" y="200"/>
                    <a:pt x="69" y="200"/>
                  </a:cubicBezTo>
                  <a:cubicBezTo>
                    <a:pt x="52" y="153"/>
                    <a:pt x="34" y="107"/>
                    <a:pt x="15" y="62"/>
                  </a:cubicBezTo>
                  <a:cubicBezTo>
                    <a:pt x="15" y="62"/>
                    <a:pt x="15" y="62"/>
                    <a:pt x="15" y="62"/>
                  </a:cubicBezTo>
                  <a:cubicBezTo>
                    <a:pt x="15" y="62"/>
                    <a:pt x="15" y="62"/>
                    <a:pt x="15" y="62"/>
                  </a:cubicBezTo>
                  <a:cubicBezTo>
                    <a:pt x="15" y="62"/>
                    <a:pt x="16" y="62"/>
                    <a:pt x="16" y="62"/>
                  </a:cubicBezTo>
                  <a:cubicBezTo>
                    <a:pt x="16" y="62"/>
                    <a:pt x="16" y="62"/>
                    <a:pt x="16" y="62"/>
                  </a:cubicBezTo>
                  <a:cubicBezTo>
                    <a:pt x="18" y="62"/>
                    <a:pt x="19" y="62"/>
                    <a:pt x="20" y="62"/>
                  </a:cubicBezTo>
                  <a:cubicBezTo>
                    <a:pt x="23" y="62"/>
                    <a:pt x="27" y="61"/>
                    <a:pt x="29" y="59"/>
                  </a:cubicBezTo>
                  <a:cubicBezTo>
                    <a:pt x="42" y="56"/>
                    <a:pt x="54" y="52"/>
                    <a:pt x="67" y="48"/>
                  </a:cubicBezTo>
                  <a:cubicBezTo>
                    <a:pt x="82" y="42"/>
                    <a:pt x="99" y="36"/>
                    <a:pt x="112" y="27"/>
                  </a:cubicBezTo>
                  <a:cubicBezTo>
                    <a:pt x="112" y="27"/>
                    <a:pt x="112" y="27"/>
                    <a:pt x="112" y="27"/>
                  </a:cubicBezTo>
                  <a:cubicBezTo>
                    <a:pt x="113" y="27"/>
                    <a:pt x="113" y="27"/>
                    <a:pt x="113" y="27"/>
                  </a:cubicBezTo>
                  <a:cubicBezTo>
                    <a:pt x="113" y="31"/>
                    <a:pt x="115" y="35"/>
                    <a:pt x="117" y="38"/>
                  </a:cubicBezTo>
                  <a:close/>
                  <a:moveTo>
                    <a:pt x="169" y="153"/>
                  </a:moveTo>
                  <a:cubicBezTo>
                    <a:pt x="160" y="132"/>
                    <a:pt x="152" y="110"/>
                    <a:pt x="143" y="89"/>
                  </a:cubicBezTo>
                  <a:cubicBezTo>
                    <a:pt x="139" y="78"/>
                    <a:pt x="135" y="67"/>
                    <a:pt x="130" y="56"/>
                  </a:cubicBezTo>
                  <a:cubicBezTo>
                    <a:pt x="128" y="51"/>
                    <a:pt x="126" y="46"/>
                    <a:pt x="124" y="41"/>
                  </a:cubicBezTo>
                  <a:cubicBezTo>
                    <a:pt x="122" y="36"/>
                    <a:pt x="116" y="27"/>
                    <a:pt x="117" y="22"/>
                  </a:cubicBezTo>
                  <a:cubicBezTo>
                    <a:pt x="117" y="21"/>
                    <a:pt x="115" y="19"/>
                    <a:pt x="114" y="21"/>
                  </a:cubicBezTo>
                  <a:cubicBezTo>
                    <a:pt x="114" y="21"/>
                    <a:pt x="114" y="21"/>
                    <a:pt x="114" y="21"/>
                  </a:cubicBezTo>
                  <a:cubicBezTo>
                    <a:pt x="113" y="19"/>
                    <a:pt x="112" y="17"/>
                    <a:pt x="112" y="15"/>
                  </a:cubicBezTo>
                  <a:cubicBezTo>
                    <a:pt x="112" y="12"/>
                    <a:pt x="112" y="9"/>
                    <a:pt x="113" y="7"/>
                  </a:cubicBezTo>
                  <a:cubicBezTo>
                    <a:pt x="121" y="31"/>
                    <a:pt x="133" y="54"/>
                    <a:pt x="143" y="78"/>
                  </a:cubicBezTo>
                  <a:cubicBezTo>
                    <a:pt x="148" y="90"/>
                    <a:pt x="153" y="101"/>
                    <a:pt x="158" y="113"/>
                  </a:cubicBezTo>
                  <a:cubicBezTo>
                    <a:pt x="163" y="126"/>
                    <a:pt x="171" y="139"/>
                    <a:pt x="169" y="153"/>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231" name="Freeform 24"/>
            <p:cNvSpPr/>
            <p:nvPr/>
          </p:nvSpPr>
          <p:spPr bwMode="auto">
            <a:xfrm>
              <a:off x="4837113" y="996951"/>
              <a:ext cx="76200" cy="150813"/>
            </a:xfrm>
            <a:custGeom>
              <a:avLst/>
              <a:gdLst>
                <a:gd name="T0" fmla="*/ 4 w 26"/>
                <a:gd name="T1" fmla="*/ 1 h 51"/>
                <a:gd name="T2" fmla="*/ 1 w 26"/>
                <a:gd name="T3" fmla="*/ 3 h 51"/>
                <a:gd name="T4" fmla="*/ 18 w 26"/>
                <a:gd name="T5" fmla="*/ 47 h 51"/>
                <a:gd name="T6" fmla="*/ 25 w 26"/>
                <a:gd name="T7" fmla="*/ 45 h 51"/>
                <a:gd name="T8" fmla="*/ 4 w 26"/>
                <a:gd name="T9" fmla="*/ 1 h 51"/>
              </a:gdLst>
              <a:ahLst/>
              <a:cxnLst>
                <a:cxn ang="0">
                  <a:pos x="T0" y="T1"/>
                </a:cxn>
                <a:cxn ang="0">
                  <a:pos x="T2" y="T3"/>
                </a:cxn>
                <a:cxn ang="0">
                  <a:pos x="T4" y="T5"/>
                </a:cxn>
                <a:cxn ang="0">
                  <a:pos x="T6" y="T7"/>
                </a:cxn>
                <a:cxn ang="0">
                  <a:pos x="T8" y="T9"/>
                </a:cxn>
              </a:cxnLst>
              <a:rect l="0" t="0" r="r" b="b"/>
              <a:pathLst>
                <a:path w="26" h="51">
                  <a:moveTo>
                    <a:pt x="4" y="1"/>
                  </a:moveTo>
                  <a:cubicBezTo>
                    <a:pt x="3" y="0"/>
                    <a:pt x="0" y="1"/>
                    <a:pt x="1" y="3"/>
                  </a:cubicBezTo>
                  <a:cubicBezTo>
                    <a:pt x="6" y="18"/>
                    <a:pt x="13" y="32"/>
                    <a:pt x="18" y="47"/>
                  </a:cubicBezTo>
                  <a:cubicBezTo>
                    <a:pt x="20" y="51"/>
                    <a:pt x="26" y="49"/>
                    <a:pt x="25" y="45"/>
                  </a:cubicBezTo>
                  <a:cubicBezTo>
                    <a:pt x="19" y="30"/>
                    <a:pt x="13" y="15"/>
                    <a:pt x="4" y="1"/>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232" name="Freeform 25"/>
            <p:cNvSpPr/>
            <p:nvPr/>
          </p:nvSpPr>
          <p:spPr bwMode="auto">
            <a:xfrm>
              <a:off x="4848225" y="904876"/>
              <a:ext cx="284163" cy="249238"/>
            </a:xfrm>
            <a:custGeom>
              <a:avLst/>
              <a:gdLst>
                <a:gd name="T0" fmla="*/ 76 w 96"/>
                <a:gd name="T1" fmla="*/ 4 h 84"/>
                <a:gd name="T2" fmla="*/ 75 w 96"/>
                <a:gd name="T3" fmla="*/ 4 h 84"/>
                <a:gd name="T4" fmla="*/ 72 w 96"/>
                <a:gd name="T5" fmla="*/ 1 h 84"/>
                <a:gd name="T6" fmla="*/ 2 w 96"/>
                <a:gd name="T7" fmla="*/ 32 h 84"/>
                <a:gd name="T8" fmla="*/ 3 w 96"/>
                <a:gd name="T9" fmla="*/ 34 h 84"/>
                <a:gd name="T10" fmla="*/ 73 w 96"/>
                <a:gd name="T11" fmla="*/ 6 h 84"/>
                <a:gd name="T12" fmla="*/ 89 w 96"/>
                <a:gd name="T13" fmla="*/ 48 h 84"/>
                <a:gd name="T14" fmla="*/ 89 w 96"/>
                <a:gd name="T15" fmla="*/ 48 h 84"/>
                <a:gd name="T16" fmla="*/ 21 w 96"/>
                <a:gd name="T17" fmla="*/ 78 h 84"/>
                <a:gd name="T18" fmla="*/ 23 w 96"/>
                <a:gd name="T19" fmla="*/ 83 h 84"/>
                <a:gd name="T20" fmla="*/ 92 w 96"/>
                <a:gd name="T21" fmla="*/ 53 h 84"/>
                <a:gd name="T22" fmla="*/ 93 w 96"/>
                <a:gd name="T23" fmla="*/ 52 h 84"/>
                <a:gd name="T24" fmla="*/ 95 w 96"/>
                <a:gd name="T25" fmla="*/ 49 h 84"/>
                <a:gd name="T26" fmla="*/ 76 w 96"/>
                <a:gd name="T2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84">
                  <a:moveTo>
                    <a:pt x="76" y="4"/>
                  </a:moveTo>
                  <a:cubicBezTo>
                    <a:pt x="76" y="4"/>
                    <a:pt x="76" y="4"/>
                    <a:pt x="75" y="4"/>
                  </a:cubicBezTo>
                  <a:cubicBezTo>
                    <a:pt x="76" y="2"/>
                    <a:pt x="74" y="0"/>
                    <a:pt x="72" y="1"/>
                  </a:cubicBezTo>
                  <a:cubicBezTo>
                    <a:pt x="48" y="9"/>
                    <a:pt x="24" y="20"/>
                    <a:pt x="2" y="32"/>
                  </a:cubicBezTo>
                  <a:cubicBezTo>
                    <a:pt x="0" y="33"/>
                    <a:pt x="1" y="35"/>
                    <a:pt x="3" y="34"/>
                  </a:cubicBezTo>
                  <a:cubicBezTo>
                    <a:pt x="26" y="26"/>
                    <a:pt x="50" y="17"/>
                    <a:pt x="73" y="6"/>
                  </a:cubicBezTo>
                  <a:cubicBezTo>
                    <a:pt x="75" y="21"/>
                    <a:pt x="82" y="35"/>
                    <a:pt x="89" y="48"/>
                  </a:cubicBezTo>
                  <a:cubicBezTo>
                    <a:pt x="89" y="48"/>
                    <a:pt x="89" y="48"/>
                    <a:pt x="89" y="48"/>
                  </a:cubicBezTo>
                  <a:cubicBezTo>
                    <a:pt x="66" y="55"/>
                    <a:pt x="43" y="68"/>
                    <a:pt x="21" y="78"/>
                  </a:cubicBezTo>
                  <a:cubicBezTo>
                    <a:pt x="18" y="80"/>
                    <a:pt x="20" y="84"/>
                    <a:pt x="23" y="83"/>
                  </a:cubicBezTo>
                  <a:cubicBezTo>
                    <a:pt x="46" y="74"/>
                    <a:pt x="71" y="65"/>
                    <a:pt x="92" y="53"/>
                  </a:cubicBezTo>
                  <a:cubicBezTo>
                    <a:pt x="92" y="52"/>
                    <a:pt x="93" y="52"/>
                    <a:pt x="93" y="52"/>
                  </a:cubicBezTo>
                  <a:cubicBezTo>
                    <a:pt x="94" y="52"/>
                    <a:pt x="96" y="51"/>
                    <a:pt x="95" y="49"/>
                  </a:cubicBezTo>
                  <a:cubicBezTo>
                    <a:pt x="90" y="34"/>
                    <a:pt x="85" y="17"/>
                    <a:pt x="76" y="4"/>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233" name="Freeform 26"/>
            <p:cNvSpPr/>
            <p:nvPr/>
          </p:nvSpPr>
          <p:spPr bwMode="auto">
            <a:xfrm>
              <a:off x="4891088" y="962026"/>
              <a:ext cx="169863" cy="79375"/>
            </a:xfrm>
            <a:custGeom>
              <a:avLst/>
              <a:gdLst>
                <a:gd name="T0" fmla="*/ 53 w 58"/>
                <a:gd name="T1" fmla="*/ 1 h 27"/>
                <a:gd name="T2" fmla="*/ 2 w 58"/>
                <a:gd name="T3" fmla="*/ 22 h 27"/>
                <a:gd name="T4" fmla="*/ 4 w 58"/>
                <a:gd name="T5" fmla="*/ 26 h 27"/>
                <a:gd name="T6" fmla="*/ 55 w 58"/>
                <a:gd name="T7" fmla="*/ 7 h 27"/>
                <a:gd name="T8" fmla="*/ 53 w 58"/>
                <a:gd name="T9" fmla="*/ 1 h 27"/>
              </a:gdLst>
              <a:ahLst/>
              <a:cxnLst>
                <a:cxn ang="0">
                  <a:pos x="T0" y="T1"/>
                </a:cxn>
                <a:cxn ang="0">
                  <a:pos x="T2" y="T3"/>
                </a:cxn>
                <a:cxn ang="0">
                  <a:pos x="T4" y="T5"/>
                </a:cxn>
                <a:cxn ang="0">
                  <a:pos x="T6" y="T7"/>
                </a:cxn>
                <a:cxn ang="0">
                  <a:pos x="T8" y="T9"/>
                </a:cxn>
              </a:cxnLst>
              <a:rect l="0" t="0" r="r" b="b"/>
              <a:pathLst>
                <a:path w="58" h="27">
                  <a:moveTo>
                    <a:pt x="53" y="1"/>
                  </a:moveTo>
                  <a:cubicBezTo>
                    <a:pt x="36" y="5"/>
                    <a:pt x="18" y="13"/>
                    <a:pt x="2" y="22"/>
                  </a:cubicBezTo>
                  <a:cubicBezTo>
                    <a:pt x="0" y="23"/>
                    <a:pt x="1" y="27"/>
                    <a:pt x="4" y="26"/>
                  </a:cubicBezTo>
                  <a:cubicBezTo>
                    <a:pt x="21" y="20"/>
                    <a:pt x="39" y="14"/>
                    <a:pt x="55" y="7"/>
                  </a:cubicBezTo>
                  <a:cubicBezTo>
                    <a:pt x="58" y="5"/>
                    <a:pt x="57" y="0"/>
                    <a:pt x="53" y="1"/>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234" name="Freeform 27"/>
            <p:cNvSpPr/>
            <p:nvPr/>
          </p:nvSpPr>
          <p:spPr bwMode="auto">
            <a:xfrm>
              <a:off x="4922838" y="1009651"/>
              <a:ext cx="150813" cy="73025"/>
            </a:xfrm>
            <a:custGeom>
              <a:avLst/>
              <a:gdLst>
                <a:gd name="T0" fmla="*/ 44 w 51"/>
                <a:gd name="T1" fmla="*/ 1 h 25"/>
                <a:gd name="T2" fmla="*/ 2 w 51"/>
                <a:gd name="T3" fmla="*/ 21 h 25"/>
                <a:gd name="T4" fmla="*/ 3 w 51"/>
                <a:gd name="T5" fmla="*/ 24 h 25"/>
                <a:gd name="T6" fmla="*/ 47 w 51"/>
                <a:gd name="T7" fmla="*/ 8 h 25"/>
                <a:gd name="T8" fmla="*/ 44 w 51"/>
                <a:gd name="T9" fmla="*/ 1 h 25"/>
              </a:gdLst>
              <a:ahLst/>
              <a:cxnLst>
                <a:cxn ang="0">
                  <a:pos x="T0" y="T1"/>
                </a:cxn>
                <a:cxn ang="0">
                  <a:pos x="T2" y="T3"/>
                </a:cxn>
                <a:cxn ang="0">
                  <a:pos x="T4" y="T5"/>
                </a:cxn>
                <a:cxn ang="0">
                  <a:pos x="T6" y="T7"/>
                </a:cxn>
                <a:cxn ang="0">
                  <a:pos x="T8" y="T9"/>
                </a:cxn>
              </a:cxnLst>
              <a:rect l="0" t="0" r="r" b="b"/>
              <a:pathLst>
                <a:path w="51" h="25">
                  <a:moveTo>
                    <a:pt x="44" y="1"/>
                  </a:moveTo>
                  <a:cubicBezTo>
                    <a:pt x="30" y="6"/>
                    <a:pt x="16" y="14"/>
                    <a:pt x="2" y="21"/>
                  </a:cubicBezTo>
                  <a:cubicBezTo>
                    <a:pt x="0" y="22"/>
                    <a:pt x="1" y="25"/>
                    <a:pt x="3" y="24"/>
                  </a:cubicBezTo>
                  <a:cubicBezTo>
                    <a:pt x="18" y="19"/>
                    <a:pt x="33" y="14"/>
                    <a:pt x="47" y="8"/>
                  </a:cubicBezTo>
                  <a:cubicBezTo>
                    <a:pt x="51" y="6"/>
                    <a:pt x="48" y="0"/>
                    <a:pt x="44" y="1"/>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grpSp>
      <p:sp>
        <p:nvSpPr>
          <p:cNvPr id="235" name="Freeform 41"/>
          <p:cNvSpPr>
            <a:spLocks noEditPoints="1"/>
          </p:cNvSpPr>
          <p:nvPr/>
        </p:nvSpPr>
        <p:spPr bwMode="auto">
          <a:xfrm>
            <a:off x="3460766" y="3215012"/>
            <a:ext cx="326485" cy="415079"/>
          </a:xfrm>
          <a:custGeom>
            <a:avLst/>
            <a:gdLst>
              <a:gd name="T0" fmla="*/ 91 w 107"/>
              <a:gd name="T1" fmla="*/ 25 h 136"/>
              <a:gd name="T2" fmla="*/ 52 w 107"/>
              <a:gd name="T3" fmla="*/ 38 h 136"/>
              <a:gd name="T4" fmla="*/ 54 w 107"/>
              <a:gd name="T5" fmla="*/ 24 h 136"/>
              <a:gd name="T6" fmla="*/ 55 w 107"/>
              <a:gd name="T7" fmla="*/ 10 h 136"/>
              <a:gd name="T8" fmla="*/ 46 w 107"/>
              <a:gd name="T9" fmla="*/ 0 h 136"/>
              <a:gd name="T10" fmla="*/ 40 w 107"/>
              <a:gd name="T11" fmla="*/ 40 h 136"/>
              <a:gd name="T12" fmla="*/ 13 w 107"/>
              <a:gd name="T13" fmla="*/ 40 h 136"/>
              <a:gd name="T14" fmla="*/ 3 w 107"/>
              <a:gd name="T15" fmla="*/ 78 h 136"/>
              <a:gd name="T16" fmla="*/ 27 w 107"/>
              <a:gd name="T17" fmla="*/ 127 h 136"/>
              <a:gd name="T18" fmla="*/ 54 w 107"/>
              <a:gd name="T19" fmla="*/ 114 h 136"/>
              <a:gd name="T20" fmla="*/ 87 w 107"/>
              <a:gd name="T21" fmla="*/ 123 h 136"/>
              <a:gd name="T22" fmla="*/ 104 w 107"/>
              <a:gd name="T23" fmla="*/ 66 h 136"/>
              <a:gd name="T24" fmla="*/ 91 w 107"/>
              <a:gd name="T25" fmla="*/ 25 h 136"/>
              <a:gd name="T26" fmla="*/ 50 w 107"/>
              <a:gd name="T27" fmla="*/ 17 h 136"/>
              <a:gd name="T28" fmla="*/ 49 w 107"/>
              <a:gd name="T29" fmla="*/ 13 h 136"/>
              <a:gd name="T30" fmla="*/ 48 w 107"/>
              <a:gd name="T31" fmla="*/ 12 h 136"/>
              <a:gd name="T32" fmla="*/ 48 w 107"/>
              <a:gd name="T33" fmla="*/ 11 h 136"/>
              <a:gd name="T34" fmla="*/ 50 w 107"/>
              <a:gd name="T35" fmla="*/ 17 h 136"/>
              <a:gd name="T36" fmla="*/ 96 w 107"/>
              <a:gd name="T37" fmla="*/ 81 h 136"/>
              <a:gd name="T38" fmla="*/ 85 w 107"/>
              <a:gd name="T39" fmla="*/ 116 h 136"/>
              <a:gd name="T40" fmla="*/ 56 w 107"/>
              <a:gd name="T41" fmla="*/ 111 h 136"/>
              <a:gd name="T42" fmla="*/ 53 w 107"/>
              <a:gd name="T43" fmla="*/ 108 h 136"/>
              <a:gd name="T44" fmla="*/ 48 w 107"/>
              <a:gd name="T45" fmla="*/ 112 h 136"/>
              <a:gd name="T46" fmla="*/ 36 w 107"/>
              <a:gd name="T47" fmla="*/ 120 h 136"/>
              <a:gd name="T48" fmla="*/ 20 w 107"/>
              <a:gd name="T49" fmla="*/ 107 h 136"/>
              <a:gd name="T50" fmla="*/ 12 w 107"/>
              <a:gd name="T51" fmla="*/ 88 h 136"/>
              <a:gd name="T52" fmla="*/ 10 w 107"/>
              <a:gd name="T53" fmla="*/ 52 h 136"/>
              <a:gd name="T54" fmla="*/ 43 w 107"/>
              <a:gd name="T55" fmla="*/ 46 h 136"/>
              <a:gd name="T56" fmla="*/ 43 w 107"/>
              <a:gd name="T57" fmla="*/ 47 h 136"/>
              <a:gd name="T58" fmla="*/ 52 w 107"/>
              <a:gd name="T59" fmla="*/ 52 h 136"/>
              <a:gd name="T60" fmla="*/ 53 w 107"/>
              <a:gd name="T61" fmla="*/ 50 h 136"/>
              <a:gd name="T62" fmla="*/ 48 w 107"/>
              <a:gd name="T63" fmla="*/ 45 h 136"/>
              <a:gd name="T64" fmla="*/ 48 w 107"/>
              <a:gd name="T65" fmla="*/ 45 h 136"/>
              <a:gd name="T66" fmla="*/ 51 w 107"/>
              <a:gd name="T67" fmla="*/ 45 h 136"/>
              <a:gd name="T68" fmla="*/ 94 w 107"/>
              <a:gd name="T69" fmla="*/ 32 h 136"/>
              <a:gd name="T70" fmla="*/ 96 w 107"/>
              <a:gd name="T71" fmla="*/ 8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36">
                <a:moveTo>
                  <a:pt x="91" y="25"/>
                </a:moveTo>
                <a:cubicBezTo>
                  <a:pt x="76" y="19"/>
                  <a:pt x="62" y="28"/>
                  <a:pt x="52" y="38"/>
                </a:cubicBezTo>
                <a:cubicBezTo>
                  <a:pt x="53" y="33"/>
                  <a:pt x="53" y="28"/>
                  <a:pt x="54" y="24"/>
                </a:cubicBezTo>
                <a:cubicBezTo>
                  <a:pt x="55" y="19"/>
                  <a:pt x="56" y="14"/>
                  <a:pt x="55" y="10"/>
                </a:cubicBezTo>
                <a:cubicBezTo>
                  <a:pt x="55" y="5"/>
                  <a:pt x="52" y="0"/>
                  <a:pt x="46" y="0"/>
                </a:cubicBezTo>
                <a:cubicBezTo>
                  <a:pt x="31" y="2"/>
                  <a:pt x="35" y="27"/>
                  <a:pt x="40" y="40"/>
                </a:cubicBezTo>
                <a:cubicBezTo>
                  <a:pt x="31" y="36"/>
                  <a:pt x="21" y="35"/>
                  <a:pt x="13" y="40"/>
                </a:cubicBezTo>
                <a:cubicBezTo>
                  <a:pt x="1" y="49"/>
                  <a:pt x="0" y="65"/>
                  <a:pt x="3" y="78"/>
                </a:cubicBezTo>
                <a:cubicBezTo>
                  <a:pt x="6" y="93"/>
                  <a:pt x="14" y="118"/>
                  <a:pt x="27" y="127"/>
                </a:cubicBezTo>
                <a:cubicBezTo>
                  <a:pt x="41" y="136"/>
                  <a:pt x="47" y="123"/>
                  <a:pt x="54" y="114"/>
                </a:cubicBezTo>
                <a:cubicBezTo>
                  <a:pt x="65" y="119"/>
                  <a:pt x="74" y="136"/>
                  <a:pt x="87" y="123"/>
                </a:cubicBezTo>
                <a:cubicBezTo>
                  <a:pt x="100" y="109"/>
                  <a:pt x="102" y="83"/>
                  <a:pt x="104" y="66"/>
                </a:cubicBezTo>
                <a:cubicBezTo>
                  <a:pt x="105" y="52"/>
                  <a:pt x="107" y="32"/>
                  <a:pt x="91" y="25"/>
                </a:cubicBezTo>
                <a:close/>
                <a:moveTo>
                  <a:pt x="50" y="17"/>
                </a:moveTo>
                <a:cubicBezTo>
                  <a:pt x="50" y="16"/>
                  <a:pt x="50" y="14"/>
                  <a:pt x="49" y="13"/>
                </a:cubicBezTo>
                <a:cubicBezTo>
                  <a:pt x="49" y="13"/>
                  <a:pt x="48" y="12"/>
                  <a:pt x="48" y="12"/>
                </a:cubicBezTo>
                <a:cubicBezTo>
                  <a:pt x="48" y="12"/>
                  <a:pt x="48" y="11"/>
                  <a:pt x="48" y="11"/>
                </a:cubicBezTo>
                <a:cubicBezTo>
                  <a:pt x="52" y="11"/>
                  <a:pt x="51" y="13"/>
                  <a:pt x="50" y="17"/>
                </a:cubicBezTo>
                <a:close/>
                <a:moveTo>
                  <a:pt x="96" y="81"/>
                </a:moveTo>
                <a:cubicBezTo>
                  <a:pt x="95" y="90"/>
                  <a:pt x="92" y="109"/>
                  <a:pt x="85" y="116"/>
                </a:cubicBezTo>
                <a:cubicBezTo>
                  <a:pt x="73" y="128"/>
                  <a:pt x="66" y="114"/>
                  <a:pt x="56" y="111"/>
                </a:cubicBezTo>
                <a:cubicBezTo>
                  <a:pt x="57" y="109"/>
                  <a:pt x="55" y="107"/>
                  <a:pt x="53" y="108"/>
                </a:cubicBezTo>
                <a:cubicBezTo>
                  <a:pt x="50" y="110"/>
                  <a:pt x="50" y="110"/>
                  <a:pt x="48" y="112"/>
                </a:cubicBezTo>
                <a:cubicBezTo>
                  <a:pt x="42" y="118"/>
                  <a:pt x="48" y="119"/>
                  <a:pt x="36" y="120"/>
                </a:cubicBezTo>
                <a:cubicBezTo>
                  <a:pt x="25" y="120"/>
                  <a:pt x="24" y="116"/>
                  <a:pt x="20" y="107"/>
                </a:cubicBezTo>
                <a:cubicBezTo>
                  <a:pt x="17" y="101"/>
                  <a:pt x="14" y="95"/>
                  <a:pt x="12" y="88"/>
                </a:cubicBezTo>
                <a:cubicBezTo>
                  <a:pt x="7" y="77"/>
                  <a:pt x="3" y="63"/>
                  <a:pt x="10" y="52"/>
                </a:cubicBezTo>
                <a:cubicBezTo>
                  <a:pt x="17" y="38"/>
                  <a:pt x="31" y="41"/>
                  <a:pt x="43" y="46"/>
                </a:cubicBezTo>
                <a:cubicBezTo>
                  <a:pt x="43" y="47"/>
                  <a:pt x="43" y="47"/>
                  <a:pt x="43" y="47"/>
                </a:cubicBezTo>
                <a:cubicBezTo>
                  <a:pt x="46" y="48"/>
                  <a:pt x="49" y="50"/>
                  <a:pt x="52" y="52"/>
                </a:cubicBezTo>
                <a:cubicBezTo>
                  <a:pt x="53" y="52"/>
                  <a:pt x="53" y="51"/>
                  <a:pt x="53" y="50"/>
                </a:cubicBezTo>
                <a:cubicBezTo>
                  <a:pt x="51" y="49"/>
                  <a:pt x="50" y="47"/>
                  <a:pt x="48" y="45"/>
                </a:cubicBezTo>
                <a:cubicBezTo>
                  <a:pt x="48" y="45"/>
                  <a:pt x="48" y="45"/>
                  <a:pt x="48" y="45"/>
                </a:cubicBezTo>
                <a:cubicBezTo>
                  <a:pt x="49" y="46"/>
                  <a:pt x="50" y="46"/>
                  <a:pt x="51" y="45"/>
                </a:cubicBezTo>
                <a:cubicBezTo>
                  <a:pt x="62" y="35"/>
                  <a:pt x="80" y="19"/>
                  <a:pt x="94" y="32"/>
                </a:cubicBezTo>
                <a:cubicBezTo>
                  <a:pt x="104" y="42"/>
                  <a:pt x="99" y="70"/>
                  <a:pt x="96" y="81"/>
                </a:cubicBezTo>
                <a:close/>
              </a:path>
            </a:pathLst>
          </a:custGeom>
          <a:solidFill>
            <a:srgbClr val="78B832"/>
          </a:solidFill>
          <a:ln>
            <a:solidFill>
              <a:srgbClr val="78B832"/>
            </a:solidFill>
          </a:ln>
        </p:spPr>
        <p:txBody>
          <a:bodyPr vert="horz" wrap="square" lIns="68568" tIns="34285" rIns="68568" bIns="34285" numCol="1" anchor="t" anchorCtr="0" compatLnSpc="1"/>
          <a:lstStyle/>
          <a:p>
            <a:endParaRPr lang="zh-CN" altLang="en-US">
              <a:cs typeface="+mn-ea"/>
              <a:sym typeface="+mn-lt"/>
            </a:endParaRPr>
          </a:p>
        </p:txBody>
      </p:sp>
      <p:grpSp>
        <p:nvGrpSpPr>
          <p:cNvPr id="236" name="组合 235"/>
          <p:cNvGrpSpPr/>
          <p:nvPr/>
        </p:nvGrpSpPr>
        <p:grpSpPr>
          <a:xfrm>
            <a:off x="5308383" y="3224160"/>
            <a:ext cx="417921" cy="373198"/>
            <a:chOff x="4577745" y="4336117"/>
            <a:chExt cx="557229" cy="497597"/>
          </a:xfrm>
        </p:grpSpPr>
        <p:sp>
          <p:nvSpPr>
            <p:cNvPr id="237" name="任意多边形 236"/>
            <p:cNvSpPr/>
            <p:nvPr/>
          </p:nvSpPr>
          <p:spPr>
            <a:xfrm>
              <a:off x="4577745" y="4392897"/>
              <a:ext cx="557229" cy="440817"/>
            </a:xfrm>
            <a:custGeom>
              <a:avLst/>
              <a:gdLst>
                <a:gd name="connsiteX0" fmla="*/ 14510 w 533941"/>
                <a:gd name="connsiteY0" fmla="*/ 334613 h 439545"/>
                <a:gd name="connsiteX1" fmla="*/ 33171 w 533941"/>
                <a:gd name="connsiteY1" fmla="*/ 415479 h 439545"/>
                <a:gd name="connsiteX2" fmla="*/ 219783 w 533941"/>
                <a:gd name="connsiteY2" fmla="*/ 415479 h 439545"/>
                <a:gd name="connsiteX3" fmla="*/ 505922 w 533941"/>
                <a:gd name="connsiteY3" fmla="*/ 135560 h 439545"/>
                <a:gd name="connsiteX4" fmla="*/ 487261 w 533941"/>
                <a:gd name="connsiteY4" fmla="*/ 4932 h 439545"/>
                <a:gd name="connsiteX5" fmla="*/ 188681 w 533941"/>
                <a:gd name="connsiteY5" fmla="*/ 297291 h 439545"/>
                <a:gd name="connsiteX6" fmla="*/ 14510 w 533941"/>
                <a:gd name="connsiteY6" fmla="*/ 334613 h 439545"/>
                <a:gd name="connsiteX0-1" fmla="*/ 11897 w 542181"/>
                <a:gd name="connsiteY0-2" fmla="*/ 307480 h 440817"/>
                <a:gd name="connsiteX1-3" fmla="*/ 41411 w 542181"/>
                <a:gd name="connsiteY1-4" fmla="*/ 415479 h 440817"/>
                <a:gd name="connsiteX2-5" fmla="*/ 228023 w 542181"/>
                <a:gd name="connsiteY2-6" fmla="*/ 415479 h 440817"/>
                <a:gd name="connsiteX3-7" fmla="*/ 514162 w 542181"/>
                <a:gd name="connsiteY3-8" fmla="*/ 135560 h 440817"/>
                <a:gd name="connsiteX4-9" fmla="*/ 495501 w 542181"/>
                <a:gd name="connsiteY4-10" fmla="*/ 4932 h 440817"/>
                <a:gd name="connsiteX5-11" fmla="*/ 196921 w 542181"/>
                <a:gd name="connsiteY5-12" fmla="*/ 297291 h 440817"/>
                <a:gd name="connsiteX6-13" fmla="*/ 11897 w 542181"/>
                <a:gd name="connsiteY6-14" fmla="*/ 307480 h 440817"/>
                <a:gd name="connsiteX0-15" fmla="*/ 26945 w 557229"/>
                <a:gd name="connsiteY0-16" fmla="*/ 307480 h 440817"/>
                <a:gd name="connsiteX1-17" fmla="*/ 23898 w 557229"/>
                <a:gd name="connsiteY1-18" fmla="*/ 415479 h 440817"/>
                <a:gd name="connsiteX2-19" fmla="*/ 243071 w 557229"/>
                <a:gd name="connsiteY2-20" fmla="*/ 415479 h 440817"/>
                <a:gd name="connsiteX3-21" fmla="*/ 529210 w 557229"/>
                <a:gd name="connsiteY3-22" fmla="*/ 135560 h 440817"/>
                <a:gd name="connsiteX4-23" fmla="*/ 510549 w 557229"/>
                <a:gd name="connsiteY4-24" fmla="*/ 4932 h 440817"/>
                <a:gd name="connsiteX5-25" fmla="*/ 211969 w 557229"/>
                <a:gd name="connsiteY5-26" fmla="*/ 297291 h 440817"/>
                <a:gd name="connsiteX6-27" fmla="*/ 26945 w 557229"/>
                <a:gd name="connsiteY6-28" fmla="*/ 307480 h 440817"/>
              </a:gdLst>
              <a:ahLst/>
              <a:cxnLst>
                <a:cxn ang="0">
                  <a:pos x="connsiteX0-15" y="connsiteY0-16"/>
                </a:cxn>
                <a:cxn ang="0">
                  <a:pos x="connsiteX1-17" y="connsiteY1-18"/>
                </a:cxn>
                <a:cxn ang="0">
                  <a:pos x="connsiteX2-19" y="connsiteY2-20"/>
                </a:cxn>
                <a:cxn ang="0">
                  <a:pos x="connsiteX3-21" y="connsiteY3-22"/>
                </a:cxn>
                <a:cxn ang="0">
                  <a:pos x="connsiteX4-23" y="connsiteY4-24"/>
                </a:cxn>
                <a:cxn ang="0">
                  <a:pos x="connsiteX5-25" y="connsiteY5-26"/>
                </a:cxn>
                <a:cxn ang="0">
                  <a:pos x="connsiteX6-27" y="connsiteY6-28"/>
                </a:cxn>
              </a:cxnLst>
              <a:rect l="l" t="t" r="r" b="b"/>
              <a:pathLst>
                <a:path w="557229" h="440817">
                  <a:moveTo>
                    <a:pt x="26945" y="307480"/>
                  </a:moveTo>
                  <a:cubicBezTo>
                    <a:pt x="-4400" y="327178"/>
                    <a:pt x="-12123" y="397479"/>
                    <a:pt x="23898" y="415479"/>
                  </a:cubicBezTo>
                  <a:cubicBezTo>
                    <a:pt x="59919" y="433479"/>
                    <a:pt x="158852" y="462132"/>
                    <a:pt x="243071" y="415479"/>
                  </a:cubicBezTo>
                  <a:cubicBezTo>
                    <a:pt x="327290" y="368826"/>
                    <a:pt x="484630" y="203984"/>
                    <a:pt x="529210" y="135560"/>
                  </a:cubicBezTo>
                  <a:cubicBezTo>
                    <a:pt x="573790" y="67136"/>
                    <a:pt x="563422" y="-22023"/>
                    <a:pt x="510549" y="4932"/>
                  </a:cubicBezTo>
                  <a:cubicBezTo>
                    <a:pt x="457676" y="31887"/>
                    <a:pt x="292570" y="246866"/>
                    <a:pt x="211969" y="297291"/>
                  </a:cubicBezTo>
                  <a:cubicBezTo>
                    <a:pt x="131368" y="347716"/>
                    <a:pt x="58290" y="287782"/>
                    <a:pt x="26945" y="307480"/>
                  </a:cubicBezTo>
                  <a:close/>
                </a:path>
              </a:pathLst>
            </a:custGeom>
            <a:noFill/>
            <a:ln w="25400" cap="rnd">
              <a:solidFill>
                <a:srgbClr val="FF33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任意多边形 237"/>
            <p:cNvSpPr/>
            <p:nvPr/>
          </p:nvSpPr>
          <p:spPr>
            <a:xfrm>
              <a:off x="4611655" y="4336117"/>
              <a:ext cx="513962" cy="482779"/>
            </a:xfrm>
            <a:custGeom>
              <a:avLst/>
              <a:gdLst>
                <a:gd name="connsiteX0" fmla="*/ 198035 w 502835"/>
                <a:gd name="connsiteY0" fmla="*/ 493056 h 493056"/>
                <a:gd name="connsiteX1" fmla="*/ 123390 w 502835"/>
                <a:gd name="connsiteY1" fmla="*/ 368648 h 493056"/>
                <a:gd name="connsiteX2" fmla="*/ 5203 w 502835"/>
                <a:gd name="connsiteY2" fmla="*/ 393529 h 493056"/>
                <a:gd name="connsiteX3" fmla="*/ 310003 w 502835"/>
                <a:gd name="connsiteY3" fmla="*/ 32746 h 493056"/>
                <a:gd name="connsiteX4" fmla="*/ 502835 w 502835"/>
                <a:gd name="connsiteY4" fmla="*/ 38966 h 493056"/>
                <a:gd name="connsiteX0-1" fmla="*/ 205934 w 510734"/>
                <a:gd name="connsiteY0-2" fmla="*/ 491889 h 491889"/>
                <a:gd name="connsiteX1-3" fmla="*/ 131289 w 510734"/>
                <a:gd name="connsiteY1-4" fmla="*/ 367481 h 491889"/>
                <a:gd name="connsiteX2-5" fmla="*/ 4962 w 510734"/>
                <a:gd name="connsiteY2-6" fmla="*/ 376082 h 491889"/>
                <a:gd name="connsiteX3-7" fmla="*/ 317902 w 510734"/>
                <a:gd name="connsiteY3-8" fmla="*/ 31579 h 491889"/>
                <a:gd name="connsiteX4-9" fmla="*/ 510734 w 510734"/>
                <a:gd name="connsiteY4-10" fmla="*/ 37799 h 491889"/>
                <a:gd name="connsiteX0-11" fmla="*/ 205532 w 510332"/>
                <a:gd name="connsiteY0-12" fmla="*/ 491889 h 491889"/>
                <a:gd name="connsiteX1-13" fmla="*/ 136314 w 510332"/>
                <a:gd name="connsiteY1-14" fmla="*/ 383761 h 491889"/>
                <a:gd name="connsiteX2-15" fmla="*/ 4560 w 510332"/>
                <a:gd name="connsiteY2-16" fmla="*/ 376082 h 491889"/>
                <a:gd name="connsiteX3-17" fmla="*/ 317500 w 510332"/>
                <a:gd name="connsiteY3-18" fmla="*/ 31579 h 491889"/>
                <a:gd name="connsiteX4-19" fmla="*/ 510332 w 510332"/>
                <a:gd name="connsiteY4-20" fmla="*/ 37799 h 491889"/>
                <a:gd name="connsiteX0-21" fmla="*/ 159192 w 510119"/>
                <a:gd name="connsiteY0-22" fmla="*/ 489175 h 489175"/>
                <a:gd name="connsiteX1-23" fmla="*/ 136101 w 510119"/>
                <a:gd name="connsiteY1-24" fmla="*/ 383761 h 489175"/>
                <a:gd name="connsiteX2-25" fmla="*/ 4347 w 510119"/>
                <a:gd name="connsiteY2-26" fmla="*/ 376082 h 489175"/>
                <a:gd name="connsiteX3-27" fmla="*/ 317287 w 510119"/>
                <a:gd name="connsiteY3-28" fmla="*/ 31579 h 489175"/>
                <a:gd name="connsiteX4-29" fmla="*/ 510119 w 510119"/>
                <a:gd name="connsiteY4-30" fmla="*/ 37799 h 489175"/>
                <a:gd name="connsiteX0-31" fmla="*/ 159192 w 510119"/>
                <a:gd name="connsiteY0-32" fmla="*/ 489175 h 489175"/>
                <a:gd name="connsiteX1-33" fmla="*/ 136101 w 510119"/>
                <a:gd name="connsiteY1-34" fmla="*/ 383761 h 489175"/>
                <a:gd name="connsiteX2-35" fmla="*/ 4347 w 510119"/>
                <a:gd name="connsiteY2-36" fmla="*/ 376082 h 489175"/>
                <a:gd name="connsiteX3-37" fmla="*/ 317287 w 510119"/>
                <a:gd name="connsiteY3-38" fmla="*/ 31579 h 489175"/>
                <a:gd name="connsiteX4-39" fmla="*/ 510119 w 510119"/>
                <a:gd name="connsiteY4-40" fmla="*/ 37799 h 489175"/>
                <a:gd name="connsiteX0-41" fmla="*/ 151016 w 510083"/>
                <a:gd name="connsiteY0-42" fmla="*/ 483748 h 483748"/>
                <a:gd name="connsiteX1-43" fmla="*/ 136065 w 510083"/>
                <a:gd name="connsiteY1-44" fmla="*/ 383761 h 483748"/>
                <a:gd name="connsiteX2-45" fmla="*/ 4311 w 510083"/>
                <a:gd name="connsiteY2-46" fmla="*/ 376082 h 483748"/>
                <a:gd name="connsiteX3-47" fmla="*/ 317251 w 510083"/>
                <a:gd name="connsiteY3-48" fmla="*/ 31579 h 483748"/>
                <a:gd name="connsiteX4-49" fmla="*/ 510083 w 510083"/>
                <a:gd name="connsiteY4-50" fmla="*/ 37799 h 483748"/>
                <a:gd name="connsiteX0-51" fmla="*/ 150514 w 509581"/>
                <a:gd name="connsiteY0-52" fmla="*/ 483748 h 483748"/>
                <a:gd name="connsiteX1-53" fmla="*/ 135563 w 509581"/>
                <a:gd name="connsiteY1-54" fmla="*/ 383761 h 483748"/>
                <a:gd name="connsiteX2-55" fmla="*/ 3809 w 509581"/>
                <a:gd name="connsiteY2-56" fmla="*/ 376082 h 483748"/>
                <a:gd name="connsiteX3-57" fmla="*/ 316749 w 509581"/>
                <a:gd name="connsiteY3-58" fmla="*/ 31579 h 483748"/>
                <a:gd name="connsiteX4-59" fmla="*/ 509581 w 509581"/>
                <a:gd name="connsiteY4-60" fmla="*/ 37799 h 483748"/>
                <a:gd name="connsiteX0-61" fmla="*/ 146758 w 505825"/>
                <a:gd name="connsiteY0-62" fmla="*/ 483748 h 483748"/>
                <a:gd name="connsiteX1-63" fmla="*/ 131807 w 505825"/>
                <a:gd name="connsiteY1-64" fmla="*/ 383761 h 483748"/>
                <a:gd name="connsiteX2-65" fmla="*/ 53 w 505825"/>
                <a:gd name="connsiteY2-66" fmla="*/ 376082 h 483748"/>
                <a:gd name="connsiteX3-67" fmla="*/ 312993 w 505825"/>
                <a:gd name="connsiteY3-68" fmla="*/ 31579 h 483748"/>
                <a:gd name="connsiteX4-69" fmla="*/ 505825 w 505825"/>
                <a:gd name="connsiteY4-70" fmla="*/ 37799 h 483748"/>
                <a:gd name="connsiteX0-71" fmla="*/ 154904 w 513971"/>
                <a:gd name="connsiteY0-72" fmla="*/ 482779 h 482779"/>
                <a:gd name="connsiteX1-73" fmla="*/ 139953 w 513971"/>
                <a:gd name="connsiteY1-74" fmla="*/ 382792 h 482779"/>
                <a:gd name="connsiteX2-75" fmla="*/ 59 w 513971"/>
                <a:gd name="connsiteY2-76" fmla="*/ 361546 h 482779"/>
                <a:gd name="connsiteX3-77" fmla="*/ 321139 w 513971"/>
                <a:gd name="connsiteY3-78" fmla="*/ 30610 h 482779"/>
                <a:gd name="connsiteX4-79" fmla="*/ 513971 w 513971"/>
                <a:gd name="connsiteY4-80" fmla="*/ 36830 h 482779"/>
                <a:gd name="connsiteX0-81" fmla="*/ 154895 w 513962"/>
                <a:gd name="connsiteY0-82" fmla="*/ 482779 h 482779"/>
                <a:gd name="connsiteX1-83" fmla="*/ 139944 w 513962"/>
                <a:gd name="connsiteY1-84" fmla="*/ 382792 h 482779"/>
                <a:gd name="connsiteX2-85" fmla="*/ 50 w 513962"/>
                <a:gd name="connsiteY2-86" fmla="*/ 361546 h 482779"/>
                <a:gd name="connsiteX3-87" fmla="*/ 321130 w 513962"/>
                <a:gd name="connsiteY3-88" fmla="*/ 30610 h 482779"/>
                <a:gd name="connsiteX4-89" fmla="*/ 513962 w 513962"/>
                <a:gd name="connsiteY4-90" fmla="*/ 36830 h 482779"/>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513962" h="482779">
                  <a:moveTo>
                    <a:pt x="154895" y="482779"/>
                  </a:moveTo>
                  <a:cubicBezTo>
                    <a:pt x="158062" y="428869"/>
                    <a:pt x="144044" y="389430"/>
                    <a:pt x="139944" y="382792"/>
                  </a:cubicBezTo>
                  <a:cubicBezTo>
                    <a:pt x="135844" y="376154"/>
                    <a:pt x="-3014" y="379542"/>
                    <a:pt x="50" y="361546"/>
                  </a:cubicBezTo>
                  <a:cubicBezTo>
                    <a:pt x="3114" y="343550"/>
                    <a:pt x="235478" y="84729"/>
                    <a:pt x="321130" y="30610"/>
                  </a:cubicBezTo>
                  <a:cubicBezTo>
                    <a:pt x="406782" y="-23509"/>
                    <a:pt x="459015" y="4173"/>
                    <a:pt x="513962" y="36830"/>
                  </a:cubicBezTo>
                </a:path>
              </a:pathLst>
            </a:custGeom>
            <a:noFill/>
            <a:ln w="25400" cap="rnd">
              <a:solidFill>
                <a:srgbClr val="FF33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9" name="文本框 238"/>
          <p:cNvSpPr txBox="1"/>
          <p:nvPr/>
        </p:nvSpPr>
        <p:spPr>
          <a:xfrm>
            <a:off x="1321924" y="1369298"/>
            <a:ext cx="1497438" cy="807914"/>
          </a:xfrm>
          <a:prstGeom prst="rect">
            <a:avLst/>
          </a:prstGeom>
          <a:noFill/>
        </p:spPr>
        <p:txBody>
          <a:bodyPr wrap="square" lIns="68568" tIns="34285" rIns="68568" bIns="34285" rtlCol="0">
            <a:spAutoFit/>
          </a:bodyPr>
          <a:lstStyle/>
          <a:p>
            <a:pPr algn="r"/>
            <a:r>
              <a:rPr lang="zh-CN" altLang="en-US" sz="1200" dirty="0">
                <a:solidFill>
                  <a:schemeClr val="tx1">
                    <a:lumMod val="65000"/>
                    <a:lumOff val="35000"/>
                  </a:schemeClr>
                </a:solidFill>
                <a:cs typeface="+mn-ea"/>
                <a:sym typeface="+mn-lt"/>
              </a:rPr>
              <a:t>请在此添加文字请在此添加文字请在此添加文字请在此添加文字</a:t>
            </a:r>
            <a:endParaRPr lang="zh-CN" altLang="en-US" sz="1200" dirty="0">
              <a:solidFill>
                <a:schemeClr val="tx1">
                  <a:lumMod val="65000"/>
                  <a:lumOff val="35000"/>
                </a:schemeClr>
              </a:solidFill>
              <a:cs typeface="+mn-ea"/>
              <a:sym typeface="+mn-lt"/>
            </a:endParaRPr>
          </a:p>
        </p:txBody>
      </p:sp>
      <p:sp>
        <p:nvSpPr>
          <p:cNvPr id="240" name="文本框 239"/>
          <p:cNvSpPr txBox="1"/>
          <p:nvPr/>
        </p:nvSpPr>
        <p:spPr>
          <a:xfrm>
            <a:off x="1356597" y="3076184"/>
            <a:ext cx="1497438" cy="1359535"/>
          </a:xfrm>
          <a:prstGeom prst="rect">
            <a:avLst/>
          </a:prstGeom>
          <a:noFill/>
        </p:spPr>
        <p:txBody>
          <a:bodyPr wrap="square" lIns="68568" tIns="34285" rIns="68568" bIns="34285" rtlCol="0">
            <a:spAutoFit/>
          </a:bodyPr>
          <a:lstStyle/>
          <a:p>
            <a:pPr algn="r"/>
            <a:r>
              <a:rPr lang="zh-CN" altLang="en-US" sz="1200" dirty="0">
                <a:solidFill>
                  <a:schemeClr val="tx1">
                    <a:lumMod val="65000"/>
                    <a:lumOff val="35000"/>
                  </a:schemeClr>
                </a:solidFill>
                <a:cs typeface="+mn-ea"/>
                <a:sym typeface="+mn-lt"/>
              </a:rPr>
              <a:t>请在此添加文字请在此添加文字请在此添加文字请在此添加文字更多模板亮亮图文旗舰店：https://liangliangtuwen.tmall.com</a:t>
            </a:r>
            <a:endParaRPr lang="zh-CN" altLang="en-US" sz="1200" dirty="0">
              <a:solidFill>
                <a:schemeClr val="tx1">
                  <a:lumMod val="65000"/>
                  <a:lumOff val="35000"/>
                </a:schemeClr>
              </a:solidFill>
              <a:cs typeface="+mn-ea"/>
              <a:sym typeface="+mn-lt"/>
            </a:endParaRPr>
          </a:p>
        </p:txBody>
      </p:sp>
      <p:sp>
        <p:nvSpPr>
          <p:cNvPr id="241" name="文本框 240"/>
          <p:cNvSpPr txBox="1"/>
          <p:nvPr/>
        </p:nvSpPr>
        <p:spPr>
          <a:xfrm>
            <a:off x="6293253" y="1364771"/>
            <a:ext cx="1497438" cy="807914"/>
          </a:xfrm>
          <a:prstGeom prst="rect">
            <a:avLst/>
          </a:prstGeom>
          <a:noFill/>
        </p:spPr>
        <p:txBody>
          <a:bodyPr wrap="square" lIns="68568" tIns="34285" rIns="68568" bIns="34285" rtlCol="0">
            <a:spAutoFit/>
          </a:bodyPr>
          <a:lstStyle/>
          <a:p>
            <a:r>
              <a:rPr lang="zh-CN" altLang="en-US" sz="1200" dirty="0">
                <a:solidFill>
                  <a:schemeClr val="tx1">
                    <a:lumMod val="65000"/>
                    <a:lumOff val="35000"/>
                  </a:schemeClr>
                </a:solidFill>
                <a:cs typeface="+mn-ea"/>
                <a:sym typeface="+mn-lt"/>
              </a:rPr>
              <a:t>请在此添加文字请在此添加文字请在此添加文字请在此添加文字</a:t>
            </a:r>
            <a:endParaRPr lang="zh-CN" altLang="en-US" sz="1200" dirty="0">
              <a:solidFill>
                <a:schemeClr val="tx1">
                  <a:lumMod val="65000"/>
                  <a:lumOff val="35000"/>
                </a:schemeClr>
              </a:solidFill>
              <a:cs typeface="+mn-ea"/>
              <a:sym typeface="+mn-lt"/>
            </a:endParaRPr>
          </a:p>
        </p:txBody>
      </p:sp>
      <p:sp>
        <p:nvSpPr>
          <p:cNvPr id="242" name="文本框 241"/>
          <p:cNvSpPr txBox="1"/>
          <p:nvPr/>
        </p:nvSpPr>
        <p:spPr>
          <a:xfrm>
            <a:off x="6293253" y="3039402"/>
            <a:ext cx="1497438" cy="807914"/>
          </a:xfrm>
          <a:prstGeom prst="rect">
            <a:avLst/>
          </a:prstGeom>
          <a:noFill/>
        </p:spPr>
        <p:txBody>
          <a:bodyPr wrap="square" lIns="68568" tIns="34285" rIns="68568" bIns="34285" rtlCol="0">
            <a:spAutoFit/>
          </a:bodyPr>
          <a:lstStyle/>
          <a:p>
            <a:r>
              <a:rPr lang="zh-CN" altLang="en-US" sz="1200" dirty="0">
                <a:solidFill>
                  <a:schemeClr val="tx1">
                    <a:lumMod val="65000"/>
                    <a:lumOff val="35000"/>
                  </a:schemeClr>
                </a:solidFill>
                <a:cs typeface="+mn-ea"/>
                <a:sym typeface="+mn-lt"/>
              </a:rPr>
              <a:t>请在此添加文字请在此添加文字请在此添加文字请在此添加文字</a:t>
            </a:r>
            <a:endParaRPr lang="zh-CN" altLang="en-US" sz="1200" dirty="0">
              <a:solidFill>
                <a:schemeClr val="tx1">
                  <a:lumMod val="65000"/>
                  <a:lumOff val="35000"/>
                </a:schemeClr>
              </a:solidFill>
              <a:cs typeface="+mn-ea"/>
              <a:sym typeface="+mn-lt"/>
            </a:endParaRPr>
          </a:p>
        </p:txBody>
      </p:sp>
      <p:sp>
        <p:nvSpPr>
          <p:cNvPr id="34"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11"/>
                                        </p:tgtEl>
                                        <p:attrNameLst>
                                          <p:attrName>style.visibility</p:attrName>
                                        </p:attrNameLst>
                                      </p:cBhvr>
                                      <p:to>
                                        <p:strVal val="visible"/>
                                      </p:to>
                                    </p:set>
                                    <p:animEffect transition="in" filter="circle(in)">
                                      <p:cBhvr>
                                        <p:cTn id="11" dur="2000"/>
                                        <p:tgtEl>
                                          <p:spTgt spid="211"/>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circle(in)">
                                      <p:cBhvr>
                                        <p:cTn id="14" dur="2000"/>
                                        <p:tgtEl>
                                          <p:spTgt spid="2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13"/>
                                        </p:tgtEl>
                                        <p:attrNameLst>
                                          <p:attrName>style.visibility</p:attrName>
                                        </p:attrNameLst>
                                      </p:cBhvr>
                                      <p:to>
                                        <p:strVal val="visible"/>
                                      </p:to>
                                    </p:set>
                                    <p:animEffect transition="in" filter="circle(in)">
                                      <p:cBhvr>
                                        <p:cTn id="17" dur="2000"/>
                                        <p:tgtEl>
                                          <p:spTgt spid="21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4"/>
                                        </p:tgtEl>
                                        <p:attrNameLst>
                                          <p:attrName>style.visibility</p:attrName>
                                        </p:attrNameLst>
                                      </p:cBhvr>
                                      <p:to>
                                        <p:strVal val="visible"/>
                                      </p:to>
                                    </p:set>
                                    <p:animEffect transition="in" filter="circle(in)">
                                      <p:cBhvr>
                                        <p:cTn id="20" dur="2000"/>
                                        <p:tgtEl>
                                          <p:spTgt spid="21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5"/>
                                        </p:tgtEl>
                                        <p:attrNameLst>
                                          <p:attrName>style.visibility</p:attrName>
                                        </p:attrNameLst>
                                      </p:cBhvr>
                                      <p:to>
                                        <p:strVal val="visible"/>
                                      </p:to>
                                    </p:set>
                                    <p:animEffect transition="in" filter="circle(in)">
                                      <p:cBhvr>
                                        <p:cTn id="23" dur="2000"/>
                                        <p:tgtEl>
                                          <p:spTgt spid="2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6"/>
                                        </p:tgtEl>
                                        <p:attrNameLst>
                                          <p:attrName>style.visibility</p:attrName>
                                        </p:attrNameLst>
                                      </p:cBhvr>
                                      <p:to>
                                        <p:strVal val="visible"/>
                                      </p:to>
                                    </p:set>
                                    <p:animEffect transition="in" filter="circle(in)">
                                      <p:cBhvr>
                                        <p:cTn id="26" dur="2000"/>
                                        <p:tgtEl>
                                          <p:spTgt spid="21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17"/>
                                        </p:tgtEl>
                                        <p:attrNameLst>
                                          <p:attrName>style.visibility</p:attrName>
                                        </p:attrNameLst>
                                      </p:cBhvr>
                                      <p:to>
                                        <p:strVal val="visible"/>
                                      </p:to>
                                    </p:set>
                                    <p:animEffect transition="in" filter="circle(in)">
                                      <p:cBhvr>
                                        <p:cTn id="29" dur="2000"/>
                                        <p:tgtEl>
                                          <p:spTgt spid="21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circle(in)">
                                      <p:cBhvr>
                                        <p:cTn id="32" dur="2000"/>
                                        <p:tgtEl>
                                          <p:spTgt spid="2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9"/>
                                        </p:tgtEl>
                                        <p:attrNameLst>
                                          <p:attrName>style.visibility</p:attrName>
                                        </p:attrNameLst>
                                      </p:cBhvr>
                                      <p:to>
                                        <p:strVal val="visible"/>
                                      </p:to>
                                    </p:set>
                                    <p:animEffect transition="in" filter="circle(in)">
                                      <p:cBhvr>
                                        <p:cTn id="35" dur="2000"/>
                                        <p:tgtEl>
                                          <p:spTgt spid="219"/>
                                        </p:tgtEl>
                                      </p:cBhvr>
                                    </p:animEffect>
                                  </p:childTnLst>
                                </p:cTn>
                              </p:par>
                              <p:par>
                                <p:cTn id="36" presetID="6" presetClass="entr" presetSubtype="16" fill="hold" nodeType="withEffect">
                                  <p:stCondLst>
                                    <p:cond delay="0"/>
                                  </p:stCondLst>
                                  <p:childTnLst>
                                    <p:set>
                                      <p:cBhvr>
                                        <p:cTn id="37" dur="1" fill="hold">
                                          <p:stCondLst>
                                            <p:cond delay="0"/>
                                          </p:stCondLst>
                                        </p:cTn>
                                        <p:tgtEl>
                                          <p:spTgt spid="220"/>
                                        </p:tgtEl>
                                        <p:attrNameLst>
                                          <p:attrName>style.visibility</p:attrName>
                                        </p:attrNameLst>
                                      </p:cBhvr>
                                      <p:to>
                                        <p:strVal val="visible"/>
                                      </p:to>
                                    </p:set>
                                    <p:animEffect transition="in" filter="circle(in)">
                                      <p:cBhvr>
                                        <p:cTn id="38" dur="2000"/>
                                        <p:tgtEl>
                                          <p:spTgt spid="22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6"/>
                                        </p:tgtEl>
                                        <p:attrNameLst>
                                          <p:attrName>style.visibility</p:attrName>
                                        </p:attrNameLst>
                                      </p:cBhvr>
                                      <p:to>
                                        <p:strVal val="visible"/>
                                      </p:to>
                                    </p:set>
                                    <p:animEffect transition="in" filter="circle(in)">
                                      <p:cBhvr>
                                        <p:cTn id="41" dur="2000"/>
                                        <p:tgtEl>
                                          <p:spTgt spid="22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7"/>
                                        </p:tgtEl>
                                        <p:attrNameLst>
                                          <p:attrName>style.visibility</p:attrName>
                                        </p:attrNameLst>
                                      </p:cBhvr>
                                      <p:to>
                                        <p:strVal val="visible"/>
                                      </p:to>
                                    </p:set>
                                    <p:animEffect transition="in" filter="circle(in)">
                                      <p:cBhvr>
                                        <p:cTn id="44" dur="2000"/>
                                        <p:tgtEl>
                                          <p:spTgt spid="22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28"/>
                                        </p:tgtEl>
                                        <p:attrNameLst>
                                          <p:attrName>style.visibility</p:attrName>
                                        </p:attrNameLst>
                                      </p:cBhvr>
                                      <p:to>
                                        <p:strVal val="visible"/>
                                      </p:to>
                                    </p:set>
                                    <p:animEffect transition="in" filter="circle(in)">
                                      <p:cBhvr>
                                        <p:cTn id="47" dur="2000"/>
                                        <p:tgtEl>
                                          <p:spTgt spid="228"/>
                                        </p:tgtEl>
                                      </p:cBhvr>
                                    </p:animEffect>
                                  </p:childTnLst>
                                </p:cTn>
                              </p:par>
                              <p:par>
                                <p:cTn id="48" presetID="6" presetClass="entr" presetSubtype="16" fill="hold" nodeType="withEffect">
                                  <p:stCondLst>
                                    <p:cond delay="0"/>
                                  </p:stCondLst>
                                  <p:childTnLst>
                                    <p:set>
                                      <p:cBhvr>
                                        <p:cTn id="49" dur="1" fill="hold">
                                          <p:stCondLst>
                                            <p:cond delay="0"/>
                                          </p:stCondLst>
                                        </p:cTn>
                                        <p:tgtEl>
                                          <p:spTgt spid="229"/>
                                        </p:tgtEl>
                                        <p:attrNameLst>
                                          <p:attrName>style.visibility</p:attrName>
                                        </p:attrNameLst>
                                      </p:cBhvr>
                                      <p:to>
                                        <p:strVal val="visible"/>
                                      </p:to>
                                    </p:set>
                                    <p:animEffect transition="in" filter="circle(in)">
                                      <p:cBhvr>
                                        <p:cTn id="50" dur="2000"/>
                                        <p:tgtEl>
                                          <p:spTgt spid="22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35"/>
                                        </p:tgtEl>
                                        <p:attrNameLst>
                                          <p:attrName>style.visibility</p:attrName>
                                        </p:attrNameLst>
                                      </p:cBhvr>
                                      <p:to>
                                        <p:strVal val="visible"/>
                                      </p:to>
                                    </p:set>
                                    <p:animEffect transition="in" filter="circle(in)">
                                      <p:cBhvr>
                                        <p:cTn id="53" dur="2000"/>
                                        <p:tgtEl>
                                          <p:spTgt spid="235"/>
                                        </p:tgtEl>
                                      </p:cBhvr>
                                    </p:animEffect>
                                  </p:childTnLst>
                                </p:cTn>
                              </p:par>
                              <p:par>
                                <p:cTn id="54" presetID="6" presetClass="entr" presetSubtype="16" fill="hold" nodeType="withEffect">
                                  <p:stCondLst>
                                    <p:cond delay="0"/>
                                  </p:stCondLst>
                                  <p:childTnLst>
                                    <p:set>
                                      <p:cBhvr>
                                        <p:cTn id="55" dur="1" fill="hold">
                                          <p:stCondLst>
                                            <p:cond delay="0"/>
                                          </p:stCondLst>
                                        </p:cTn>
                                        <p:tgtEl>
                                          <p:spTgt spid="236"/>
                                        </p:tgtEl>
                                        <p:attrNameLst>
                                          <p:attrName>style.visibility</p:attrName>
                                        </p:attrNameLst>
                                      </p:cBhvr>
                                      <p:to>
                                        <p:strVal val="visible"/>
                                      </p:to>
                                    </p:set>
                                    <p:animEffect transition="in" filter="circle(in)">
                                      <p:cBhvr>
                                        <p:cTn id="56" dur="2000"/>
                                        <p:tgtEl>
                                          <p:spTgt spid="236"/>
                                        </p:tgtEl>
                                      </p:cBhvr>
                                    </p:animEffect>
                                  </p:childTnLst>
                                </p:cTn>
                              </p:par>
                            </p:childTnLst>
                          </p:cTn>
                        </p:par>
                        <p:par>
                          <p:cTn id="57" fill="hold">
                            <p:stCondLst>
                              <p:cond delay="2500"/>
                            </p:stCondLst>
                            <p:childTnLst>
                              <p:par>
                                <p:cTn id="58" presetID="31" presetClass="entr" presetSubtype="0" fill="hold" grpId="0" nodeType="afterEffect">
                                  <p:stCondLst>
                                    <p:cond delay="0"/>
                                  </p:stCondLst>
                                  <p:childTnLst>
                                    <p:set>
                                      <p:cBhvr>
                                        <p:cTn id="59" dur="1" fill="hold">
                                          <p:stCondLst>
                                            <p:cond delay="0"/>
                                          </p:stCondLst>
                                        </p:cTn>
                                        <p:tgtEl>
                                          <p:spTgt spid="239"/>
                                        </p:tgtEl>
                                        <p:attrNameLst>
                                          <p:attrName>style.visibility</p:attrName>
                                        </p:attrNameLst>
                                      </p:cBhvr>
                                      <p:to>
                                        <p:strVal val="visible"/>
                                      </p:to>
                                    </p:set>
                                    <p:anim calcmode="lin" valueType="num">
                                      <p:cBhvr>
                                        <p:cTn id="60" dur="1000" fill="hold"/>
                                        <p:tgtEl>
                                          <p:spTgt spid="239"/>
                                        </p:tgtEl>
                                        <p:attrNameLst>
                                          <p:attrName>ppt_w</p:attrName>
                                        </p:attrNameLst>
                                      </p:cBhvr>
                                      <p:tavLst>
                                        <p:tav tm="0">
                                          <p:val>
                                            <p:fltVal val="0"/>
                                          </p:val>
                                        </p:tav>
                                        <p:tav tm="100000">
                                          <p:val>
                                            <p:strVal val="#ppt_w"/>
                                          </p:val>
                                        </p:tav>
                                      </p:tavLst>
                                    </p:anim>
                                    <p:anim calcmode="lin" valueType="num">
                                      <p:cBhvr>
                                        <p:cTn id="61" dur="1000" fill="hold"/>
                                        <p:tgtEl>
                                          <p:spTgt spid="239"/>
                                        </p:tgtEl>
                                        <p:attrNameLst>
                                          <p:attrName>ppt_h</p:attrName>
                                        </p:attrNameLst>
                                      </p:cBhvr>
                                      <p:tavLst>
                                        <p:tav tm="0">
                                          <p:val>
                                            <p:fltVal val="0"/>
                                          </p:val>
                                        </p:tav>
                                        <p:tav tm="100000">
                                          <p:val>
                                            <p:strVal val="#ppt_h"/>
                                          </p:val>
                                        </p:tav>
                                      </p:tavLst>
                                    </p:anim>
                                    <p:anim calcmode="lin" valueType="num">
                                      <p:cBhvr>
                                        <p:cTn id="62" dur="1000" fill="hold"/>
                                        <p:tgtEl>
                                          <p:spTgt spid="239"/>
                                        </p:tgtEl>
                                        <p:attrNameLst>
                                          <p:attrName>style.rotation</p:attrName>
                                        </p:attrNameLst>
                                      </p:cBhvr>
                                      <p:tavLst>
                                        <p:tav tm="0">
                                          <p:val>
                                            <p:fltVal val="90"/>
                                          </p:val>
                                        </p:tav>
                                        <p:tav tm="100000">
                                          <p:val>
                                            <p:fltVal val="0"/>
                                          </p:val>
                                        </p:tav>
                                      </p:tavLst>
                                    </p:anim>
                                    <p:animEffect transition="in" filter="fade">
                                      <p:cBhvr>
                                        <p:cTn id="63" dur="1000"/>
                                        <p:tgtEl>
                                          <p:spTgt spid="239"/>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240"/>
                                        </p:tgtEl>
                                        <p:attrNameLst>
                                          <p:attrName>style.visibility</p:attrName>
                                        </p:attrNameLst>
                                      </p:cBhvr>
                                      <p:to>
                                        <p:strVal val="visible"/>
                                      </p:to>
                                    </p:set>
                                    <p:anim calcmode="lin" valueType="num">
                                      <p:cBhvr>
                                        <p:cTn id="66" dur="1000" fill="hold"/>
                                        <p:tgtEl>
                                          <p:spTgt spid="240"/>
                                        </p:tgtEl>
                                        <p:attrNameLst>
                                          <p:attrName>ppt_w</p:attrName>
                                        </p:attrNameLst>
                                      </p:cBhvr>
                                      <p:tavLst>
                                        <p:tav tm="0">
                                          <p:val>
                                            <p:fltVal val="0"/>
                                          </p:val>
                                        </p:tav>
                                        <p:tav tm="100000">
                                          <p:val>
                                            <p:strVal val="#ppt_w"/>
                                          </p:val>
                                        </p:tav>
                                      </p:tavLst>
                                    </p:anim>
                                    <p:anim calcmode="lin" valueType="num">
                                      <p:cBhvr>
                                        <p:cTn id="67" dur="1000" fill="hold"/>
                                        <p:tgtEl>
                                          <p:spTgt spid="240"/>
                                        </p:tgtEl>
                                        <p:attrNameLst>
                                          <p:attrName>ppt_h</p:attrName>
                                        </p:attrNameLst>
                                      </p:cBhvr>
                                      <p:tavLst>
                                        <p:tav tm="0">
                                          <p:val>
                                            <p:fltVal val="0"/>
                                          </p:val>
                                        </p:tav>
                                        <p:tav tm="100000">
                                          <p:val>
                                            <p:strVal val="#ppt_h"/>
                                          </p:val>
                                        </p:tav>
                                      </p:tavLst>
                                    </p:anim>
                                    <p:anim calcmode="lin" valueType="num">
                                      <p:cBhvr>
                                        <p:cTn id="68" dur="1000" fill="hold"/>
                                        <p:tgtEl>
                                          <p:spTgt spid="240"/>
                                        </p:tgtEl>
                                        <p:attrNameLst>
                                          <p:attrName>style.rotation</p:attrName>
                                        </p:attrNameLst>
                                      </p:cBhvr>
                                      <p:tavLst>
                                        <p:tav tm="0">
                                          <p:val>
                                            <p:fltVal val="90"/>
                                          </p:val>
                                        </p:tav>
                                        <p:tav tm="100000">
                                          <p:val>
                                            <p:fltVal val="0"/>
                                          </p:val>
                                        </p:tav>
                                      </p:tavLst>
                                    </p:anim>
                                    <p:animEffect transition="in" filter="fade">
                                      <p:cBhvr>
                                        <p:cTn id="69" dur="1000"/>
                                        <p:tgtEl>
                                          <p:spTgt spid="240"/>
                                        </p:tgtEl>
                                      </p:cBhvr>
                                    </p:animEffect>
                                  </p:childTnLst>
                                </p:cTn>
                              </p:par>
                            </p:childTnLst>
                          </p:cTn>
                        </p:par>
                        <p:par>
                          <p:cTn id="70" fill="hold">
                            <p:stCondLst>
                              <p:cond delay="3500"/>
                            </p:stCondLst>
                            <p:childTnLst>
                              <p:par>
                                <p:cTn id="71" presetID="31" presetClass="entr" presetSubtype="0" fill="hold" grpId="0" nodeType="afterEffect">
                                  <p:stCondLst>
                                    <p:cond delay="0"/>
                                  </p:stCondLst>
                                  <p:childTnLst>
                                    <p:set>
                                      <p:cBhvr>
                                        <p:cTn id="72" dur="1" fill="hold">
                                          <p:stCondLst>
                                            <p:cond delay="0"/>
                                          </p:stCondLst>
                                        </p:cTn>
                                        <p:tgtEl>
                                          <p:spTgt spid="241"/>
                                        </p:tgtEl>
                                        <p:attrNameLst>
                                          <p:attrName>style.visibility</p:attrName>
                                        </p:attrNameLst>
                                      </p:cBhvr>
                                      <p:to>
                                        <p:strVal val="visible"/>
                                      </p:to>
                                    </p:set>
                                    <p:anim calcmode="lin" valueType="num">
                                      <p:cBhvr>
                                        <p:cTn id="73" dur="1000" fill="hold"/>
                                        <p:tgtEl>
                                          <p:spTgt spid="241"/>
                                        </p:tgtEl>
                                        <p:attrNameLst>
                                          <p:attrName>ppt_w</p:attrName>
                                        </p:attrNameLst>
                                      </p:cBhvr>
                                      <p:tavLst>
                                        <p:tav tm="0">
                                          <p:val>
                                            <p:fltVal val="0"/>
                                          </p:val>
                                        </p:tav>
                                        <p:tav tm="100000">
                                          <p:val>
                                            <p:strVal val="#ppt_w"/>
                                          </p:val>
                                        </p:tav>
                                      </p:tavLst>
                                    </p:anim>
                                    <p:anim calcmode="lin" valueType="num">
                                      <p:cBhvr>
                                        <p:cTn id="74" dur="1000" fill="hold"/>
                                        <p:tgtEl>
                                          <p:spTgt spid="241"/>
                                        </p:tgtEl>
                                        <p:attrNameLst>
                                          <p:attrName>ppt_h</p:attrName>
                                        </p:attrNameLst>
                                      </p:cBhvr>
                                      <p:tavLst>
                                        <p:tav tm="0">
                                          <p:val>
                                            <p:fltVal val="0"/>
                                          </p:val>
                                        </p:tav>
                                        <p:tav tm="100000">
                                          <p:val>
                                            <p:strVal val="#ppt_h"/>
                                          </p:val>
                                        </p:tav>
                                      </p:tavLst>
                                    </p:anim>
                                    <p:anim calcmode="lin" valueType="num">
                                      <p:cBhvr>
                                        <p:cTn id="75" dur="1000" fill="hold"/>
                                        <p:tgtEl>
                                          <p:spTgt spid="241"/>
                                        </p:tgtEl>
                                        <p:attrNameLst>
                                          <p:attrName>style.rotation</p:attrName>
                                        </p:attrNameLst>
                                      </p:cBhvr>
                                      <p:tavLst>
                                        <p:tav tm="0">
                                          <p:val>
                                            <p:fltVal val="90"/>
                                          </p:val>
                                        </p:tav>
                                        <p:tav tm="100000">
                                          <p:val>
                                            <p:fltVal val="0"/>
                                          </p:val>
                                        </p:tav>
                                      </p:tavLst>
                                    </p:anim>
                                    <p:animEffect transition="in" filter="fade">
                                      <p:cBhvr>
                                        <p:cTn id="76" dur="1000"/>
                                        <p:tgtEl>
                                          <p:spTgt spid="241"/>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42"/>
                                        </p:tgtEl>
                                        <p:attrNameLst>
                                          <p:attrName>style.visibility</p:attrName>
                                        </p:attrNameLst>
                                      </p:cBhvr>
                                      <p:to>
                                        <p:strVal val="visible"/>
                                      </p:to>
                                    </p:set>
                                    <p:anim calcmode="lin" valueType="num">
                                      <p:cBhvr>
                                        <p:cTn id="79" dur="1000" fill="hold"/>
                                        <p:tgtEl>
                                          <p:spTgt spid="242"/>
                                        </p:tgtEl>
                                        <p:attrNameLst>
                                          <p:attrName>ppt_w</p:attrName>
                                        </p:attrNameLst>
                                      </p:cBhvr>
                                      <p:tavLst>
                                        <p:tav tm="0">
                                          <p:val>
                                            <p:fltVal val="0"/>
                                          </p:val>
                                        </p:tav>
                                        <p:tav tm="100000">
                                          <p:val>
                                            <p:strVal val="#ppt_w"/>
                                          </p:val>
                                        </p:tav>
                                      </p:tavLst>
                                    </p:anim>
                                    <p:anim calcmode="lin" valueType="num">
                                      <p:cBhvr>
                                        <p:cTn id="80" dur="1000" fill="hold"/>
                                        <p:tgtEl>
                                          <p:spTgt spid="242"/>
                                        </p:tgtEl>
                                        <p:attrNameLst>
                                          <p:attrName>ppt_h</p:attrName>
                                        </p:attrNameLst>
                                      </p:cBhvr>
                                      <p:tavLst>
                                        <p:tav tm="0">
                                          <p:val>
                                            <p:fltVal val="0"/>
                                          </p:val>
                                        </p:tav>
                                        <p:tav tm="100000">
                                          <p:val>
                                            <p:strVal val="#ppt_h"/>
                                          </p:val>
                                        </p:tav>
                                      </p:tavLst>
                                    </p:anim>
                                    <p:anim calcmode="lin" valueType="num">
                                      <p:cBhvr>
                                        <p:cTn id="81" dur="1000" fill="hold"/>
                                        <p:tgtEl>
                                          <p:spTgt spid="242"/>
                                        </p:tgtEl>
                                        <p:attrNameLst>
                                          <p:attrName>style.rotation</p:attrName>
                                        </p:attrNameLst>
                                      </p:cBhvr>
                                      <p:tavLst>
                                        <p:tav tm="0">
                                          <p:val>
                                            <p:fltVal val="90"/>
                                          </p:val>
                                        </p:tav>
                                        <p:tav tm="100000">
                                          <p:val>
                                            <p:fltVal val="0"/>
                                          </p:val>
                                        </p:tav>
                                      </p:tavLst>
                                    </p:anim>
                                    <p:animEffect transition="in" filter="fade">
                                      <p:cBhvr>
                                        <p:cTn id="82"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4" grpId="0" animBg="1"/>
      <p:bldP spid="215" grpId="0" animBg="1"/>
      <p:bldP spid="216" grpId="0" animBg="1"/>
      <p:bldP spid="217" grpId="0" animBg="1"/>
      <p:bldP spid="218" grpId="0" animBg="1"/>
      <p:bldP spid="219" grpId="0"/>
      <p:bldP spid="226" grpId="0"/>
      <p:bldP spid="227" grpId="0"/>
      <p:bldP spid="228" grpId="0"/>
      <p:bldP spid="235" grpId="0" animBg="1"/>
      <p:bldP spid="239" grpId="0"/>
      <p:bldP spid="240" grpId="0"/>
      <p:bldP spid="241" grpId="0"/>
      <p:bldP spid="24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96465" y="1267434"/>
            <a:ext cx="3575151" cy="2667482"/>
            <a:chOff x="1096655" y="1267825"/>
            <a:chExt cx="3575772" cy="2668306"/>
          </a:xfrm>
        </p:grpSpPr>
        <p:sp>
          <p:nvSpPr>
            <p:cNvPr id="5" name="任意多边形 4"/>
            <p:cNvSpPr/>
            <p:nvPr/>
          </p:nvSpPr>
          <p:spPr>
            <a:xfrm rot="21406984">
              <a:off x="2517327" y="1486778"/>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lumMod val="65000"/>
                    <a:lumOff val="35000"/>
                  </a:schemeClr>
                </a:solidFill>
                <a:cs typeface="+mn-ea"/>
                <a:sym typeface="+mn-lt"/>
              </a:endParaRPr>
            </a:p>
          </p:txBody>
        </p:sp>
        <p:sp>
          <p:nvSpPr>
            <p:cNvPr id="6" name="Freeform 5"/>
            <p:cNvSpPr>
              <a:spLocks noEditPoints="1"/>
            </p:cNvSpPr>
            <p:nvPr/>
          </p:nvSpPr>
          <p:spPr bwMode="auto">
            <a:xfrm>
              <a:off x="2884541" y="1267825"/>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noFill/>
            <a:ln>
              <a:solidFill>
                <a:schemeClr val="tx1">
                  <a:lumMod val="65000"/>
                  <a:lumOff val="35000"/>
                </a:schemeClr>
              </a:solidFill>
            </a:ln>
          </p:spPr>
          <p:txBody>
            <a:bodyPr vert="horz" wrap="square" lIns="68589" tIns="34295" rIns="68589" bIns="34295" numCol="1" anchor="t" anchorCtr="0" compatLnSpc="1"/>
            <a:lstStyle/>
            <a:p>
              <a:endParaRPr lang="zh-CN" altLang="en-US">
                <a:solidFill>
                  <a:schemeClr val="tx1">
                    <a:lumMod val="65000"/>
                    <a:lumOff val="35000"/>
                  </a:schemeClr>
                </a:solidFill>
                <a:cs typeface="+mn-ea"/>
                <a:sym typeface="+mn-lt"/>
              </a:endParaRPr>
            </a:p>
          </p:txBody>
        </p:sp>
        <p:sp>
          <p:nvSpPr>
            <p:cNvPr id="7" name="任意多边形 6"/>
            <p:cNvSpPr/>
            <p:nvPr/>
          </p:nvSpPr>
          <p:spPr>
            <a:xfrm>
              <a:off x="1096655" y="1611003"/>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blipFill dpi="0" rotWithShape="1">
              <a:blip r:embed="rId1" cstate="screen"/>
              <a:srcRect/>
              <a:stretch>
                <a:fillRect/>
              </a:stretch>
            </a:bli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lumMod val="65000"/>
                    <a:lumOff val="35000"/>
                  </a:schemeClr>
                </a:solidFill>
                <a:cs typeface="+mn-ea"/>
                <a:sym typeface="+mn-lt"/>
              </a:endParaRPr>
            </a:p>
          </p:txBody>
        </p:sp>
      </p:grpSp>
      <p:sp>
        <p:nvSpPr>
          <p:cNvPr id="8" name="TextBox 19"/>
          <p:cNvSpPr txBox="1"/>
          <p:nvPr/>
        </p:nvSpPr>
        <p:spPr>
          <a:xfrm>
            <a:off x="5121099" y="1618301"/>
            <a:ext cx="2613512" cy="623237"/>
          </a:xfrm>
          <a:prstGeom prst="rect">
            <a:avLst/>
          </a:prstGeom>
          <a:noFill/>
        </p:spPr>
        <p:txBody>
          <a:bodyPr wrap="none" lIns="68568" tIns="34285" rIns="68568" bIns="34285" rtlCol="0">
            <a:spAutoFit/>
          </a:bodyPr>
          <a:lstStyle/>
          <a:p>
            <a:pPr>
              <a:lnSpc>
                <a:spcPct val="150000"/>
              </a:lnSpc>
            </a:pPr>
            <a:r>
              <a:rPr lang="zh-CN" altLang="en-US" sz="2400" b="1" dirty="0">
                <a:solidFill>
                  <a:schemeClr val="accent2"/>
                </a:solidFill>
                <a:cs typeface="+mn-ea"/>
                <a:sym typeface="+mn-lt"/>
              </a:rPr>
              <a:t>点击此处添加标题</a:t>
            </a:r>
            <a:endParaRPr lang="zh-CN" altLang="en-US" sz="2400" b="1" dirty="0">
              <a:solidFill>
                <a:schemeClr val="accent2"/>
              </a:solidFill>
              <a:cs typeface="+mn-ea"/>
              <a:sym typeface="+mn-lt"/>
            </a:endParaRPr>
          </a:p>
        </p:txBody>
      </p:sp>
      <p:sp>
        <p:nvSpPr>
          <p:cNvPr id="9" name="TextBox 45"/>
          <p:cNvSpPr txBox="1"/>
          <p:nvPr/>
        </p:nvSpPr>
        <p:spPr>
          <a:xfrm>
            <a:off x="5121100" y="2183848"/>
            <a:ext cx="3399301" cy="1684567"/>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sz="1400"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a:t>
            </a:r>
            <a:endParaRPr lang="zh-CN" altLang="en-US" sz="1400" dirty="0">
              <a:solidFill>
                <a:schemeClr val="tx1">
                  <a:lumMod val="65000"/>
                  <a:lumOff val="35000"/>
                </a:schemeClr>
              </a:solidFill>
              <a:latin typeface="+mn-lt"/>
              <a:ea typeface="+mn-ea"/>
              <a:cs typeface="+mn-ea"/>
              <a:sym typeface="+mn-lt"/>
            </a:endParaRPr>
          </a:p>
        </p:txBody>
      </p:sp>
      <p:sp>
        <p:nvSpPr>
          <p:cNvPr id="10"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by="(-#ppt_w*2)" calcmode="lin" valueType="num">
                                      <p:cBhvr rctx="PPT">
                                        <p:cTn id="17" dur="500" autoRev="1" fill="hold">
                                          <p:stCondLst>
                                            <p:cond delay="0"/>
                                          </p:stCondLst>
                                        </p:cTn>
                                        <p:tgtEl>
                                          <p:spTgt spid="8"/>
                                        </p:tgtEl>
                                        <p:attrNameLst>
                                          <p:attrName>ppt_w</p:attrName>
                                        </p:attrNameLst>
                                      </p:cBhvr>
                                    </p:anim>
                                    <p:anim by="(#ppt_w*0.50)" calcmode="lin" valueType="num">
                                      <p:cBhvr>
                                        <p:cTn id="18" dur="500" decel="50000" autoRev="1" fill="hold">
                                          <p:stCondLst>
                                            <p:cond delay="0"/>
                                          </p:stCondLst>
                                        </p:cTn>
                                        <p:tgtEl>
                                          <p:spTgt spid="8"/>
                                        </p:tgtEl>
                                        <p:attrNameLst>
                                          <p:attrName>ppt_x</p:attrName>
                                        </p:attrNameLst>
                                      </p:cBhvr>
                                    </p:anim>
                                    <p:anim from="(-#ppt_h/2)" to="(#ppt_y)" calcmode="lin" valueType="num">
                                      <p:cBhvr>
                                        <p:cTn id="19" dur="1000" fill="hold">
                                          <p:stCondLst>
                                            <p:cond delay="0"/>
                                          </p:stCondLst>
                                        </p:cTn>
                                        <p:tgtEl>
                                          <p:spTgt spid="8"/>
                                        </p:tgtEl>
                                        <p:attrNameLst>
                                          <p:attrName>ppt_y</p:attrName>
                                        </p:attrNameLst>
                                      </p:cBhvr>
                                    </p:anim>
                                    <p:animRot by="21600000">
                                      <p:cBhvr>
                                        <p:cTn id="20" dur="1000" fill="hold">
                                          <p:stCondLst>
                                            <p:cond delay="0"/>
                                          </p:stCondLst>
                                        </p:cTn>
                                        <p:tgtEl>
                                          <p:spTgt spid="8"/>
                                        </p:tgtEl>
                                        <p:attrNameLst>
                                          <p:attrName>r</p:attrName>
                                        </p:attrNameLst>
                                      </p:cBhvr>
                                    </p:animRot>
                                  </p:childTnLst>
                                </p:cTn>
                              </p:par>
                            </p:childTnLst>
                          </p:cTn>
                        </p:par>
                        <p:par>
                          <p:cTn id="21" fill="hold">
                            <p:stCondLst>
                              <p:cond delay="3200"/>
                            </p:stCondLst>
                            <p:childTnLst>
                              <p:par>
                                <p:cTn id="22" presetID="6"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9"/>
          <p:cNvGrpSpPr>
            <a:grpSpLocks noChangeAspect="1"/>
          </p:cNvGrpSpPr>
          <p:nvPr/>
        </p:nvGrpSpPr>
        <p:grpSpPr bwMode="auto">
          <a:xfrm rot="16200000">
            <a:off x="998309" y="1557997"/>
            <a:ext cx="2002500" cy="1474194"/>
            <a:chOff x="2341" y="1016"/>
            <a:chExt cx="3003" cy="2286"/>
          </a:xfrm>
          <a:noFill/>
        </p:grpSpPr>
        <p:sp>
          <p:nvSpPr>
            <p:cNvPr id="12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2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2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2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137" name="Rectangle 47"/>
          <p:cNvSpPr/>
          <p:nvPr/>
        </p:nvSpPr>
        <p:spPr>
          <a:xfrm>
            <a:off x="1697945" y="1891210"/>
            <a:ext cx="618652" cy="1107654"/>
          </a:xfrm>
          <a:prstGeom prst="rect">
            <a:avLst/>
          </a:prstGeom>
        </p:spPr>
        <p:txBody>
          <a:bodyPr wrap="none" lIns="0" tIns="0" rIns="0" bIns="0">
            <a:spAutoFit/>
          </a:bodyPr>
          <a:lstStyle/>
          <a:p>
            <a:pPr algn="ctr"/>
            <a:r>
              <a:rPr lang="zh-CN" altLang="en-US" sz="2400" b="1" dirty="0">
                <a:solidFill>
                  <a:schemeClr val="accent2"/>
                </a:solidFill>
                <a:cs typeface="+mn-ea"/>
                <a:sym typeface="+mn-lt"/>
              </a:rPr>
              <a:t>文字</a:t>
            </a:r>
            <a:endParaRPr lang="en-US" altLang="zh-CN" sz="2400" b="1" dirty="0">
              <a:solidFill>
                <a:schemeClr val="accent2"/>
              </a:solidFill>
              <a:cs typeface="+mn-ea"/>
              <a:sym typeface="+mn-lt"/>
            </a:endParaRPr>
          </a:p>
          <a:p>
            <a:pPr algn="ctr"/>
            <a:r>
              <a:rPr lang="zh-CN" altLang="en-US" sz="2400" b="1" dirty="0">
                <a:solidFill>
                  <a:schemeClr val="accent2"/>
                </a:solidFill>
                <a:cs typeface="+mn-ea"/>
                <a:sym typeface="+mn-lt"/>
              </a:rPr>
              <a:t>标题</a:t>
            </a:r>
            <a:endParaRPr lang="en-US" altLang="zh-CN" sz="2400" b="1" dirty="0">
              <a:solidFill>
                <a:schemeClr val="accent2"/>
              </a:solidFill>
              <a:cs typeface="+mn-ea"/>
              <a:sym typeface="+mn-lt"/>
            </a:endParaRPr>
          </a:p>
          <a:p>
            <a:pPr algn="ctr"/>
            <a:r>
              <a:rPr lang="zh-CN" altLang="en-US" sz="2400" b="1" dirty="0">
                <a:solidFill>
                  <a:schemeClr val="accent2"/>
                </a:solidFill>
                <a:cs typeface="+mn-ea"/>
                <a:sym typeface="+mn-lt"/>
              </a:rPr>
              <a:t>内容</a:t>
            </a:r>
            <a:endParaRPr lang="zh-CN" altLang="en-US" sz="2400" b="1" dirty="0">
              <a:solidFill>
                <a:schemeClr val="accent2"/>
              </a:solidFill>
              <a:cs typeface="+mn-ea"/>
              <a:sym typeface="+mn-lt"/>
            </a:endParaRPr>
          </a:p>
        </p:txBody>
      </p:sp>
      <p:sp>
        <p:nvSpPr>
          <p:cNvPr id="142" name="文本框 7"/>
          <p:cNvSpPr txBox="1">
            <a:spLocks noChangeArrowheads="1"/>
          </p:cNvSpPr>
          <p:nvPr/>
        </p:nvSpPr>
        <p:spPr bwMode="auto">
          <a:xfrm>
            <a:off x="1405455" y="3481303"/>
            <a:ext cx="1302631"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请添加你的文本请添加你的文本添加文本</a:t>
            </a:r>
            <a:endParaRPr lang="zh-CN" altLang="en-US" sz="1500" dirty="0">
              <a:solidFill>
                <a:schemeClr val="tx1">
                  <a:lumMod val="65000"/>
                  <a:lumOff val="35000"/>
                </a:schemeClr>
              </a:solidFill>
              <a:latin typeface="+mn-lt"/>
              <a:ea typeface="+mn-ea"/>
              <a:cs typeface="+mn-ea"/>
              <a:sym typeface="+mn-lt"/>
            </a:endParaRPr>
          </a:p>
        </p:txBody>
      </p:sp>
      <p:grpSp>
        <p:nvGrpSpPr>
          <p:cNvPr id="35" name="Group 9"/>
          <p:cNvGrpSpPr>
            <a:grpSpLocks noChangeAspect="1"/>
          </p:cNvGrpSpPr>
          <p:nvPr/>
        </p:nvGrpSpPr>
        <p:grpSpPr bwMode="auto">
          <a:xfrm rot="16200000">
            <a:off x="2769653" y="1557997"/>
            <a:ext cx="2002500" cy="1474194"/>
            <a:chOff x="2341" y="1016"/>
            <a:chExt cx="3003" cy="2286"/>
          </a:xfrm>
          <a:noFill/>
        </p:grpSpPr>
        <p:sp>
          <p:nvSpPr>
            <p:cNvPr id="3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41" name="文本框 7"/>
          <p:cNvSpPr txBox="1">
            <a:spLocks noChangeArrowheads="1"/>
          </p:cNvSpPr>
          <p:nvPr/>
        </p:nvSpPr>
        <p:spPr bwMode="auto">
          <a:xfrm>
            <a:off x="3176800" y="3481303"/>
            <a:ext cx="1302631"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请添加你的文本请添加你的文本添加文本</a:t>
            </a:r>
            <a:endParaRPr lang="zh-CN" altLang="en-US" sz="1500" dirty="0">
              <a:solidFill>
                <a:schemeClr val="tx1">
                  <a:lumMod val="65000"/>
                  <a:lumOff val="35000"/>
                </a:schemeClr>
              </a:solidFill>
              <a:latin typeface="+mn-lt"/>
              <a:ea typeface="+mn-ea"/>
              <a:cs typeface="+mn-ea"/>
              <a:sym typeface="+mn-lt"/>
            </a:endParaRPr>
          </a:p>
        </p:txBody>
      </p:sp>
      <p:grpSp>
        <p:nvGrpSpPr>
          <p:cNvPr id="42" name="Group 9"/>
          <p:cNvGrpSpPr>
            <a:grpSpLocks noChangeAspect="1"/>
          </p:cNvGrpSpPr>
          <p:nvPr/>
        </p:nvGrpSpPr>
        <p:grpSpPr bwMode="auto">
          <a:xfrm rot="16200000">
            <a:off x="4560017" y="1557997"/>
            <a:ext cx="2002500" cy="1474194"/>
            <a:chOff x="2341" y="1016"/>
            <a:chExt cx="3003" cy="2286"/>
          </a:xfrm>
          <a:noFill/>
        </p:grpSpPr>
        <p:sp>
          <p:nvSpPr>
            <p:cNvPr id="43"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rgbClr val="FF3399"/>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44"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rgbClr val="FF3399"/>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45"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rgbClr val="FF3399"/>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46"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rgbClr val="FF3399"/>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48" name="文本框 7"/>
          <p:cNvSpPr txBox="1">
            <a:spLocks noChangeArrowheads="1"/>
          </p:cNvSpPr>
          <p:nvPr/>
        </p:nvSpPr>
        <p:spPr bwMode="auto">
          <a:xfrm>
            <a:off x="4967164" y="3481303"/>
            <a:ext cx="1302631"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请添加你的文本请添加你的文本添加文本</a:t>
            </a:r>
            <a:endParaRPr lang="zh-CN" altLang="en-US" sz="1500" dirty="0">
              <a:solidFill>
                <a:schemeClr val="tx1">
                  <a:lumMod val="65000"/>
                  <a:lumOff val="35000"/>
                </a:schemeClr>
              </a:solidFill>
              <a:latin typeface="+mn-lt"/>
              <a:ea typeface="+mn-ea"/>
              <a:cs typeface="+mn-ea"/>
              <a:sym typeface="+mn-lt"/>
            </a:endParaRPr>
          </a:p>
        </p:txBody>
      </p:sp>
      <p:grpSp>
        <p:nvGrpSpPr>
          <p:cNvPr id="49" name="Group 9"/>
          <p:cNvGrpSpPr>
            <a:grpSpLocks noChangeAspect="1"/>
          </p:cNvGrpSpPr>
          <p:nvPr/>
        </p:nvGrpSpPr>
        <p:grpSpPr bwMode="auto">
          <a:xfrm rot="16200000">
            <a:off x="6369428" y="1557997"/>
            <a:ext cx="2002500" cy="1474194"/>
            <a:chOff x="2341" y="1016"/>
            <a:chExt cx="3003" cy="2286"/>
          </a:xfrm>
          <a:noFill/>
        </p:grpSpPr>
        <p:sp>
          <p:nvSpPr>
            <p:cNvPr id="50"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rgbClr val="78B83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51"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rgbClr val="78B83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52"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rgbClr val="78B83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53"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rgbClr val="78B83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55" name="文本框 7"/>
          <p:cNvSpPr txBox="1">
            <a:spLocks noChangeArrowheads="1"/>
          </p:cNvSpPr>
          <p:nvPr/>
        </p:nvSpPr>
        <p:spPr bwMode="auto">
          <a:xfrm>
            <a:off x="6776575" y="3481303"/>
            <a:ext cx="1302631"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请添加你的文本请添加你的文本添加文本</a:t>
            </a:r>
            <a:endParaRPr lang="zh-CN" altLang="en-US" sz="1500" dirty="0">
              <a:solidFill>
                <a:schemeClr val="tx1">
                  <a:lumMod val="65000"/>
                  <a:lumOff val="35000"/>
                </a:schemeClr>
              </a:solidFill>
              <a:latin typeface="+mn-lt"/>
              <a:ea typeface="+mn-ea"/>
              <a:cs typeface="+mn-ea"/>
              <a:sym typeface="+mn-lt"/>
            </a:endParaRPr>
          </a:p>
        </p:txBody>
      </p:sp>
      <p:sp>
        <p:nvSpPr>
          <p:cNvPr id="56" name="Rectangle 47"/>
          <p:cNvSpPr/>
          <p:nvPr/>
        </p:nvSpPr>
        <p:spPr>
          <a:xfrm>
            <a:off x="3492068" y="1891210"/>
            <a:ext cx="618652" cy="1107654"/>
          </a:xfrm>
          <a:prstGeom prst="rect">
            <a:avLst/>
          </a:prstGeom>
        </p:spPr>
        <p:txBody>
          <a:bodyPr wrap="none" lIns="0" tIns="0" rIns="0" bIns="0">
            <a:spAutoFit/>
          </a:bodyPr>
          <a:lstStyle/>
          <a:p>
            <a:pPr algn="ctr"/>
            <a:r>
              <a:rPr lang="zh-CN" altLang="en-US" sz="2400" b="1" dirty="0">
                <a:solidFill>
                  <a:schemeClr val="accent1"/>
                </a:solidFill>
                <a:cs typeface="+mn-ea"/>
                <a:sym typeface="+mn-lt"/>
              </a:rPr>
              <a:t>文字</a:t>
            </a:r>
            <a:endParaRPr lang="en-US" altLang="zh-CN" sz="2400" b="1" dirty="0">
              <a:solidFill>
                <a:schemeClr val="accent1"/>
              </a:solidFill>
              <a:cs typeface="+mn-ea"/>
              <a:sym typeface="+mn-lt"/>
            </a:endParaRPr>
          </a:p>
          <a:p>
            <a:pPr algn="ctr"/>
            <a:r>
              <a:rPr lang="zh-CN" altLang="en-US" sz="2400" b="1" dirty="0">
                <a:solidFill>
                  <a:schemeClr val="accent1"/>
                </a:solidFill>
                <a:cs typeface="+mn-ea"/>
                <a:sym typeface="+mn-lt"/>
              </a:rPr>
              <a:t>标题</a:t>
            </a:r>
            <a:endParaRPr lang="en-US" altLang="zh-CN" sz="2400" b="1" dirty="0">
              <a:solidFill>
                <a:schemeClr val="accent1"/>
              </a:solidFill>
              <a:cs typeface="+mn-ea"/>
              <a:sym typeface="+mn-lt"/>
            </a:endParaRPr>
          </a:p>
          <a:p>
            <a:pPr algn="ctr"/>
            <a:r>
              <a:rPr lang="zh-CN" altLang="en-US" sz="2400" b="1" dirty="0">
                <a:solidFill>
                  <a:schemeClr val="accent1"/>
                </a:solidFill>
                <a:cs typeface="+mn-ea"/>
                <a:sym typeface="+mn-lt"/>
              </a:rPr>
              <a:t>内容</a:t>
            </a:r>
            <a:endParaRPr lang="zh-CN" altLang="en-US" sz="2400" b="1" dirty="0">
              <a:solidFill>
                <a:schemeClr val="accent1"/>
              </a:solidFill>
              <a:cs typeface="+mn-ea"/>
              <a:sym typeface="+mn-lt"/>
            </a:endParaRPr>
          </a:p>
        </p:txBody>
      </p:sp>
      <p:sp>
        <p:nvSpPr>
          <p:cNvPr id="57" name="Rectangle 47"/>
          <p:cNvSpPr/>
          <p:nvPr/>
        </p:nvSpPr>
        <p:spPr>
          <a:xfrm>
            <a:off x="5219960" y="1891210"/>
            <a:ext cx="618652" cy="1107654"/>
          </a:xfrm>
          <a:prstGeom prst="rect">
            <a:avLst/>
          </a:prstGeom>
        </p:spPr>
        <p:txBody>
          <a:bodyPr wrap="none" lIns="0" tIns="0" rIns="0" bIns="0">
            <a:spAutoFit/>
          </a:bodyPr>
          <a:lstStyle/>
          <a:p>
            <a:pPr algn="ctr"/>
            <a:r>
              <a:rPr lang="zh-CN" altLang="en-US" sz="2400" b="1" dirty="0">
                <a:solidFill>
                  <a:srgbClr val="FF3399"/>
                </a:solidFill>
                <a:cs typeface="+mn-ea"/>
                <a:sym typeface="+mn-lt"/>
              </a:rPr>
              <a:t>文字</a:t>
            </a:r>
            <a:endParaRPr lang="en-US" altLang="zh-CN" sz="2400" b="1" dirty="0">
              <a:solidFill>
                <a:srgbClr val="FF3399"/>
              </a:solidFill>
              <a:cs typeface="+mn-ea"/>
              <a:sym typeface="+mn-lt"/>
            </a:endParaRPr>
          </a:p>
          <a:p>
            <a:pPr algn="ctr"/>
            <a:r>
              <a:rPr lang="zh-CN" altLang="en-US" sz="2400" b="1" dirty="0">
                <a:solidFill>
                  <a:srgbClr val="FF3399"/>
                </a:solidFill>
                <a:cs typeface="+mn-ea"/>
                <a:sym typeface="+mn-lt"/>
              </a:rPr>
              <a:t>标题</a:t>
            </a:r>
            <a:endParaRPr lang="en-US" altLang="zh-CN" sz="2400" b="1" dirty="0">
              <a:solidFill>
                <a:srgbClr val="FF3399"/>
              </a:solidFill>
              <a:cs typeface="+mn-ea"/>
              <a:sym typeface="+mn-lt"/>
            </a:endParaRPr>
          </a:p>
          <a:p>
            <a:pPr algn="ctr"/>
            <a:r>
              <a:rPr lang="zh-CN" altLang="en-US" sz="2400" b="1" dirty="0">
                <a:solidFill>
                  <a:srgbClr val="FF3399"/>
                </a:solidFill>
                <a:cs typeface="+mn-ea"/>
                <a:sym typeface="+mn-lt"/>
              </a:rPr>
              <a:t>内容</a:t>
            </a:r>
            <a:endParaRPr lang="zh-CN" altLang="en-US" sz="2400" b="1" dirty="0">
              <a:solidFill>
                <a:srgbClr val="FF3399"/>
              </a:solidFill>
              <a:cs typeface="+mn-ea"/>
              <a:sym typeface="+mn-lt"/>
            </a:endParaRPr>
          </a:p>
        </p:txBody>
      </p:sp>
      <p:sp>
        <p:nvSpPr>
          <p:cNvPr id="58" name="Rectangle 47"/>
          <p:cNvSpPr/>
          <p:nvPr/>
        </p:nvSpPr>
        <p:spPr>
          <a:xfrm>
            <a:off x="7057941" y="1891210"/>
            <a:ext cx="618652" cy="1107654"/>
          </a:xfrm>
          <a:prstGeom prst="rect">
            <a:avLst/>
          </a:prstGeom>
        </p:spPr>
        <p:txBody>
          <a:bodyPr wrap="none" lIns="0" tIns="0" rIns="0" bIns="0">
            <a:spAutoFit/>
          </a:bodyPr>
          <a:lstStyle/>
          <a:p>
            <a:pPr algn="ctr"/>
            <a:r>
              <a:rPr lang="zh-CN" altLang="en-US" sz="2400" b="1" dirty="0">
                <a:solidFill>
                  <a:srgbClr val="78B832"/>
                </a:solidFill>
                <a:cs typeface="+mn-ea"/>
                <a:sym typeface="+mn-lt"/>
              </a:rPr>
              <a:t>文字</a:t>
            </a:r>
            <a:endParaRPr lang="en-US" altLang="zh-CN" sz="2400" b="1" dirty="0">
              <a:solidFill>
                <a:srgbClr val="78B832"/>
              </a:solidFill>
              <a:cs typeface="+mn-ea"/>
              <a:sym typeface="+mn-lt"/>
            </a:endParaRPr>
          </a:p>
          <a:p>
            <a:pPr algn="ctr"/>
            <a:r>
              <a:rPr lang="zh-CN" altLang="en-US" sz="2400" b="1" dirty="0">
                <a:solidFill>
                  <a:srgbClr val="78B832"/>
                </a:solidFill>
                <a:cs typeface="+mn-ea"/>
                <a:sym typeface="+mn-lt"/>
              </a:rPr>
              <a:t>标题</a:t>
            </a:r>
            <a:endParaRPr lang="en-US" altLang="zh-CN" sz="2400" b="1" dirty="0">
              <a:solidFill>
                <a:srgbClr val="78B832"/>
              </a:solidFill>
              <a:cs typeface="+mn-ea"/>
              <a:sym typeface="+mn-lt"/>
            </a:endParaRPr>
          </a:p>
          <a:p>
            <a:pPr algn="ctr"/>
            <a:r>
              <a:rPr lang="zh-CN" altLang="en-US" sz="2400" b="1" dirty="0">
                <a:solidFill>
                  <a:srgbClr val="78B832"/>
                </a:solidFill>
                <a:cs typeface="+mn-ea"/>
                <a:sym typeface="+mn-lt"/>
              </a:rPr>
              <a:t>内容</a:t>
            </a:r>
            <a:endParaRPr lang="zh-CN" altLang="en-US" sz="2400" b="1" dirty="0">
              <a:solidFill>
                <a:srgbClr val="78B832"/>
              </a:solidFill>
              <a:cs typeface="+mn-ea"/>
              <a:sym typeface="+mn-lt"/>
            </a:endParaRPr>
          </a:p>
        </p:txBody>
      </p:sp>
      <p:sp>
        <p:nvSpPr>
          <p:cNvPr id="30"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1000"/>
                                        <p:tgtEl>
                                          <p:spTgt spid="124"/>
                                        </p:tgtEl>
                                      </p:cBhvr>
                                    </p:animEffect>
                                    <p:anim calcmode="lin" valueType="num">
                                      <p:cBhvr>
                                        <p:cTn id="12" dur="1000" fill="hold"/>
                                        <p:tgtEl>
                                          <p:spTgt spid="124"/>
                                        </p:tgtEl>
                                        <p:attrNameLst>
                                          <p:attrName>ppt_x</p:attrName>
                                        </p:attrNameLst>
                                      </p:cBhvr>
                                      <p:tavLst>
                                        <p:tav tm="0">
                                          <p:val>
                                            <p:strVal val="#ppt_x"/>
                                          </p:val>
                                        </p:tav>
                                        <p:tav tm="100000">
                                          <p:val>
                                            <p:strVal val="#ppt_x"/>
                                          </p:val>
                                        </p:tav>
                                      </p:tavLst>
                                    </p:anim>
                                    <p:anim calcmode="lin" valueType="num">
                                      <p:cBhvr>
                                        <p:cTn id="13" dur="1000" fill="hold"/>
                                        <p:tgtEl>
                                          <p:spTgt spid="12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fade">
                                      <p:cBhvr>
                                        <p:cTn id="16" dur="1000"/>
                                        <p:tgtEl>
                                          <p:spTgt spid="137"/>
                                        </p:tgtEl>
                                      </p:cBhvr>
                                    </p:animEffect>
                                    <p:anim calcmode="lin" valueType="num">
                                      <p:cBhvr>
                                        <p:cTn id="17" dur="1000" fill="hold"/>
                                        <p:tgtEl>
                                          <p:spTgt spid="137"/>
                                        </p:tgtEl>
                                        <p:attrNameLst>
                                          <p:attrName>ppt_x</p:attrName>
                                        </p:attrNameLst>
                                      </p:cBhvr>
                                      <p:tavLst>
                                        <p:tav tm="0">
                                          <p:val>
                                            <p:strVal val="#ppt_x"/>
                                          </p:val>
                                        </p:tav>
                                        <p:tav tm="100000">
                                          <p:val>
                                            <p:strVal val="#ppt_x"/>
                                          </p:val>
                                        </p:tav>
                                      </p:tavLst>
                                    </p:anim>
                                    <p:anim calcmode="lin" valueType="num">
                                      <p:cBhvr>
                                        <p:cTn id="18" dur="1000" fill="hold"/>
                                        <p:tgtEl>
                                          <p:spTgt spid="13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2"/>
                                        </p:tgtEl>
                                        <p:attrNameLst>
                                          <p:attrName>style.visibility</p:attrName>
                                        </p:attrNameLst>
                                      </p:cBhvr>
                                      <p:to>
                                        <p:strVal val="visible"/>
                                      </p:to>
                                    </p:set>
                                    <p:animEffect transition="in" filter="fade">
                                      <p:cBhvr>
                                        <p:cTn id="21" dur="1000"/>
                                        <p:tgtEl>
                                          <p:spTgt spid="142"/>
                                        </p:tgtEl>
                                      </p:cBhvr>
                                    </p:animEffect>
                                    <p:anim calcmode="lin" valueType="num">
                                      <p:cBhvr>
                                        <p:cTn id="22" dur="1000" fill="hold"/>
                                        <p:tgtEl>
                                          <p:spTgt spid="142"/>
                                        </p:tgtEl>
                                        <p:attrNameLst>
                                          <p:attrName>ppt_x</p:attrName>
                                        </p:attrNameLst>
                                      </p:cBhvr>
                                      <p:tavLst>
                                        <p:tav tm="0">
                                          <p:val>
                                            <p:strVal val="#ppt_x"/>
                                          </p:val>
                                        </p:tav>
                                        <p:tav tm="100000">
                                          <p:val>
                                            <p:strVal val="#ppt_x"/>
                                          </p:val>
                                        </p:tav>
                                      </p:tavLst>
                                    </p:anim>
                                    <p:anim calcmode="lin" valueType="num">
                                      <p:cBhvr>
                                        <p:cTn id="23" dur="1000" fill="hold"/>
                                        <p:tgtEl>
                                          <p:spTgt spid="142"/>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1000"/>
                                        <p:tgtEl>
                                          <p:spTgt spid="57"/>
                                        </p:tgtEl>
                                      </p:cBhvr>
                                    </p:animEffect>
                                    <p:anim calcmode="lin" valueType="num">
                                      <p:cBhvr>
                                        <p:cTn id="54" dur="1000" fill="hold"/>
                                        <p:tgtEl>
                                          <p:spTgt spid="57"/>
                                        </p:tgtEl>
                                        <p:attrNameLst>
                                          <p:attrName>ppt_x</p:attrName>
                                        </p:attrNameLst>
                                      </p:cBhvr>
                                      <p:tavLst>
                                        <p:tav tm="0">
                                          <p:val>
                                            <p:strVal val="#ppt_x"/>
                                          </p:val>
                                        </p:tav>
                                        <p:tav tm="100000">
                                          <p:val>
                                            <p:strVal val="#ppt_x"/>
                                          </p:val>
                                        </p:tav>
                                      </p:tavLst>
                                    </p:anim>
                                    <p:anim calcmode="lin" valueType="num">
                                      <p:cBhvr>
                                        <p:cTn id="55" dur="1000" fill="hold"/>
                                        <p:tgtEl>
                                          <p:spTgt spid="57"/>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42" presetClass="entr" presetSubtype="0"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1000"/>
                                        <p:tgtEl>
                                          <p:spTgt spid="55"/>
                                        </p:tgtEl>
                                      </p:cBhvr>
                                    </p:animEffect>
                                    <p:anim calcmode="lin" valueType="num">
                                      <p:cBhvr>
                                        <p:cTn id="65" dur="1000" fill="hold"/>
                                        <p:tgtEl>
                                          <p:spTgt spid="55"/>
                                        </p:tgtEl>
                                        <p:attrNameLst>
                                          <p:attrName>ppt_x</p:attrName>
                                        </p:attrNameLst>
                                      </p:cBhvr>
                                      <p:tavLst>
                                        <p:tav tm="0">
                                          <p:val>
                                            <p:strVal val="#ppt_x"/>
                                          </p:val>
                                        </p:tav>
                                        <p:tav tm="100000">
                                          <p:val>
                                            <p:strVal val="#ppt_x"/>
                                          </p:val>
                                        </p:tav>
                                      </p:tavLst>
                                    </p:anim>
                                    <p:anim calcmode="lin" valueType="num">
                                      <p:cBhvr>
                                        <p:cTn id="66" dur="1000" fill="hold"/>
                                        <p:tgtEl>
                                          <p:spTgt spid="5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1000"/>
                                        <p:tgtEl>
                                          <p:spTgt spid="58"/>
                                        </p:tgtEl>
                                      </p:cBhvr>
                                    </p:animEffect>
                                    <p:anim calcmode="lin" valueType="num">
                                      <p:cBhvr>
                                        <p:cTn id="70" dur="1000" fill="hold"/>
                                        <p:tgtEl>
                                          <p:spTgt spid="58"/>
                                        </p:tgtEl>
                                        <p:attrNameLst>
                                          <p:attrName>ppt_x</p:attrName>
                                        </p:attrNameLst>
                                      </p:cBhvr>
                                      <p:tavLst>
                                        <p:tav tm="0">
                                          <p:val>
                                            <p:strVal val="#ppt_x"/>
                                          </p:val>
                                        </p:tav>
                                        <p:tav tm="100000">
                                          <p:val>
                                            <p:strVal val="#ppt_x"/>
                                          </p:val>
                                        </p:tav>
                                      </p:tavLst>
                                    </p:anim>
                                    <p:anim calcmode="lin" valueType="num">
                                      <p:cBhvr>
                                        <p:cTn id="7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2" grpId="0"/>
      <p:bldP spid="41" grpId="0"/>
      <p:bldP spid="48" grpId="0"/>
      <p:bldP spid="55" grpId="0"/>
      <p:bldP spid="56" grpId="0"/>
      <p:bldP spid="57" grpId="0"/>
      <p:bldP spid="5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4097224" y="1309132"/>
            <a:ext cx="1086071" cy="993917"/>
            <a:chOff x="3414" y="1435"/>
            <a:chExt cx="660" cy="604"/>
          </a:xfrm>
          <a:solidFill>
            <a:schemeClr val="accent1"/>
          </a:solidFill>
        </p:grpSpPr>
        <p:sp>
          <p:nvSpPr>
            <p:cNvPr id="5" name="Freeform 5"/>
            <p:cNvSpPr>
              <a:spLocks noEditPoints="1"/>
            </p:cNvSpPr>
            <p:nvPr/>
          </p:nvSpPr>
          <p:spPr bwMode="auto">
            <a:xfrm>
              <a:off x="3414" y="1435"/>
              <a:ext cx="615" cy="604"/>
            </a:xfrm>
            <a:custGeom>
              <a:avLst/>
              <a:gdLst>
                <a:gd name="T0" fmla="*/ 159 w 257"/>
                <a:gd name="T1" fmla="*/ 51 h 252"/>
                <a:gd name="T2" fmla="*/ 172 w 257"/>
                <a:gd name="T3" fmla="*/ 18 h 252"/>
                <a:gd name="T4" fmla="*/ 167 w 257"/>
                <a:gd name="T5" fmla="*/ 11 h 252"/>
                <a:gd name="T6" fmla="*/ 153 w 257"/>
                <a:gd name="T7" fmla="*/ 18 h 252"/>
                <a:gd name="T8" fmla="*/ 94 w 257"/>
                <a:gd name="T9" fmla="*/ 18 h 252"/>
                <a:gd name="T10" fmla="*/ 75 w 257"/>
                <a:gd name="T11" fmla="*/ 7 h 252"/>
                <a:gd name="T12" fmla="*/ 27 w 257"/>
                <a:gd name="T13" fmla="*/ 18 h 252"/>
                <a:gd name="T14" fmla="*/ 3 w 257"/>
                <a:gd name="T15" fmla="*/ 114 h 252"/>
                <a:gd name="T16" fmla="*/ 16 w 257"/>
                <a:gd name="T17" fmla="*/ 165 h 252"/>
                <a:gd name="T18" fmla="*/ 44 w 257"/>
                <a:gd name="T19" fmla="*/ 218 h 252"/>
                <a:gd name="T20" fmla="*/ 85 w 257"/>
                <a:gd name="T21" fmla="*/ 232 h 252"/>
                <a:gd name="T22" fmla="*/ 89 w 257"/>
                <a:gd name="T23" fmla="*/ 230 h 252"/>
                <a:gd name="T24" fmla="*/ 136 w 257"/>
                <a:gd name="T25" fmla="*/ 248 h 252"/>
                <a:gd name="T26" fmla="*/ 189 w 257"/>
                <a:gd name="T27" fmla="*/ 225 h 252"/>
                <a:gd name="T28" fmla="*/ 200 w 257"/>
                <a:gd name="T29" fmla="*/ 214 h 252"/>
                <a:gd name="T30" fmla="*/ 255 w 257"/>
                <a:gd name="T31" fmla="*/ 118 h 252"/>
                <a:gd name="T32" fmla="*/ 255 w 257"/>
                <a:gd name="T33" fmla="*/ 87 h 252"/>
                <a:gd name="T34" fmla="*/ 185 w 257"/>
                <a:gd name="T35" fmla="*/ 42 h 252"/>
                <a:gd name="T36" fmla="*/ 148 w 257"/>
                <a:gd name="T37" fmla="*/ 51 h 252"/>
                <a:gd name="T38" fmla="*/ 148 w 257"/>
                <a:gd name="T39" fmla="*/ 58 h 252"/>
                <a:gd name="T40" fmla="*/ 231 w 257"/>
                <a:gd name="T41" fmla="*/ 60 h 252"/>
                <a:gd name="T42" fmla="*/ 246 w 257"/>
                <a:gd name="T43" fmla="*/ 118 h 252"/>
                <a:gd name="T44" fmla="*/ 189 w 257"/>
                <a:gd name="T45" fmla="*/ 212 h 252"/>
                <a:gd name="T46" fmla="*/ 108 w 257"/>
                <a:gd name="T47" fmla="*/ 218 h 252"/>
                <a:gd name="T48" fmla="*/ 104 w 257"/>
                <a:gd name="T49" fmla="*/ 214 h 252"/>
                <a:gd name="T50" fmla="*/ 101 w 257"/>
                <a:gd name="T51" fmla="*/ 214 h 252"/>
                <a:gd name="T52" fmla="*/ 89 w 257"/>
                <a:gd name="T53" fmla="*/ 221 h 252"/>
                <a:gd name="T54" fmla="*/ 57 w 257"/>
                <a:gd name="T55" fmla="*/ 218 h 252"/>
                <a:gd name="T56" fmla="*/ 15 w 257"/>
                <a:gd name="T57" fmla="*/ 118 h 252"/>
                <a:gd name="T58" fmla="*/ 11 w 257"/>
                <a:gd name="T59" fmla="*/ 73 h 252"/>
                <a:gd name="T60" fmla="*/ 42 w 257"/>
                <a:gd name="T61" fmla="*/ 15 h 252"/>
                <a:gd name="T62" fmla="*/ 72 w 257"/>
                <a:gd name="T63" fmla="*/ 14 h 252"/>
                <a:gd name="T64" fmla="*/ 85 w 257"/>
                <a:gd name="T65" fmla="*/ 21 h 252"/>
                <a:gd name="T66" fmla="*/ 92 w 257"/>
                <a:gd name="T67" fmla="*/ 26 h 252"/>
                <a:gd name="T68" fmla="*/ 113 w 257"/>
                <a:gd name="T69" fmla="*/ 58 h 252"/>
                <a:gd name="T70" fmla="*/ 175 w 257"/>
                <a:gd name="T71" fmla="*/ 81 h 252"/>
                <a:gd name="T72" fmla="*/ 165 w 257"/>
                <a:gd name="T73" fmla="*/ 71 h 252"/>
                <a:gd name="T74" fmla="*/ 155 w 257"/>
                <a:gd name="T75" fmla="*/ 65 h 252"/>
                <a:gd name="T76" fmla="*/ 185 w 257"/>
                <a:gd name="T77" fmla="*/ 52 h 252"/>
                <a:gd name="T78" fmla="*/ 231 w 257"/>
                <a:gd name="T79"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252">
                  <a:moveTo>
                    <a:pt x="172" y="45"/>
                  </a:moveTo>
                  <a:cubicBezTo>
                    <a:pt x="168" y="47"/>
                    <a:pt x="163" y="49"/>
                    <a:pt x="159" y="51"/>
                  </a:cubicBezTo>
                  <a:cubicBezTo>
                    <a:pt x="162" y="40"/>
                    <a:pt x="166" y="29"/>
                    <a:pt x="172" y="18"/>
                  </a:cubicBezTo>
                  <a:cubicBezTo>
                    <a:pt x="172" y="18"/>
                    <a:pt x="172" y="18"/>
                    <a:pt x="172" y="18"/>
                  </a:cubicBezTo>
                  <a:cubicBezTo>
                    <a:pt x="173" y="17"/>
                    <a:pt x="173" y="15"/>
                    <a:pt x="172" y="14"/>
                  </a:cubicBezTo>
                  <a:cubicBezTo>
                    <a:pt x="171" y="12"/>
                    <a:pt x="169" y="11"/>
                    <a:pt x="167" y="11"/>
                  </a:cubicBezTo>
                  <a:cubicBezTo>
                    <a:pt x="164" y="12"/>
                    <a:pt x="162" y="13"/>
                    <a:pt x="160" y="14"/>
                  </a:cubicBezTo>
                  <a:cubicBezTo>
                    <a:pt x="157" y="15"/>
                    <a:pt x="155" y="16"/>
                    <a:pt x="153" y="18"/>
                  </a:cubicBezTo>
                  <a:cubicBezTo>
                    <a:pt x="143" y="27"/>
                    <a:pt x="139" y="41"/>
                    <a:pt x="139" y="56"/>
                  </a:cubicBezTo>
                  <a:cubicBezTo>
                    <a:pt x="124" y="44"/>
                    <a:pt x="110" y="29"/>
                    <a:pt x="94" y="18"/>
                  </a:cubicBezTo>
                  <a:cubicBezTo>
                    <a:pt x="91" y="16"/>
                    <a:pt x="88" y="14"/>
                    <a:pt x="85" y="12"/>
                  </a:cubicBezTo>
                  <a:cubicBezTo>
                    <a:pt x="82" y="10"/>
                    <a:pt x="78" y="9"/>
                    <a:pt x="75" y="7"/>
                  </a:cubicBezTo>
                  <a:cubicBezTo>
                    <a:pt x="56" y="0"/>
                    <a:pt x="42" y="4"/>
                    <a:pt x="31" y="14"/>
                  </a:cubicBezTo>
                  <a:cubicBezTo>
                    <a:pt x="30" y="15"/>
                    <a:pt x="28" y="17"/>
                    <a:pt x="27" y="18"/>
                  </a:cubicBezTo>
                  <a:cubicBezTo>
                    <a:pt x="17" y="29"/>
                    <a:pt x="11" y="44"/>
                    <a:pt x="6" y="59"/>
                  </a:cubicBezTo>
                  <a:cubicBezTo>
                    <a:pt x="0" y="75"/>
                    <a:pt x="1" y="95"/>
                    <a:pt x="3" y="114"/>
                  </a:cubicBezTo>
                  <a:cubicBezTo>
                    <a:pt x="4" y="115"/>
                    <a:pt x="4" y="117"/>
                    <a:pt x="4" y="118"/>
                  </a:cubicBezTo>
                  <a:cubicBezTo>
                    <a:pt x="7" y="135"/>
                    <a:pt x="11" y="151"/>
                    <a:pt x="16" y="165"/>
                  </a:cubicBezTo>
                  <a:cubicBezTo>
                    <a:pt x="21" y="180"/>
                    <a:pt x="29" y="200"/>
                    <a:pt x="41" y="214"/>
                  </a:cubicBezTo>
                  <a:cubicBezTo>
                    <a:pt x="42" y="215"/>
                    <a:pt x="43" y="217"/>
                    <a:pt x="44" y="218"/>
                  </a:cubicBezTo>
                  <a:cubicBezTo>
                    <a:pt x="52" y="226"/>
                    <a:pt x="60" y="231"/>
                    <a:pt x="71" y="232"/>
                  </a:cubicBezTo>
                  <a:cubicBezTo>
                    <a:pt x="76" y="233"/>
                    <a:pt x="80" y="233"/>
                    <a:pt x="85" y="232"/>
                  </a:cubicBezTo>
                  <a:cubicBezTo>
                    <a:pt x="86" y="231"/>
                    <a:pt x="88" y="231"/>
                    <a:pt x="89" y="231"/>
                  </a:cubicBezTo>
                  <a:cubicBezTo>
                    <a:pt x="89" y="230"/>
                    <a:pt x="89" y="230"/>
                    <a:pt x="89" y="230"/>
                  </a:cubicBezTo>
                  <a:cubicBezTo>
                    <a:pt x="96" y="228"/>
                    <a:pt x="100" y="221"/>
                    <a:pt x="104" y="229"/>
                  </a:cubicBezTo>
                  <a:cubicBezTo>
                    <a:pt x="111" y="241"/>
                    <a:pt x="123" y="247"/>
                    <a:pt x="136" y="248"/>
                  </a:cubicBezTo>
                  <a:cubicBezTo>
                    <a:pt x="153" y="250"/>
                    <a:pt x="170" y="241"/>
                    <a:pt x="185" y="228"/>
                  </a:cubicBezTo>
                  <a:cubicBezTo>
                    <a:pt x="186" y="227"/>
                    <a:pt x="188" y="226"/>
                    <a:pt x="189" y="225"/>
                  </a:cubicBezTo>
                  <a:cubicBezTo>
                    <a:pt x="191" y="222"/>
                    <a:pt x="194" y="220"/>
                    <a:pt x="196" y="218"/>
                  </a:cubicBezTo>
                  <a:cubicBezTo>
                    <a:pt x="197" y="217"/>
                    <a:pt x="199" y="215"/>
                    <a:pt x="200" y="214"/>
                  </a:cubicBezTo>
                  <a:cubicBezTo>
                    <a:pt x="207" y="206"/>
                    <a:pt x="214" y="198"/>
                    <a:pt x="219" y="191"/>
                  </a:cubicBezTo>
                  <a:cubicBezTo>
                    <a:pt x="235" y="170"/>
                    <a:pt x="251" y="145"/>
                    <a:pt x="255" y="118"/>
                  </a:cubicBezTo>
                  <a:cubicBezTo>
                    <a:pt x="256" y="117"/>
                    <a:pt x="256" y="115"/>
                    <a:pt x="256" y="114"/>
                  </a:cubicBezTo>
                  <a:cubicBezTo>
                    <a:pt x="257" y="105"/>
                    <a:pt x="257" y="96"/>
                    <a:pt x="255" y="87"/>
                  </a:cubicBezTo>
                  <a:cubicBezTo>
                    <a:pt x="248" y="51"/>
                    <a:pt x="221" y="37"/>
                    <a:pt x="189" y="41"/>
                  </a:cubicBezTo>
                  <a:cubicBezTo>
                    <a:pt x="188" y="42"/>
                    <a:pt x="186" y="42"/>
                    <a:pt x="185" y="42"/>
                  </a:cubicBezTo>
                  <a:cubicBezTo>
                    <a:pt x="181" y="43"/>
                    <a:pt x="176" y="44"/>
                    <a:pt x="172" y="45"/>
                  </a:cubicBezTo>
                  <a:close/>
                  <a:moveTo>
                    <a:pt x="148" y="51"/>
                  </a:moveTo>
                  <a:cubicBezTo>
                    <a:pt x="148" y="43"/>
                    <a:pt x="150" y="35"/>
                    <a:pt x="156" y="29"/>
                  </a:cubicBezTo>
                  <a:cubicBezTo>
                    <a:pt x="152" y="38"/>
                    <a:pt x="150" y="48"/>
                    <a:pt x="148" y="58"/>
                  </a:cubicBezTo>
                  <a:cubicBezTo>
                    <a:pt x="144" y="61"/>
                    <a:pt x="148" y="58"/>
                    <a:pt x="148" y="51"/>
                  </a:cubicBezTo>
                  <a:close/>
                  <a:moveTo>
                    <a:pt x="231" y="60"/>
                  </a:moveTo>
                  <a:cubicBezTo>
                    <a:pt x="248" y="73"/>
                    <a:pt x="251" y="94"/>
                    <a:pt x="247" y="114"/>
                  </a:cubicBezTo>
                  <a:cubicBezTo>
                    <a:pt x="247" y="115"/>
                    <a:pt x="247" y="117"/>
                    <a:pt x="246" y="118"/>
                  </a:cubicBezTo>
                  <a:cubicBezTo>
                    <a:pt x="244" y="131"/>
                    <a:pt x="239" y="143"/>
                    <a:pt x="234" y="153"/>
                  </a:cubicBezTo>
                  <a:cubicBezTo>
                    <a:pt x="226" y="167"/>
                    <a:pt x="209" y="192"/>
                    <a:pt x="189" y="212"/>
                  </a:cubicBezTo>
                  <a:cubicBezTo>
                    <a:pt x="187" y="214"/>
                    <a:pt x="185" y="216"/>
                    <a:pt x="182" y="218"/>
                  </a:cubicBezTo>
                  <a:cubicBezTo>
                    <a:pt x="156" y="241"/>
                    <a:pt x="126" y="252"/>
                    <a:pt x="108" y="218"/>
                  </a:cubicBezTo>
                  <a:cubicBezTo>
                    <a:pt x="107" y="217"/>
                    <a:pt x="107" y="217"/>
                    <a:pt x="106" y="216"/>
                  </a:cubicBezTo>
                  <a:cubicBezTo>
                    <a:pt x="106" y="215"/>
                    <a:pt x="105" y="214"/>
                    <a:pt x="104" y="214"/>
                  </a:cubicBezTo>
                  <a:cubicBezTo>
                    <a:pt x="103" y="214"/>
                    <a:pt x="102" y="214"/>
                    <a:pt x="102" y="214"/>
                  </a:cubicBezTo>
                  <a:cubicBezTo>
                    <a:pt x="101" y="214"/>
                    <a:pt x="101" y="214"/>
                    <a:pt x="101" y="214"/>
                  </a:cubicBezTo>
                  <a:cubicBezTo>
                    <a:pt x="99" y="216"/>
                    <a:pt x="97" y="217"/>
                    <a:pt x="95" y="218"/>
                  </a:cubicBezTo>
                  <a:cubicBezTo>
                    <a:pt x="93" y="219"/>
                    <a:pt x="91" y="220"/>
                    <a:pt x="89" y="221"/>
                  </a:cubicBezTo>
                  <a:cubicBezTo>
                    <a:pt x="88" y="222"/>
                    <a:pt x="86" y="222"/>
                    <a:pt x="85" y="223"/>
                  </a:cubicBezTo>
                  <a:cubicBezTo>
                    <a:pt x="75" y="226"/>
                    <a:pt x="65" y="224"/>
                    <a:pt x="57" y="218"/>
                  </a:cubicBezTo>
                  <a:cubicBezTo>
                    <a:pt x="56" y="217"/>
                    <a:pt x="54" y="215"/>
                    <a:pt x="52" y="214"/>
                  </a:cubicBezTo>
                  <a:cubicBezTo>
                    <a:pt x="32" y="195"/>
                    <a:pt x="20" y="153"/>
                    <a:pt x="15" y="118"/>
                  </a:cubicBezTo>
                  <a:cubicBezTo>
                    <a:pt x="14" y="117"/>
                    <a:pt x="14" y="115"/>
                    <a:pt x="14" y="114"/>
                  </a:cubicBezTo>
                  <a:cubicBezTo>
                    <a:pt x="12" y="97"/>
                    <a:pt x="11" y="83"/>
                    <a:pt x="11" y="73"/>
                  </a:cubicBezTo>
                  <a:cubicBezTo>
                    <a:pt x="13" y="54"/>
                    <a:pt x="22" y="31"/>
                    <a:pt x="37" y="18"/>
                  </a:cubicBezTo>
                  <a:cubicBezTo>
                    <a:pt x="39" y="17"/>
                    <a:pt x="40" y="16"/>
                    <a:pt x="42" y="15"/>
                  </a:cubicBezTo>
                  <a:cubicBezTo>
                    <a:pt x="42" y="14"/>
                    <a:pt x="42" y="14"/>
                    <a:pt x="43" y="14"/>
                  </a:cubicBezTo>
                  <a:cubicBezTo>
                    <a:pt x="52" y="8"/>
                    <a:pt x="62" y="10"/>
                    <a:pt x="72" y="14"/>
                  </a:cubicBezTo>
                  <a:cubicBezTo>
                    <a:pt x="74" y="15"/>
                    <a:pt x="77" y="17"/>
                    <a:pt x="80" y="18"/>
                  </a:cubicBezTo>
                  <a:cubicBezTo>
                    <a:pt x="81" y="19"/>
                    <a:pt x="83" y="20"/>
                    <a:pt x="85" y="21"/>
                  </a:cubicBezTo>
                  <a:cubicBezTo>
                    <a:pt x="86" y="22"/>
                    <a:pt x="88" y="23"/>
                    <a:pt x="89" y="24"/>
                  </a:cubicBezTo>
                  <a:cubicBezTo>
                    <a:pt x="90" y="25"/>
                    <a:pt x="91" y="25"/>
                    <a:pt x="92" y="26"/>
                  </a:cubicBezTo>
                  <a:cubicBezTo>
                    <a:pt x="107" y="36"/>
                    <a:pt x="122" y="51"/>
                    <a:pt x="138" y="63"/>
                  </a:cubicBezTo>
                  <a:cubicBezTo>
                    <a:pt x="130" y="61"/>
                    <a:pt x="122" y="59"/>
                    <a:pt x="113" y="58"/>
                  </a:cubicBezTo>
                  <a:cubicBezTo>
                    <a:pt x="110" y="58"/>
                    <a:pt x="110" y="62"/>
                    <a:pt x="113" y="63"/>
                  </a:cubicBezTo>
                  <a:cubicBezTo>
                    <a:pt x="133" y="69"/>
                    <a:pt x="153" y="80"/>
                    <a:pt x="175" y="81"/>
                  </a:cubicBezTo>
                  <a:cubicBezTo>
                    <a:pt x="179" y="81"/>
                    <a:pt x="179" y="75"/>
                    <a:pt x="176" y="74"/>
                  </a:cubicBezTo>
                  <a:cubicBezTo>
                    <a:pt x="172" y="73"/>
                    <a:pt x="168" y="72"/>
                    <a:pt x="165" y="71"/>
                  </a:cubicBezTo>
                  <a:cubicBezTo>
                    <a:pt x="161" y="69"/>
                    <a:pt x="158" y="68"/>
                    <a:pt x="155" y="66"/>
                  </a:cubicBezTo>
                  <a:cubicBezTo>
                    <a:pt x="155" y="66"/>
                    <a:pt x="155" y="66"/>
                    <a:pt x="155" y="65"/>
                  </a:cubicBezTo>
                  <a:cubicBezTo>
                    <a:pt x="162" y="63"/>
                    <a:pt x="168" y="58"/>
                    <a:pt x="175" y="55"/>
                  </a:cubicBezTo>
                  <a:cubicBezTo>
                    <a:pt x="178" y="54"/>
                    <a:pt x="181" y="53"/>
                    <a:pt x="185" y="52"/>
                  </a:cubicBezTo>
                  <a:cubicBezTo>
                    <a:pt x="186" y="52"/>
                    <a:pt x="188" y="51"/>
                    <a:pt x="189" y="51"/>
                  </a:cubicBezTo>
                  <a:cubicBezTo>
                    <a:pt x="204" y="48"/>
                    <a:pt x="219" y="50"/>
                    <a:pt x="23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 name="Freeform 6"/>
            <p:cNvSpPr/>
            <p:nvPr/>
          </p:nvSpPr>
          <p:spPr bwMode="auto">
            <a:xfrm>
              <a:off x="3782" y="1723"/>
              <a:ext cx="146" cy="208"/>
            </a:xfrm>
            <a:custGeom>
              <a:avLst/>
              <a:gdLst>
                <a:gd name="T0" fmla="*/ 2 w 61"/>
                <a:gd name="T1" fmla="*/ 83 h 87"/>
                <a:gd name="T2" fmla="*/ 5 w 61"/>
                <a:gd name="T3" fmla="*/ 86 h 87"/>
                <a:gd name="T4" fmla="*/ 31 w 61"/>
                <a:gd name="T5" fmla="*/ 60 h 87"/>
                <a:gd name="T6" fmla="*/ 35 w 61"/>
                <a:gd name="T7" fmla="*/ 55 h 87"/>
                <a:gd name="T8" fmla="*/ 36 w 61"/>
                <a:gd name="T9" fmla="*/ 53 h 87"/>
                <a:gd name="T10" fmla="*/ 60 w 61"/>
                <a:gd name="T11" fmla="*/ 2 h 87"/>
                <a:gd name="T12" fmla="*/ 57 w 61"/>
                <a:gd name="T13" fmla="*/ 2 h 87"/>
                <a:gd name="T14" fmla="*/ 35 w 61"/>
                <a:gd name="T15" fmla="*/ 43 h 87"/>
                <a:gd name="T16" fmla="*/ 33 w 61"/>
                <a:gd name="T17" fmla="*/ 45 h 87"/>
                <a:gd name="T18" fmla="*/ 31 w 61"/>
                <a:gd name="T19" fmla="*/ 48 h 87"/>
                <a:gd name="T20" fmla="*/ 2 w 61"/>
                <a:gd name="T21"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87">
                  <a:moveTo>
                    <a:pt x="2" y="83"/>
                  </a:moveTo>
                  <a:cubicBezTo>
                    <a:pt x="0" y="85"/>
                    <a:pt x="3" y="87"/>
                    <a:pt x="5" y="86"/>
                  </a:cubicBezTo>
                  <a:cubicBezTo>
                    <a:pt x="16" y="81"/>
                    <a:pt x="24" y="71"/>
                    <a:pt x="31" y="60"/>
                  </a:cubicBezTo>
                  <a:cubicBezTo>
                    <a:pt x="32" y="58"/>
                    <a:pt x="34" y="57"/>
                    <a:pt x="35" y="55"/>
                  </a:cubicBezTo>
                  <a:cubicBezTo>
                    <a:pt x="35" y="54"/>
                    <a:pt x="36" y="54"/>
                    <a:pt x="36" y="53"/>
                  </a:cubicBezTo>
                  <a:cubicBezTo>
                    <a:pt x="47" y="38"/>
                    <a:pt x="54" y="20"/>
                    <a:pt x="60" y="2"/>
                  </a:cubicBezTo>
                  <a:cubicBezTo>
                    <a:pt x="61" y="0"/>
                    <a:pt x="58" y="0"/>
                    <a:pt x="57" y="2"/>
                  </a:cubicBezTo>
                  <a:cubicBezTo>
                    <a:pt x="51" y="16"/>
                    <a:pt x="44" y="29"/>
                    <a:pt x="35" y="43"/>
                  </a:cubicBezTo>
                  <a:cubicBezTo>
                    <a:pt x="34" y="43"/>
                    <a:pt x="34" y="44"/>
                    <a:pt x="33" y="45"/>
                  </a:cubicBezTo>
                  <a:cubicBezTo>
                    <a:pt x="33" y="46"/>
                    <a:pt x="32" y="47"/>
                    <a:pt x="31" y="48"/>
                  </a:cubicBezTo>
                  <a:cubicBezTo>
                    <a:pt x="22" y="60"/>
                    <a:pt x="9" y="70"/>
                    <a:pt x="2"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7"/>
            <p:cNvSpPr/>
            <p:nvPr/>
          </p:nvSpPr>
          <p:spPr bwMode="auto">
            <a:xfrm>
              <a:off x="3481" y="1536"/>
              <a:ext cx="31" cy="165"/>
            </a:xfrm>
            <a:custGeom>
              <a:avLst/>
              <a:gdLst>
                <a:gd name="T0" fmla="*/ 12 w 13"/>
                <a:gd name="T1" fmla="*/ 66 h 69"/>
                <a:gd name="T2" fmla="*/ 10 w 13"/>
                <a:gd name="T3" fmla="*/ 34 h 69"/>
                <a:gd name="T4" fmla="*/ 8 w 13"/>
                <a:gd name="T5" fmla="*/ 1 h 69"/>
                <a:gd name="T6" fmla="*/ 5 w 13"/>
                <a:gd name="T7" fmla="*/ 1 h 69"/>
                <a:gd name="T8" fmla="*/ 9 w 13"/>
                <a:gd name="T9" fmla="*/ 67 h 69"/>
                <a:gd name="T10" fmla="*/ 12 w 13"/>
                <a:gd name="T11" fmla="*/ 66 h 69"/>
              </a:gdLst>
              <a:ahLst/>
              <a:cxnLst>
                <a:cxn ang="0">
                  <a:pos x="T0" y="T1"/>
                </a:cxn>
                <a:cxn ang="0">
                  <a:pos x="T2" y="T3"/>
                </a:cxn>
                <a:cxn ang="0">
                  <a:pos x="T4" y="T5"/>
                </a:cxn>
                <a:cxn ang="0">
                  <a:pos x="T6" y="T7"/>
                </a:cxn>
                <a:cxn ang="0">
                  <a:pos x="T8" y="T9"/>
                </a:cxn>
                <a:cxn ang="0">
                  <a:pos x="T10" y="T11"/>
                </a:cxn>
              </a:cxnLst>
              <a:rect l="0" t="0" r="r" b="b"/>
              <a:pathLst>
                <a:path w="13" h="69">
                  <a:moveTo>
                    <a:pt x="12" y="66"/>
                  </a:moveTo>
                  <a:cubicBezTo>
                    <a:pt x="13" y="56"/>
                    <a:pt x="10" y="44"/>
                    <a:pt x="10" y="34"/>
                  </a:cubicBezTo>
                  <a:cubicBezTo>
                    <a:pt x="9" y="23"/>
                    <a:pt x="8" y="12"/>
                    <a:pt x="8" y="1"/>
                  </a:cubicBezTo>
                  <a:cubicBezTo>
                    <a:pt x="8" y="0"/>
                    <a:pt x="5" y="0"/>
                    <a:pt x="5" y="1"/>
                  </a:cubicBezTo>
                  <a:cubicBezTo>
                    <a:pt x="4" y="21"/>
                    <a:pt x="0" y="48"/>
                    <a:pt x="9" y="67"/>
                  </a:cubicBezTo>
                  <a:cubicBezTo>
                    <a:pt x="9" y="69"/>
                    <a:pt x="11" y="68"/>
                    <a:pt x="1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 name="Freeform 8"/>
            <p:cNvSpPr/>
            <p:nvPr/>
          </p:nvSpPr>
          <p:spPr bwMode="auto">
            <a:xfrm>
              <a:off x="3531" y="1555"/>
              <a:ext cx="36" cy="146"/>
            </a:xfrm>
            <a:custGeom>
              <a:avLst/>
              <a:gdLst>
                <a:gd name="T0" fmla="*/ 0 w 15"/>
                <a:gd name="T1" fmla="*/ 4 h 61"/>
                <a:gd name="T2" fmla="*/ 8 w 15"/>
                <a:gd name="T3" fmla="*/ 59 h 61"/>
                <a:gd name="T4" fmla="*/ 11 w 15"/>
                <a:gd name="T5" fmla="*/ 59 h 61"/>
                <a:gd name="T6" fmla="*/ 5 w 15"/>
                <a:gd name="T7" fmla="*/ 3 h 61"/>
                <a:gd name="T8" fmla="*/ 0 w 15"/>
                <a:gd name="T9" fmla="*/ 4 h 61"/>
              </a:gdLst>
              <a:ahLst/>
              <a:cxnLst>
                <a:cxn ang="0">
                  <a:pos x="T0" y="T1"/>
                </a:cxn>
                <a:cxn ang="0">
                  <a:pos x="T2" y="T3"/>
                </a:cxn>
                <a:cxn ang="0">
                  <a:pos x="T4" y="T5"/>
                </a:cxn>
                <a:cxn ang="0">
                  <a:pos x="T6" y="T7"/>
                </a:cxn>
                <a:cxn ang="0">
                  <a:pos x="T8" y="T9"/>
                </a:cxn>
              </a:cxnLst>
              <a:rect l="0" t="0" r="r" b="b"/>
              <a:pathLst>
                <a:path w="15" h="61">
                  <a:moveTo>
                    <a:pt x="0" y="4"/>
                  </a:moveTo>
                  <a:cubicBezTo>
                    <a:pt x="2" y="22"/>
                    <a:pt x="4" y="41"/>
                    <a:pt x="8" y="59"/>
                  </a:cubicBezTo>
                  <a:cubicBezTo>
                    <a:pt x="8" y="61"/>
                    <a:pt x="11" y="61"/>
                    <a:pt x="11" y="59"/>
                  </a:cubicBezTo>
                  <a:cubicBezTo>
                    <a:pt x="15" y="41"/>
                    <a:pt x="10" y="20"/>
                    <a:pt x="5" y="3"/>
                  </a:cubicBezTo>
                  <a:cubicBezTo>
                    <a:pt x="4"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9"/>
            <p:cNvSpPr/>
            <p:nvPr/>
          </p:nvSpPr>
          <p:spPr bwMode="auto">
            <a:xfrm>
              <a:off x="4002" y="1505"/>
              <a:ext cx="72" cy="81"/>
            </a:xfrm>
            <a:custGeom>
              <a:avLst/>
              <a:gdLst>
                <a:gd name="T0" fmla="*/ 28 w 30"/>
                <a:gd name="T1" fmla="*/ 33 h 34"/>
                <a:gd name="T2" fmla="*/ 29 w 30"/>
                <a:gd name="T3" fmla="*/ 30 h 34"/>
                <a:gd name="T4" fmla="*/ 7 w 30"/>
                <a:gd name="T5" fmla="*/ 3 h 34"/>
                <a:gd name="T6" fmla="*/ 1 w 30"/>
                <a:gd name="T7" fmla="*/ 5 h 34"/>
                <a:gd name="T8" fmla="*/ 28 w 30"/>
                <a:gd name="T9" fmla="*/ 33 h 34"/>
              </a:gdLst>
              <a:ahLst/>
              <a:cxnLst>
                <a:cxn ang="0">
                  <a:pos x="T0" y="T1"/>
                </a:cxn>
                <a:cxn ang="0">
                  <a:pos x="T2" y="T3"/>
                </a:cxn>
                <a:cxn ang="0">
                  <a:pos x="T4" y="T5"/>
                </a:cxn>
                <a:cxn ang="0">
                  <a:pos x="T6" y="T7"/>
                </a:cxn>
                <a:cxn ang="0">
                  <a:pos x="T8" y="T9"/>
                </a:cxn>
              </a:cxnLst>
              <a:rect l="0" t="0" r="r" b="b"/>
              <a:pathLst>
                <a:path w="30" h="34">
                  <a:moveTo>
                    <a:pt x="28" y="33"/>
                  </a:moveTo>
                  <a:cubicBezTo>
                    <a:pt x="29" y="34"/>
                    <a:pt x="30" y="31"/>
                    <a:pt x="29" y="30"/>
                  </a:cubicBezTo>
                  <a:cubicBezTo>
                    <a:pt x="21" y="21"/>
                    <a:pt x="11" y="15"/>
                    <a:pt x="7" y="3"/>
                  </a:cubicBezTo>
                  <a:cubicBezTo>
                    <a:pt x="6" y="0"/>
                    <a:pt x="0" y="1"/>
                    <a:pt x="1" y="5"/>
                  </a:cubicBezTo>
                  <a:cubicBezTo>
                    <a:pt x="6" y="17"/>
                    <a:pt x="16" y="28"/>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3" name="Freeform 16"/>
          <p:cNvSpPr/>
          <p:nvPr/>
        </p:nvSpPr>
        <p:spPr bwMode="auto">
          <a:xfrm>
            <a:off x="996474" y="2424540"/>
            <a:ext cx="2141262" cy="535313"/>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116" name="Rectangle 47"/>
          <p:cNvSpPr/>
          <p:nvPr/>
        </p:nvSpPr>
        <p:spPr>
          <a:xfrm>
            <a:off x="1289888" y="2542963"/>
            <a:ext cx="1625163" cy="323065"/>
          </a:xfrm>
          <a:prstGeom prst="rect">
            <a:avLst/>
          </a:prstGeom>
        </p:spPr>
        <p:txBody>
          <a:bodyPr wrap="none" lIns="0" tIns="0" rIns="0" bIns="0">
            <a:spAutoFit/>
          </a:bodyPr>
          <a:lstStyle/>
          <a:p>
            <a:pPr algn="r"/>
            <a:r>
              <a:rPr lang="zh-CN" altLang="en-US" sz="2100" b="1" dirty="0">
                <a:solidFill>
                  <a:schemeClr val="accent2"/>
                </a:solidFill>
                <a:cs typeface="+mn-ea"/>
                <a:sym typeface="+mn-lt"/>
              </a:rPr>
              <a:t>文字标题内容</a:t>
            </a:r>
            <a:endParaRPr lang="zh-CN" altLang="en-US" sz="2100" b="1" dirty="0">
              <a:solidFill>
                <a:schemeClr val="accent2"/>
              </a:solidFill>
              <a:cs typeface="+mn-ea"/>
              <a:sym typeface="+mn-lt"/>
            </a:endParaRPr>
          </a:p>
        </p:txBody>
      </p:sp>
      <p:sp>
        <p:nvSpPr>
          <p:cNvPr id="119" name="文本框 7"/>
          <p:cNvSpPr txBox="1">
            <a:spLocks noChangeArrowheads="1"/>
          </p:cNvSpPr>
          <p:nvPr/>
        </p:nvSpPr>
        <p:spPr bwMode="auto">
          <a:xfrm>
            <a:off x="1188179" y="3087408"/>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grpSp>
        <p:nvGrpSpPr>
          <p:cNvPr id="24" name="Group 4"/>
          <p:cNvGrpSpPr>
            <a:grpSpLocks noChangeAspect="1"/>
          </p:cNvGrpSpPr>
          <p:nvPr/>
        </p:nvGrpSpPr>
        <p:grpSpPr bwMode="auto">
          <a:xfrm>
            <a:off x="1581558" y="1309132"/>
            <a:ext cx="1086071" cy="993917"/>
            <a:chOff x="3414" y="1435"/>
            <a:chExt cx="660" cy="604"/>
          </a:xfrm>
          <a:solidFill>
            <a:schemeClr val="accent2"/>
          </a:solidFill>
        </p:grpSpPr>
        <p:sp>
          <p:nvSpPr>
            <p:cNvPr id="25" name="Freeform 5"/>
            <p:cNvSpPr>
              <a:spLocks noEditPoints="1"/>
            </p:cNvSpPr>
            <p:nvPr/>
          </p:nvSpPr>
          <p:spPr bwMode="auto">
            <a:xfrm>
              <a:off x="3414" y="1435"/>
              <a:ext cx="615" cy="604"/>
            </a:xfrm>
            <a:custGeom>
              <a:avLst/>
              <a:gdLst>
                <a:gd name="T0" fmla="*/ 159 w 257"/>
                <a:gd name="T1" fmla="*/ 51 h 252"/>
                <a:gd name="T2" fmla="*/ 172 w 257"/>
                <a:gd name="T3" fmla="*/ 18 h 252"/>
                <a:gd name="T4" fmla="*/ 167 w 257"/>
                <a:gd name="T5" fmla="*/ 11 h 252"/>
                <a:gd name="T6" fmla="*/ 153 w 257"/>
                <a:gd name="T7" fmla="*/ 18 h 252"/>
                <a:gd name="T8" fmla="*/ 94 w 257"/>
                <a:gd name="T9" fmla="*/ 18 h 252"/>
                <a:gd name="T10" fmla="*/ 75 w 257"/>
                <a:gd name="T11" fmla="*/ 7 h 252"/>
                <a:gd name="T12" fmla="*/ 27 w 257"/>
                <a:gd name="T13" fmla="*/ 18 h 252"/>
                <a:gd name="T14" fmla="*/ 3 w 257"/>
                <a:gd name="T15" fmla="*/ 114 h 252"/>
                <a:gd name="T16" fmla="*/ 16 w 257"/>
                <a:gd name="T17" fmla="*/ 165 h 252"/>
                <a:gd name="T18" fmla="*/ 44 w 257"/>
                <a:gd name="T19" fmla="*/ 218 h 252"/>
                <a:gd name="T20" fmla="*/ 85 w 257"/>
                <a:gd name="T21" fmla="*/ 232 h 252"/>
                <a:gd name="T22" fmla="*/ 89 w 257"/>
                <a:gd name="T23" fmla="*/ 230 h 252"/>
                <a:gd name="T24" fmla="*/ 136 w 257"/>
                <a:gd name="T25" fmla="*/ 248 h 252"/>
                <a:gd name="T26" fmla="*/ 189 w 257"/>
                <a:gd name="T27" fmla="*/ 225 h 252"/>
                <a:gd name="T28" fmla="*/ 200 w 257"/>
                <a:gd name="T29" fmla="*/ 214 h 252"/>
                <a:gd name="T30" fmla="*/ 255 w 257"/>
                <a:gd name="T31" fmla="*/ 118 h 252"/>
                <a:gd name="T32" fmla="*/ 255 w 257"/>
                <a:gd name="T33" fmla="*/ 87 h 252"/>
                <a:gd name="T34" fmla="*/ 185 w 257"/>
                <a:gd name="T35" fmla="*/ 42 h 252"/>
                <a:gd name="T36" fmla="*/ 148 w 257"/>
                <a:gd name="T37" fmla="*/ 51 h 252"/>
                <a:gd name="T38" fmla="*/ 148 w 257"/>
                <a:gd name="T39" fmla="*/ 58 h 252"/>
                <a:gd name="T40" fmla="*/ 231 w 257"/>
                <a:gd name="T41" fmla="*/ 60 h 252"/>
                <a:gd name="T42" fmla="*/ 246 w 257"/>
                <a:gd name="T43" fmla="*/ 118 h 252"/>
                <a:gd name="T44" fmla="*/ 189 w 257"/>
                <a:gd name="T45" fmla="*/ 212 h 252"/>
                <a:gd name="T46" fmla="*/ 108 w 257"/>
                <a:gd name="T47" fmla="*/ 218 h 252"/>
                <a:gd name="T48" fmla="*/ 104 w 257"/>
                <a:gd name="T49" fmla="*/ 214 h 252"/>
                <a:gd name="T50" fmla="*/ 101 w 257"/>
                <a:gd name="T51" fmla="*/ 214 h 252"/>
                <a:gd name="T52" fmla="*/ 89 w 257"/>
                <a:gd name="T53" fmla="*/ 221 h 252"/>
                <a:gd name="T54" fmla="*/ 57 w 257"/>
                <a:gd name="T55" fmla="*/ 218 h 252"/>
                <a:gd name="T56" fmla="*/ 15 w 257"/>
                <a:gd name="T57" fmla="*/ 118 h 252"/>
                <a:gd name="T58" fmla="*/ 11 w 257"/>
                <a:gd name="T59" fmla="*/ 73 h 252"/>
                <a:gd name="T60" fmla="*/ 42 w 257"/>
                <a:gd name="T61" fmla="*/ 15 h 252"/>
                <a:gd name="T62" fmla="*/ 72 w 257"/>
                <a:gd name="T63" fmla="*/ 14 h 252"/>
                <a:gd name="T64" fmla="*/ 85 w 257"/>
                <a:gd name="T65" fmla="*/ 21 h 252"/>
                <a:gd name="T66" fmla="*/ 92 w 257"/>
                <a:gd name="T67" fmla="*/ 26 h 252"/>
                <a:gd name="T68" fmla="*/ 113 w 257"/>
                <a:gd name="T69" fmla="*/ 58 h 252"/>
                <a:gd name="T70" fmla="*/ 175 w 257"/>
                <a:gd name="T71" fmla="*/ 81 h 252"/>
                <a:gd name="T72" fmla="*/ 165 w 257"/>
                <a:gd name="T73" fmla="*/ 71 h 252"/>
                <a:gd name="T74" fmla="*/ 155 w 257"/>
                <a:gd name="T75" fmla="*/ 65 h 252"/>
                <a:gd name="T76" fmla="*/ 185 w 257"/>
                <a:gd name="T77" fmla="*/ 52 h 252"/>
                <a:gd name="T78" fmla="*/ 231 w 257"/>
                <a:gd name="T79"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252">
                  <a:moveTo>
                    <a:pt x="172" y="45"/>
                  </a:moveTo>
                  <a:cubicBezTo>
                    <a:pt x="168" y="47"/>
                    <a:pt x="163" y="49"/>
                    <a:pt x="159" y="51"/>
                  </a:cubicBezTo>
                  <a:cubicBezTo>
                    <a:pt x="162" y="40"/>
                    <a:pt x="166" y="29"/>
                    <a:pt x="172" y="18"/>
                  </a:cubicBezTo>
                  <a:cubicBezTo>
                    <a:pt x="172" y="18"/>
                    <a:pt x="172" y="18"/>
                    <a:pt x="172" y="18"/>
                  </a:cubicBezTo>
                  <a:cubicBezTo>
                    <a:pt x="173" y="17"/>
                    <a:pt x="173" y="15"/>
                    <a:pt x="172" y="14"/>
                  </a:cubicBezTo>
                  <a:cubicBezTo>
                    <a:pt x="171" y="12"/>
                    <a:pt x="169" y="11"/>
                    <a:pt x="167" y="11"/>
                  </a:cubicBezTo>
                  <a:cubicBezTo>
                    <a:pt x="164" y="12"/>
                    <a:pt x="162" y="13"/>
                    <a:pt x="160" y="14"/>
                  </a:cubicBezTo>
                  <a:cubicBezTo>
                    <a:pt x="157" y="15"/>
                    <a:pt x="155" y="16"/>
                    <a:pt x="153" y="18"/>
                  </a:cubicBezTo>
                  <a:cubicBezTo>
                    <a:pt x="143" y="27"/>
                    <a:pt x="139" y="41"/>
                    <a:pt x="139" y="56"/>
                  </a:cubicBezTo>
                  <a:cubicBezTo>
                    <a:pt x="124" y="44"/>
                    <a:pt x="110" y="29"/>
                    <a:pt x="94" y="18"/>
                  </a:cubicBezTo>
                  <a:cubicBezTo>
                    <a:pt x="91" y="16"/>
                    <a:pt x="88" y="14"/>
                    <a:pt x="85" y="12"/>
                  </a:cubicBezTo>
                  <a:cubicBezTo>
                    <a:pt x="82" y="10"/>
                    <a:pt x="78" y="9"/>
                    <a:pt x="75" y="7"/>
                  </a:cubicBezTo>
                  <a:cubicBezTo>
                    <a:pt x="56" y="0"/>
                    <a:pt x="42" y="4"/>
                    <a:pt x="31" y="14"/>
                  </a:cubicBezTo>
                  <a:cubicBezTo>
                    <a:pt x="30" y="15"/>
                    <a:pt x="28" y="17"/>
                    <a:pt x="27" y="18"/>
                  </a:cubicBezTo>
                  <a:cubicBezTo>
                    <a:pt x="17" y="29"/>
                    <a:pt x="11" y="44"/>
                    <a:pt x="6" y="59"/>
                  </a:cubicBezTo>
                  <a:cubicBezTo>
                    <a:pt x="0" y="75"/>
                    <a:pt x="1" y="95"/>
                    <a:pt x="3" y="114"/>
                  </a:cubicBezTo>
                  <a:cubicBezTo>
                    <a:pt x="4" y="115"/>
                    <a:pt x="4" y="117"/>
                    <a:pt x="4" y="118"/>
                  </a:cubicBezTo>
                  <a:cubicBezTo>
                    <a:pt x="7" y="135"/>
                    <a:pt x="11" y="151"/>
                    <a:pt x="16" y="165"/>
                  </a:cubicBezTo>
                  <a:cubicBezTo>
                    <a:pt x="21" y="180"/>
                    <a:pt x="29" y="200"/>
                    <a:pt x="41" y="214"/>
                  </a:cubicBezTo>
                  <a:cubicBezTo>
                    <a:pt x="42" y="215"/>
                    <a:pt x="43" y="217"/>
                    <a:pt x="44" y="218"/>
                  </a:cubicBezTo>
                  <a:cubicBezTo>
                    <a:pt x="52" y="226"/>
                    <a:pt x="60" y="231"/>
                    <a:pt x="71" y="232"/>
                  </a:cubicBezTo>
                  <a:cubicBezTo>
                    <a:pt x="76" y="233"/>
                    <a:pt x="80" y="233"/>
                    <a:pt x="85" y="232"/>
                  </a:cubicBezTo>
                  <a:cubicBezTo>
                    <a:pt x="86" y="231"/>
                    <a:pt x="88" y="231"/>
                    <a:pt x="89" y="231"/>
                  </a:cubicBezTo>
                  <a:cubicBezTo>
                    <a:pt x="89" y="230"/>
                    <a:pt x="89" y="230"/>
                    <a:pt x="89" y="230"/>
                  </a:cubicBezTo>
                  <a:cubicBezTo>
                    <a:pt x="96" y="228"/>
                    <a:pt x="100" y="221"/>
                    <a:pt x="104" y="229"/>
                  </a:cubicBezTo>
                  <a:cubicBezTo>
                    <a:pt x="111" y="241"/>
                    <a:pt x="123" y="247"/>
                    <a:pt x="136" y="248"/>
                  </a:cubicBezTo>
                  <a:cubicBezTo>
                    <a:pt x="153" y="250"/>
                    <a:pt x="170" y="241"/>
                    <a:pt x="185" y="228"/>
                  </a:cubicBezTo>
                  <a:cubicBezTo>
                    <a:pt x="186" y="227"/>
                    <a:pt x="188" y="226"/>
                    <a:pt x="189" y="225"/>
                  </a:cubicBezTo>
                  <a:cubicBezTo>
                    <a:pt x="191" y="222"/>
                    <a:pt x="194" y="220"/>
                    <a:pt x="196" y="218"/>
                  </a:cubicBezTo>
                  <a:cubicBezTo>
                    <a:pt x="197" y="217"/>
                    <a:pt x="199" y="215"/>
                    <a:pt x="200" y="214"/>
                  </a:cubicBezTo>
                  <a:cubicBezTo>
                    <a:pt x="207" y="206"/>
                    <a:pt x="214" y="198"/>
                    <a:pt x="219" y="191"/>
                  </a:cubicBezTo>
                  <a:cubicBezTo>
                    <a:pt x="235" y="170"/>
                    <a:pt x="251" y="145"/>
                    <a:pt x="255" y="118"/>
                  </a:cubicBezTo>
                  <a:cubicBezTo>
                    <a:pt x="256" y="117"/>
                    <a:pt x="256" y="115"/>
                    <a:pt x="256" y="114"/>
                  </a:cubicBezTo>
                  <a:cubicBezTo>
                    <a:pt x="257" y="105"/>
                    <a:pt x="257" y="96"/>
                    <a:pt x="255" y="87"/>
                  </a:cubicBezTo>
                  <a:cubicBezTo>
                    <a:pt x="248" y="51"/>
                    <a:pt x="221" y="37"/>
                    <a:pt x="189" y="41"/>
                  </a:cubicBezTo>
                  <a:cubicBezTo>
                    <a:pt x="188" y="42"/>
                    <a:pt x="186" y="42"/>
                    <a:pt x="185" y="42"/>
                  </a:cubicBezTo>
                  <a:cubicBezTo>
                    <a:pt x="181" y="43"/>
                    <a:pt x="176" y="44"/>
                    <a:pt x="172" y="45"/>
                  </a:cubicBezTo>
                  <a:close/>
                  <a:moveTo>
                    <a:pt x="148" y="51"/>
                  </a:moveTo>
                  <a:cubicBezTo>
                    <a:pt x="148" y="43"/>
                    <a:pt x="150" y="35"/>
                    <a:pt x="156" y="29"/>
                  </a:cubicBezTo>
                  <a:cubicBezTo>
                    <a:pt x="152" y="38"/>
                    <a:pt x="150" y="48"/>
                    <a:pt x="148" y="58"/>
                  </a:cubicBezTo>
                  <a:cubicBezTo>
                    <a:pt x="144" y="61"/>
                    <a:pt x="148" y="58"/>
                    <a:pt x="148" y="51"/>
                  </a:cubicBezTo>
                  <a:close/>
                  <a:moveTo>
                    <a:pt x="231" y="60"/>
                  </a:moveTo>
                  <a:cubicBezTo>
                    <a:pt x="248" y="73"/>
                    <a:pt x="251" y="94"/>
                    <a:pt x="247" y="114"/>
                  </a:cubicBezTo>
                  <a:cubicBezTo>
                    <a:pt x="247" y="115"/>
                    <a:pt x="247" y="117"/>
                    <a:pt x="246" y="118"/>
                  </a:cubicBezTo>
                  <a:cubicBezTo>
                    <a:pt x="244" y="131"/>
                    <a:pt x="239" y="143"/>
                    <a:pt x="234" y="153"/>
                  </a:cubicBezTo>
                  <a:cubicBezTo>
                    <a:pt x="226" y="167"/>
                    <a:pt x="209" y="192"/>
                    <a:pt x="189" y="212"/>
                  </a:cubicBezTo>
                  <a:cubicBezTo>
                    <a:pt x="187" y="214"/>
                    <a:pt x="185" y="216"/>
                    <a:pt x="182" y="218"/>
                  </a:cubicBezTo>
                  <a:cubicBezTo>
                    <a:pt x="156" y="241"/>
                    <a:pt x="126" y="252"/>
                    <a:pt x="108" y="218"/>
                  </a:cubicBezTo>
                  <a:cubicBezTo>
                    <a:pt x="107" y="217"/>
                    <a:pt x="107" y="217"/>
                    <a:pt x="106" y="216"/>
                  </a:cubicBezTo>
                  <a:cubicBezTo>
                    <a:pt x="106" y="215"/>
                    <a:pt x="105" y="214"/>
                    <a:pt x="104" y="214"/>
                  </a:cubicBezTo>
                  <a:cubicBezTo>
                    <a:pt x="103" y="214"/>
                    <a:pt x="102" y="214"/>
                    <a:pt x="102" y="214"/>
                  </a:cubicBezTo>
                  <a:cubicBezTo>
                    <a:pt x="101" y="214"/>
                    <a:pt x="101" y="214"/>
                    <a:pt x="101" y="214"/>
                  </a:cubicBezTo>
                  <a:cubicBezTo>
                    <a:pt x="99" y="216"/>
                    <a:pt x="97" y="217"/>
                    <a:pt x="95" y="218"/>
                  </a:cubicBezTo>
                  <a:cubicBezTo>
                    <a:pt x="93" y="219"/>
                    <a:pt x="91" y="220"/>
                    <a:pt x="89" y="221"/>
                  </a:cubicBezTo>
                  <a:cubicBezTo>
                    <a:pt x="88" y="222"/>
                    <a:pt x="86" y="222"/>
                    <a:pt x="85" y="223"/>
                  </a:cubicBezTo>
                  <a:cubicBezTo>
                    <a:pt x="75" y="226"/>
                    <a:pt x="65" y="224"/>
                    <a:pt x="57" y="218"/>
                  </a:cubicBezTo>
                  <a:cubicBezTo>
                    <a:pt x="56" y="217"/>
                    <a:pt x="54" y="215"/>
                    <a:pt x="52" y="214"/>
                  </a:cubicBezTo>
                  <a:cubicBezTo>
                    <a:pt x="32" y="195"/>
                    <a:pt x="20" y="153"/>
                    <a:pt x="15" y="118"/>
                  </a:cubicBezTo>
                  <a:cubicBezTo>
                    <a:pt x="14" y="117"/>
                    <a:pt x="14" y="115"/>
                    <a:pt x="14" y="114"/>
                  </a:cubicBezTo>
                  <a:cubicBezTo>
                    <a:pt x="12" y="97"/>
                    <a:pt x="11" y="83"/>
                    <a:pt x="11" y="73"/>
                  </a:cubicBezTo>
                  <a:cubicBezTo>
                    <a:pt x="13" y="54"/>
                    <a:pt x="22" y="31"/>
                    <a:pt x="37" y="18"/>
                  </a:cubicBezTo>
                  <a:cubicBezTo>
                    <a:pt x="39" y="17"/>
                    <a:pt x="40" y="16"/>
                    <a:pt x="42" y="15"/>
                  </a:cubicBezTo>
                  <a:cubicBezTo>
                    <a:pt x="42" y="14"/>
                    <a:pt x="42" y="14"/>
                    <a:pt x="43" y="14"/>
                  </a:cubicBezTo>
                  <a:cubicBezTo>
                    <a:pt x="52" y="8"/>
                    <a:pt x="62" y="10"/>
                    <a:pt x="72" y="14"/>
                  </a:cubicBezTo>
                  <a:cubicBezTo>
                    <a:pt x="74" y="15"/>
                    <a:pt x="77" y="17"/>
                    <a:pt x="80" y="18"/>
                  </a:cubicBezTo>
                  <a:cubicBezTo>
                    <a:pt x="81" y="19"/>
                    <a:pt x="83" y="20"/>
                    <a:pt x="85" y="21"/>
                  </a:cubicBezTo>
                  <a:cubicBezTo>
                    <a:pt x="86" y="22"/>
                    <a:pt x="88" y="23"/>
                    <a:pt x="89" y="24"/>
                  </a:cubicBezTo>
                  <a:cubicBezTo>
                    <a:pt x="90" y="25"/>
                    <a:pt x="91" y="25"/>
                    <a:pt x="92" y="26"/>
                  </a:cubicBezTo>
                  <a:cubicBezTo>
                    <a:pt x="107" y="36"/>
                    <a:pt x="122" y="51"/>
                    <a:pt x="138" y="63"/>
                  </a:cubicBezTo>
                  <a:cubicBezTo>
                    <a:pt x="130" y="61"/>
                    <a:pt x="122" y="59"/>
                    <a:pt x="113" y="58"/>
                  </a:cubicBezTo>
                  <a:cubicBezTo>
                    <a:pt x="110" y="58"/>
                    <a:pt x="110" y="62"/>
                    <a:pt x="113" y="63"/>
                  </a:cubicBezTo>
                  <a:cubicBezTo>
                    <a:pt x="133" y="69"/>
                    <a:pt x="153" y="80"/>
                    <a:pt x="175" y="81"/>
                  </a:cubicBezTo>
                  <a:cubicBezTo>
                    <a:pt x="179" y="81"/>
                    <a:pt x="179" y="75"/>
                    <a:pt x="176" y="74"/>
                  </a:cubicBezTo>
                  <a:cubicBezTo>
                    <a:pt x="172" y="73"/>
                    <a:pt x="168" y="72"/>
                    <a:pt x="165" y="71"/>
                  </a:cubicBezTo>
                  <a:cubicBezTo>
                    <a:pt x="161" y="69"/>
                    <a:pt x="158" y="68"/>
                    <a:pt x="155" y="66"/>
                  </a:cubicBezTo>
                  <a:cubicBezTo>
                    <a:pt x="155" y="66"/>
                    <a:pt x="155" y="66"/>
                    <a:pt x="155" y="65"/>
                  </a:cubicBezTo>
                  <a:cubicBezTo>
                    <a:pt x="162" y="63"/>
                    <a:pt x="168" y="58"/>
                    <a:pt x="175" y="55"/>
                  </a:cubicBezTo>
                  <a:cubicBezTo>
                    <a:pt x="178" y="54"/>
                    <a:pt x="181" y="53"/>
                    <a:pt x="185" y="52"/>
                  </a:cubicBezTo>
                  <a:cubicBezTo>
                    <a:pt x="186" y="52"/>
                    <a:pt x="188" y="51"/>
                    <a:pt x="189" y="51"/>
                  </a:cubicBezTo>
                  <a:cubicBezTo>
                    <a:pt x="204" y="48"/>
                    <a:pt x="219" y="50"/>
                    <a:pt x="23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 name="Freeform 6"/>
            <p:cNvSpPr/>
            <p:nvPr/>
          </p:nvSpPr>
          <p:spPr bwMode="auto">
            <a:xfrm>
              <a:off x="3782" y="1723"/>
              <a:ext cx="146" cy="208"/>
            </a:xfrm>
            <a:custGeom>
              <a:avLst/>
              <a:gdLst>
                <a:gd name="T0" fmla="*/ 2 w 61"/>
                <a:gd name="T1" fmla="*/ 83 h 87"/>
                <a:gd name="T2" fmla="*/ 5 w 61"/>
                <a:gd name="T3" fmla="*/ 86 h 87"/>
                <a:gd name="T4" fmla="*/ 31 w 61"/>
                <a:gd name="T5" fmla="*/ 60 h 87"/>
                <a:gd name="T6" fmla="*/ 35 w 61"/>
                <a:gd name="T7" fmla="*/ 55 h 87"/>
                <a:gd name="T8" fmla="*/ 36 w 61"/>
                <a:gd name="T9" fmla="*/ 53 h 87"/>
                <a:gd name="T10" fmla="*/ 60 w 61"/>
                <a:gd name="T11" fmla="*/ 2 h 87"/>
                <a:gd name="T12" fmla="*/ 57 w 61"/>
                <a:gd name="T13" fmla="*/ 2 h 87"/>
                <a:gd name="T14" fmla="*/ 35 w 61"/>
                <a:gd name="T15" fmla="*/ 43 h 87"/>
                <a:gd name="T16" fmla="*/ 33 w 61"/>
                <a:gd name="T17" fmla="*/ 45 h 87"/>
                <a:gd name="T18" fmla="*/ 31 w 61"/>
                <a:gd name="T19" fmla="*/ 48 h 87"/>
                <a:gd name="T20" fmla="*/ 2 w 61"/>
                <a:gd name="T21"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87">
                  <a:moveTo>
                    <a:pt x="2" y="83"/>
                  </a:moveTo>
                  <a:cubicBezTo>
                    <a:pt x="0" y="85"/>
                    <a:pt x="3" y="87"/>
                    <a:pt x="5" y="86"/>
                  </a:cubicBezTo>
                  <a:cubicBezTo>
                    <a:pt x="16" y="81"/>
                    <a:pt x="24" y="71"/>
                    <a:pt x="31" y="60"/>
                  </a:cubicBezTo>
                  <a:cubicBezTo>
                    <a:pt x="32" y="58"/>
                    <a:pt x="34" y="57"/>
                    <a:pt x="35" y="55"/>
                  </a:cubicBezTo>
                  <a:cubicBezTo>
                    <a:pt x="35" y="54"/>
                    <a:pt x="36" y="54"/>
                    <a:pt x="36" y="53"/>
                  </a:cubicBezTo>
                  <a:cubicBezTo>
                    <a:pt x="47" y="38"/>
                    <a:pt x="54" y="20"/>
                    <a:pt x="60" y="2"/>
                  </a:cubicBezTo>
                  <a:cubicBezTo>
                    <a:pt x="61" y="0"/>
                    <a:pt x="58" y="0"/>
                    <a:pt x="57" y="2"/>
                  </a:cubicBezTo>
                  <a:cubicBezTo>
                    <a:pt x="51" y="16"/>
                    <a:pt x="44" y="29"/>
                    <a:pt x="35" y="43"/>
                  </a:cubicBezTo>
                  <a:cubicBezTo>
                    <a:pt x="34" y="43"/>
                    <a:pt x="34" y="44"/>
                    <a:pt x="33" y="45"/>
                  </a:cubicBezTo>
                  <a:cubicBezTo>
                    <a:pt x="33" y="46"/>
                    <a:pt x="32" y="47"/>
                    <a:pt x="31" y="48"/>
                  </a:cubicBezTo>
                  <a:cubicBezTo>
                    <a:pt x="22" y="60"/>
                    <a:pt x="9" y="70"/>
                    <a:pt x="2"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7"/>
            <p:cNvSpPr/>
            <p:nvPr/>
          </p:nvSpPr>
          <p:spPr bwMode="auto">
            <a:xfrm>
              <a:off x="3481" y="1536"/>
              <a:ext cx="31" cy="165"/>
            </a:xfrm>
            <a:custGeom>
              <a:avLst/>
              <a:gdLst>
                <a:gd name="T0" fmla="*/ 12 w 13"/>
                <a:gd name="T1" fmla="*/ 66 h 69"/>
                <a:gd name="T2" fmla="*/ 10 w 13"/>
                <a:gd name="T3" fmla="*/ 34 h 69"/>
                <a:gd name="T4" fmla="*/ 8 w 13"/>
                <a:gd name="T5" fmla="*/ 1 h 69"/>
                <a:gd name="T6" fmla="*/ 5 w 13"/>
                <a:gd name="T7" fmla="*/ 1 h 69"/>
                <a:gd name="T8" fmla="*/ 9 w 13"/>
                <a:gd name="T9" fmla="*/ 67 h 69"/>
                <a:gd name="T10" fmla="*/ 12 w 13"/>
                <a:gd name="T11" fmla="*/ 66 h 69"/>
              </a:gdLst>
              <a:ahLst/>
              <a:cxnLst>
                <a:cxn ang="0">
                  <a:pos x="T0" y="T1"/>
                </a:cxn>
                <a:cxn ang="0">
                  <a:pos x="T2" y="T3"/>
                </a:cxn>
                <a:cxn ang="0">
                  <a:pos x="T4" y="T5"/>
                </a:cxn>
                <a:cxn ang="0">
                  <a:pos x="T6" y="T7"/>
                </a:cxn>
                <a:cxn ang="0">
                  <a:pos x="T8" y="T9"/>
                </a:cxn>
                <a:cxn ang="0">
                  <a:pos x="T10" y="T11"/>
                </a:cxn>
              </a:cxnLst>
              <a:rect l="0" t="0" r="r" b="b"/>
              <a:pathLst>
                <a:path w="13" h="69">
                  <a:moveTo>
                    <a:pt x="12" y="66"/>
                  </a:moveTo>
                  <a:cubicBezTo>
                    <a:pt x="13" y="56"/>
                    <a:pt x="10" y="44"/>
                    <a:pt x="10" y="34"/>
                  </a:cubicBezTo>
                  <a:cubicBezTo>
                    <a:pt x="9" y="23"/>
                    <a:pt x="8" y="12"/>
                    <a:pt x="8" y="1"/>
                  </a:cubicBezTo>
                  <a:cubicBezTo>
                    <a:pt x="8" y="0"/>
                    <a:pt x="5" y="0"/>
                    <a:pt x="5" y="1"/>
                  </a:cubicBezTo>
                  <a:cubicBezTo>
                    <a:pt x="4" y="21"/>
                    <a:pt x="0" y="48"/>
                    <a:pt x="9" y="67"/>
                  </a:cubicBezTo>
                  <a:cubicBezTo>
                    <a:pt x="9" y="69"/>
                    <a:pt x="11" y="68"/>
                    <a:pt x="1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Freeform 8"/>
            <p:cNvSpPr/>
            <p:nvPr/>
          </p:nvSpPr>
          <p:spPr bwMode="auto">
            <a:xfrm>
              <a:off x="3531" y="1555"/>
              <a:ext cx="36" cy="146"/>
            </a:xfrm>
            <a:custGeom>
              <a:avLst/>
              <a:gdLst>
                <a:gd name="T0" fmla="*/ 0 w 15"/>
                <a:gd name="T1" fmla="*/ 4 h 61"/>
                <a:gd name="T2" fmla="*/ 8 w 15"/>
                <a:gd name="T3" fmla="*/ 59 h 61"/>
                <a:gd name="T4" fmla="*/ 11 w 15"/>
                <a:gd name="T5" fmla="*/ 59 h 61"/>
                <a:gd name="T6" fmla="*/ 5 w 15"/>
                <a:gd name="T7" fmla="*/ 3 h 61"/>
                <a:gd name="T8" fmla="*/ 0 w 15"/>
                <a:gd name="T9" fmla="*/ 4 h 61"/>
              </a:gdLst>
              <a:ahLst/>
              <a:cxnLst>
                <a:cxn ang="0">
                  <a:pos x="T0" y="T1"/>
                </a:cxn>
                <a:cxn ang="0">
                  <a:pos x="T2" y="T3"/>
                </a:cxn>
                <a:cxn ang="0">
                  <a:pos x="T4" y="T5"/>
                </a:cxn>
                <a:cxn ang="0">
                  <a:pos x="T6" y="T7"/>
                </a:cxn>
                <a:cxn ang="0">
                  <a:pos x="T8" y="T9"/>
                </a:cxn>
              </a:cxnLst>
              <a:rect l="0" t="0" r="r" b="b"/>
              <a:pathLst>
                <a:path w="15" h="61">
                  <a:moveTo>
                    <a:pt x="0" y="4"/>
                  </a:moveTo>
                  <a:cubicBezTo>
                    <a:pt x="2" y="22"/>
                    <a:pt x="4" y="41"/>
                    <a:pt x="8" y="59"/>
                  </a:cubicBezTo>
                  <a:cubicBezTo>
                    <a:pt x="8" y="61"/>
                    <a:pt x="11" y="61"/>
                    <a:pt x="11" y="59"/>
                  </a:cubicBezTo>
                  <a:cubicBezTo>
                    <a:pt x="15" y="41"/>
                    <a:pt x="10" y="20"/>
                    <a:pt x="5" y="3"/>
                  </a:cubicBezTo>
                  <a:cubicBezTo>
                    <a:pt x="4"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 name="Freeform 9"/>
            <p:cNvSpPr/>
            <p:nvPr/>
          </p:nvSpPr>
          <p:spPr bwMode="auto">
            <a:xfrm>
              <a:off x="4002" y="1505"/>
              <a:ext cx="72" cy="81"/>
            </a:xfrm>
            <a:custGeom>
              <a:avLst/>
              <a:gdLst>
                <a:gd name="T0" fmla="*/ 28 w 30"/>
                <a:gd name="T1" fmla="*/ 33 h 34"/>
                <a:gd name="T2" fmla="*/ 29 w 30"/>
                <a:gd name="T3" fmla="*/ 30 h 34"/>
                <a:gd name="T4" fmla="*/ 7 w 30"/>
                <a:gd name="T5" fmla="*/ 3 h 34"/>
                <a:gd name="T6" fmla="*/ 1 w 30"/>
                <a:gd name="T7" fmla="*/ 5 h 34"/>
                <a:gd name="T8" fmla="*/ 28 w 30"/>
                <a:gd name="T9" fmla="*/ 33 h 34"/>
              </a:gdLst>
              <a:ahLst/>
              <a:cxnLst>
                <a:cxn ang="0">
                  <a:pos x="T0" y="T1"/>
                </a:cxn>
                <a:cxn ang="0">
                  <a:pos x="T2" y="T3"/>
                </a:cxn>
                <a:cxn ang="0">
                  <a:pos x="T4" y="T5"/>
                </a:cxn>
                <a:cxn ang="0">
                  <a:pos x="T6" y="T7"/>
                </a:cxn>
                <a:cxn ang="0">
                  <a:pos x="T8" y="T9"/>
                </a:cxn>
              </a:cxnLst>
              <a:rect l="0" t="0" r="r" b="b"/>
              <a:pathLst>
                <a:path w="30" h="34">
                  <a:moveTo>
                    <a:pt x="28" y="33"/>
                  </a:moveTo>
                  <a:cubicBezTo>
                    <a:pt x="29" y="34"/>
                    <a:pt x="30" y="31"/>
                    <a:pt x="29" y="30"/>
                  </a:cubicBezTo>
                  <a:cubicBezTo>
                    <a:pt x="21" y="21"/>
                    <a:pt x="11" y="15"/>
                    <a:pt x="7" y="3"/>
                  </a:cubicBezTo>
                  <a:cubicBezTo>
                    <a:pt x="6" y="0"/>
                    <a:pt x="0" y="1"/>
                    <a:pt x="1" y="5"/>
                  </a:cubicBezTo>
                  <a:cubicBezTo>
                    <a:pt x="6" y="17"/>
                    <a:pt x="16" y="28"/>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0" name="Group 4"/>
          <p:cNvGrpSpPr>
            <a:grpSpLocks noChangeAspect="1"/>
          </p:cNvGrpSpPr>
          <p:nvPr/>
        </p:nvGrpSpPr>
        <p:grpSpPr bwMode="auto">
          <a:xfrm>
            <a:off x="6659273" y="1309132"/>
            <a:ext cx="1086071" cy="993917"/>
            <a:chOff x="3414" y="1435"/>
            <a:chExt cx="660" cy="604"/>
          </a:xfrm>
          <a:solidFill>
            <a:srgbClr val="78B832"/>
          </a:solidFill>
        </p:grpSpPr>
        <p:sp>
          <p:nvSpPr>
            <p:cNvPr id="31" name="Freeform 5"/>
            <p:cNvSpPr>
              <a:spLocks noEditPoints="1"/>
            </p:cNvSpPr>
            <p:nvPr/>
          </p:nvSpPr>
          <p:spPr bwMode="auto">
            <a:xfrm>
              <a:off x="3414" y="1435"/>
              <a:ext cx="615" cy="604"/>
            </a:xfrm>
            <a:custGeom>
              <a:avLst/>
              <a:gdLst>
                <a:gd name="T0" fmla="*/ 159 w 257"/>
                <a:gd name="T1" fmla="*/ 51 h 252"/>
                <a:gd name="T2" fmla="*/ 172 w 257"/>
                <a:gd name="T3" fmla="*/ 18 h 252"/>
                <a:gd name="T4" fmla="*/ 167 w 257"/>
                <a:gd name="T5" fmla="*/ 11 h 252"/>
                <a:gd name="T6" fmla="*/ 153 w 257"/>
                <a:gd name="T7" fmla="*/ 18 h 252"/>
                <a:gd name="T8" fmla="*/ 94 w 257"/>
                <a:gd name="T9" fmla="*/ 18 h 252"/>
                <a:gd name="T10" fmla="*/ 75 w 257"/>
                <a:gd name="T11" fmla="*/ 7 h 252"/>
                <a:gd name="T12" fmla="*/ 27 w 257"/>
                <a:gd name="T13" fmla="*/ 18 h 252"/>
                <a:gd name="T14" fmla="*/ 3 w 257"/>
                <a:gd name="T15" fmla="*/ 114 h 252"/>
                <a:gd name="T16" fmla="*/ 16 w 257"/>
                <a:gd name="T17" fmla="*/ 165 h 252"/>
                <a:gd name="T18" fmla="*/ 44 w 257"/>
                <a:gd name="T19" fmla="*/ 218 h 252"/>
                <a:gd name="T20" fmla="*/ 85 w 257"/>
                <a:gd name="T21" fmla="*/ 232 h 252"/>
                <a:gd name="T22" fmla="*/ 89 w 257"/>
                <a:gd name="T23" fmla="*/ 230 h 252"/>
                <a:gd name="T24" fmla="*/ 136 w 257"/>
                <a:gd name="T25" fmla="*/ 248 h 252"/>
                <a:gd name="T26" fmla="*/ 189 w 257"/>
                <a:gd name="T27" fmla="*/ 225 h 252"/>
                <a:gd name="T28" fmla="*/ 200 w 257"/>
                <a:gd name="T29" fmla="*/ 214 h 252"/>
                <a:gd name="T30" fmla="*/ 255 w 257"/>
                <a:gd name="T31" fmla="*/ 118 h 252"/>
                <a:gd name="T32" fmla="*/ 255 w 257"/>
                <a:gd name="T33" fmla="*/ 87 h 252"/>
                <a:gd name="T34" fmla="*/ 185 w 257"/>
                <a:gd name="T35" fmla="*/ 42 h 252"/>
                <a:gd name="T36" fmla="*/ 148 w 257"/>
                <a:gd name="T37" fmla="*/ 51 h 252"/>
                <a:gd name="T38" fmla="*/ 148 w 257"/>
                <a:gd name="T39" fmla="*/ 58 h 252"/>
                <a:gd name="T40" fmla="*/ 231 w 257"/>
                <a:gd name="T41" fmla="*/ 60 h 252"/>
                <a:gd name="T42" fmla="*/ 246 w 257"/>
                <a:gd name="T43" fmla="*/ 118 h 252"/>
                <a:gd name="T44" fmla="*/ 189 w 257"/>
                <a:gd name="T45" fmla="*/ 212 h 252"/>
                <a:gd name="T46" fmla="*/ 108 w 257"/>
                <a:gd name="T47" fmla="*/ 218 h 252"/>
                <a:gd name="T48" fmla="*/ 104 w 257"/>
                <a:gd name="T49" fmla="*/ 214 h 252"/>
                <a:gd name="T50" fmla="*/ 101 w 257"/>
                <a:gd name="T51" fmla="*/ 214 h 252"/>
                <a:gd name="T52" fmla="*/ 89 w 257"/>
                <a:gd name="T53" fmla="*/ 221 h 252"/>
                <a:gd name="T54" fmla="*/ 57 w 257"/>
                <a:gd name="T55" fmla="*/ 218 h 252"/>
                <a:gd name="T56" fmla="*/ 15 w 257"/>
                <a:gd name="T57" fmla="*/ 118 h 252"/>
                <a:gd name="T58" fmla="*/ 11 w 257"/>
                <a:gd name="T59" fmla="*/ 73 h 252"/>
                <a:gd name="T60" fmla="*/ 42 w 257"/>
                <a:gd name="T61" fmla="*/ 15 h 252"/>
                <a:gd name="T62" fmla="*/ 72 w 257"/>
                <a:gd name="T63" fmla="*/ 14 h 252"/>
                <a:gd name="T64" fmla="*/ 85 w 257"/>
                <a:gd name="T65" fmla="*/ 21 h 252"/>
                <a:gd name="T66" fmla="*/ 92 w 257"/>
                <a:gd name="T67" fmla="*/ 26 h 252"/>
                <a:gd name="T68" fmla="*/ 113 w 257"/>
                <a:gd name="T69" fmla="*/ 58 h 252"/>
                <a:gd name="T70" fmla="*/ 175 w 257"/>
                <a:gd name="T71" fmla="*/ 81 h 252"/>
                <a:gd name="T72" fmla="*/ 165 w 257"/>
                <a:gd name="T73" fmla="*/ 71 h 252"/>
                <a:gd name="T74" fmla="*/ 155 w 257"/>
                <a:gd name="T75" fmla="*/ 65 h 252"/>
                <a:gd name="T76" fmla="*/ 185 w 257"/>
                <a:gd name="T77" fmla="*/ 52 h 252"/>
                <a:gd name="T78" fmla="*/ 231 w 257"/>
                <a:gd name="T79"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252">
                  <a:moveTo>
                    <a:pt x="172" y="45"/>
                  </a:moveTo>
                  <a:cubicBezTo>
                    <a:pt x="168" y="47"/>
                    <a:pt x="163" y="49"/>
                    <a:pt x="159" y="51"/>
                  </a:cubicBezTo>
                  <a:cubicBezTo>
                    <a:pt x="162" y="40"/>
                    <a:pt x="166" y="29"/>
                    <a:pt x="172" y="18"/>
                  </a:cubicBezTo>
                  <a:cubicBezTo>
                    <a:pt x="172" y="18"/>
                    <a:pt x="172" y="18"/>
                    <a:pt x="172" y="18"/>
                  </a:cubicBezTo>
                  <a:cubicBezTo>
                    <a:pt x="173" y="17"/>
                    <a:pt x="173" y="15"/>
                    <a:pt x="172" y="14"/>
                  </a:cubicBezTo>
                  <a:cubicBezTo>
                    <a:pt x="171" y="12"/>
                    <a:pt x="169" y="11"/>
                    <a:pt x="167" y="11"/>
                  </a:cubicBezTo>
                  <a:cubicBezTo>
                    <a:pt x="164" y="12"/>
                    <a:pt x="162" y="13"/>
                    <a:pt x="160" y="14"/>
                  </a:cubicBezTo>
                  <a:cubicBezTo>
                    <a:pt x="157" y="15"/>
                    <a:pt x="155" y="16"/>
                    <a:pt x="153" y="18"/>
                  </a:cubicBezTo>
                  <a:cubicBezTo>
                    <a:pt x="143" y="27"/>
                    <a:pt x="139" y="41"/>
                    <a:pt x="139" y="56"/>
                  </a:cubicBezTo>
                  <a:cubicBezTo>
                    <a:pt x="124" y="44"/>
                    <a:pt x="110" y="29"/>
                    <a:pt x="94" y="18"/>
                  </a:cubicBezTo>
                  <a:cubicBezTo>
                    <a:pt x="91" y="16"/>
                    <a:pt x="88" y="14"/>
                    <a:pt x="85" y="12"/>
                  </a:cubicBezTo>
                  <a:cubicBezTo>
                    <a:pt x="82" y="10"/>
                    <a:pt x="78" y="9"/>
                    <a:pt x="75" y="7"/>
                  </a:cubicBezTo>
                  <a:cubicBezTo>
                    <a:pt x="56" y="0"/>
                    <a:pt x="42" y="4"/>
                    <a:pt x="31" y="14"/>
                  </a:cubicBezTo>
                  <a:cubicBezTo>
                    <a:pt x="30" y="15"/>
                    <a:pt x="28" y="17"/>
                    <a:pt x="27" y="18"/>
                  </a:cubicBezTo>
                  <a:cubicBezTo>
                    <a:pt x="17" y="29"/>
                    <a:pt x="11" y="44"/>
                    <a:pt x="6" y="59"/>
                  </a:cubicBezTo>
                  <a:cubicBezTo>
                    <a:pt x="0" y="75"/>
                    <a:pt x="1" y="95"/>
                    <a:pt x="3" y="114"/>
                  </a:cubicBezTo>
                  <a:cubicBezTo>
                    <a:pt x="4" y="115"/>
                    <a:pt x="4" y="117"/>
                    <a:pt x="4" y="118"/>
                  </a:cubicBezTo>
                  <a:cubicBezTo>
                    <a:pt x="7" y="135"/>
                    <a:pt x="11" y="151"/>
                    <a:pt x="16" y="165"/>
                  </a:cubicBezTo>
                  <a:cubicBezTo>
                    <a:pt x="21" y="180"/>
                    <a:pt x="29" y="200"/>
                    <a:pt x="41" y="214"/>
                  </a:cubicBezTo>
                  <a:cubicBezTo>
                    <a:pt x="42" y="215"/>
                    <a:pt x="43" y="217"/>
                    <a:pt x="44" y="218"/>
                  </a:cubicBezTo>
                  <a:cubicBezTo>
                    <a:pt x="52" y="226"/>
                    <a:pt x="60" y="231"/>
                    <a:pt x="71" y="232"/>
                  </a:cubicBezTo>
                  <a:cubicBezTo>
                    <a:pt x="76" y="233"/>
                    <a:pt x="80" y="233"/>
                    <a:pt x="85" y="232"/>
                  </a:cubicBezTo>
                  <a:cubicBezTo>
                    <a:pt x="86" y="231"/>
                    <a:pt x="88" y="231"/>
                    <a:pt x="89" y="231"/>
                  </a:cubicBezTo>
                  <a:cubicBezTo>
                    <a:pt x="89" y="230"/>
                    <a:pt x="89" y="230"/>
                    <a:pt x="89" y="230"/>
                  </a:cubicBezTo>
                  <a:cubicBezTo>
                    <a:pt x="96" y="228"/>
                    <a:pt x="100" y="221"/>
                    <a:pt x="104" y="229"/>
                  </a:cubicBezTo>
                  <a:cubicBezTo>
                    <a:pt x="111" y="241"/>
                    <a:pt x="123" y="247"/>
                    <a:pt x="136" y="248"/>
                  </a:cubicBezTo>
                  <a:cubicBezTo>
                    <a:pt x="153" y="250"/>
                    <a:pt x="170" y="241"/>
                    <a:pt x="185" y="228"/>
                  </a:cubicBezTo>
                  <a:cubicBezTo>
                    <a:pt x="186" y="227"/>
                    <a:pt x="188" y="226"/>
                    <a:pt x="189" y="225"/>
                  </a:cubicBezTo>
                  <a:cubicBezTo>
                    <a:pt x="191" y="222"/>
                    <a:pt x="194" y="220"/>
                    <a:pt x="196" y="218"/>
                  </a:cubicBezTo>
                  <a:cubicBezTo>
                    <a:pt x="197" y="217"/>
                    <a:pt x="199" y="215"/>
                    <a:pt x="200" y="214"/>
                  </a:cubicBezTo>
                  <a:cubicBezTo>
                    <a:pt x="207" y="206"/>
                    <a:pt x="214" y="198"/>
                    <a:pt x="219" y="191"/>
                  </a:cubicBezTo>
                  <a:cubicBezTo>
                    <a:pt x="235" y="170"/>
                    <a:pt x="251" y="145"/>
                    <a:pt x="255" y="118"/>
                  </a:cubicBezTo>
                  <a:cubicBezTo>
                    <a:pt x="256" y="117"/>
                    <a:pt x="256" y="115"/>
                    <a:pt x="256" y="114"/>
                  </a:cubicBezTo>
                  <a:cubicBezTo>
                    <a:pt x="257" y="105"/>
                    <a:pt x="257" y="96"/>
                    <a:pt x="255" y="87"/>
                  </a:cubicBezTo>
                  <a:cubicBezTo>
                    <a:pt x="248" y="51"/>
                    <a:pt x="221" y="37"/>
                    <a:pt x="189" y="41"/>
                  </a:cubicBezTo>
                  <a:cubicBezTo>
                    <a:pt x="188" y="42"/>
                    <a:pt x="186" y="42"/>
                    <a:pt x="185" y="42"/>
                  </a:cubicBezTo>
                  <a:cubicBezTo>
                    <a:pt x="181" y="43"/>
                    <a:pt x="176" y="44"/>
                    <a:pt x="172" y="45"/>
                  </a:cubicBezTo>
                  <a:close/>
                  <a:moveTo>
                    <a:pt x="148" y="51"/>
                  </a:moveTo>
                  <a:cubicBezTo>
                    <a:pt x="148" y="43"/>
                    <a:pt x="150" y="35"/>
                    <a:pt x="156" y="29"/>
                  </a:cubicBezTo>
                  <a:cubicBezTo>
                    <a:pt x="152" y="38"/>
                    <a:pt x="150" y="48"/>
                    <a:pt x="148" y="58"/>
                  </a:cubicBezTo>
                  <a:cubicBezTo>
                    <a:pt x="144" y="61"/>
                    <a:pt x="148" y="58"/>
                    <a:pt x="148" y="51"/>
                  </a:cubicBezTo>
                  <a:close/>
                  <a:moveTo>
                    <a:pt x="231" y="60"/>
                  </a:moveTo>
                  <a:cubicBezTo>
                    <a:pt x="248" y="73"/>
                    <a:pt x="251" y="94"/>
                    <a:pt x="247" y="114"/>
                  </a:cubicBezTo>
                  <a:cubicBezTo>
                    <a:pt x="247" y="115"/>
                    <a:pt x="247" y="117"/>
                    <a:pt x="246" y="118"/>
                  </a:cubicBezTo>
                  <a:cubicBezTo>
                    <a:pt x="244" y="131"/>
                    <a:pt x="239" y="143"/>
                    <a:pt x="234" y="153"/>
                  </a:cubicBezTo>
                  <a:cubicBezTo>
                    <a:pt x="226" y="167"/>
                    <a:pt x="209" y="192"/>
                    <a:pt x="189" y="212"/>
                  </a:cubicBezTo>
                  <a:cubicBezTo>
                    <a:pt x="187" y="214"/>
                    <a:pt x="185" y="216"/>
                    <a:pt x="182" y="218"/>
                  </a:cubicBezTo>
                  <a:cubicBezTo>
                    <a:pt x="156" y="241"/>
                    <a:pt x="126" y="252"/>
                    <a:pt x="108" y="218"/>
                  </a:cubicBezTo>
                  <a:cubicBezTo>
                    <a:pt x="107" y="217"/>
                    <a:pt x="107" y="217"/>
                    <a:pt x="106" y="216"/>
                  </a:cubicBezTo>
                  <a:cubicBezTo>
                    <a:pt x="106" y="215"/>
                    <a:pt x="105" y="214"/>
                    <a:pt x="104" y="214"/>
                  </a:cubicBezTo>
                  <a:cubicBezTo>
                    <a:pt x="103" y="214"/>
                    <a:pt x="102" y="214"/>
                    <a:pt x="102" y="214"/>
                  </a:cubicBezTo>
                  <a:cubicBezTo>
                    <a:pt x="101" y="214"/>
                    <a:pt x="101" y="214"/>
                    <a:pt x="101" y="214"/>
                  </a:cubicBezTo>
                  <a:cubicBezTo>
                    <a:pt x="99" y="216"/>
                    <a:pt x="97" y="217"/>
                    <a:pt x="95" y="218"/>
                  </a:cubicBezTo>
                  <a:cubicBezTo>
                    <a:pt x="93" y="219"/>
                    <a:pt x="91" y="220"/>
                    <a:pt x="89" y="221"/>
                  </a:cubicBezTo>
                  <a:cubicBezTo>
                    <a:pt x="88" y="222"/>
                    <a:pt x="86" y="222"/>
                    <a:pt x="85" y="223"/>
                  </a:cubicBezTo>
                  <a:cubicBezTo>
                    <a:pt x="75" y="226"/>
                    <a:pt x="65" y="224"/>
                    <a:pt x="57" y="218"/>
                  </a:cubicBezTo>
                  <a:cubicBezTo>
                    <a:pt x="56" y="217"/>
                    <a:pt x="54" y="215"/>
                    <a:pt x="52" y="214"/>
                  </a:cubicBezTo>
                  <a:cubicBezTo>
                    <a:pt x="32" y="195"/>
                    <a:pt x="20" y="153"/>
                    <a:pt x="15" y="118"/>
                  </a:cubicBezTo>
                  <a:cubicBezTo>
                    <a:pt x="14" y="117"/>
                    <a:pt x="14" y="115"/>
                    <a:pt x="14" y="114"/>
                  </a:cubicBezTo>
                  <a:cubicBezTo>
                    <a:pt x="12" y="97"/>
                    <a:pt x="11" y="83"/>
                    <a:pt x="11" y="73"/>
                  </a:cubicBezTo>
                  <a:cubicBezTo>
                    <a:pt x="13" y="54"/>
                    <a:pt x="22" y="31"/>
                    <a:pt x="37" y="18"/>
                  </a:cubicBezTo>
                  <a:cubicBezTo>
                    <a:pt x="39" y="17"/>
                    <a:pt x="40" y="16"/>
                    <a:pt x="42" y="15"/>
                  </a:cubicBezTo>
                  <a:cubicBezTo>
                    <a:pt x="42" y="14"/>
                    <a:pt x="42" y="14"/>
                    <a:pt x="43" y="14"/>
                  </a:cubicBezTo>
                  <a:cubicBezTo>
                    <a:pt x="52" y="8"/>
                    <a:pt x="62" y="10"/>
                    <a:pt x="72" y="14"/>
                  </a:cubicBezTo>
                  <a:cubicBezTo>
                    <a:pt x="74" y="15"/>
                    <a:pt x="77" y="17"/>
                    <a:pt x="80" y="18"/>
                  </a:cubicBezTo>
                  <a:cubicBezTo>
                    <a:pt x="81" y="19"/>
                    <a:pt x="83" y="20"/>
                    <a:pt x="85" y="21"/>
                  </a:cubicBezTo>
                  <a:cubicBezTo>
                    <a:pt x="86" y="22"/>
                    <a:pt x="88" y="23"/>
                    <a:pt x="89" y="24"/>
                  </a:cubicBezTo>
                  <a:cubicBezTo>
                    <a:pt x="90" y="25"/>
                    <a:pt x="91" y="25"/>
                    <a:pt x="92" y="26"/>
                  </a:cubicBezTo>
                  <a:cubicBezTo>
                    <a:pt x="107" y="36"/>
                    <a:pt x="122" y="51"/>
                    <a:pt x="138" y="63"/>
                  </a:cubicBezTo>
                  <a:cubicBezTo>
                    <a:pt x="130" y="61"/>
                    <a:pt x="122" y="59"/>
                    <a:pt x="113" y="58"/>
                  </a:cubicBezTo>
                  <a:cubicBezTo>
                    <a:pt x="110" y="58"/>
                    <a:pt x="110" y="62"/>
                    <a:pt x="113" y="63"/>
                  </a:cubicBezTo>
                  <a:cubicBezTo>
                    <a:pt x="133" y="69"/>
                    <a:pt x="153" y="80"/>
                    <a:pt x="175" y="81"/>
                  </a:cubicBezTo>
                  <a:cubicBezTo>
                    <a:pt x="179" y="81"/>
                    <a:pt x="179" y="75"/>
                    <a:pt x="176" y="74"/>
                  </a:cubicBezTo>
                  <a:cubicBezTo>
                    <a:pt x="172" y="73"/>
                    <a:pt x="168" y="72"/>
                    <a:pt x="165" y="71"/>
                  </a:cubicBezTo>
                  <a:cubicBezTo>
                    <a:pt x="161" y="69"/>
                    <a:pt x="158" y="68"/>
                    <a:pt x="155" y="66"/>
                  </a:cubicBezTo>
                  <a:cubicBezTo>
                    <a:pt x="155" y="66"/>
                    <a:pt x="155" y="66"/>
                    <a:pt x="155" y="65"/>
                  </a:cubicBezTo>
                  <a:cubicBezTo>
                    <a:pt x="162" y="63"/>
                    <a:pt x="168" y="58"/>
                    <a:pt x="175" y="55"/>
                  </a:cubicBezTo>
                  <a:cubicBezTo>
                    <a:pt x="178" y="54"/>
                    <a:pt x="181" y="53"/>
                    <a:pt x="185" y="52"/>
                  </a:cubicBezTo>
                  <a:cubicBezTo>
                    <a:pt x="186" y="52"/>
                    <a:pt x="188" y="51"/>
                    <a:pt x="189" y="51"/>
                  </a:cubicBezTo>
                  <a:cubicBezTo>
                    <a:pt x="204" y="48"/>
                    <a:pt x="219" y="50"/>
                    <a:pt x="23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6"/>
            <p:cNvSpPr/>
            <p:nvPr/>
          </p:nvSpPr>
          <p:spPr bwMode="auto">
            <a:xfrm>
              <a:off x="3782" y="1723"/>
              <a:ext cx="146" cy="208"/>
            </a:xfrm>
            <a:custGeom>
              <a:avLst/>
              <a:gdLst>
                <a:gd name="T0" fmla="*/ 2 w 61"/>
                <a:gd name="T1" fmla="*/ 83 h 87"/>
                <a:gd name="T2" fmla="*/ 5 w 61"/>
                <a:gd name="T3" fmla="*/ 86 h 87"/>
                <a:gd name="T4" fmla="*/ 31 w 61"/>
                <a:gd name="T5" fmla="*/ 60 h 87"/>
                <a:gd name="T6" fmla="*/ 35 w 61"/>
                <a:gd name="T7" fmla="*/ 55 h 87"/>
                <a:gd name="T8" fmla="*/ 36 w 61"/>
                <a:gd name="T9" fmla="*/ 53 h 87"/>
                <a:gd name="T10" fmla="*/ 60 w 61"/>
                <a:gd name="T11" fmla="*/ 2 h 87"/>
                <a:gd name="T12" fmla="*/ 57 w 61"/>
                <a:gd name="T13" fmla="*/ 2 h 87"/>
                <a:gd name="T14" fmla="*/ 35 w 61"/>
                <a:gd name="T15" fmla="*/ 43 h 87"/>
                <a:gd name="T16" fmla="*/ 33 w 61"/>
                <a:gd name="T17" fmla="*/ 45 h 87"/>
                <a:gd name="T18" fmla="*/ 31 w 61"/>
                <a:gd name="T19" fmla="*/ 48 h 87"/>
                <a:gd name="T20" fmla="*/ 2 w 61"/>
                <a:gd name="T21"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87">
                  <a:moveTo>
                    <a:pt x="2" y="83"/>
                  </a:moveTo>
                  <a:cubicBezTo>
                    <a:pt x="0" y="85"/>
                    <a:pt x="3" y="87"/>
                    <a:pt x="5" y="86"/>
                  </a:cubicBezTo>
                  <a:cubicBezTo>
                    <a:pt x="16" y="81"/>
                    <a:pt x="24" y="71"/>
                    <a:pt x="31" y="60"/>
                  </a:cubicBezTo>
                  <a:cubicBezTo>
                    <a:pt x="32" y="58"/>
                    <a:pt x="34" y="57"/>
                    <a:pt x="35" y="55"/>
                  </a:cubicBezTo>
                  <a:cubicBezTo>
                    <a:pt x="35" y="54"/>
                    <a:pt x="36" y="54"/>
                    <a:pt x="36" y="53"/>
                  </a:cubicBezTo>
                  <a:cubicBezTo>
                    <a:pt x="47" y="38"/>
                    <a:pt x="54" y="20"/>
                    <a:pt x="60" y="2"/>
                  </a:cubicBezTo>
                  <a:cubicBezTo>
                    <a:pt x="61" y="0"/>
                    <a:pt x="58" y="0"/>
                    <a:pt x="57" y="2"/>
                  </a:cubicBezTo>
                  <a:cubicBezTo>
                    <a:pt x="51" y="16"/>
                    <a:pt x="44" y="29"/>
                    <a:pt x="35" y="43"/>
                  </a:cubicBezTo>
                  <a:cubicBezTo>
                    <a:pt x="34" y="43"/>
                    <a:pt x="34" y="44"/>
                    <a:pt x="33" y="45"/>
                  </a:cubicBezTo>
                  <a:cubicBezTo>
                    <a:pt x="33" y="46"/>
                    <a:pt x="32" y="47"/>
                    <a:pt x="31" y="48"/>
                  </a:cubicBezTo>
                  <a:cubicBezTo>
                    <a:pt x="22" y="60"/>
                    <a:pt x="9" y="70"/>
                    <a:pt x="2"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7"/>
            <p:cNvSpPr/>
            <p:nvPr/>
          </p:nvSpPr>
          <p:spPr bwMode="auto">
            <a:xfrm>
              <a:off x="3481" y="1536"/>
              <a:ext cx="31" cy="165"/>
            </a:xfrm>
            <a:custGeom>
              <a:avLst/>
              <a:gdLst>
                <a:gd name="T0" fmla="*/ 12 w 13"/>
                <a:gd name="T1" fmla="*/ 66 h 69"/>
                <a:gd name="T2" fmla="*/ 10 w 13"/>
                <a:gd name="T3" fmla="*/ 34 h 69"/>
                <a:gd name="T4" fmla="*/ 8 w 13"/>
                <a:gd name="T5" fmla="*/ 1 h 69"/>
                <a:gd name="T6" fmla="*/ 5 w 13"/>
                <a:gd name="T7" fmla="*/ 1 h 69"/>
                <a:gd name="T8" fmla="*/ 9 w 13"/>
                <a:gd name="T9" fmla="*/ 67 h 69"/>
                <a:gd name="T10" fmla="*/ 12 w 13"/>
                <a:gd name="T11" fmla="*/ 66 h 69"/>
              </a:gdLst>
              <a:ahLst/>
              <a:cxnLst>
                <a:cxn ang="0">
                  <a:pos x="T0" y="T1"/>
                </a:cxn>
                <a:cxn ang="0">
                  <a:pos x="T2" y="T3"/>
                </a:cxn>
                <a:cxn ang="0">
                  <a:pos x="T4" y="T5"/>
                </a:cxn>
                <a:cxn ang="0">
                  <a:pos x="T6" y="T7"/>
                </a:cxn>
                <a:cxn ang="0">
                  <a:pos x="T8" y="T9"/>
                </a:cxn>
                <a:cxn ang="0">
                  <a:pos x="T10" y="T11"/>
                </a:cxn>
              </a:cxnLst>
              <a:rect l="0" t="0" r="r" b="b"/>
              <a:pathLst>
                <a:path w="13" h="69">
                  <a:moveTo>
                    <a:pt x="12" y="66"/>
                  </a:moveTo>
                  <a:cubicBezTo>
                    <a:pt x="13" y="56"/>
                    <a:pt x="10" y="44"/>
                    <a:pt x="10" y="34"/>
                  </a:cubicBezTo>
                  <a:cubicBezTo>
                    <a:pt x="9" y="23"/>
                    <a:pt x="8" y="12"/>
                    <a:pt x="8" y="1"/>
                  </a:cubicBezTo>
                  <a:cubicBezTo>
                    <a:pt x="8" y="0"/>
                    <a:pt x="5" y="0"/>
                    <a:pt x="5" y="1"/>
                  </a:cubicBezTo>
                  <a:cubicBezTo>
                    <a:pt x="4" y="21"/>
                    <a:pt x="0" y="48"/>
                    <a:pt x="9" y="67"/>
                  </a:cubicBezTo>
                  <a:cubicBezTo>
                    <a:pt x="9" y="69"/>
                    <a:pt x="11" y="68"/>
                    <a:pt x="1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 name="Freeform 8"/>
            <p:cNvSpPr/>
            <p:nvPr/>
          </p:nvSpPr>
          <p:spPr bwMode="auto">
            <a:xfrm>
              <a:off x="3531" y="1555"/>
              <a:ext cx="36" cy="146"/>
            </a:xfrm>
            <a:custGeom>
              <a:avLst/>
              <a:gdLst>
                <a:gd name="T0" fmla="*/ 0 w 15"/>
                <a:gd name="T1" fmla="*/ 4 h 61"/>
                <a:gd name="T2" fmla="*/ 8 w 15"/>
                <a:gd name="T3" fmla="*/ 59 h 61"/>
                <a:gd name="T4" fmla="*/ 11 w 15"/>
                <a:gd name="T5" fmla="*/ 59 h 61"/>
                <a:gd name="T6" fmla="*/ 5 w 15"/>
                <a:gd name="T7" fmla="*/ 3 h 61"/>
                <a:gd name="T8" fmla="*/ 0 w 15"/>
                <a:gd name="T9" fmla="*/ 4 h 61"/>
              </a:gdLst>
              <a:ahLst/>
              <a:cxnLst>
                <a:cxn ang="0">
                  <a:pos x="T0" y="T1"/>
                </a:cxn>
                <a:cxn ang="0">
                  <a:pos x="T2" y="T3"/>
                </a:cxn>
                <a:cxn ang="0">
                  <a:pos x="T4" y="T5"/>
                </a:cxn>
                <a:cxn ang="0">
                  <a:pos x="T6" y="T7"/>
                </a:cxn>
                <a:cxn ang="0">
                  <a:pos x="T8" y="T9"/>
                </a:cxn>
              </a:cxnLst>
              <a:rect l="0" t="0" r="r" b="b"/>
              <a:pathLst>
                <a:path w="15" h="61">
                  <a:moveTo>
                    <a:pt x="0" y="4"/>
                  </a:moveTo>
                  <a:cubicBezTo>
                    <a:pt x="2" y="22"/>
                    <a:pt x="4" y="41"/>
                    <a:pt x="8" y="59"/>
                  </a:cubicBezTo>
                  <a:cubicBezTo>
                    <a:pt x="8" y="61"/>
                    <a:pt x="11" y="61"/>
                    <a:pt x="11" y="59"/>
                  </a:cubicBezTo>
                  <a:cubicBezTo>
                    <a:pt x="15" y="41"/>
                    <a:pt x="10" y="20"/>
                    <a:pt x="5" y="3"/>
                  </a:cubicBezTo>
                  <a:cubicBezTo>
                    <a:pt x="4"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9"/>
            <p:cNvSpPr/>
            <p:nvPr/>
          </p:nvSpPr>
          <p:spPr bwMode="auto">
            <a:xfrm>
              <a:off x="4002" y="1505"/>
              <a:ext cx="72" cy="81"/>
            </a:xfrm>
            <a:custGeom>
              <a:avLst/>
              <a:gdLst>
                <a:gd name="T0" fmla="*/ 28 w 30"/>
                <a:gd name="T1" fmla="*/ 33 h 34"/>
                <a:gd name="T2" fmla="*/ 29 w 30"/>
                <a:gd name="T3" fmla="*/ 30 h 34"/>
                <a:gd name="T4" fmla="*/ 7 w 30"/>
                <a:gd name="T5" fmla="*/ 3 h 34"/>
                <a:gd name="T6" fmla="*/ 1 w 30"/>
                <a:gd name="T7" fmla="*/ 5 h 34"/>
                <a:gd name="T8" fmla="*/ 28 w 30"/>
                <a:gd name="T9" fmla="*/ 33 h 34"/>
              </a:gdLst>
              <a:ahLst/>
              <a:cxnLst>
                <a:cxn ang="0">
                  <a:pos x="T0" y="T1"/>
                </a:cxn>
                <a:cxn ang="0">
                  <a:pos x="T2" y="T3"/>
                </a:cxn>
                <a:cxn ang="0">
                  <a:pos x="T4" y="T5"/>
                </a:cxn>
                <a:cxn ang="0">
                  <a:pos x="T6" y="T7"/>
                </a:cxn>
                <a:cxn ang="0">
                  <a:pos x="T8" y="T9"/>
                </a:cxn>
              </a:cxnLst>
              <a:rect l="0" t="0" r="r" b="b"/>
              <a:pathLst>
                <a:path w="30" h="34">
                  <a:moveTo>
                    <a:pt x="28" y="33"/>
                  </a:moveTo>
                  <a:cubicBezTo>
                    <a:pt x="29" y="34"/>
                    <a:pt x="30" y="31"/>
                    <a:pt x="29" y="30"/>
                  </a:cubicBezTo>
                  <a:cubicBezTo>
                    <a:pt x="21" y="21"/>
                    <a:pt x="11" y="15"/>
                    <a:pt x="7" y="3"/>
                  </a:cubicBezTo>
                  <a:cubicBezTo>
                    <a:pt x="6" y="0"/>
                    <a:pt x="0" y="1"/>
                    <a:pt x="1" y="5"/>
                  </a:cubicBezTo>
                  <a:cubicBezTo>
                    <a:pt x="6" y="17"/>
                    <a:pt x="16" y="28"/>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6" name="Freeform 16"/>
          <p:cNvSpPr/>
          <p:nvPr/>
        </p:nvSpPr>
        <p:spPr bwMode="auto">
          <a:xfrm>
            <a:off x="3492068" y="2424540"/>
            <a:ext cx="2141262" cy="535313"/>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1"/>
          </a:solidFill>
          <a:ln w="9525">
            <a:solidFill>
              <a:schemeClr val="accent1"/>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37" name="Rectangle 47"/>
          <p:cNvSpPr/>
          <p:nvPr/>
        </p:nvSpPr>
        <p:spPr>
          <a:xfrm>
            <a:off x="3785482" y="2542963"/>
            <a:ext cx="1625163" cy="323065"/>
          </a:xfrm>
          <a:prstGeom prst="rect">
            <a:avLst/>
          </a:prstGeom>
        </p:spPr>
        <p:txBody>
          <a:bodyPr wrap="none" lIns="0" tIns="0" rIns="0" bIns="0">
            <a:spAutoFit/>
          </a:bodyPr>
          <a:lstStyle/>
          <a:p>
            <a:pPr algn="r"/>
            <a:r>
              <a:rPr lang="zh-CN" altLang="en-US" sz="2100" b="1" dirty="0">
                <a:solidFill>
                  <a:schemeClr val="accent1"/>
                </a:solidFill>
                <a:cs typeface="+mn-ea"/>
                <a:sym typeface="+mn-lt"/>
              </a:rPr>
              <a:t>文字标题内容</a:t>
            </a:r>
            <a:endParaRPr lang="zh-CN" altLang="en-US" sz="2100" b="1" dirty="0">
              <a:solidFill>
                <a:schemeClr val="accent1"/>
              </a:solidFill>
              <a:cs typeface="+mn-ea"/>
              <a:sym typeface="+mn-lt"/>
            </a:endParaRPr>
          </a:p>
        </p:txBody>
      </p:sp>
      <p:sp>
        <p:nvSpPr>
          <p:cNvPr id="38" name="文本框 7"/>
          <p:cNvSpPr txBox="1">
            <a:spLocks noChangeArrowheads="1"/>
          </p:cNvSpPr>
          <p:nvPr/>
        </p:nvSpPr>
        <p:spPr bwMode="auto">
          <a:xfrm>
            <a:off x="3683773" y="3087408"/>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39" name="Freeform 16"/>
          <p:cNvSpPr/>
          <p:nvPr/>
        </p:nvSpPr>
        <p:spPr bwMode="auto">
          <a:xfrm>
            <a:off x="6034460" y="2424540"/>
            <a:ext cx="2141262" cy="535313"/>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rgbClr val="78B832"/>
          </a:solidFill>
          <a:ln w="9525">
            <a:solidFill>
              <a:srgbClr val="78B83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40" name="Rectangle 47"/>
          <p:cNvSpPr/>
          <p:nvPr/>
        </p:nvSpPr>
        <p:spPr>
          <a:xfrm>
            <a:off x="6327874" y="2542963"/>
            <a:ext cx="1625163" cy="323065"/>
          </a:xfrm>
          <a:prstGeom prst="rect">
            <a:avLst/>
          </a:prstGeom>
        </p:spPr>
        <p:txBody>
          <a:bodyPr wrap="none" lIns="0" tIns="0" rIns="0" bIns="0">
            <a:spAutoFit/>
          </a:bodyPr>
          <a:lstStyle/>
          <a:p>
            <a:pPr algn="r"/>
            <a:r>
              <a:rPr lang="zh-CN" altLang="en-US" sz="2100" b="1" dirty="0">
                <a:solidFill>
                  <a:srgbClr val="78B832"/>
                </a:solidFill>
                <a:cs typeface="+mn-ea"/>
                <a:sym typeface="+mn-lt"/>
              </a:rPr>
              <a:t>文字标题内容</a:t>
            </a:r>
            <a:endParaRPr lang="zh-CN" altLang="en-US" sz="2100" b="1" dirty="0">
              <a:solidFill>
                <a:srgbClr val="78B832"/>
              </a:solidFill>
              <a:cs typeface="+mn-ea"/>
              <a:sym typeface="+mn-lt"/>
            </a:endParaRPr>
          </a:p>
        </p:txBody>
      </p:sp>
      <p:sp>
        <p:nvSpPr>
          <p:cNvPr id="41" name="文本框 7"/>
          <p:cNvSpPr txBox="1">
            <a:spLocks noChangeArrowheads="1"/>
          </p:cNvSpPr>
          <p:nvPr/>
        </p:nvSpPr>
        <p:spPr bwMode="auto">
          <a:xfrm>
            <a:off x="6226165" y="3087408"/>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3"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fltVal val="0"/>
                                          </p:val>
                                        </p:tav>
                                        <p:tav tm="100000">
                                          <p:val>
                                            <p:strVal val="#ppt_w"/>
                                          </p:val>
                                        </p:tav>
                                      </p:tavLst>
                                    </p:anim>
                                    <p:anim calcmode="lin" valueType="num">
                                      <p:cBhvr>
                                        <p:cTn id="12" dur="1000" fill="hold"/>
                                        <p:tgtEl>
                                          <p:spTgt spid="24"/>
                                        </p:tgtEl>
                                        <p:attrNameLst>
                                          <p:attrName>ppt_h</p:attrName>
                                        </p:attrNameLst>
                                      </p:cBhvr>
                                      <p:tavLst>
                                        <p:tav tm="0">
                                          <p:val>
                                            <p:fltVal val="0"/>
                                          </p:val>
                                        </p:tav>
                                        <p:tav tm="100000">
                                          <p:val>
                                            <p:strVal val="#ppt_h"/>
                                          </p:val>
                                        </p:tav>
                                      </p:tavLst>
                                    </p:anim>
                                    <p:anim calcmode="lin" valueType="num">
                                      <p:cBhvr>
                                        <p:cTn id="13" dur="1000" fill="hold"/>
                                        <p:tgtEl>
                                          <p:spTgt spid="24"/>
                                        </p:tgtEl>
                                        <p:attrNameLst>
                                          <p:attrName>style.rotation</p:attrName>
                                        </p:attrNameLst>
                                      </p:cBhvr>
                                      <p:tavLst>
                                        <p:tav tm="0">
                                          <p:val>
                                            <p:fltVal val="90"/>
                                          </p:val>
                                        </p:tav>
                                        <p:tav tm="100000">
                                          <p:val>
                                            <p:fltVal val="0"/>
                                          </p:val>
                                        </p:tav>
                                      </p:tavLst>
                                    </p:anim>
                                    <p:animEffect transition="in" filter="fade">
                                      <p:cBhvr>
                                        <p:cTn id="14" dur="1000"/>
                                        <p:tgtEl>
                                          <p:spTgt spid="24"/>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barn(inVertical)">
                                      <p:cBhvr>
                                        <p:cTn id="18" dur="500"/>
                                        <p:tgtEl>
                                          <p:spTgt spid="1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barn(inVertical)">
                                      <p:cBhvr>
                                        <p:cTn id="21" dur="500"/>
                                        <p:tgtEl>
                                          <p:spTgt spid="1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barn(inVertical)">
                                      <p:cBhvr>
                                        <p:cTn id="24" dur="500"/>
                                        <p:tgtEl>
                                          <p:spTgt spid="119"/>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par>
                          <p:cTn id="42" fill="hold">
                            <p:stCondLst>
                              <p:cond delay="3500"/>
                            </p:stCondLst>
                            <p:childTnLst>
                              <p:par>
                                <p:cTn id="43" presetID="31"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1000" fill="hold"/>
                                        <p:tgtEl>
                                          <p:spTgt spid="30"/>
                                        </p:tgtEl>
                                        <p:attrNameLst>
                                          <p:attrName>ppt_w</p:attrName>
                                        </p:attrNameLst>
                                      </p:cBhvr>
                                      <p:tavLst>
                                        <p:tav tm="0">
                                          <p:val>
                                            <p:fltVal val="0"/>
                                          </p:val>
                                        </p:tav>
                                        <p:tav tm="100000">
                                          <p:val>
                                            <p:strVal val="#ppt_w"/>
                                          </p:val>
                                        </p:tav>
                                      </p:tavLst>
                                    </p:anim>
                                    <p:anim calcmode="lin" valueType="num">
                                      <p:cBhvr>
                                        <p:cTn id="46" dur="1000" fill="hold"/>
                                        <p:tgtEl>
                                          <p:spTgt spid="30"/>
                                        </p:tgtEl>
                                        <p:attrNameLst>
                                          <p:attrName>ppt_h</p:attrName>
                                        </p:attrNameLst>
                                      </p:cBhvr>
                                      <p:tavLst>
                                        <p:tav tm="0">
                                          <p:val>
                                            <p:fltVal val="0"/>
                                          </p:val>
                                        </p:tav>
                                        <p:tav tm="100000">
                                          <p:val>
                                            <p:strVal val="#ppt_h"/>
                                          </p:val>
                                        </p:tav>
                                      </p:tavLst>
                                    </p:anim>
                                    <p:anim calcmode="lin" valueType="num">
                                      <p:cBhvr>
                                        <p:cTn id="47" dur="1000" fill="hold"/>
                                        <p:tgtEl>
                                          <p:spTgt spid="30"/>
                                        </p:tgtEl>
                                        <p:attrNameLst>
                                          <p:attrName>style.rotation</p:attrName>
                                        </p:attrNameLst>
                                      </p:cBhvr>
                                      <p:tavLst>
                                        <p:tav tm="0">
                                          <p:val>
                                            <p:fltVal val="90"/>
                                          </p:val>
                                        </p:tav>
                                        <p:tav tm="100000">
                                          <p:val>
                                            <p:fltVal val="0"/>
                                          </p:val>
                                        </p:tav>
                                      </p:tavLst>
                                    </p:anim>
                                    <p:animEffect transition="in" filter="fade">
                                      <p:cBhvr>
                                        <p:cTn id="48" dur="1000"/>
                                        <p:tgtEl>
                                          <p:spTgt spid="30"/>
                                        </p:tgtEl>
                                      </p:cBhvr>
                                    </p:animEffect>
                                  </p:childTnLst>
                                </p:cTn>
                              </p:par>
                            </p:childTnLst>
                          </p:cTn>
                        </p:par>
                        <p:par>
                          <p:cTn id="49" fill="hold">
                            <p:stCondLst>
                              <p:cond delay="4500"/>
                            </p:stCondLst>
                            <p:childTnLst>
                              <p:par>
                                <p:cTn id="50" presetID="16" presetClass="entr" presetSubtype="21"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6" grpId="0"/>
      <p:bldP spid="119" grpId="0"/>
      <p:bldP spid="36" grpId="0" animBg="1"/>
      <p:bldP spid="37" grpId="0"/>
      <p:bldP spid="38" grpId="0"/>
      <p:bldP spid="39" grpId="0" animBg="1"/>
      <p:bldP spid="40" grpId="0"/>
      <p:bldP spid="41"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304101" y="1216372"/>
            <a:ext cx="2380767" cy="2781229"/>
            <a:chOff x="3082" y="1214"/>
            <a:chExt cx="1623" cy="1896"/>
          </a:xfrm>
          <a:solidFill>
            <a:schemeClr val="accent1"/>
          </a:solidFill>
        </p:grpSpPr>
        <p:grpSp>
          <p:nvGrpSpPr>
            <p:cNvPr id="7" name="Group 205"/>
            <p:cNvGrpSpPr/>
            <p:nvPr/>
          </p:nvGrpSpPr>
          <p:grpSpPr bwMode="auto">
            <a:xfrm>
              <a:off x="3082" y="1214"/>
              <a:ext cx="1623" cy="1603"/>
              <a:chOff x="3082" y="1214"/>
              <a:chExt cx="1623" cy="1603"/>
            </a:xfrm>
            <a:grpFill/>
          </p:grpSpPr>
          <p:sp>
            <p:nvSpPr>
              <p:cNvPr id="1256" name="Freeform 5"/>
              <p:cNvSpPr/>
              <p:nvPr/>
            </p:nvSpPr>
            <p:spPr bwMode="auto">
              <a:xfrm>
                <a:off x="3608" y="2103"/>
                <a:ext cx="13"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1" y="0"/>
                      <a:pt x="3" y="0"/>
                      <a:pt x="6"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7" name="Freeform 6"/>
              <p:cNvSpPr/>
              <p:nvPr/>
            </p:nvSpPr>
            <p:spPr bwMode="auto">
              <a:xfrm>
                <a:off x="3576" y="1893"/>
                <a:ext cx="5" cy="0"/>
              </a:xfrm>
              <a:custGeom>
                <a:avLst/>
                <a:gdLst>
                  <a:gd name="T0" fmla="*/ 0 w 2"/>
                  <a:gd name="T1" fmla="*/ 0 w 2"/>
                  <a:gd name="T2" fmla="*/ 0 w 2"/>
                  <a:gd name="T3" fmla="*/ 0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8" name="Freeform 7"/>
              <p:cNvSpPr/>
              <p:nvPr/>
            </p:nvSpPr>
            <p:spPr bwMode="auto">
              <a:xfrm>
                <a:off x="3615" y="190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9" name="Freeform 8"/>
              <p:cNvSpPr/>
              <p:nvPr/>
            </p:nvSpPr>
            <p:spPr bwMode="auto">
              <a:xfrm>
                <a:off x="3566" y="1893"/>
                <a:ext cx="6" cy="0"/>
              </a:xfrm>
              <a:custGeom>
                <a:avLst/>
                <a:gdLst>
                  <a:gd name="T0" fmla="*/ 3 w 3"/>
                  <a:gd name="T1" fmla="*/ 3 w 3"/>
                </a:gdLst>
                <a:ahLst/>
                <a:cxnLst>
                  <a:cxn ang="0">
                    <a:pos x="T0" y="0"/>
                  </a:cxn>
                  <a:cxn ang="0">
                    <a:pos x="T1" y="0"/>
                  </a:cxn>
                </a:cxnLst>
                <a:rect l="0" t="0" r="r" b="b"/>
                <a:pathLst>
                  <a:path w="3">
                    <a:moveTo>
                      <a:pt x="3" y="0"/>
                    </a:moveTo>
                    <a:cubicBezTo>
                      <a:pt x="0"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0" name="Freeform 9"/>
              <p:cNvSpPr/>
              <p:nvPr/>
            </p:nvSpPr>
            <p:spPr bwMode="auto">
              <a:xfrm>
                <a:off x="3820" y="2304"/>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1" name="Freeform 10"/>
              <p:cNvSpPr/>
              <p:nvPr/>
            </p:nvSpPr>
            <p:spPr bwMode="auto">
              <a:xfrm>
                <a:off x="3642" y="2209"/>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2" name="Freeform 11"/>
              <p:cNvSpPr/>
              <p:nvPr/>
            </p:nvSpPr>
            <p:spPr bwMode="auto">
              <a:xfrm>
                <a:off x="3549" y="2154"/>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3" name="Freeform 12"/>
              <p:cNvSpPr/>
              <p:nvPr/>
            </p:nvSpPr>
            <p:spPr bwMode="auto">
              <a:xfrm>
                <a:off x="3610" y="1895"/>
                <a:ext cx="9" cy="8"/>
              </a:xfrm>
              <a:custGeom>
                <a:avLst/>
                <a:gdLst>
                  <a:gd name="T0" fmla="*/ 1 w 4"/>
                  <a:gd name="T1" fmla="*/ 1 h 4"/>
                  <a:gd name="T2" fmla="*/ 1 w 4"/>
                  <a:gd name="T3" fmla="*/ 2 h 4"/>
                  <a:gd name="T4" fmla="*/ 0 w 4"/>
                  <a:gd name="T5" fmla="*/ 2 h 4"/>
                  <a:gd name="T6" fmla="*/ 2 w 4"/>
                  <a:gd name="T7" fmla="*/ 4 h 4"/>
                  <a:gd name="T8" fmla="*/ 2 w 4"/>
                  <a:gd name="T9" fmla="*/ 2 h 4"/>
                  <a:gd name="T10" fmla="*/ 3 w 4"/>
                  <a:gd name="T11" fmla="*/ 1 h 4"/>
                  <a:gd name="T12" fmla="*/ 4 w 4"/>
                  <a:gd name="T13" fmla="*/ 0 h 4"/>
                  <a:gd name="T14" fmla="*/ 4 w 4"/>
                  <a:gd name="T15" fmla="*/ 0 h 4"/>
                  <a:gd name="T16" fmla="*/ 4 w 4"/>
                  <a:gd name="T17" fmla="*/ 0 h 4"/>
                  <a:gd name="T18" fmla="*/ 2 w 4"/>
                  <a:gd name="T19" fmla="*/ 0 h 4"/>
                  <a:gd name="T20" fmla="*/ 2 w 4"/>
                  <a:gd name="T21" fmla="*/ 0 h 4"/>
                  <a:gd name="T22" fmla="*/ 1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1"/>
                    </a:moveTo>
                    <a:cubicBezTo>
                      <a:pt x="1" y="2"/>
                      <a:pt x="1" y="2"/>
                      <a:pt x="1" y="2"/>
                    </a:cubicBezTo>
                    <a:cubicBezTo>
                      <a:pt x="1" y="2"/>
                      <a:pt x="0" y="2"/>
                      <a:pt x="0" y="2"/>
                    </a:cubicBezTo>
                    <a:cubicBezTo>
                      <a:pt x="1" y="2"/>
                      <a:pt x="2" y="3"/>
                      <a:pt x="2" y="4"/>
                    </a:cubicBezTo>
                    <a:cubicBezTo>
                      <a:pt x="2" y="3"/>
                      <a:pt x="2" y="3"/>
                      <a:pt x="2" y="2"/>
                    </a:cubicBezTo>
                    <a:cubicBezTo>
                      <a:pt x="3" y="1"/>
                      <a:pt x="3" y="1"/>
                      <a:pt x="3" y="1"/>
                    </a:cubicBezTo>
                    <a:cubicBezTo>
                      <a:pt x="4" y="0"/>
                      <a:pt x="4" y="0"/>
                      <a:pt x="4" y="0"/>
                    </a:cubicBezTo>
                    <a:cubicBezTo>
                      <a:pt x="4" y="0"/>
                      <a:pt x="4" y="0"/>
                      <a:pt x="4" y="0"/>
                    </a:cubicBezTo>
                    <a:cubicBezTo>
                      <a:pt x="4" y="0"/>
                      <a:pt x="4" y="0"/>
                      <a:pt x="4" y="0"/>
                    </a:cubicBezTo>
                    <a:cubicBezTo>
                      <a:pt x="3" y="0"/>
                      <a:pt x="2" y="0"/>
                      <a:pt x="2" y="0"/>
                    </a:cubicBezTo>
                    <a:cubicBezTo>
                      <a:pt x="2" y="0"/>
                      <a:pt x="2" y="0"/>
                      <a:pt x="2"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4" name="Freeform 13"/>
              <p:cNvSpPr/>
              <p:nvPr/>
            </p:nvSpPr>
            <p:spPr bwMode="auto">
              <a:xfrm>
                <a:off x="3926" y="191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5" name="Freeform 14"/>
              <p:cNvSpPr/>
              <p:nvPr/>
            </p:nvSpPr>
            <p:spPr bwMode="auto">
              <a:xfrm>
                <a:off x="3810" y="1774"/>
                <a:ext cx="2" cy="4"/>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6" name="Freeform 15"/>
              <p:cNvSpPr/>
              <p:nvPr/>
            </p:nvSpPr>
            <p:spPr bwMode="auto">
              <a:xfrm>
                <a:off x="3846" y="2474"/>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7" name="Freeform 16"/>
              <p:cNvSpPr/>
              <p:nvPr/>
            </p:nvSpPr>
            <p:spPr bwMode="auto">
              <a:xfrm>
                <a:off x="3943" y="25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8" name="Freeform 17"/>
              <p:cNvSpPr/>
              <p:nvPr/>
            </p:nvSpPr>
            <p:spPr bwMode="auto">
              <a:xfrm>
                <a:off x="3846" y="2474"/>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9" name="Freeform 18"/>
              <p:cNvSpPr/>
              <p:nvPr/>
            </p:nvSpPr>
            <p:spPr bwMode="auto">
              <a:xfrm>
                <a:off x="4156" y="22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0" name="Freeform 19"/>
              <p:cNvSpPr/>
              <p:nvPr/>
            </p:nvSpPr>
            <p:spPr bwMode="auto">
              <a:xfrm>
                <a:off x="4056" y="2213"/>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1" name="Freeform 20"/>
              <p:cNvSpPr/>
              <p:nvPr/>
            </p:nvSpPr>
            <p:spPr bwMode="auto">
              <a:xfrm>
                <a:off x="3837" y="247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2" name="Freeform 21"/>
              <p:cNvSpPr/>
              <p:nvPr/>
            </p:nvSpPr>
            <p:spPr bwMode="auto">
              <a:xfrm>
                <a:off x="3954" y="231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3" name="Freeform 22"/>
              <p:cNvSpPr/>
              <p:nvPr/>
            </p:nvSpPr>
            <p:spPr bwMode="auto">
              <a:xfrm>
                <a:off x="3576" y="18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4" name="Freeform 23"/>
              <p:cNvSpPr/>
              <p:nvPr/>
            </p:nvSpPr>
            <p:spPr bwMode="auto">
              <a:xfrm>
                <a:off x="3281" y="2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5" name="Freeform 24"/>
              <p:cNvSpPr/>
              <p:nvPr/>
            </p:nvSpPr>
            <p:spPr bwMode="auto">
              <a:xfrm>
                <a:off x="3364" y="2470"/>
                <a:ext cx="2" cy="4"/>
              </a:xfrm>
              <a:custGeom>
                <a:avLst/>
                <a:gdLst>
                  <a:gd name="T0" fmla="*/ 1 w 1"/>
                  <a:gd name="T1" fmla="*/ 2 h 2"/>
                  <a:gd name="T2" fmla="*/ 1 w 1"/>
                  <a:gd name="T3" fmla="*/ 1 h 2"/>
                  <a:gd name="T4" fmla="*/ 1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1"/>
                    </a:cubicBezTo>
                    <a:cubicBezTo>
                      <a:pt x="0" y="0"/>
                      <a:pt x="1" y="1"/>
                      <a:pt x="1"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6" name="Freeform 25"/>
              <p:cNvSpPr/>
              <p:nvPr/>
            </p:nvSpPr>
            <p:spPr bwMode="auto">
              <a:xfrm>
                <a:off x="3360" y="247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7" name="Freeform 26"/>
              <p:cNvSpPr/>
              <p:nvPr/>
            </p:nvSpPr>
            <p:spPr bwMode="auto">
              <a:xfrm>
                <a:off x="3353" y="2470"/>
                <a:ext cx="3"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0"/>
                      <a:pt x="1" y="1"/>
                      <a:pt x="0"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8" name="Freeform 27"/>
              <p:cNvSpPr/>
              <p:nvPr/>
            </p:nvSpPr>
            <p:spPr bwMode="auto">
              <a:xfrm>
                <a:off x="3392" y="2482"/>
                <a:ext cx="2" cy="5"/>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9" name="Freeform 28"/>
              <p:cNvSpPr/>
              <p:nvPr/>
            </p:nvSpPr>
            <p:spPr bwMode="auto">
              <a:xfrm>
                <a:off x="3390" y="2480"/>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0" name="Freeform 29"/>
              <p:cNvSpPr/>
              <p:nvPr/>
            </p:nvSpPr>
            <p:spPr bwMode="auto">
              <a:xfrm>
                <a:off x="3341" y="2474"/>
                <a:ext cx="2" cy="4"/>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1" y="1"/>
                      <a:pt x="1"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1" name="Freeform 30"/>
              <p:cNvSpPr/>
              <p:nvPr/>
            </p:nvSpPr>
            <p:spPr bwMode="auto">
              <a:xfrm>
                <a:off x="3822" y="2279"/>
                <a:ext cx="5" cy="4"/>
              </a:xfrm>
              <a:custGeom>
                <a:avLst/>
                <a:gdLst>
                  <a:gd name="T0" fmla="*/ 1 w 2"/>
                  <a:gd name="T1" fmla="*/ 0 h 2"/>
                  <a:gd name="T2" fmla="*/ 0 w 2"/>
                  <a:gd name="T3" fmla="*/ 1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0" y="2"/>
                      <a:pt x="0" y="2"/>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2" name="Freeform 31"/>
              <p:cNvSpPr/>
              <p:nvPr/>
            </p:nvSpPr>
            <p:spPr bwMode="auto">
              <a:xfrm>
                <a:off x="3292" y="2529"/>
                <a:ext cx="2" cy="2"/>
              </a:xfrm>
              <a:custGeom>
                <a:avLst/>
                <a:gdLst>
                  <a:gd name="T0" fmla="*/ 2 w 2"/>
                  <a:gd name="T1" fmla="*/ 2 h 2"/>
                  <a:gd name="T2" fmla="*/ 0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3" name="Freeform 32"/>
              <p:cNvSpPr/>
              <p:nvPr/>
            </p:nvSpPr>
            <p:spPr bwMode="auto">
              <a:xfrm>
                <a:off x="3699" y="2796"/>
                <a:ext cx="7" cy="5"/>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2" y="0"/>
                    </a:cubicBezTo>
                    <a:cubicBezTo>
                      <a:pt x="0" y="0"/>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4" name="Freeform 33"/>
              <p:cNvSpPr/>
              <p:nvPr/>
            </p:nvSpPr>
            <p:spPr bwMode="auto">
              <a:xfrm>
                <a:off x="4616" y="1870"/>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5" name="Freeform 34"/>
              <p:cNvSpPr/>
              <p:nvPr/>
            </p:nvSpPr>
            <p:spPr bwMode="auto">
              <a:xfrm>
                <a:off x="3262" y="2567"/>
                <a:ext cx="4" cy="4"/>
              </a:xfrm>
              <a:custGeom>
                <a:avLst/>
                <a:gdLst>
                  <a:gd name="T0" fmla="*/ 0 w 4"/>
                  <a:gd name="T1" fmla="*/ 2 h 4"/>
                  <a:gd name="T2" fmla="*/ 4 w 4"/>
                  <a:gd name="T3" fmla="*/ 4 h 4"/>
                  <a:gd name="T4" fmla="*/ 0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4" y="4"/>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6" name="Freeform 35"/>
              <p:cNvSpPr/>
              <p:nvPr/>
            </p:nvSpPr>
            <p:spPr bwMode="auto">
              <a:xfrm>
                <a:off x="3570" y="1893"/>
                <a:ext cx="6" cy="6"/>
              </a:xfrm>
              <a:custGeom>
                <a:avLst/>
                <a:gdLst>
                  <a:gd name="T0" fmla="*/ 1 w 3"/>
                  <a:gd name="T1" fmla="*/ 0 h 3"/>
                  <a:gd name="T2" fmla="*/ 1 w 3"/>
                  <a:gd name="T3" fmla="*/ 0 h 3"/>
                  <a:gd name="T4" fmla="*/ 1 w 3"/>
                  <a:gd name="T5" fmla="*/ 0 h 3"/>
                  <a:gd name="T6" fmla="*/ 1 w 3"/>
                  <a:gd name="T7" fmla="*/ 0 h 3"/>
                  <a:gd name="T8" fmla="*/ 1 w 3"/>
                  <a:gd name="T9" fmla="*/ 0 h 3"/>
                  <a:gd name="T10" fmla="*/ 2 w 3"/>
                  <a:gd name="T11" fmla="*/ 1 h 3"/>
                  <a:gd name="T12" fmla="*/ 0 w 3"/>
                  <a:gd name="T13" fmla="*/ 2 h 3"/>
                  <a:gd name="T14" fmla="*/ 2 w 3"/>
                  <a:gd name="T15" fmla="*/ 2 h 3"/>
                  <a:gd name="T16" fmla="*/ 3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0"/>
                      <a:pt x="1" y="0"/>
                      <a:pt x="1" y="0"/>
                    </a:cubicBezTo>
                    <a:cubicBezTo>
                      <a:pt x="1" y="0"/>
                      <a:pt x="1" y="0"/>
                      <a:pt x="1" y="0"/>
                    </a:cubicBezTo>
                    <a:cubicBezTo>
                      <a:pt x="2" y="1"/>
                      <a:pt x="2" y="1"/>
                      <a:pt x="2" y="1"/>
                    </a:cubicBezTo>
                    <a:cubicBezTo>
                      <a:pt x="1" y="2"/>
                      <a:pt x="0" y="0"/>
                      <a:pt x="0" y="2"/>
                    </a:cubicBezTo>
                    <a:cubicBezTo>
                      <a:pt x="0" y="3"/>
                      <a:pt x="1" y="3"/>
                      <a:pt x="2" y="2"/>
                    </a:cubicBezTo>
                    <a:cubicBezTo>
                      <a:pt x="3" y="0"/>
                      <a:pt x="3" y="0"/>
                      <a:pt x="3" y="0"/>
                    </a:cubicBezTo>
                    <a:cubicBezTo>
                      <a:pt x="3"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7" name="Freeform 36"/>
              <p:cNvSpPr/>
              <p:nvPr/>
            </p:nvSpPr>
            <p:spPr bwMode="auto">
              <a:xfrm>
                <a:off x="3207" y="2465"/>
                <a:ext cx="183" cy="174"/>
              </a:xfrm>
              <a:custGeom>
                <a:avLst/>
                <a:gdLst>
                  <a:gd name="T0" fmla="*/ 83 w 86"/>
                  <a:gd name="T1" fmla="*/ 5 h 82"/>
                  <a:gd name="T2" fmla="*/ 80 w 86"/>
                  <a:gd name="T3" fmla="*/ 4 h 82"/>
                  <a:gd name="T4" fmla="*/ 77 w 86"/>
                  <a:gd name="T5" fmla="*/ 8 h 82"/>
                  <a:gd name="T6" fmla="*/ 76 w 86"/>
                  <a:gd name="T7" fmla="*/ 6 h 82"/>
                  <a:gd name="T8" fmla="*/ 72 w 86"/>
                  <a:gd name="T9" fmla="*/ 7 h 82"/>
                  <a:gd name="T10" fmla="*/ 70 w 86"/>
                  <a:gd name="T11" fmla="*/ 4 h 82"/>
                  <a:gd name="T12" fmla="*/ 67 w 86"/>
                  <a:gd name="T13" fmla="*/ 1 h 82"/>
                  <a:gd name="T14" fmla="*/ 68 w 86"/>
                  <a:gd name="T15" fmla="*/ 6 h 82"/>
                  <a:gd name="T16" fmla="*/ 70 w 86"/>
                  <a:gd name="T17" fmla="*/ 10 h 82"/>
                  <a:gd name="T18" fmla="*/ 65 w 86"/>
                  <a:gd name="T19" fmla="*/ 6 h 82"/>
                  <a:gd name="T20" fmla="*/ 65 w 86"/>
                  <a:gd name="T21" fmla="*/ 8 h 82"/>
                  <a:gd name="T22" fmla="*/ 62 w 86"/>
                  <a:gd name="T23" fmla="*/ 6 h 82"/>
                  <a:gd name="T24" fmla="*/ 61 w 86"/>
                  <a:gd name="T25" fmla="*/ 8 h 82"/>
                  <a:gd name="T26" fmla="*/ 59 w 86"/>
                  <a:gd name="T27" fmla="*/ 9 h 82"/>
                  <a:gd name="T28" fmla="*/ 62 w 86"/>
                  <a:gd name="T29" fmla="*/ 15 h 82"/>
                  <a:gd name="T30" fmla="*/ 58 w 86"/>
                  <a:gd name="T31" fmla="*/ 10 h 82"/>
                  <a:gd name="T32" fmla="*/ 57 w 86"/>
                  <a:gd name="T33" fmla="*/ 12 h 82"/>
                  <a:gd name="T34" fmla="*/ 53 w 86"/>
                  <a:gd name="T35" fmla="*/ 17 h 82"/>
                  <a:gd name="T36" fmla="*/ 51 w 86"/>
                  <a:gd name="T37" fmla="*/ 19 h 82"/>
                  <a:gd name="T38" fmla="*/ 48 w 86"/>
                  <a:gd name="T39" fmla="*/ 22 h 82"/>
                  <a:gd name="T40" fmla="*/ 48 w 86"/>
                  <a:gd name="T41" fmla="*/ 24 h 82"/>
                  <a:gd name="T42" fmla="*/ 46 w 86"/>
                  <a:gd name="T43" fmla="*/ 24 h 82"/>
                  <a:gd name="T44" fmla="*/ 45 w 86"/>
                  <a:gd name="T45" fmla="*/ 25 h 82"/>
                  <a:gd name="T46" fmla="*/ 46 w 86"/>
                  <a:gd name="T47" fmla="*/ 27 h 82"/>
                  <a:gd name="T48" fmla="*/ 43 w 86"/>
                  <a:gd name="T49" fmla="*/ 28 h 82"/>
                  <a:gd name="T50" fmla="*/ 40 w 86"/>
                  <a:gd name="T51" fmla="*/ 30 h 82"/>
                  <a:gd name="T52" fmla="*/ 38 w 86"/>
                  <a:gd name="T53" fmla="*/ 32 h 82"/>
                  <a:gd name="T54" fmla="*/ 36 w 86"/>
                  <a:gd name="T55" fmla="*/ 34 h 82"/>
                  <a:gd name="T56" fmla="*/ 36 w 86"/>
                  <a:gd name="T57" fmla="*/ 37 h 82"/>
                  <a:gd name="T58" fmla="*/ 34 w 86"/>
                  <a:gd name="T59" fmla="*/ 36 h 82"/>
                  <a:gd name="T60" fmla="*/ 34 w 86"/>
                  <a:gd name="T61" fmla="*/ 37 h 82"/>
                  <a:gd name="T62" fmla="*/ 31 w 86"/>
                  <a:gd name="T63" fmla="*/ 41 h 82"/>
                  <a:gd name="T64" fmla="*/ 32 w 86"/>
                  <a:gd name="T65" fmla="*/ 45 h 82"/>
                  <a:gd name="T66" fmla="*/ 31 w 86"/>
                  <a:gd name="T67" fmla="*/ 48 h 82"/>
                  <a:gd name="T68" fmla="*/ 28 w 86"/>
                  <a:gd name="T69" fmla="*/ 47 h 82"/>
                  <a:gd name="T70" fmla="*/ 25 w 86"/>
                  <a:gd name="T71" fmla="*/ 53 h 82"/>
                  <a:gd name="T72" fmla="*/ 24 w 86"/>
                  <a:gd name="T73" fmla="*/ 55 h 82"/>
                  <a:gd name="T74" fmla="*/ 18 w 86"/>
                  <a:gd name="T75" fmla="*/ 59 h 82"/>
                  <a:gd name="T76" fmla="*/ 15 w 86"/>
                  <a:gd name="T77" fmla="*/ 59 h 82"/>
                  <a:gd name="T78" fmla="*/ 14 w 86"/>
                  <a:gd name="T79" fmla="*/ 60 h 82"/>
                  <a:gd name="T80" fmla="*/ 11 w 86"/>
                  <a:gd name="T81" fmla="*/ 69 h 82"/>
                  <a:gd name="T82" fmla="*/ 2 w 86"/>
                  <a:gd name="T83" fmla="*/ 75 h 82"/>
                  <a:gd name="T84" fmla="*/ 23 w 86"/>
                  <a:gd name="T85" fmla="*/ 72 h 82"/>
                  <a:gd name="T86" fmla="*/ 28 w 86"/>
                  <a:gd name="T87" fmla="*/ 68 h 82"/>
                  <a:gd name="T88" fmla="*/ 42 w 86"/>
                  <a:gd name="T89" fmla="*/ 48 h 82"/>
                  <a:gd name="T90" fmla="*/ 49 w 86"/>
                  <a:gd name="T91" fmla="*/ 45 h 82"/>
                  <a:gd name="T92" fmla="*/ 55 w 86"/>
                  <a:gd name="T93" fmla="*/ 43 h 82"/>
                  <a:gd name="T94" fmla="*/ 63 w 86"/>
                  <a:gd name="T95" fmla="*/ 35 h 82"/>
                  <a:gd name="T96" fmla="*/ 68 w 86"/>
                  <a:gd name="T97" fmla="*/ 31 h 82"/>
                  <a:gd name="T98" fmla="*/ 74 w 86"/>
                  <a:gd name="T99" fmla="*/ 23 h 82"/>
                  <a:gd name="T100" fmla="*/ 75 w 86"/>
                  <a:gd name="T101" fmla="*/ 16 h 82"/>
                  <a:gd name="T102" fmla="*/ 82 w 86"/>
                  <a:gd name="T103" fmla="*/ 14 h 82"/>
                  <a:gd name="T104" fmla="*/ 84 w 86"/>
                  <a:gd name="T105" fmla="*/ 13 h 82"/>
                  <a:gd name="T106" fmla="*/ 84 w 86"/>
                  <a:gd name="T10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2">
                    <a:moveTo>
                      <a:pt x="84" y="7"/>
                    </a:moveTo>
                    <a:cubicBezTo>
                      <a:pt x="85" y="8"/>
                      <a:pt x="85" y="9"/>
                      <a:pt x="86" y="10"/>
                    </a:cubicBezTo>
                    <a:cubicBezTo>
                      <a:pt x="85" y="6"/>
                      <a:pt x="85" y="6"/>
                      <a:pt x="85" y="6"/>
                    </a:cubicBezTo>
                    <a:cubicBezTo>
                      <a:pt x="85" y="7"/>
                      <a:pt x="85" y="6"/>
                      <a:pt x="84" y="5"/>
                    </a:cubicBezTo>
                    <a:cubicBezTo>
                      <a:pt x="84" y="6"/>
                      <a:pt x="84" y="6"/>
                      <a:pt x="84" y="6"/>
                    </a:cubicBezTo>
                    <a:cubicBezTo>
                      <a:pt x="83" y="5"/>
                      <a:pt x="83" y="5"/>
                      <a:pt x="83" y="5"/>
                    </a:cubicBezTo>
                    <a:cubicBezTo>
                      <a:pt x="83" y="5"/>
                      <a:pt x="82" y="4"/>
                      <a:pt x="82" y="6"/>
                    </a:cubicBezTo>
                    <a:cubicBezTo>
                      <a:pt x="83" y="7"/>
                      <a:pt x="83" y="7"/>
                      <a:pt x="83" y="7"/>
                    </a:cubicBezTo>
                    <a:cubicBezTo>
                      <a:pt x="83" y="7"/>
                      <a:pt x="84" y="9"/>
                      <a:pt x="83" y="8"/>
                    </a:cubicBezTo>
                    <a:cubicBezTo>
                      <a:pt x="82" y="6"/>
                      <a:pt x="82" y="6"/>
                      <a:pt x="82" y="6"/>
                    </a:cubicBezTo>
                    <a:cubicBezTo>
                      <a:pt x="82" y="6"/>
                      <a:pt x="82" y="6"/>
                      <a:pt x="82" y="6"/>
                    </a:cubicBezTo>
                    <a:cubicBezTo>
                      <a:pt x="80" y="4"/>
                      <a:pt x="80" y="4"/>
                      <a:pt x="80" y="4"/>
                    </a:cubicBezTo>
                    <a:cubicBezTo>
                      <a:pt x="82" y="7"/>
                      <a:pt x="80" y="5"/>
                      <a:pt x="81" y="6"/>
                    </a:cubicBezTo>
                    <a:cubicBezTo>
                      <a:pt x="80" y="6"/>
                      <a:pt x="80" y="6"/>
                      <a:pt x="80" y="6"/>
                    </a:cubicBezTo>
                    <a:cubicBezTo>
                      <a:pt x="79" y="5"/>
                      <a:pt x="81" y="7"/>
                      <a:pt x="81" y="7"/>
                    </a:cubicBezTo>
                    <a:cubicBezTo>
                      <a:pt x="80" y="7"/>
                      <a:pt x="79" y="5"/>
                      <a:pt x="79" y="4"/>
                    </a:cubicBezTo>
                    <a:cubicBezTo>
                      <a:pt x="78" y="4"/>
                      <a:pt x="79" y="6"/>
                      <a:pt x="77" y="5"/>
                    </a:cubicBezTo>
                    <a:cubicBezTo>
                      <a:pt x="77" y="5"/>
                      <a:pt x="77" y="6"/>
                      <a:pt x="77" y="8"/>
                    </a:cubicBezTo>
                    <a:cubicBezTo>
                      <a:pt x="77" y="8"/>
                      <a:pt x="76" y="5"/>
                      <a:pt x="76" y="6"/>
                    </a:cubicBezTo>
                    <a:cubicBezTo>
                      <a:pt x="75" y="5"/>
                      <a:pt x="74" y="3"/>
                      <a:pt x="74" y="2"/>
                    </a:cubicBezTo>
                    <a:cubicBezTo>
                      <a:pt x="74" y="2"/>
                      <a:pt x="73" y="1"/>
                      <a:pt x="73" y="2"/>
                    </a:cubicBezTo>
                    <a:cubicBezTo>
                      <a:pt x="73" y="1"/>
                      <a:pt x="72" y="0"/>
                      <a:pt x="72" y="0"/>
                    </a:cubicBezTo>
                    <a:cubicBezTo>
                      <a:pt x="73" y="1"/>
                      <a:pt x="74" y="3"/>
                      <a:pt x="74" y="3"/>
                    </a:cubicBezTo>
                    <a:cubicBezTo>
                      <a:pt x="76" y="5"/>
                      <a:pt x="74" y="4"/>
                      <a:pt x="76" y="6"/>
                    </a:cubicBezTo>
                    <a:cubicBezTo>
                      <a:pt x="75" y="6"/>
                      <a:pt x="74" y="6"/>
                      <a:pt x="74" y="7"/>
                    </a:cubicBezTo>
                    <a:cubicBezTo>
                      <a:pt x="74" y="7"/>
                      <a:pt x="73" y="5"/>
                      <a:pt x="73" y="4"/>
                    </a:cubicBezTo>
                    <a:cubicBezTo>
                      <a:pt x="73" y="6"/>
                      <a:pt x="73" y="7"/>
                      <a:pt x="73" y="7"/>
                    </a:cubicBezTo>
                    <a:cubicBezTo>
                      <a:pt x="74" y="8"/>
                      <a:pt x="74" y="8"/>
                      <a:pt x="75" y="10"/>
                    </a:cubicBezTo>
                    <a:cubicBezTo>
                      <a:pt x="75" y="10"/>
                      <a:pt x="75" y="11"/>
                      <a:pt x="75" y="11"/>
                    </a:cubicBezTo>
                    <a:cubicBezTo>
                      <a:pt x="74" y="9"/>
                      <a:pt x="72" y="7"/>
                      <a:pt x="72" y="7"/>
                    </a:cubicBezTo>
                    <a:cubicBezTo>
                      <a:pt x="71" y="5"/>
                      <a:pt x="73" y="7"/>
                      <a:pt x="71" y="5"/>
                    </a:cubicBezTo>
                    <a:cubicBezTo>
                      <a:pt x="70" y="3"/>
                      <a:pt x="71" y="2"/>
                      <a:pt x="72" y="3"/>
                    </a:cubicBezTo>
                    <a:cubicBezTo>
                      <a:pt x="71" y="1"/>
                      <a:pt x="71" y="3"/>
                      <a:pt x="70" y="1"/>
                    </a:cubicBezTo>
                    <a:cubicBezTo>
                      <a:pt x="70" y="1"/>
                      <a:pt x="70" y="3"/>
                      <a:pt x="70" y="3"/>
                    </a:cubicBezTo>
                    <a:cubicBezTo>
                      <a:pt x="71" y="4"/>
                      <a:pt x="71" y="4"/>
                      <a:pt x="71" y="5"/>
                    </a:cubicBezTo>
                    <a:cubicBezTo>
                      <a:pt x="72" y="8"/>
                      <a:pt x="70" y="4"/>
                      <a:pt x="70" y="4"/>
                    </a:cubicBezTo>
                    <a:cubicBezTo>
                      <a:pt x="69" y="3"/>
                      <a:pt x="69" y="3"/>
                      <a:pt x="69" y="3"/>
                    </a:cubicBezTo>
                    <a:cubicBezTo>
                      <a:pt x="69" y="3"/>
                      <a:pt x="69" y="4"/>
                      <a:pt x="69" y="4"/>
                    </a:cubicBezTo>
                    <a:cubicBezTo>
                      <a:pt x="67" y="2"/>
                      <a:pt x="69" y="4"/>
                      <a:pt x="68" y="2"/>
                    </a:cubicBezTo>
                    <a:cubicBezTo>
                      <a:pt x="67" y="0"/>
                      <a:pt x="67" y="0"/>
                      <a:pt x="67" y="0"/>
                    </a:cubicBezTo>
                    <a:cubicBezTo>
                      <a:pt x="66" y="0"/>
                      <a:pt x="68" y="2"/>
                      <a:pt x="67" y="2"/>
                    </a:cubicBezTo>
                    <a:cubicBezTo>
                      <a:pt x="67" y="1"/>
                      <a:pt x="67" y="1"/>
                      <a:pt x="67" y="1"/>
                    </a:cubicBezTo>
                    <a:cubicBezTo>
                      <a:pt x="67" y="2"/>
                      <a:pt x="67" y="2"/>
                      <a:pt x="67" y="2"/>
                    </a:cubicBezTo>
                    <a:cubicBezTo>
                      <a:pt x="68" y="3"/>
                      <a:pt x="69" y="4"/>
                      <a:pt x="69" y="4"/>
                    </a:cubicBezTo>
                    <a:cubicBezTo>
                      <a:pt x="70" y="7"/>
                      <a:pt x="69" y="4"/>
                      <a:pt x="69" y="5"/>
                    </a:cubicBezTo>
                    <a:cubicBezTo>
                      <a:pt x="69" y="7"/>
                      <a:pt x="69" y="5"/>
                      <a:pt x="70" y="6"/>
                    </a:cubicBezTo>
                    <a:cubicBezTo>
                      <a:pt x="71" y="8"/>
                      <a:pt x="70" y="8"/>
                      <a:pt x="70" y="8"/>
                    </a:cubicBezTo>
                    <a:cubicBezTo>
                      <a:pt x="70" y="9"/>
                      <a:pt x="69" y="7"/>
                      <a:pt x="68" y="6"/>
                    </a:cubicBezTo>
                    <a:cubicBezTo>
                      <a:pt x="68" y="6"/>
                      <a:pt x="68" y="5"/>
                      <a:pt x="69" y="6"/>
                    </a:cubicBezTo>
                    <a:cubicBezTo>
                      <a:pt x="68" y="4"/>
                      <a:pt x="67" y="3"/>
                      <a:pt x="66" y="2"/>
                    </a:cubicBezTo>
                    <a:cubicBezTo>
                      <a:pt x="65" y="1"/>
                      <a:pt x="67" y="4"/>
                      <a:pt x="67" y="4"/>
                    </a:cubicBezTo>
                    <a:cubicBezTo>
                      <a:pt x="67" y="3"/>
                      <a:pt x="68" y="5"/>
                      <a:pt x="68" y="6"/>
                    </a:cubicBezTo>
                    <a:cubicBezTo>
                      <a:pt x="70" y="10"/>
                      <a:pt x="66" y="3"/>
                      <a:pt x="66" y="4"/>
                    </a:cubicBezTo>
                    <a:cubicBezTo>
                      <a:pt x="68" y="6"/>
                      <a:pt x="67" y="8"/>
                      <a:pt x="70" y="10"/>
                    </a:cubicBezTo>
                    <a:cubicBezTo>
                      <a:pt x="70" y="11"/>
                      <a:pt x="70" y="12"/>
                      <a:pt x="70" y="12"/>
                    </a:cubicBezTo>
                    <a:cubicBezTo>
                      <a:pt x="69" y="10"/>
                      <a:pt x="69" y="10"/>
                      <a:pt x="68" y="8"/>
                    </a:cubicBezTo>
                    <a:cubicBezTo>
                      <a:pt x="68" y="9"/>
                      <a:pt x="68" y="9"/>
                      <a:pt x="68" y="9"/>
                    </a:cubicBezTo>
                    <a:cubicBezTo>
                      <a:pt x="66" y="6"/>
                      <a:pt x="66" y="6"/>
                      <a:pt x="66" y="6"/>
                    </a:cubicBezTo>
                    <a:cubicBezTo>
                      <a:pt x="64" y="3"/>
                      <a:pt x="64" y="3"/>
                      <a:pt x="64" y="3"/>
                    </a:cubicBezTo>
                    <a:cubicBezTo>
                      <a:pt x="64" y="4"/>
                      <a:pt x="65" y="5"/>
                      <a:pt x="65" y="6"/>
                    </a:cubicBezTo>
                    <a:cubicBezTo>
                      <a:pt x="64" y="5"/>
                      <a:pt x="64" y="4"/>
                      <a:pt x="64" y="4"/>
                    </a:cubicBezTo>
                    <a:cubicBezTo>
                      <a:pt x="64" y="5"/>
                      <a:pt x="65" y="7"/>
                      <a:pt x="65" y="7"/>
                    </a:cubicBezTo>
                    <a:cubicBezTo>
                      <a:pt x="65" y="7"/>
                      <a:pt x="64" y="6"/>
                      <a:pt x="63" y="5"/>
                    </a:cubicBezTo>
                    <a:cubicBezTo>
                      <a:pt x="63" y="4"/>
                      <a:pt x="63" y="4"/>
                      <a:pt x="63" y="4"/>
                    </a:cubicBezTo>
                    <a:cubicBezTo>
                      <a:pt x="63" y="5"/>
                      <a:pt x="62" y="3"/>
                      <a:pt x="62" y="4"/>
                    </a:cubicBezTo>
                    <a:cubicBezTo>
                      <a:pt x="63" y="5"/>
                      <a:pt x="64" y="6"/>
                      <a:pt x="65" y="8"/>
                    </a:cubicBezTo>
                    <a:cubicBezTo>
                      <a:pt x="65" y="8"/>
                      <a:pt x="64" y="7"/>
                      <a:pt x="64" y="7"/>
                    </a:cubicBezTo>
                    <a:cubicBezTo>
                      <a:pt x="63" y="6"/>
                      <a:pt x="63" y="6"/>
                      <a:pt x="63" y="6"/>
                    </a:cubicBezTo>
                    <a:cubicBezTo>
                      <a:pt x="63" y="7"/>
                      <a:pt x="62" y="4"/>
                      <a:pt x="62" y="5"/>
                    </a:cubicBezTo>
                    <a:cubicBezTo>
                      <a:pt x="62" y="6"/>
                      <a:pt x="62" y="6"/>
                      <a:pt x="62" y="6"/>
                    </a:cubicBezTo>
                    <a:cubicBezTo>
                      <a:pt x="62" y="6"/>
                      <a:pt x="62" y="5"/>
                      <a:pt x="61" y="5"/>
                    </a:cubicBezTo>
                    <a:cubicBezTo>
                      <a:pt x="62" y="6"/>
                      <a:pt x="62" y="6"/>
                      <a:pt x="62" y="6"/>
                    </a:cubicBezTo>
                    <a:cubicBezTo>
                      <a:pt x="61" y="5"/>
                      <a:pt x="61" y="5"/>
                      <a:pt x="61" y="5"/>
                    </a:cubicBezTo>
                    <a:cubicBezTo>
                      <a:pt x="62" y="6"/>
                      <a:pt x="63" y="8"/>
                      <a:pt x="61" y="6"/>
                    </a:cubicBezTo>
                    <a:cubicBezTo>
                      <a:pt x="63" y="8"/>
                      <a:pt x="61" y="6"/>
                      <a:pt x="62" y="7"/>
                    </a:cubicBezTo>
                    <a:cubicBezTo>
                      <a:pt x="64" y="9"/>
                      <a:pt x="63" y="9"/>
                      <a:pt x="63" y="9"/>
                    </a:cubicBezTo>
                    <a:cubicBezTo>
                      <a:pt x="62" y="7"/>
                      <a:pt x="63" y="9"/>
                      <a:pt x="63" y="9"/>
                    </a:cubicBezTo>
                    <a:cubicBezTo>
                      <a:pt x="61" y="8"/>
                      <a:pt x="61" y="8"/>
                      <a:pt x="61" y="8"/>
                    </a:cubicBezTo>
                    <a:cubicBezTo>
                      <a:pt x="62" y="9"/>
                      <a:pt x="62" y="9"/>
                      <a:pt x="62" y="9"/>
                    </a:cubicBezTo>
                    <a:cubicBezTo>
                      <a:pt x="60" y="6"/>
                      <a:pt x="62" y="10"/>
                      <a:pt x="61" y="10"/>
                    </a:cubicBezTo>
                    <a:cubicBezTo>
                      <a:pt x="61" y="9"/>
                      <a:pt x="60" y="7"/>
                      <a:pt x="60" y="7"/>
                    </a:cubicBezTo>
                    <a:cubicBezTo>
                      <a:pt x="61" y="9"/>
                      <a:pt x="61" y="10"/>
                      <a:pt x="62" y="11"/>
                    </a:cubicBezTo>
                    <a:cubicBezTo>
                      <a:pt x="61" y="11"/>
                      <a:pt x="60" y="9"/>
                      <a:pt x="59" y="7"/>
                    </a:cubicBezTo>
                    <a:cubicBezTo>
                      <a:pt x="60" y="9"/>
                      <a:pt x="58" y="7"/>
                      <a:pt x="59" y="9"/>
                    </a:cubicBezTo>
                    <a:cubicBezTo>
                      <a:pt x="60" y="9"/>
                      <a:pt x="60" y="10"/>
                      <a:pt x="61" y="11"/>
                    </a:cubicBezTo>
                    <a:cubicBezTo>
                      <a:pt x="61" y="11"/>
                      <a:pt x="60" y="10"/>
                      <a:pt x="60" y="10"/>
                    </a:cubicBezTo>
                    <a:cubicBezTo>
                      <a:pt x="60" y="10"/>
                      <a:pt x="61" y="12"/>
                      <a:pt x="61" y="12"/>
                    </a:cubicBezTo>
                    <a:cubicBezTo>
                      <a:pt x="61" y="12"/>
                      <a:pt x="62" y="14"/>
                      <a:pt x="61" y="13"/>
                    </a:cubicBezTo>
                    <a:cubicBezTo>
                      <a:pt x="60" y="12"/>
                      <a:pt x="61" y="12"/>
                      <a:pt x="60" y="11"/>
                    </a:cubicBezTo>
                    <a:cubicBezTo>
                      <a:pt x="60" y="11"/>
                      <a:pt x="62" y="15"/>
                      <a:pt x="62" y="15"/>
                    </a:cubicBezTo>
                    <a:cubicBezTo>
                      <a:pt x="63" y="16"/>
                      <a:pt x="65" y="18"/>
                      <a:pt x="65" y="19"/>
                    </a:cubicBezTo>
                    <a:cubicBezTo>
                      <a:pt x="64" y="19"/>
                      <a:pt x="65" y="18"/>
                      <a:pt x="63" y="17"/>
                    </a:cubicBezTo>
                    <a:cubicBezTo>
                      <a:pt x="63" y="17"/>
                      <a:pt x="63" y="17"/>
                      <a:pt x="63" y="17"/>
                    </a:cubicBezTo>
                    <a:cubicBezTo>
                      <a:pt x="61" y="15"/>
                      <a:pt x="61" y="13"/>
                      <a:pt x="59" y="11"/>
                    </a:cubicBezTo>
                    <a:cubicBezTo>
                      <a:pt x="60" y="12"/>
                      <a:pt x="60" y="12"/>
                      <a:pt x="60" y="12"/>
                    </a:cubicBezTo>
                    <a:cubicBezTo>
                      <a:pt x="59" y="12"/>
                      <a:pt x="58" y="10"/>
                      <a:pt x="58" y="10"/>
                    </a:cubicBezTo>
                    <a:cubicBezTo>
                      <a:pt x="59" y="12"/>
                      <a:pt x="57" y="11"/>
                      <a:pt x="58" y="11"/>
                    </a:cubicBezTo>
                    <a:cubicBezTo>
                      <a:pt x="59" y="12"/>
                      <a:pt x="58" y="11"/>
                      <a:pt x="58" y="12"/>
                    </a:cubicBezTo>
                    <a:cubicBezTo>
                      <a:pt x="58" y="12"/>
                      <a:pt x="60" y="14"/>
                      <a:pt x="59" y="14"/>
                    </a:cubicBezTo>
                    <a:cubicBezTo>
                      <a:pt x="57" y="11"/>
                      <a:pt x="57" y="11"/>
                      <a:pt x="57" y="11"/>
                    </a:cubicBezTo>
                    <a:cubicBezTo>
                      <a:pt x="56" y="11"/>
                      <a:pt x="58" y="13"/>
                      <a:pt x="57" y="12"/>
                    </a:cubicBezTo>
                    <a:cubicBezTo>
                      <a:pt x="57" y="12"/>
                      <a:pt x="57" y="12"/>
                      <a:pt x="57" y="12"/>
                    </a:cubicBezTo>
                    <a:cubicBezTo>
                      <a:pt x="56" y="12"/>
                      <a:pt x="55" y="13"/>
                      <a:pt x="57" y="17"/>
                    </a:cubicBezTo>
                    <a:cubicBezTo>
                      <a:pt x="56" y="16"/>
                      <a:pt x="55" y="16"/>
                      <a:pt x="54" y="15"/>
                    </a:cubicBezTo>
                    <a:cubicBezTo>
                      <a:pt x="55" y="16"/>
                      <a:pt x="55" y="17"/>
                      <a:pt x="55" y="17"/>
                    </a:cubicBezTo>
                    <a:cubicBezTo>
                      <a:pt x="54" y="16"/>
                      <a:pt x="54" y="16"/>
                      <a:pt x="54" y="16"/>
                    </a:cubicBezTo>
                    <a:cubicBezTo>
                      <a:pt x="53" y="15"/>
                      <a:pt x="54" y="17"/>
                      <a:pt x="54" y="18"/>
                    </a:cubicBezTo>
                    <a:cubicBezTo>
                      <a:pt x="53" y="17"/>
                      <a:pt x="53" y="17"/>
                      <a:pt x="53" y="17"/>
                    </a:cubicBezTo>
                    <a:cubicBezTo>
                      <a:pt x="52" y="16"/>
                      <a:pt x="54" y="18"/>
                      <a:pt x="54" y="18"/>
                    </a:cubicBezTo>
                    <a:cubicBezTo>
                      <a:pt x="53" y="17"/>
                      <a:pt x="53" y="17"/>
                      <a:pt x="53" y="17"/>
                    </a:cubicBezTo>
                    <a:cubicBezTo>
                      <a:pt x="54" y="18"/>
                      <a:pt x="54" y="18"/>
                      <a:pt x="54" y="18"/>
                    </a:cubicBezTo>
                    <a:cubicBezTo>
                      <a:pt x="54" y="19"/>
                      <a:pt x="53" y="19"/>
                      <a:pt x="52" y="17"/>
                    </a:cubicBezTo>
                    <a:cubicBezTo>
                      <a:pt x="53" y="18"/>
                      <a:pt x="53" y="18"/>
                      <a:pt x="53" y="18"/>
                    </a:cubicBezTo>
                    <a:cubicBezTo>
                      <a:pt x="52" y="18"/>
                      <a:pt x="51" y="18"/>
                      <a:pt x="51" y="19"/>
                    </a:cubicBezTo>
                    <a:cubicBezTo>
                      <a:pt x="52" y="19"/>
                      <a:pt x="52" y="20"/>
                      <a:pt x="53" y="21"/>
                    </a:cubicBezTo>
                    <a:cubicBezTo>
                      <a:pt x="55" y="22"/>
                      <a:pt x="53" y="20"/>
                      <a:pt x="54" y="22"/>
                    </a:cubicBezTo>
                    <a:cubicBezTo>
                      <a:pt x="53" y="21"/>
                      <a:pt x="52" y="20"/>
                      <a:pt x="52" y="20"/>
                    </a:cubicBezTo>
                    <a:cubicBezTo>
                      <a:pt x="49" y="18"/>
                      <a:pt x="50" y="21"/>
                      <a:pt x="50" y="20"/>
                    </a:cubicBezTo>
                    <a:cubicBezTo>
                      <a:pt x="50" y="21"/>
                      <a:pt x="50" y="21"/>
                      <a:pt x="50" y="21"/>
                    </a:cubicBezTo>
                    <a:cubicBezTo>
                      <a:pt x="48" y="20"/>
                      <a:pt x="50" y="22"/>
                      <a:pt x="48" y="22"/>
                    </a:cubicBezTo>
                    <a:cubicBezTo>
                      <a:pt x="49" y="22"/>
                      <a:pt x="51" y="25"/>
                      <a:pt x="51" y="25"/>
                    </a:cubicBezTo>
                    <a:cubicBezTo>
                      <a:pt x="52" y="26"/>
                      <a:pt x="49" y="23"/>
                      <a:pt x="48" y="22"/>
                    </a:cubicBezTo>
                    <a:cubicBezTo>
                      <a:pt x="48" y="23"/>
                      <a:pt x="48" y="23"/>
                      <a:pt x="48" y="23"/>
                    </a:cubicBezTo>
                    <a:cubicBezTo>
                      <a:pt x="48" y="23"/>
                      <a:pt x="48" y="23"/>
                      <a:pt x="48" y="23"/>
                    </a:cubicBezTo>
                    <a:cubicBezTo>
                      <a:pt x="48" y="24"/>
                      <a:pt x="49" y="25"/>
                      <a:pt x="48" y="24"/>
                    </a:cubicBezTo>
                    <a:cubicBezTo>
                      <a:pt x="48" y="24"/>
                      <a:pt x="48" y="24"/>
                      <a:pt x="48" y="24"/>
                    </a:cubicBezTo>
                    <a:cubicBezTo>
                      <a:pt x="48" y="24"/>
                      <a:pt x="47" y="23"/>
                      <a:pt x="47" y="23"/>
                    </a:cubicBezTo>
                    <a:cubicBezTo>
                      <a:pt x="48" y="25"/>
                      <a:pt x="47" y="24"/>
                      <a:pt x="48" y="25"/>
                    </a:cubicBezTo>
                    <a:cubicBezTo>
                      <a:pt x="47" y="25"/>
                      <a:pt x="47" y="25"/>
                      <a:pt x="47" y="25"/>
                    </a:cubicBezTo>
                    <a:cubicBezTo>
                      <a:pt x="48" y="26"/>
                      <a:pt x="48" y="26"/>
                      <a:pt x="48" y="26"/>
                    </a:cubicBezTo>
                    <a:cubicBezTo>
                      <a:pt x="47" y="26"/>
                      <a:pt x="47" y="26"/>
                      <a:pt x="47" y="26"/>
                    </a:cubicBezTo>
                    <a:cubicBezTo>
                      <a:pt x="46" y="24"/>
                      <a:pt x="46" y="24"/>
                      <a:pt x="46" y="24"/>
                    </a:cubicBezTo>
                    <a:cubicBezTo>
                      <a:pt x="45" y="24"/>
                      <a:pt x="47" y="25"/>
                      <a:pt x="47" y="26"/>
                    </a:cubicBezTo>
                    <a:cubicBezTo>
                      <a:pt x="48" y="27"/>
                      <a:pt x="47" y="26"/>
                      <a:pt x="46" y="26"/>
                    </a:cubicBezTo>
                    <a:cubicBezTo>
                      <a:pt x="46" y="25"/>
                      <a:pt x="47" y="26"/>
                      <a:pt x="47" y="25"/>
                    </a:cubicBezTo>
                    <a:cubicBezTo>
                      <a:pt x="46" y="24"/>
                      <a:pt x="46" y="25"/>
                      <a:pt x="46" y="25"/>
                    </a:cubicBezTo>
                    <a:cubicBezTo>
                      <a:pt x="46" y="25"/>
                      <a:pt x="47" y="26"/>
                      <a:pt x="46" y="26"/>
                    </a:cubicBezTo>
                    <a:cubicBezTo>
                      <a:pt x="46" y="26"/>
                      <a:pt x="46" y="26"/>
                      <a:pt x="45" y="25"/>
                    </a:cubicBezTo>
                    <a:cubicBezTo>
                      <a:pt x="46" y="26"/>
                      <a:pt x="45" y="26"/>
                      <a:pt x="46" y="27"/>
                    </a:cubicBezTo>
                    <a:cubicBezTo>
                      <a:pt x="46" y="27"/>
                      <a:pt x="47" y="27"/>
                      <a:pt x="47" y="28"/>
                    </a:cubicBezTo>
                    <a:cubicBezTo>
                      <a:pt x="47" y="28"/>
                      <a:pt x="47" y="28"/>
                      <a:pt x="47" y="28"/>
                    </a:cubicBezTo>
                    <a:cubicBezTo>
                      <a:pt x="47" y="27"/>
                      <a:pt x="47" y="27"/>
                      <a:pt x="47" y="27"/>
                    </a:cubicBezTo>
                    <a:cubicBezTo>
                      <a:pt x="47" y="28"/>
                      <a:pt x="46" y="28"/>
                      <a:pt x="47" y="29"/>
                    </a:cubicBezTo>
                    <a:cubicBezTo>
                      <a:pt x="46" y="27"/>
                      <a:pt x="46" y="27"/>
                      <a:pt x="46" y="27"/>
                    </a:cubicBezTo>
                    <a:cubicBezTo>
                      <a:pt x="47" y="28"/>
                      <a:pt x="46" y="28"/>
                      <a:pt x="46" y="29"/>
                    </a:cubicBezTo>
                    <a:cubicBezTo>
                      <a:pt x="45" y="27"/>
                      <a:pt x="44" y="26"/>
                      <a:pt x="44" y="26"/>
                    </a:cubicBezTo>
                    <a:cubicBezTo>
                      <a:pt x="44" y="27"/>
                      <a:pt x="44" y="27"/>
                      <a:pt x="44" y="27"/>
                    </a:cubicBezTo>
                    <a:cubicBezTo>
                      <a:pt x="44" y="28"/>
                      <a:pt x="44" y="27"/>
                      <a:pt x="43" y="27"/>
                    </a:cubicBezTo>
                    <a:cubicBezTo>
                      <a:pt x="42" y="26"/>
                      <a:pt x="46" y="31"/>
                      <a:pt x="45" y="30"/>
                    </a:cubicBezTo>
                    <a:cubicBezTo>
                      <a:pt x="44" y="28"/>
                      <a:pt x="43" y="28"/>
                      <a:pt x="43" y="28"/>
                    </a:cubicBezTo>
                    <a:cubicBezTo>
                      <a:pt x="43" y="29"/>
                      <a:pt x="43" y="29"/>
                      <a:pt x="43" y="29"/>
                    </a:cubicBezTo>
                    <a:cubicBezTo>
                      <a:pt x="44" y="29"/>
                      <a:pt x="42" y="28"/>
                      <a:pt x="44" y="28"/>
                    </a:cubicBezTo>
                    <a:cubicBezTo>
                      <a:pt x="44" y="29"/>
                      <a:pt x="44" y="29"/>
                      <a:pt x="44" y="30"/>
                    </a:cubicBezTo>
                    <a:cubicBezTo>
                      <a:pt x="41" y="27"/>
                      <a:pt x="42" y="30"/>
                      <a:pt x="40" y="29"/>
                    </a:cubicBezTo>
                    <a:cubicBezTo>
                      <a:pt x="42" y="30"/>
                      <a:pt x="41" y="29"/>
                      <a:pt x="41" y="30"/>
                    </a:cubicBezTo>
                    <a:cubicBezTo>
                      <a:pt x="39" y="28"/>
                      <a:pt x="41" y="31"/>
                      <a:pt x="40" y="30"/>
                    </a:cubicBezTo>
                    <a:cubicBezTo>
                      <a:pt x="42" y="32"/>
                      <a:pt x="42" y="32"/>
                      <a:pt x="42" y="32"/>
                    </a:cubicBezTo>
                    <a:cubicBezTo>
                      <a:pt x="40" y="31"/>
                      <a:pt x="44" y="35"/>
                      <a:pt x="41" y="33"/>
                    </a:cubicBezTo>
                    <a:cubicBezTo>
                      <a:pt x="40" y="31"/>
                      <a:pt x="40" y="31"/>
                      <a:pt x="40" y="31"/>
                    </a:cubicBezTo>
                    <a:cubicBezTo>
                      <a:pt x="38" y="29"/>
                      <a:pt x="41" y="33"/>
                      <a:pt x="39" y="31"/>
                    </a:cubicBezTo>
                    <a:cubicBezTo>
                      <a:pt x="39" y="32"/>
                      <a:pt x="40" y="33"/>
                      <a:pt x="41" y="34"/>
                    </a:cubicBezTo>
                    <a:cubicBezTo>
                      <a:pt x="40" y="33"/>
                      <a:pt x="39" y="33"/>
                      <a:pt x="38" y="32"/>
                    </a:cubicBezTo>
                    <a:cubicBezTo>
                      <a:pt x="39" y="33"/>
                      <a:pt x="39" y="33"/>
                      <a:pt x="38" y="33"/>
                    </a:cubicBezTo>
                    <a:cubicBezTo>
                      <a:pt x="38" y="32"/>
                      <a:pt x="38" y="32"/>
                      <a:pt x="38" y="32"/>
                    </a:cubicBezTo>
                    <a:cubicBezTo>
                      <a:pt x="37" y="32"/>
                      <a:pt x="38" y="33"/>
                      <a:pt x="38" y="33"/>
                    </a:cubicBezTo>
                    <a:cubicBezTo>
                      <a:pt x="37" y="32"/>
                      <a:pt x="37" y="33"/>
                      <a:pt x="36" y="33"/>
                    </a:cubicBezTo>
                    <a:cubicBezTo>
                      <a:pt x="37" y="35"/>
                      <a:pt x="35" y="32"/>
                      <a:pt x="37" y="35"/>
                    </a:cubicBezTo>
                    <a:cubicBezTo>
                      <a:pt x="36" y="34"/>
                      <a:pt x="36" y="34"/>
                      <a:pt x="36" y="34"/>
                    </a:cubicBezTo>
                    <a:cubicBezTo>
                      <a:pt x="37" y="35"/>
                      <a:pt x="38" y="36"/>
                      <a:pt x="38" y="37"/>
                    </a:cubicBezTo>
                    <a:cubicBezTo>
                      <a:pt x="36" y="35"/>
                      <a:pt x="36" y="35"/>
                      <a:pt x="36" y="35"/>
                    </a:cubicBezTo>
                    <a:cubicBezTo>
                      <a:pt x="35" y="33"/>
                      <a:pt x="36" y="35"/>
                      <a:pt x="35" y="34"/>
                    </a:cubicBezTo>
                    <a:cubicBezTo>
                      <a:pt x="36" y="35"/>
                      <a:pt x="35" y="34"/>
                      <a:pt x="36" y="35"/>
                    </a:cubicBezTo>
                    <a:cubicBezTo>
                      <a:pt x="36" y="36"/>
                      <a:pt x="36" y="36"/>
                      <a:pt x="36" y="36"/>
                    </a:cubicBezTo>
                    <a:cubicBezTo>
                      <a:pt x="36" y="37"/>
                      <a:pt x="36" y="37"/>
                      <a:pt x="36" y="37"/>
                    </a:cubicBezTo>
                    <a:cubicBezTo>
                      <a:pt x="36" y="38"/>
                      <a:pt x="35" y="36"/>
                      <a:pt x="35" y="36"/>
                    </a:cubicBezTo>
                    <a:cubicBezTo>
                      <a:pt x="34" y="35"/>
                      <a:pt x="34" y="36"/>
                      <a:pt x="35" y="36"/>
                    </a:cubicBezTo>
                    <a:cubicBezTo>
                      <a:pt x="35" y="36"/>
                      <a:pt x="35" y="36"/>
                      <a:pt x="35" y="37"/>
                    </a:cubicBezTo>
                    <a:cubicBezTo>
                      <a:pt x="35" y="36"/>
                      <a:pt x="35" y="36"/>
                      <a:pt x="35" y="36"/>
                    </a:cubicBezTo>
                    <a:cubicBezTo>
                      <a:pt x="35" y="36"/>
                      <a:pt x="35" y="36"/>
                      <a:pt x="35" y="37"/>
                    </a:cubicBezTo>
                    <a:cubicBezTo>
                      <a:pt x="35" y="36"/>
                      <a:pt x="35" y="36"/>
                      <a:pt x="34" y="36"/>
                    </a:cubicBezTo>
                    <a:cubicBezTo>
                      <a:pt x="34" y="36"/>
                      <a:pt x="34" y="36"/>
                      <a:pt x="35" y="36"/>
                    </a:cubicBezTo>
                    <a:cubicBezTo>
                      <a:pt x="34" y="36"/>
                      <a:pt x="34" y="36"/>
                      <a:pt x="34" y="36"/>
                    </a:cubicBezTo>
                    <a:cubicBezTo>
                      <a:pt x="34" y="36"/>
                      <a:pt x="34" y="36"/>
                      <a:pt x="34" y="36"/>
                    </a:cubicBezTo>
                    <a:cubicBezTo>
                      <a:pt x="34" y="36"/>
                      <a:pt x="34" y="36"/>
                      <a:pt x="34" y="36"/>
                    </a:cubicBezTo>
                    <a:cubicBezTo>
                      <a:pt x="33" y="35"/>
                      <a:pt x="33" y="35"/>
                      <a:pt x="33" y="35"/>
                    </a:cubicBezTo>
                    <a:cubicBezTo>
                      <a:pt x="33" y="35"/>
                      <a:pt x="33" y="36"/>
                      <a:pt x="34" y="37"/>
                    </a:cubicBezTo>
                    <a:cubicBezTo>
                      <a:pt x="32" y="36"/>
                      <a:pt x="33" y="38"/>
                      <a:pt x="33" y="39"/>
                    </a:cubicBezTo>
                    <a:cubicBezTo>
                      <a:pt x="33" y="39"/>
                      <a:pt x="32" y="38"/>
                      <a:pt x="33" y="38"/>
                    </a:cubicBezTo>
                    <a:cubicBezTo>
                      <a:pt x="33" y="39"/>
                      <a:pt x="33" y="40"/>
                      <a:pt x="33" y="39"/>
                    </a:cubicBezTo>
                    <a:cubicBezTo>
                      <a:pt x="33" y="40"/>
                      <a:pt x="32" y="38"/>
                      <a:pt x="32" y="38"/>
                    </a:cubicBezTo>
                    <a:cubicBezTo>
                      <a:pt x="31" y="38"/>
                      <a:pt x="33" y="40"/>
                      <a:pt x="32" y="40"/>
                    </a:cubicBezTo>
                    <a:cubicBezTo>
                      <a:pt x="30" y="38"/>
                      <a:pt x="33" y="42"/>
                      <a:pt x="31" y="41"/>
                    </a:cubicBezTo>
                    <a:cubicBezTo>
                      <a:pt x="31" y="41"/>
                      <a:pt x="31" y="40"/>
                      <a:pt x="30" y="39"/>
                    </a:cubicBezTo>
                    <a:cubicBezTo>
                      <a:pt x="30" y="40"/>
                      <a:pt x="30" y="41"/>
                      <a:pt x="31" y="43"/>
                    </a:cubicBezTo>
                    <a:cubicBezTo>
                      <a:pt x="30" y="41"/>
                      <a:pt x="30" y="41"/>
                      <a:pt x="30" y="41"/>
                    </a:cubicBezTo>
                    <a:cubicBezTo>
                      <a:pt x="30" y="41"/>
                      <a:pt x="30" y="42"/>
                      <a:pt x="31" y="43"/>
                    </a:cubicBezTo>
                    <a:cubicBezTo>
                      <a:pt x="32" y="44"/>
                      <a:pt x="32" y="45"/>
                      <a:pt x="32" y="45"/>
                    </a:cubicBezTo>
                    <a:cubicBezTo>
                      <a:pt x="32" y="45"/>
                      <a:pt x="32" y="45"/>
                      <a:pt x="32" y="45"/>
                    </a:cubicBezTo>
                    <a:cubicBezTo>
                      <a:pt x="32" y="46"/>
                      <a:pt x="32" y="46"/>
                      <a:pt x="32" y="46"/>
                    </a:cubicBezTo>
                    <a:cubicBezTo>
                      <a:pt x="31" y="45"/>
                      <a:pt x="31" y="45"/>
                      <a:pt x="31" y="45"/>
                    </a:cubicBezTo>
                    <a:cubicBezTo>
                      <a:pt x="29" y="43"/>
                      <a:pt x="29" y="44"/>
                      <a:pt x="29" y="44"/>
                    </a:cubicBezTo>
                    <a:cubicBezTo>
                      <a:pt x="30" y="45"/>
                      <a:pt x="30" y="45"/>
                      <a:pt x="30" y="45"/>
                    </a:cubicBezTo>
                    <a:cubicBezTo>
                      <a:pt x="30" y="46"/>
                      <a:pt x="29" y="44"/>
                      <a:pt x="29" y="44"/>
                    </a:cubicBezTo>
                    <a:cubicBezTo>
                      <a:pt x="31" y="48"/>
                      <a:pt x="31" y="48"/>
                      <a:pt x="31" y="48"/>
                    </a:cubicBezTo>
                    <a:cubicBezTo>
                      <a:pt x="31" y="48"/>
                      <a:pt x="30" y="47"/>
                      <a:pt x="29" y="46"/>
                    </a:cubicBezTo>
                    <a:cubicBezTo>
                      <a:pt x="29" y="46"/>
                      <a:pt x="31" y="49"/>
                      <a:pt x="31" y="50"/>
                    </a:cubicBezTo>
                    <a:cubicBezTo>
                      <a:pt x="31" y="50"/>
                      <a:pt x="31" y="51"/>
                      <a:pt x="31" y="51"/>
                    </a:cubicBezTo>
                    <a:cubicBezTo>
                      <a:pt x="30" y="50"/>
                      <a:pt x="31" y="51"/>
                      <a:pt x="31" y="51"/>
                    </a:cubicBezTo>
                    <a:cubicBezTo>
                      <a:pt x="30" y="50"/>
                      <a:pt x="30" y="50"/>
                      <a:pt x="30" y="50"/>
                    </a:cubicBezTo>
                    <a:cubicBezTo>
                      <a:pt x="30" y="49"/>
                      <a:pt x="28" y="48"/>
                      <a:pt x="28" y="47"/>
                    </a:cubicBezTo>
                    <a:cubicBezTo>
                      <a:pt x="28" y="48"/>
                      <a:pt x="27" y="47"/>
                      <a:pt x="26" y="47"/>
                    </a:cubicBezTo>
                    <a:cubicBezTo>
                      <a:pt x="28" y="49"/>
                      <a:pt x="27" y="49"/>
                      <a:pt x="28" y="51"/>
                    </a:cubicBezTo>
                    <a:cubicBezTo>
                      <a:pt x="28" y="51"/>
                      <a:pt x="27" y="49"/>
                      <a:pt x="26" y="49"/>
                    </a:cubicBezTo>
                    <a:cubicBezTo>
                      <a:pt x="27" y="50"/>
                      <a:pt x="26" y="50"/>
                      <a:pt x="25" y="50"/>
                    </a:cubicBezTo>
                    <a:cubicBezTo>
                      <a:pt x="25" y="50"/>
                      <a:pt x="25" y="50"/>
                      <a:pt x="25" y="50"/>
                    </a:cubicBezTo>
                    <a:cubicBezTo>
                      <a:pt x="25" y="51"/>
                      <a:pt x="24" y="51"/>
                      <a:pt x="25" y="53"/>
                    </a:cubicBezTo>
                    <a:cubicBezTo>
                      <a:pt x="25" y="52"/>
                      <a:pt x="25" y="52"/>
                      <a:pt x="25" y="52"/>
                    </a:cubicBezTo>
                    <a:cubicBezTo>
                      <a:pt x="24" y="51"/>
                      <a:pt x="27" y="54"/>
                      <a:pt x="25" y="53"/>
                    </a:cubicBezTo>
                    <a:cubicBezTo>
                      <a:pt x="25" y="52"/>
                      <a:pt x="25" y="52"/>
                      <a:pt x="25" y="52"/>
                    </a:cubicBezTo>
                    <a:cubicBezTo>
                      <a:pt x="25" y="53"/>
                      <a:pt x="23" y="52"/>
                      <a:pt x="24" y="54"/>
                    </a:cubicBezTo>
                    <a:cubicBezTo>
                      <a:pt x="24" y="53"/>
                      <a:pt x="24" y="53"/>
                      <a:pt x="24" y="53"/>
                    </a:cubicBezTo>
                    <a:cubicBezTo>
                      <a:pt x="24" y="53"/>
                      <a:pt x="23" y="53"/>
                      <a:pt x="24" y="55"/>
                    </a:cubicBezTo>
                    <a:cubicBezTo>
                      <a:pt x="23" y="53"/>
                      <a:pt x="23" y="53"/>
                      <a:pt x="23" y="53"/>
                    </a:cubicBezTo>
                    <a:cubicBezTo>
                      <a:pt x="22" y="52"/>
                      <a:pt x="24" y="55"/>
                      <a:pt x="23" y="55"/>
                    </a:cubicBezTo>
                    <a:cubicBezTo>
                      <a:pt x="23" y="55"/>
                      <a:pt x="22" y="54"/>
                      <a:pt x="22" y="54"/>
                    </a:cubicBezTo>
                    <a:cubicBezTo>
                      <a:pt x="23" y="55"/>
                      <a:pt x="22" y="55"/>
                      <a:pt x="23" y="55"/>
                    </a:cubicBezTo>
                    <a:cubicBezTo>
                      <a:pt x="21" y="54"/>
                      <a:pt x="21" y="54"/>
                      <a:pt x="21" y="54"/>
                    </a:cubicBezTo>
                    <a:cubicBezTo>
                      <a:pt x="20" y="55"/>
                      <a:pt x="18" y="56"/>
                      <a:pt x="18" y="59"/>
                    </a:cubicBezTo>
                    <a:cubicBezTo>
                      <a:pt x="16" y="57"/>
                      <a:pt x="17" y="57"/>
                      <a:pt x="16" y="56"/>
                    </a:cubicBezTo>
                    <a:cubicBezTo>
                      <a:pt x="18" y="58"/>
                      <a:pt x="16" y="57"/>
                      <a:pt x="16" y="58"/>
                    </a:cubicBezTo>
                    <a:cubicBezTo>
                      <a:pt x="16" y="57"/>
                      <a:pt x="16" y="57"/>
                      <a:pt x="16" y="57"/>
                    </a:cubicBezTo>
                    <a:cubicBezTo>
                      <a:pt x="16" y="58"/>
                      <a:pt x="15" y="57"/>
                      <a:pt x="16" y="58"/>
                    </a:cubicBezTo>
                    <a:cubicBezTo>
                      <a:pt x="16" y="58"/>
                      <a:pt x="16" y="58"/>
                      <a:pt x="16" y="58"/>
                    </a:cubicBezTo>
                    <a:cubicBezTo>
                      <a:pt x="17" y="59"/>
                      <a:pt x="14" y="56"/>
                      <a:pt x="15" y="59"/>
                    </a:cubicBezTo>
                    <a:cubicBezTo>
                      <a:pt x="14" y="57"/>
                      <a:pt x="14" y="57"/>
                      <a:pt x="14" y="57"/>
                    </a:cubicBezTo>
                    <a:cubicBezTo>
                      <a:pt x="16" y="60"/>
                      <a:pt x="13" y="57"/>
                      <a:pt x="15" y="59"/>
                    </a:cubicBezTo>
                    <a:cubicBezTo>
                      <a:pt x="14" y="59"/>
                      <a:pt x="14" y="59"/>
                      <a:pt x="14" y="59"/>
                    </a:cubicBezTo>
                    <a:cubicBezTo>
                      <a:pt x="13" y="58"/>
                      <a:pt x="15" y="61"/>
                      <a:pt x="14" y="60"/>
                    </a:cubicBezTo>
                    <a:cubicBezTo>
                      <a:pt x="14" y="60"/>
                      <a:pt x="14" y="61"/>
                      <a:pt x="15" y="63"/>
                    </a:cubicBezTo>
                    <a:cubicBezTo>
                      <a:pt x="14" y="60"/>
                      <a:pt x="14" y="60"/>
                      <a:pt x="14" y="60"/>
                    </a:cubicBezTo>
                    <a:cubicBezTo>
                      <a:pt x="13" y="62"/>
                      <a:pt x="12" y="63"/>
                      <a:pt x="13" y="65"/>
                    </a:cubicBezTo>
                    <a:cubicBezTo>
                      <a:pt x="12" y="65"/>
                      <a:pt x="12" y="65"/>
                      <a:pt x="12" y="65"/>
                    </a:cubicBezTo>
                    <a:cubicBezTo>
                      <a:pt x="13" y="67"/>
                      <a:pt x="9" y="64"/>
                      <a:pt x="12" y="67"/>
                    </a:cubicBezTo>
                    <a:cubicBezTo>
                      <a:pt x="13" y="69"/>
                      <a:pt x="13" y="69"/>
                      <a:pt x="13" y="69"/>
                    </a:cubicBezTo>
                    <a:cubicBezTo>
                      <a:pt x="11" y="67"/>
                      <a:pt x="11" y="67"/>
                      <a:pt x="11" y="67"/>
                    </a:cubicBezTo>
                    <a:cubicBezTo>
                      <a:pt x="11" y="68"/>
                      <a:pt x="10" y="68"/>
                      <a:pt x="11" y="69"/>
                    </a:cubicBezTo>
                    <a:cubicBezTo>
                      <a:pt x="10" y="68"/>
                      <a:pt x="10" y="68"/>
                      <a:pt x="10" y="68"/>
                    </a:cubicBezTo>
                    <a:cubicBezTo>
                      <a:pt x="10" y="68"/>
                      <a:pt x="11" y="70"/>
                      <a:pt x="11" y="70"/>
                    </a:cubicBezTo>
                    <a:cubicBezTo>
                      <a:pt x="10" y="69"/>
                      <a:pt x="10" y="69"/>
                      <a:pt x="10" y="69"/>
                    </a:cubicBezTo>
                    <a:cubicBezTo>
                      <a:pt x="7" y="68"/>
                      <a:pt x="4" y="67"/>
                      <a:pt x="5" y="71"/>
                    </a:cubicBezTo>
                    <a:cubicBezTo>
                      <a:pt x="5" y="72"/>
                      <a:pt x="3" y="70"/>
                      <a:pt x="3" y="70"/>
                    </a:cubicBezTo>
                    <a:cubicBezTo>
                      <a:pt x="5" y="73"/>
                      <a:pt x="0" y="70"/>
                      <a:pt x="2" y="75"/>
                    </a:cubicBezTo>
                    <a:cubicBezTo>
                      <a:pt x="2" y="77"/>
                      <a:pt x="6" y="82"/>
                      <a:pt x="6" y="82"/>
                    </a:cubicBezTo>
                    <a:cubicBezTo>
                      <a:pt x="7" y="78"/>
                      <a:pt x="10" y="79"/>
                      <a:pt x="14" y="80"/>
                    </a:cubicBezTo>
                    <a:cubicBezTo>
                      <a:pt x="14" y="79"/>
                      <a:pt x="14" y="77"/>
                      <a:pt x="15" y="78"/>
                    </a:cubicBezTo>
                    <a:cubicBezTo>
                      <a:pt x="18" y="75"/>
                      <a:pt x="23" y="77"/>
                      <a:pt x="24" y="73"/>
                    </a:cubicBezTo>
                    <a:cubicBezTo>
                      <a:pt x="23" y="73"/>
                      <a:pt x="23" y="72"/>
                      <a:pt x="23" y="71"/>
                    </a:cubicBezTo>
                    <a:cubicBezTo>
                      <a:pt x="23" y="72"/>
                      <a:pt x="23" y="72"/>
                      <a:pt x="23" y="72"/>
                    </a:cubicBezTo>
                    <a:cubicBezTo>
                      <a:pt x="22" y="71"/>
                      <a:pt x="22" y="71"/>
                      <a:pt x="22" y="71"/>
                    </a:cubicBezTo>
                    <a:cubicBezTo>
                      <a:pt x="23" y="70"/>
                      <a:pt x="24" y="72"/>
                      <a:pt x="24" y="72"/>
                    </a:cubicBezTo>
                    <a:cubicBezTo>
                      <a:pt x="25" y="71"/>
                      <a:pt x="25" y="70"/>
                      <a:pt x="26" y="70"/>
                    </a:cubicBezTo>
                    <a:cubicBezTo>
                      <a:pt x="25" y="68"/>
                      <a:pt x="27" y="69"/>
                      <a:pt x="25" y="67"/>
                    </a:cubicBezTo>
                    <a:cubicBezTo>
                      <a:pt x="26" y="68"/>
                      <a:pt x="26" y="68"/>
                      <a:pt x="26" y="68"/>
                    </a:cubicBezTo>
                    <a:cubicBezTo>
                      <a:pt x="26" y="67"/>
                      <a:pt x="26" y="67"/>
                      <a:pt x="28" y="68"/>
                    </a:cubicBezTo>
                    <a:cubicBezTo>
                      <a:pt x="32" y="68"/>
                      <a:pt x="33" y="64"/>
                      <a:pt x="36" y="63"/>
                    </a:cubicBezTo>
                    <a:cubicBezTo>
                      <a:pt x="39" y="60"/>
                      <a:pt x="40" y="57"/>
                      <a:pt x="43" y="54"/>
                    </a:cubicBezTo>
                    <a:cubicBezTo>
                      <a:pt x="41" y="51"/>
                      <a:pt x="42" y="52"/>
                      <a:pt x="41" y="49"/>
                    </a:cubicBezTo>
                    <a:cubicBezTo>
                      <a:pt x="42" y="50"/>
                      <a:pt x="42" y="50"/>
                      <a:pt x="42" y="50"/>
                    </a:cubicBezTo>
                    <a:cubicBezTo>
                      <a:pt x="41" y="48"/>
                      <a:pt x="42" y="49"/>
                      <a:pt x="44" y="50"/>
                    </a:cubicBezTo>
                    <a:cubicBezTo>
                      <a:pt x="43" y="49"/>
                      <a:pt x="44" y="50"/>
                      <a:pt x="42" y="48"/>
                    </a:cubicBezTo>
                    <a:cubicBezTo>
                      <a:pt x="41" y="47"/>
                      <a:pt x="44" y="50"/>
                      <a:pt x="44" y="49"/>
                    </a:cubicBezTo>
                    <a:cubicBezTo>
                      <a:pt x="45" y="50"/>
                      <a:pt x="43" y="48"/>
                      <a:pt x="44" y="49"/>
                    </a:cubicBezTo>
                    <a:cubicBezTo>
                      <a:pt x="43" y="46"/>
                      <a:pt x="44" y="50"/>
                      <a:pt x="47" y="50"/>
                    </a:cubicBezTo>
                    <a:cubicBezTo>
                      <a:pt x="47" y="49"/>
                      <a:pt x="47" y="46"/>
                      <a:pt x="49" y="46"/>
                    </a:cubicBezTo>
                    <a:cubicBezTo>
                      <a:pt x="49" y="46"/>
                      <a:pt x="48" y="45"/>
                      <a:pt x="48" y="45"/>
                    </a:cubicBezTo>
                    <a:cubicBezTo>
                      <a:pt x="50" y="47"/>
                      <a:pt x="48" y="44"/>
                      <a:pt x="49" y="45"/>
                    </a:cubicBezTo>
                    <a:cubicBezTo>
                      <a:pt x="50" y="46"/>
                      <a:pt x="50" y="46"/>
                      <a:pt x="50" y="46"/>
                    </a:cubicBezTo>
                    <a:cubicBezTo>
                      <a:pt x="51" y="46"/>
                      <a:pt x="50" y="45"/>
                      <a:pt x="52" y="45"/>
                    </a:cubicBezTo>
                    <a:cubicBezTo>
                      <a:pt x="51" y="44"/>
                      <a:pt x="54" y="45"/>
                      <a:pt x="53" y="44"/>
                    </a:cubicBezTo>
                    <a:cubicBezTo>
                      <a:pt x="54" y="45"/>
                      <a:pt x="54" y="44"/>
                      <a:pt x="54" y="45"/>
                    </a:cubicBezTo>
                    <a:cubicBezTo>
                      <a:pt x="52" y="42"/>
                      <a:pt x="56" y="45"/>
                      <a:pt x="55" y="43"/>
                    </a:cubicBezTo>
                    <a:cubicBezTo>
                      <a:pt x="55" y="43"/>
                      <a:pt x="55" y="43"/>
                      <a:pt x="55" y="43"/>
                    </a:cubicBezTo>
                    <a:cubicBezTo>
                      <a:pt x="56" y="42"/>
                      <a:pt x="58" y="42"/>
                      <a:pt x="58" y="39"/>
                    </a:cubicBezTo>
                    <a:cubicBezTo>
                      <a:pt x="59" y="38"/>
                      <a:pt x="62" y="40"/>
                      <a:pt x="62" y="38"/>
                    </a:cubicBezTo>
                    <a:cubicBezTo>
                      <a:pt x="61" y="37"/>
                      <a:pt x="61" y="37"/>
                      <a:pt x="61" y="37"/>
                    </a:cubicBezTo>
                    <a:cubicBezTo>
                      <a:pt x="61" y="36"/>
                      <a:pt x="62" y="37"/>
                      <a:pt x="62" y="38"/>
                    </a:cubicBezTo>
                    <a:cubicBezTo>
                      <a:pt x="61" y="36"/>
                      <a:pt x="63" y="37"/>
                      <a:pt x="64" y="37"/>
                    </a:cubicBezTo>
                    <a:cubicBezTo>
                      <a:pt x="63" y="36"/>
                      <a:pt x="63" y="36"/>
                      <a:pt x="63" y="35"/>
                    </a:cubicBezTo>
                    <a:cubicBezTo>
                      <a:pt x="66" y="36"/>
                      <a:pt x="63" y="33"/>
                      <a:pt x="66" y="34"/>
                    </a:cubicBezTo>
                    <a:cubicBezTo>
                      <a:pt x="63" y="32"/>
                      <a:pt x="65" y="33"/>
                      <a:pt x="64" y="32"/>
                    </a:cubicBezTo>
                    <a:cubicBezTo>
                      <a:pt x="64" y="32"/>
                      <a:pt x="65" y="33"/>
                      <a:pt x="65" y="33"/>
                    </a:cubicBezTo>
                    <a:cubicBezTo>
                      <a:pt x="66" y="33"/>
                      <a:pt x="66" y="32"/>
                      <a:pt x="67" y="33"/>
                    </a:cubicBezTo>
                    <a:cubicBezTo>
                      <a:pt x="67" y="32"/>
                      <a:pt x="66" y="31"/>
                      <a:pt x="66" y="31"/>
                    </a:cubicBezTo>
                    <a:cubicBezTo>
                      <a:pt x="68" y="33"/>
                      <a:pt x="67" y="31"/>
                      <a:pt x="68" y="31"/>
                    </a:cubicBezTo>
                    <a:cubicBezTo>
                      <a:pt x="66" y="29"/>
                      <a:pt x="66" y="28"/>
                      <a:pt x="66" y="28"/>
                    </a:cubicBezTo>
                    <a:cubicBezTo>
                      <a:pt x="68" y="31"/>
                      <a:pt x="68" y="31"/>
                      <a:pt x="68" y="31"/>
                    </a:cubicBezTo>
                    <a:cubicBezTo>
                      <a:pt x="68" y="29"/>
                      <a:pt x="71" y="30"/>
                      <a:pt x="70" y="27"/>
                    </a:cubicBezTo>
                    <a:cubicBezTo>
                      <a:pt x="71" y="28"/>
                      <a:pt x="71" y="28"/>
                      <a:pt x="71" y="28"/>
                    </a:cubicBezTo>
                    <a:cubicBezTo>
                      <a:pt x="71" y="25"/>
                      <a:pt x="73" y="26"/>
                      <a:pt x="72" y="23"/>
                    </a:cubicBezTo>
                    <a:cubicBezTo>
                      <a:pt x="73" y="23"/>
                      <a:pt x="73" y="24"/>
                      <a:pt x="74" y="23"/>
                    </a:cubicBezTo>
                    <a:cubicBezTo>
                      <a:pt x="73" y="22"/>
                      <a:pt x="73" y="22"/>
                      <a:pt x="72" y="20"/>
                    </a:cubicBezTo>
                    <a:cubicBezTo>
                      <a:pt x="72" y="20"/>
                      <a:pt x="73" y="21"/>
                      <a:pt x="74" y="21"/>
                    </a:cubicBezTo>
                    <a:cubicBezTo>
                      <a:pt x="74" y="21"/>
                      <a:pt x="76" y="23"/>
                      <a:pt x="75" y="20"/>
                    </a:cubicBezTo>
                    <a:cubicBezTo>
                      <a:pt x="76" y="21"/>
                      <a:pt x="76" y="21"/>
                      <a:pt x="76" y="21"/>
                    </a:cubicBezTo>
                    <a:cubicBezTo>
                      <a:pt x="76" y="20"/>
                      <a:pt x="75" y="18"/>
                      <a:pt x="76" y="19"/>
                    </a:cubicBezTo>
                    <a:cubicBezTo>
                      <a:pt x="76" y="18"/>
                      <a:pt x="76" y="17"/>
                      <a:pt x="75" y="16"/>
                    </a:cubicBezTo>
                    <a:cubicBezTo>
                      <a:pt x="75" y="16"/>
                      <a:pt x="76" y="18"/>
                      <a:pt x="76" y="17"/>
                    </a:cubicBezTo>
                    <a:cubicBezTo>
                      <a:pt x="77" y="19"/>
                      <a:pt x="77" y="19"/>
                      <a:pt x="77" y="19"/>
                    </a:cubicBezTo>
                    <a:cubicBezTo>
                      <a:pt x="78" y="18"/>
                      <a:pt x="78" y="17"/>
                      <a:pt x="79" y="15"/>
                    </a:cubicBezTo>
                    <a:cubicBezTo>
                      <a:pt x="80" y="17"/>
                      <a:pt x="80" y="15"/>
                      <a:pt x="81" y="15"/>
                    </a:cubicBezTo>
                    <a:cubicBezTo>
                      <a:pt x="81" y="14"/>
                      <a:pt x="82" y="15"/>
                      <a:pt x="81" y="13"/>
                    </a:cubicBezTo>
                    <a:cubicBezTo>
                      <a:pt x="82" y="14"/>
                      <a:pt x="82" y="14"/>
                      <a:pt x="82" y="14"/>
                    </a:cubicBezTo>
                    <a:cubicBezTo>
                      <a:pt x="82" y="14"/>
                      <a:pt x="83" y="13"/>
                      <a:pt x="84" y="14"/>
                    </a:cubicBezTo>
                    <a:cubicBezTo>
                      <a:pt x="84" y="14"/>
                      <a:pt x="83" y="12"/>
                      <a:pt x="83" y="11"/>
                    </a:cubicBezTo>
                    <a:cubicBezTo>
                      <a:pt x="84" y="12"/>
                      <a:pt x="84" y="12"/>
                      <a:pt x="84" y="12"/>
                    </a:cubicBezTo>
                    <a:cubicBezTo>
                      <a:pt x="84" y="11"/>
                      <a:pt x="83" y="10"/>
                      <a:pt x="82" y="8"/>
                    </a:cubicBezTo>
                    <a:cubicBezTo>
                      <a:pt x="83" y="9"/>
                      <a:pt x="82" y="8"/>
                      <a:pt x="83" y="9"/>
                    </a:cubicBezTo>
                    <a:cubicBezTo>
                      <a:pt x="83" y="10"/>
                      <a:pt x="84" y="11"/>
                      <a:pt x="84" y="13"/>
                    </a:cubicBezTo>
                    <a:cubicBezTo>
                      <a:pt x="85" y="13"/>
                      <a:pt x="84" y="10"/>
                      <a:pt x="85" y="11"/>
                    </a:cubicBezTo>
                    <a:cubicBezTo>
                      <a:pt x="86" y="12"/>
                      <a:pt x="86" y="11"/>
                      <a:pt x="85" y="9"/>
                    </a:cubicBezTo>
                    <a:cubicBezTo>
                      <a:pt x="85" y="10"/>
                      <a:pt x="85" y="10"/>
                      <a:pt x="86" y="11"/>
                    </a:cubicBezTo>
                    <a:cubicBezTo>
                      <a:pt x="86" y="11"/>
                      <a:pt x="86" y="11"/>
                      <a:pt x="86" y="10"/>
                    </a:cubicBezTo>
                    <a:cubicBezTo>
                      <a:pt x="86" y="10"/>
                      <a:pt x="85" y="10"/>
                      <a:pt x="85" y="10"/>
                    </a:cubicBezTo>
                    <a:cubicBezTo>
                      <a:pt x="85" y="9"/>
                      <a:pt x="85" y="8"/>
                      <a:pt x="84" y="7"/>
                    </a:cubicBezTo>
                    <a:cubicBezTo>
                      <a:pt x="84" y="7"/>
                      <a:pt x="84" y="7"/>
                      <a:pt x="84" y="7"/>
                    </a:cubicBezTo>
                    <a:cubicBezTo>
                      <a:pt x="83" y="6"/>
                      <a:pt x="84" y="5"/>
                      <a:pt x="8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8" name="Freeform 37"/>
              <p:cNvSpPr/>
              <p:nvPr/>
            </p:nvSpPr>
            <p:spPr bwMode="auto">
              <a:xfrm>
                <a:off x="3725" y="22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9" name="Freeform 38"/>
              <p:cNvSpPr/>
              <p:nvPr/>
            </p:nvSpPr>
            <p:spPr bwMode="auto">
              <a:xfrm>
                <a:off x="3474"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0" name="Freeform 39"/>
              <p:cNvSpPr/>
              <p:nvPr/>
            </p:nvSpPr>
            <p:spPr bwMode="auto">
              <a:xfrm>
                <a:off x="3799" y="260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1" name="Freeform 40"/>
              <p:cNvSpPr/>
              <p:nvPr/>
            </p:nvSpPr>
            <p:spPr bwMode="auto">
              <a:xfrm>
                <a:off x="3470" y="2079"/>
                <a:ext cx="2"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2" name="Freeform 41"/>
              <p:cNvSpPr/>
              <p:nvPr/>
            </p:nvSpPr>
            <p:spPr bwMode="auto">
              <a:xfrm>
                <a:off x="3825" y="27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3" name="Freeform 42"/>
              <p:cNvSpPr/>
              <p:nvPr/>
            </p:nvSpPr>
            <p:spPr bwMode="auto">
              <a:xfrm>
                <a:off x="3466" y="215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4" name="Freeform 43"/>
              <p:cNvSpPr/>
              <p:nvPr/>
            </p:nvSpPr>
            <p:spPr bwMode="auto">
              <a:xfrm>
                <a:off x="3916" y="25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5" name="Freeform 44"/>
              <p:cNvSpPr/>
              <p:nvPr/>
            </p:nvSpPr>
            <p:spPr bwMode="auto">
              <a:xfrm>
                <a:off x="3899" y="27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6" name="Freeform 45"/>
              <p:cNvSpPr/>
              <p:nvPr/>
            </p:nvSpPr>
            <p:spPr bwMode="auto">
              <a:xfrm>
                <a:off x="3926" y="2582"/>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7" name="Freeform 46"/>
              <p:cNvSpPr/>
              <p:nvPr/>
            </p:nvSpPr>
            <p:spPr bwMode="auto">
              <a:xfrm>
                <a:off x="3850" y="2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8" name="Freeform 47"/>
              <p:cNvSpPr/>
              <p:nvPr/>
            </p:nvSpPr>
            <p:spPr bwMode="auto">
              <a:xfrm>
                <a:off x="3926" y="2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9" name="Freeform 48"/>
              <p:cNvSpPr/>
              <p:nvPr/>
            </p:nvSpPr>
            <p:spPr bwMode="auto">
              <a:xfrm>
                <a:off x="3810" y="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0" name="Freeform 49"/>
              <p:cNvSpPr/>
              <p:nvPr/>
            </p:nvSpPr>
            <p:spPr bwMode="auto">
              <a:xfrm>
                <a:off x="3827" y="227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1" name="Freeform 50"/>
              <p:cNvSpPr/>
              <p:nvPr/>
            </p:nvSpPr>
            <p:spPr bwMode="auto">
              <a:xfrm>
                <a:off x="3470" y="20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2" name="Freeform 51"/>
              <p:cNvSpPr/>
              <p:nvPr/>
            </p:nvSpPr>
            <p:spPr bwMode="auto">
              <a:xfrm>
                <a:off x="4497" y="2332"/>
                <a:ext cx="2" cy="4"/>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0"/>
                      <a:pt x="0" y="1"/>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3" name="Freeform 52"/>
              <p:cNvSpPr/>
              <p:nvPr/>
            </p:nvSpPr>
            <p:spPr bwMode="auto">
              <a:xfrm>
                <a:off x="4468" y="2319"/>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4" name="Freeform 53"/>
              <p:cNvSpPr/>
              <p:nvPr/>
            </p:nvSpPr>
            <p:spPr bwMode="auto">
              <a:xfrm>
                <a:off x="4451" y="22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5" name="Freeform 54"/>
              <p:cNvSpPr/>
              <p:nvPr/>
            </p:nvSpPr>
            <p:spPr bwMode="auto">
              <a:xfrm>
                <a:off x="4385" y="228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6" name="Freeform 55"/>
              <p:cNvSpPr/>
              <p:nvPr/>
            </p:nvSpPr>
            <p:spPr bwMode="auto">
              <a:xfrm>
                <a:off x="4381" y="2277"/>
                <a:ext cx="4" cy="2"/>
              </a:xfrm>
              <a:custGeom>
                <a:avLst/>
                <a:gdLst>
                  <a:gd name="T0" fmla="*/ 1 w 2"/>
                  <a:gd name="T1" fmla="*/ 1 h 1"/>
                  <a:gd name="T2" fmla="*/ 1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1" y="0"/>
                      <a:pt x="2" y="0"/>
                      <a:pt x="1"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7" name="Freeform 56"/>
              <p:cNvSpPr/>
              <p:nvPr/>
            </p:nvSpPr>
            <p:spPr bwMode="auto">
              <a:xfrm>
                <a:off x="4383" y="2281"/>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8" name="Freeform 57"/>
              <p:cNvSpPr/>
              <p:nvPr/>
            </p:nvSpPr>
            <p:spPr bwMode="auto">
              <a:xfrm>
                <a:off x="4504" y="2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9" name="Freeform 58"/>
              <p:cNvSpPr/>
              <p:nvPr/>
            </p:nvSpPr>
            <p:spPr bwMode="auto">
              <a:xfrm>
                <a:off x="3602" y="1893"/>
                <a:ext cx="27" cy="2"/>
              </a:xfrm>
              <a:custGeom>
                <a:avLst/>
                <a:gdLst>
                  <a:gd name="T0" fmla="*/ 4 w 13"/>
                  <a:gd name="T1" fmla="*/ 1 h 1"/>
                  <a:gd name="T2" fmla="*/ 6 w 13"/>
                  <a:gd name="T3" fmla="*/ 1 h 1"/>
                  <a:gd name="T4" fmla="*/ 6 w 13"/>
                  <a:gd name="T5" fmla="*/ 1 h 1"/>
                  <a:gd name="T6" fmla="*/ 6 w 13"/>
                  <a:gd name="T7" fmla="*/ 1 h 1"/>
                  <a:gd name="T8" fmla="*/ 6 w 13"/>
                  <a:gd name="T9" fmla="*/ 1 h 1"/>
                  <a:gd name="T10" fmla="*/ 6 w 13"/>
                  <a:gd name="T11" fmla="*/ 1 h 1"/>
                  <a:gd name="T12" fmla="*/ 6 w 13"/>
                  <a:gd name="T13" fmla="*/ 1 h 1"/>
                  <a:gd name="T14" fmla="*/ 6 w 13"/>
                  <a:gd name="T15" fmla="*/ 1 h 1"/>
                  <a:gd name="T16" fmla="*/ 4 w 13"/>
                  <a:gd name="T17" fmla="*/ 1 h 1"/>
                  <a:gd name="T18" fmla="*/ 4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4" y="1"/>
                    </a:moveTo>
                    <a:cubicBezTo>
                      <a:pt x="4" y="1"/>
                      <a:pt x="5"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0"/>
                      <a:pt x="13" y="1"/>
                      <a:pt x="4" y="1"/>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0" name="Freeform 59"/>
              <p:cNvSpPr/>
              <p:nvPr/>
            </p:nvSpPr>
            <p:spPr bwMode="auto">
              <a:xfrm>
                <a:off x="4495" y="23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1" name="Freeform 60"/>
              <p:cNvSpPr/>
              <p:nvPr/>
            </p:nvSpPr>
            <p:spPr bwMode="auto">
              <a:xfrm>
                <a:off x="4381" y="2277"/>
                <a:ext cx="4" cy="8"/>
              </a:xfrm>
              <a:custGeom>
                <a:avLst/>
                <a:gdLst>
                  <a:gd name="T0" fmla="*/ 2 w 2"/>
                  <a:gd name="T1" fmla="*/ 1 h 4"/>
                  <a:gd name="T2" fmla="*/ 2 w 2"/>
                  <a:gd name="T3" fmla="*/ 0 h 4"/>
                  <a:gd name="T4" fmla="*/ 1 w 2"/>
                  <a:gd name="T5" fmla="*/ 2 h 4"/>
                  <a:gd name="T6" fmla="*/ 1 w 2"/>
                  <a:gd name="T7" fmla="*/ 2 h 4"/>
                  <a:gd name="T8" fmla="*/ 0 w 2"/>
                  <a:gd name="T9" fmla="*/ 4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1"/>
                      <a:pt x="1" y="1"/>
                      <a:pt x="1" y="2"/>
                    </a:cubicBezTo>
                    <a:cubicBezTo>
                      <a:pt x="1" y="2"/>
                      <a:pt x="0" y="3"/>
                      <a:pt x="1" y="2"/>
                    </a:cubicBezTo>
                    <a:cubicBezTo>
                      <a:pt x="0" y="3"/>
                      <a:pt x="0" y="4"/>
                      <a:pt x="0" y="4"/>
                    </a:cubicBezTo>
                    <a:cubicBezTo>
                      <a:pt x="1" y="3"/>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2" name="Freeform 61"/>
              <p:cNvSpPr/>
              <p:nvPr/>
            </p:nvSpPr>
            <p:spPr bwMode="auto">
              <a:xfrm>
                <a:off x="4519" y="2328"/>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3" name="Freeform 62"/>
              <p:cNvSpPr/>
              <p:nvPr/>
            </p:nvSpPr>
            <p:spPr bwMode="auto">
              <a:xfrm>
                <a:off x="4504" y="23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4" name="Freeform 63"/>
              <p:cNvSpPr/>
              <p:nvPr/>
            </p:nvSpPr>
            <p:spPr bwMode="auto">
              <a:xfrm>
                <a:off x="4391" y="2294"/>
                <a:ext cx="4" cy="4"/>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1" y="1"/>
                      <a:pt x="1" y="1"/>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5" name="Freeform 64"/>
              <p:cNvSpPr/>
              <p:nvPr/>
            </p:nvSpPr>
            <p:spPr bwMode="auto">
              <a:xfrm>
                <a:off x="4381" y="228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6" name="Freeform 65"/>
              <p:cNvSpPr/>
              <p:nvPr/>
            </p:nvSpPr>
            <p:spPr bwMode="auto">
              <a:xfrm>
                <a:off x="3332" y="1903"/>
                <a:ext cx="2" cy="7"/>
              </a:xfrm>
              <a:custGeom>
                <a:avLst/>
                <a:gdLst>
                  <a:gd name="T0" fmla="*/ 0 w 1"/>
                  <a:gd name="T1" fmla="*/ 3 h 3"/>
                  <a:gd name="T2" fmla="*/ 1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1" y="3"/>
                    </a:cubicBezTo>
                    <a:cubicBezTo>
                      <a:pt x="1" y="2"/>
                      <a:pt x="1" y="1"/>
                      <a:pt x="1"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7" name="Freeform 66"/>
              <p:cNvSpPr/>
              <p:nvPr/>
            </p:nvSpPr>
            <p:spPr bwMode="auto">
              <a:xfrm>
                <a:off x="3566" y="237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8" name="Freeform 67"/>
              <p:cNvSpPr/>
              <p:nvPr/>
            </p:nvSpPr>
            <p:spPr bwMode="auto">
              <a:xfrm>
                <a:off x="3474" y="207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9" name="Freeform 68"/>
              <p:cNvSpPr/>
              <p:nvPr/>
            </p:nvSpPr>
            <p:spPr bwMode="auto">
              <a:xfrm>
                <a:off x="4060" y="156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0" name="Freeform 69"/>
              <p:cNvSpPr/>
              <p:nvPr/>
            </p:nvSpPr>
            <p:spPr bwMode="auto">
              <a:xfrm>
                <a:off x="3472" y="2073"/>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1" name="Freeform 70"/>
              <p:cNvSpPr/>
              <p:nvPr/>
            </p:nvSpPr>
            <p:spPr bwMode="auto">
              <a:xfrm>
                <a:off x="3474" y="2073"/>
                <a:ext cx="0" cy="2"/>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2" name="Freeform 71"/>
              <p:cNvSpPr/>
              <p:nvPr/>
            </p:nvSpPr>
            <p:spPr bwMode="auto">
              <a:xfrm>
                <a:off x="3702" y="1530"/>
                <a:ext cx="4" cy="2"/>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3" name="Freeform 72"/>
              <p:cNvSpPr/>
              <p:nvPr/>
            </p:nvSpPr>
            <p:spPr bwMode="auto">
              <a:xfrm>
                <a:off x="3421" y="2084"/>
                <a:ext cx="17" cy="15"/>
              </a:xfrm>
              <a:custGeom>
                <a:avLst/>
                <a:gdLst>
                  <a:gd name="T0" fmla="*/ 2 w 8"/>
                  <a:gd name="T1" fmla="*/ 5 h 7"/>
                  <a:gd name="T2" fmla="*/ 4 w 8"/>
                  <a:gd name="T3" fmla="*/ 2 h 7"/>
                  <a:gd name="T4" fmla="*/ 2 w 8"/>
                  <a:gd name="T5" fmla="*/ 5 h 7"/>
                </a:gdLst>
                <a:ahLst/>
                <a:cxnLst>
                  <a:cxn ang="0">
                    <a:pos x="T0" y="T1"/>
                  </a:cxn>
                  <a:cxn ang="0">
                    <a:pos x="T2" y="T3"/>
                  </a:cxn>
                  <a:cxn ang="0">
                    <a:pos x="T4" y="T5"/>
                  </a:cxn>
                </a:cxnLst>
                <a:rect l="0" t="0" r="r" b="b"/>
                <a:pathLst>
                  <a:path w="8" h="7">
                    <a:moveTo>
                      <a:pt x="2" y="5"/>
                    </a:moveTo>
                    <a:cubicBezTo>
                      <a:pt x="8" y="0"/>
                      <a:pt x="0" y="7"/>
                      <a:pt x="4" y="2"/>
                    </a:cubicBezTo>
                    <a:cubicBezTo>
                      <a:pt x="2"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4" name="Freeform 73"/>
              <p:cNvSpPr/>
              <p:nvPr/>
            </p:nvSpPr>
            <p:spPr bwMode="auto">
              <a:xfrm>
                <a:off x="4381" y="2247"/>
                <a:ext cx="2" cy="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0"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5" name="Freeform 74"/>
              <p:cNvSpPr/>
              <p:nvPr/>
            </p:nvSpPr>
            <p:spPr bwMode="auto">
              <a:xfrm>
                <a:off x="4381" y="2247"/>
                <a:ext cx="2" cy="6"/>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6" name="Freeform 75"/>
              <p:cNvSpPr/>
              <p:nvPr/>
            </p:nvSpPr>
            <p:spPr bwMode="auto">
              <a:xfrm>
                <a:off x="3914" y="15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7" name="Freeform 76"/>
              <p:cNvSpPr/>
              <p:nvPr/>
            </p:nvSpPr>
            <p:spPr bwMode="auto">
              <a:xfrm>
                <a:off x="3317" y="1492"/>
                <a:ext cx="1064" cy="1219"/>
              </a:xfrm>
              <a:custGeom>
                <a:avLst/>
                <a:gdLst>
                  <a:gd name="T0" fmla="*/ 307 w 501"/>
                  <a:gd name="T1" fmla="*/ 7 h 575"/>
                  <a:gd name="T2" fmla="*/ 204 w 501"/>
                  <a:gd name="T3" fmla="*/ 13 h 575"/>
                  <a:gd name="T4" fmla="*/ 130 w 501"/>
                  <a:gd name="T5" fmla="*/ 42 h 575"/>
                  <a:gd name="T6" fmla="*/ 23 w 501"/>
                  <a:gd name="T7" fmla="*/ 152 h 575"/>
                  <a:gd name="T8" fmla="*/ 0 w 501"/>
                  <a:gd name="T9" fmla="*/ 247 h 575"/>
                  <a:gd name="T10" fmla="*/ 50 w 501"/>
                  <a:gd name="T11" fmla="*/ 385 h 575"/>
                  <a:gd name="T12" fmla="*/ 111 w 501"/>
                  <a:gd name="T13" fmla="*/ 430 h 575"/>
                  <a:gd name="T14" fmla="*/ 184 w 501"/>
                  <a:gd name="T15" fmla="*/ 490 h 575"/>
                  <a:gd name="T16" fmla="*/ 202 w 501"/>
                  <a:gd name="T17" fmla="*/ 528 h 575"/>
                  <a:gd name="T18" fmla="*/ 213 w 501"/>
                  <a:gd name="T19" fmla="*/ 562 h 575"/>
                  <a:gd name="T20" fmla="*/ 214 w 501"/>
                  <a:gd name="T21" fmla="*/ 567 h 575"/>
                  <a:gd name="T22" fmla="*/ 211 w 501"/>
                  <a:gd name="T23" fmla="*/ 536 h 575"/>
                  <a:gd name="T24" fmla="*/ 199 w 501"/>
                  <a:gd name="T25" fmla="*/ 494 h 575"/>
                  <a:gd name="T26" fmla="*/ 165 w 501"/>
                  <a:gd name="T27" fmla="*/ 454 h 575"/>
                  <a:gd name="T28" fmla="*/ 164 w 501"/>
                  <a:gd name="T29" fmla="*/ 451 h 575"/>
                  <a:gd name="T30" fmla="*/ 135 w 501"/>
                  <a:gd name="T31" fmla="*/ 430 h 575"/>
                  <a:gd name="T32" fmla="*/ 134 w 501"/>
                  <a:gd name="T33" fmla="*/ 428 h 575"/>
                  <a:gd name="T34" fmla="*/ 125 w 501"/>
                  <a:gd name="T35" fmla="*/ 419 h 575"/>
                  <a:gd name="T36" fmla="*/ 97 w 501"/>
                  <a:gd name="T37" fmla="*/ 407 h 575"/>
                  <a:gd name="T38" fmla="*/ 85 w 501"/>
                  <a:gd name="T39" fmla="*/ 394 h 575"/>
                  <a:gd name="T40" fmla="*/ 77 w 501"/>
                  <a:gd name="T41" fmla="*/ 384 h 575"/>
                  <a:gd name="T42" fmla="*/ 63 w 501"/>
                  <a:gd name="T43" fmla="*/ 368 h 575"/>
                  <a:gd name="T44" fmla="*/ 49 w 501"/>
                  <a:gd name="T45" fmla="*/ 353 h 575"/>
                  <a:gd name="T46" fmla="*/ 40 w 501"/>
                  <a:gd name="T47" fmla="*/ 338 h 575"/>
                  <a:gd name="T48" fmla="*/ 25 w 501"/>
                  <a:gd name="T49" fmla="*/ 323 h 575"/>
                  <a:gd name="T50" fmla="*/ 29 w 501"/>
                  <a:gd name="T51" fmla="*/ 315 h 575"/>
                  <a:gd name="T52" fmla="*/ 21 w 501"/>
                  <a:gd name="T53" fmla="*/ 247 h 575"/>
                  <a:gd name="T54" fmla="*/ 23 w 501"/>
                  <a:gd name="T55" fmla="*/ 221 h 575"/>
                  <a:gd name="T56" fmla="*/ 26 w 501"/>
                  <a:gd name="T57" fmla="*/ 191 h 575"/>
                  <a:gd name="T58" fmla="*/ 56 w 501"/>
                  <a:gd name="T59" fmla="*/ 133 h 575"/>
                  <a:gd name="T60" fmla="*/ 74 w 501"/>
                  <a:gd name="T61" fmla="*/ 107 h 575"/>
                  <a:gd name="T62" fmla="*/ 84 w 501"/>
                  <a:gd name="T63" fmla="*/ 99 h 575"/>
                  <a:gd name="T64" fmla="*/ 90 w 501"/>
                  <a:gd name="T65" fmla="*/ 91 h 575"/>
                  <a:gd name="T66" fmla="*/ 110 w 501"/>
                  <a:gd name="T67" fmla="*/ 80 h 575"/>
                  <a:gd name="T68" fmla="*/ 129 w 501"/>
                  <a:gd name="T69" fmla="*/ 65 h 575"/>
                  <a:gd name="T70" fmla="*/ 182 w 501"/>
                  <a:gd name="T71" fmla="*/ 36 h 575"/>
                  <a:gd name="T72" fmla="*/ 211 w 501"/>
                  <a:gd name="T73" fmla="*/ 29 h 575"/>
                  <a:gd name="T74" fmla="*/ 253 w 501"/>
                  <a:gd name="T75" fmla="*/ 19 h 575"/>
                  <a:gd name="T76" fmla="*/ 281 w 501"/>
                  <a:gd name="T77" fmla="*/ 19 h 575"/>
                  <a:gd name="T78" fmla="*/ 284 w 501"/>
                  <a:gd name="T79" fmla="*/ 19 h 575"/>
                  <a:gd name="T80" fmla="*/ 320 w 501"/>
                  <a:gd name="T81" fmla="*/ 24 h 575"/>
                  <a:gd name="T82" fmla="*/ 369 w 501"/>
                  <a:gd name="T83" fmla="*/ 42 h 575"/>
                  <a:gd name="T84" fmla="*/ 388 w 501"/>
                  <a:gd name="T85" fmla="*/ 53 h 575"/>
                  <a:gd name="T86" fmla="*/ 407 w 501"/>
                  <a:gd name="T87" fmla="*/ 71 h 575"/>
                  <a:gd name="T88" fmla="*/ 435 w 501"/>
                  <a:gd name="T89" fmla="*/ 107 h 575"/>
                  <a:gd name="T90" fmla="*/ 462 w 501"/>
                  <a:gd name="T91" fmla="*/ 154 h 575"/>
                  <a:gd name="T92" fmla="*/ 471 w 501"/>
                  <a:gd name="T93" fmla="*/ 184 h 575"/>
                  <a:gd name="T94" fmla="*/ 464 w 501"/>
                  <a:gd name="T95" fmla="*/ 279 h 575"/>
                  <a:gd name="T96" fmla="*/ 451 w 501"/>
                  <a:gd name="T97" fmla="*/ 307 h 575"/>
                  <a:gd name="T98" fmla="*/ 395 w 501"/>
                  <a:gd name="T99" fmla="*/ 377 h 575"/>
                  <a:gd name="T100" fmla="*/ 368 w 501"/>
                  <a:gd name="T101" fmla="*/ 412 h 575"/>
                  <a:gd name="T102" fmla="*/ 363 w 501"/>
                  <a:gd name="T103" fmla="*/ 573 h 575"/>
                  <a:gd name="T104" fmla="*/ 446 w 501"/>
                  <a:gd name="T105" fmla="*/ 342 h 575"/>
                  <a:gd name="T106" fmla="*/ 463 w 501"/>
                  <a:gd name="T107" fmla="*/ 11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575">
                    <a:moveTo>
                      <a:pt x="463" y="118"/>
                    </a:moveTo>
                    <a:cubicBezTo>
                      <a:pt x="439" y="74"/>
                      <a:pt x="402" y="38"/>
                      <a:pt x="355" y="17"/>
                    </a:cubicBezTo>
                    <a:cubicBezTo>
                      <a:pt x="347" y="17"/>
                      <a:pt x="337" y="12"/>
                      <a:pt x="328" y="12"/>
                    </a:cubicBezTo>
                    <a:cubicBezTo>
                      <a:pt x="328" y="11"/>
                      <a:pt x="328" y="11"/>
                      <a:pt x="328" y="11"/>
                    </a:cubicBezTo>
                    <a:cubicBezTo>
                      <a:pt x="320" y="11"/>
                      <a:pt x="319" y="8"/>
                      <a:pt x="310" y="5"/>
                    </a:cubicBezTo>
                    <a:cubicBezTo>
                      <a:pt x="309" y="7"/>
                      <a:pt x="306" y="5"/>
                      <a:pt x="307" y="7"/>
                    </a:cubicBezTo>
                    <a:cubicBezTo>
                      <a:pt x="303" y="8"/>
                      <a:pt x="301" y="3"/>
                      <a:pt x="296" y="4"/>
                    </a:cubicBezTo>
                    <a:cubicBezTo>
                      <a:pt x="296" y="3"/>
                      <a:pt x="296" y="5"/>
                      <a:pt x="295" y="4"/>
                    </a:cubicBezTo>
                    <a:cubicBezTo>
                      <a:pt x="282" y="5"/>
                      <a:pt x="298" y="3"/>
                      <a:pt x="282" y="0"/>
                    </a:cubicBezTo>
                    <a:cubicBezTo>
                      <a:pt x="259" y="0"/>
                      <a:pt x="236" y="5"/>
                      <a:pt x="215" y="9"/>
                    </a:cubicBezTo>
                    <a:cubicBezTo>
                      <a:pt x="216" y="9"/>
                      <a:pt x="217" y="10"/>
                      <a:pt x="215" y="11"/>
                    </a:cubicBezTo>
                    <a:cubicBezTo>
                      <a:pt x="212" y="8"/>
                      <a:pt x="208" y="13"/>
                      <a:pt x="204" y="13"/>
                    </a:cubicBezTo>
                    <a:cubicBezTo>
                      <a:pt x="204" y="12"/>
                      <a:pt x="206" y="12"/>
                      <a:pt x="207" y="11"/>
                    </a:cubicBezTo>
                    <a:cubicBezTo>
                      <a:pt x="197" y="13"/>
                      <a:pt x="190" y="17"/>
                      <a:pt x="181" y="19"/>
                    </a:cubicBezTo>
                    <a:cubicBezTo>
                      <a:pt x="173" y="24"/>
                      <a:pt x="163" y="25"/>
                      <a:pt x="158" y="29"/>
                    </a:cubicBezTo>
                    <a:cubicBezTo>
                      <a:pt x="159" y="27"/>
                      <a:pt x="154" y="30"/>
                      <a:pt x="152" y="30"/>
                    </a:cubicBezTo>
                    <a:cubicBezTo>
                      <a:pt x="148" y="37"/>
                      <a:pt x="136" y="37"/>
                      <a:pt x="131" y="43"/>
                    </a:cubicBezTo>
                    <a:cubicBezTo>
                      <a:pt x="130" y="42"/>
                      <a:pt x="130" y="42"/>
                      <a:pt x="130" y="42"/>
                    </a:cubicBezTo>
                    <a:cubicBezTo>
                      <a:pt x="110" y="54"/>
                      <a:pt x="88" y="68"/>
                      <a:pt x="70" y="87"/>
                    </a:cubicBezTo>
                    <a:cubicBezTo>
                      <a:pt x="59" y="96"/>
                      <a:pt x="48" y="108"/>
                      <a:pt x="39" y="121"/>
                    </a:cubicBezTo>
                    <a:cubicBezTo>
                      <a:pt x="38" y="123"/>
                      <a:pt x="40" y="122"/>
                      <a:pt x="39" y="124"/>
                    </a:cubicBezTo>
                    <a:cubicBezTo>
                      <a:pt x="37" y="127"/>
                      <a:pt x="38" y="123"/>
                      <a:pt x="37" y="124"/>
                    </a:cubicBezTo>
                    <a:cubicBezTo>
                      <a:pt x="34" y="132"/>
                      <a:pt x="28" y="140"/>
                      <a:pt x="23" y="148"/>
                    </a:cubicBezTo>
                    <a:cubicBezTo>
                      <a:pt x="23" y="150"/>
                      <a:pt x="22" y="152"/>
                      <a:pt x="23" y="152"/>
                    </a:cubicBezTo>
                    <a:cubicBezTo>
                      <a:pt x="17" y="161"/>
                      <a:pt x="14" y="176"/>
                      <a:pt x="9" y="185"/>
                    </a:cubicBezTo>
                    <a:cubicBezTo>
                      <a:pt x="14" y="183"/>
                      <a:pt x="10" y="192"/>
                      <a:pt x="10" y="196"/>
                    </a:cubicBezTo>
                    <a:cubicBezTo>
                      <a:pt x="9" y="198"/>
                      <a:pt x="8" y="198"/>
                      <a:pt x="8" y="197"/>
                    </a:cubicBezTo>
                    <a:cubicBezTo>
                      <a:pt x="6" y="205"/>
                      <a:pt x="5" y="209"/>
                      <a:pt x="3" y="219"/>
                    </a:cubicBezTo>
                    <a:cubicBezTo>
                      <a:pt x="2" y="223"/>
                      <a:pt x="4" y="225"/>
                      <a:pt x="3" y="230"/>
                    </a:cubicBezTo>
                    <a:cubicBezTo>
                      <a:pt x="0" y="233"/>
                      <a:pt x="1" y="241"/>
                      <a:pt x="0" y="247"/>
                    </a:cubicBezTo>
                    <a:cubicBezTo>
                      <a:pt x="2" y="245"/>
                      <a:pt x="4" y="252"/>
                      <a:pt x="3" y="257"/>
                    </a:cubicBezTo>
                    <a:cubicBezTo>
                      <a:pt x="0" y="256"/>
                      <a:pt x="0" y="256"/>
                      <a:pt x="0" y="256"/>
                    </a:cubicBezTo>
                    <a:cubicBezTo>
                      <a:pt x="1" y="272"/>
                      <a:pt x="0" y="297"/>
                      <a:pt x="9" y="316"/>
                    </a:cubicBezTo>
                    <a:cubicBezTo>
                      <a:pt x="8" y="318"/>
                      <a:pt x="8" y="318"/>
                      <a:pt x="8" y="318"/>
                    </a:cubicBezTo>
                    <a:cubicBezTo>
                      <a:pt x="17" y="337"/>
                      <a:pt x="25" y="356"/>
                      <a:pt x="39" y="370"/>
                    </a:cubicBezTo>
                    <a:cubicBezTo>
                      <a:pt x="42" y="375"/>
                      <a:pt x="47" y="381"/>
                      <a:pt x="50" y="385"/>
                    </a:cubicBezTo>
                    <a:cubicBezTo>
                      <a:pt x="56" y="390"/>
                      <a:pt x="58" y="391"/>
                      <a:pt x="63" y="393"/>
                    </a:cubicBezTo>
                    <a:cubicBezTo>
                      <a:pt x="65" y="395"/>
                      <a:pt x="65" y="397"/>
                      <a:pt x="65" y="398"/>
                    </a:cubicBezTo>
                    <a:cubicBezTo>
                      <a:pt x="71" y="405"/>
                      <a:pt x="76" y="411"/>
                      <a:pt x="83" y="414"/>
                    </a:cubicBezTo>
                    <a:cubicBezTo>
                      <a:pt x="83" y="415"/>
                      <a:pt x="83" y="415"/>
                      <a:pt x="83" y="415"/>
                    </a:cubicBezTo>
                    <a:cubicBezTo>
                      <a:pt x="89" y="419"/>
                      <a:pt x="98" y="423"/>
                      <a:pt x="104" y="429"/>
                    </a:cubicBezTo>
                    <a:cubicBezTo>
                      <a:pt x="106" y="429"/>
                      <a:pt x="113" y="433"/>
                      <a:pt x="111" y="430"/>
                    </a:cubicBezTo>
                    <a:cubicBezTo>
                      <a:pt x="114" y="431"/>
                      <a:pt x="111" y="433"/>
                      <a:pt x="115" y="433"/>
                    </a:cubicBezTo>
                    <a:cubicBezTo>
                      <a:pt x="111" y="433"/>
                      <a:pt x="111" y="433"/>
                      <a:pt x="111" y="433"/>
                    </a:cubicBezTo>
                    <a:cubicBezTo>
                      <a:pt x="125" y="443"/>
                      <a:pt x="138" y="450"/>
                      <a:pt x="152" y="459"/>
                    </a:cubicBezTo>
                    <a:cubicBezTo>
                      <a:pt x="154" y="464"/>
                      <a:pt x="165" y="469"/>
                      <a:pt x="170" y="476"/>
                    </a:cubicBezTo>
                    <a:cubicBezTo>
                      <a:pt x="175" y="479"/>
                      <a:pt x="180" y="487"/>
                      <a:pt x="185" y="489"/>
                    </a:cubicBezTo>
                    <a:cubicBezTo>
                      <a:pt x="184" y="490"/>
                      <a:pt x="184" y="490"/>
                      <a:pt x="184" y="490"/>
                    </a:cubicBezTo>
                    <a:cubicBezTo>
                      <a:pt x="188" y="495"/>
                      <a:pt x="194" y="503"/>
                      <a:pt x="196" y="512"/>
                    </a:cubicBezTo>
                    <a:cubicBezTo>
                      <a:pt x="198" y="518"/>
                      <a:pt x="200" y="517"/>
                      <a:pt x="202" y="521"/>
                    </a:cubicBezTo>
                    <a:cubicBezTo>
                      <a:pt x="201" y="521"/>
                      <a:pt x="201" y="521"/>
                      <a:pt x="201" y="521"/>
                    </a:cubicBezTo>
                    <a:cubicBezTo>
                      <a:pt x="203" y="525"/>
                      <a:pt x="206" y="526"/>
                      <a:pt x="207" y="528"/>
                    </a:cubicBezTo>
                    <a:cubicBezTo>
                      <a:pt x="207" y="532"/>
                      <a:pt x="208" y="532"/>
                      <a:pt x="208" y="536"/>
                    </a:cubicBezTo>
                    <a:cubicBezTo>
                      <a:pt x="207" y="532"/>
                      <a:pt x="205" y="530"/>
                      <a:pt x="202" y="528"/>
                    </a:cubicBezTo>
                    <a:cubicBezTo>
                      <a:pt x="203" y="534"/>
                      <a:pt x="207" y="539"/>
                      <a:pt x="206" y="543"/>
                    </a:cubicBezTo>
                    <a:cubicBezTo>
                      <a:pt x="207" y="547"/>
                      <a:pt x="207" y="551"/>
                      <a:pt x="209" y="551"/>
                    </a:cubicBezTo>
                    <a:cubicBezTo>
                      <a:pt x="209" y="552"/>
                      <a:pt x="208" y="555"/>
                      <a:pt x="207" y="552"/>
                    </a:cubicBezTo>
                    <a:cubicBezTo>
                      <a:pt x="208" y="556"/>
                      <a:pt x="208" y="558"/>
                      <a:pt x="209" y="560"/>
                    </a:cubicBezTo>
                    <a:cubicBezTo>
                      <a:pt x="209" y="560"/>
                      <a:pt x="209" y="559"/>
                      <a:pt x="209" y="558"/>
                    </a:cubicBezTo>
                    <a:cubicBezTo>
                      <a:pt x="211" y="560"/>
                      <a:pt x="211" y="563"/>
                      <a:pt x="213" y="562"/>
                    </a:cubicBezTo>
                    <a:cubicBezTo>
                      <a:pt x="212" y="561"/>
                      <a:pt x="212" y="560"/>
                      <a:pt x="212" y="558"/>
                    </a:cubicBezTo>
                    <a:cubicBezTo>
                      <a:pt x="213" y="559"/>
                      <a:pt x="214" y="565"/>
                      <a:pt x="213" y="567"/>
                    </a:cubicBezTo>
                    <a:cubicBezTo>
                      <a:pt x="212" y="569"/>
                      <a:pt x="210" y="563"/>
                      <a:pt x="210" y="566"/>
                    </a:cubicBezTo>
                    <a:cubicBezTo>
                      <a:pt x="213" y="575"/>
                      <a:pt x="213" y="575"/>
                      <a:pt x="213" y="575"/>
                    </a:cubicBezTo>
                    <a:cubicBezTo>
                      <a:pt x="213" y="573"/>
                      <a:pt x="214" y="570"/>
                      <a:pt x="215" y="571"/>
                    </a:cubicBezTo>
                    <a:cubicBezTo>
                      <a:pt x="214" y="567"/>
                      <a:pt x="214" y="567"/>
                      <a:pt x="214" y="567"/>
                    </a:cubicBezTo>
                    <a:cubicBezTo>
                      <a:pt x="215" y="567"/>
                      <a:pt x="215" y="567"/>
                      <a:pt x="215" y="567"/>
                    </a:cubicBezTo>
                    <a:cubicBezTo>
                      <a:pt x="214" y="560"/>
                      <a:pt x="215" y="555"/>
                      <a:pt x="214" y="548"/>
                    </a:cubicBezTo>
                    <a:cubicBezTo>
                      <a:pt x="212" y="551"/>
                      <a:pt x="212" y="551"/>
                      <a:pt x="212" y="551"/>
                    </a:cubicBezTo>
                    <a:cubicBezTo>
                      <a:pt x="212" y="547"/>
                      <a:pt x="209" y="543"/>
                      <a:pt x="210" y="539"/>
                    </a:cubicBezTo>
                    <a:cubicBezTo>
                      <a:pt x="211" y="541"/>
                      <a:pt x="211" y="539"/>
                      <a:pt x="212" y="539"/>
                    </a:cubicBezTo>
                    <a:cubicBezTo>
                      <a:pt x="212" y="538"/>
                      <a:pt x="211" y="537"/>
                      <a:pt x="211" y="536"/>
                    </a:cubicBezTo>
                    <a:cubicBezTo>
                      <a:pt x="214" y="538"/>
                      <a:pt x="214" y="538"/>
                      <a:pt x="214" y="538"/>
                    </a:cubicBezTo>
                    <a:cubicBezTo>
                      <a:pt x="210" y="536"/>
                      <a:pt x="210" y="526"/>
                      <a:pt x="210" y="525"/>
                    </a:cubicBezTo>
                    <a:cubicBezTo>
                      <a:pt x="210" y="525"/>
                      <a:pt x="210" y="525"/>
                      <a:pt x="210" y="525"/>
                    </a:cubicBezTo>
                    <a:cubicBezTo>
                      <a:pt x="209" y="519"/>
                      <a:pt x="209" y="527"/>
                      <a:pt x="208" y="523"/>
                    </a:cubicBezTo>
                    <a:cubicBezTo>
                      <a:pt x="207" y="519"/>
                      <a:pt x="210" y="520"/>
                      <a:pt x="210" y="517"/>
                    </a:cubicBezTo>
                    <a:cubicBezTo>
                      <a:pt x="207" y="511"/>
                      <a:pt x="202" y="501"/>
                      <a:pt x="199" y="494"/>
                    </a:cubicBezTo>
                    <a:cubicBezTo>
                      <a:pt x="196" y="489"/>
                      <a:pt x="191" y="484"/>
                      <a:pt x="186" y="481"/>
                    </a:cubicBezTo>
                    <a:cubicBezTo>
                      <a:pt x="183" y="477"/>
                      <a:pt x="189" y="480"/>
                      <a:pt x="184" y="476"/>
                    </a:cubicBezTo>
                    <a:cubicBezTo>
                      <a:pt x="186" y="476"/>
                      <a:pt x="186" y="475"/>
                      <a:pt x="186" y="474"/>
                    </a:cubicBezTo>
                    <a:cubicBezTo>
                      <a:pt x="185" y="474"/>
                      <a:pt x="179" y="467"/>
                      <a:pt x="181" y="471"/>
                    </a:cubicBezTo>
                    <a:cubicBezTo>
                      <a:pt x="176" y="466"/>
                      <a:pt x="169" y="460"/>
                      <a:pt x="163" y="455"/>
                    </a:cubicBezTo>
                    <a:cubicBezTo>
                      <a:pt x="165" y="457"/>
                      <a:pt x="167" y="456"/>
                      <a:pt x="165" y="454"/>
                    </a:cubicBezTo>
                    <a:cubicBezTo>
                      <a:pt x="162" y="453"/>
                      <a:pt x="156" y="450"/>
                      <a:pt x="151" y="445"/>
                    </a:cubicBezTo>
                    <a:cubicBezTo>
                      <a:pt x="150" y="447"/>
                      <a:pt x="152" y="448"/>
                      <a:pt x="150" y="449"/>
                    </a:cubicBezTo>
                    <a:cubicBezTo>
                      <a:pt x="149" y="449"/>
                      <a:pt x="147" y="449"/>
                      <a:pt x="146" y="447"/>
                    </a:cubicBezTo>
                    <a:cubicBezTo>
                      <a:pt x="147" y="445"/>
                      <a:pt x="148" y="443"/>
                      <a:pt x="144" y="440"/>
                    </a:cubicBezTo>
                    <a:cubicBezTo>
                      <a:pt x="146" y="438"/>
                      <a:pt x="152" y="446"/>
                      <a:pt x="151" y="442"/>
                    </a:cubicBezTo>
                    <a:cubicBezTo>
                      <a:pt x="154" y="442"/>
                      <a:pt x="163" y="448"/>
                      <a:pt x="164" y="451"/>
                    </a:cubicBezTo>
                    <a:cubicBezTo>
                      <a:pt x="170" y="452"/>
                      <a:pt x="161" y="448"/>
                      <a:pt x="163" y="447"/>
                    </a:cubicBezTo>
                    <a:cubicBezTo>
                      <a:pt x="159" y="444"/>
                      <a:pt x="157" y="444"/>
                      <a:pt x="151" y="440"/>
                    </a:cubicBezTo>
                    <a:cubicBezTo>
                      <a:pt x="150" y="440"/>
                      <a:pt x="152" y="442"/>
                      <a:pt x="148" y="441"/>
                    </a:cubicBezTo>
                    <a:cubicBezTo>
                      <a:pt x="142" y="439"/>
                      <a:pt x="143" y="435"/>
                      <a:pt x="141" y="434"/>
                    </a:cubicBezTo>
                    <a:cubicBezTo>
                      <a:pt x="144" y="435"/>
                      <a:pt x="144" y="435"/>
                      <a:pt x="144" y="435"/>
                    </a:cubicBezTo>
                    <a:cubicBezTo>
                      <a:pt x="141" y="432"/>
                      <a:pt x="139" y="432"/>
                      <a:pt x="135" y="430"/>
                    </a:cubicBezTo>
                    <a:cubicBezTo>
                      <a:pt x="136" y="426"/>
                      <a:pt x="142" y="434"/>
                      <a:pt x="144" y="433"/>
                    </a:cubicBezTo>
                    <a:cubicBezTo>
                      <a:pt x="143" y="429"/>
                      <a:pt x="143" y="429"/>
                      <a:pt x="143" y="429"/>
                    </a:cubicBezTo>
                    <a:cubicBezTo>
                      <a:pt x="137" y="425"/>
                      <a:pt x="140" y="430"/>
                      <a:pt x="134" y="425"/>
                    </a:cubicBezTo>
                    <a:cubicBezTo>
                      <a:pt x="135" y="425"/>
                      <a:pt x="135" y="425"/>
                      <a:pt x="135" y="425"/>
                    </a:cubicBezTo>
                    <a:cubicBezTo>
                      <a:pt x="131" y="423"/>
                      <a:pt x="131" y="423"/>
                      <a:pt x="131" y="423"/>
                    </a:cubicBezTo>
                    <a:cubicBezTo>
                      <a:pt x="131" y="424"/>
                      <a:pt x="130" y="426"/>
                      <a:pt x="134" y="428"/>
                    </a:cubicBezTo>
                    <a:cubicBezTo>
                      <a:pt x="130" y="429"/>
                      <a:pt x="131" y="427"/>
                      <a:pt x="125" y="424"/>
                    </a:cubicBezTo>
                    <a:cubicBezTo>
                      <a:pt x="122" y="424"/>
                      <a:pt x="127" y="425"/>
                      <a:pt x="126" y="427"/>
                    </a:cubicBezTo>
                    <a:cubicBezTo>
                      <a:pt x="126" y="428"/>
                      <a:pt x="123" y="426"/>
                      <a:pt x="120" y="425"/>
                    </a:cubicBezTo>
                    <a:cubicBezTo>
                      <a:pt x="116" y="422"/>
                      <a:pt x="119" y="421"/>
                      <a:pt x="118" y="419"/>
                    </a:cubicBezTo>
                    <a:cubicBezTo>
                      <a:pt x="119" y="420"/>
                      <a:pt x="122" y="422"/>
                      <a:pt x="121" y="422"/>
                    </a:cubicBezTo>
                    <a:cubicBezTo>
                      <a:pt x="127" y="424"/>
                      <a:pt x="121" y="418"/>
                      <a:pt x="125" y="419"/>
                    </a:cubicBezTo>
                    <a:cubicBezTo>
                      <a:pt x="122" y="415"/>
                      <a:pt x="121" y="417"/>
                      <a:pt x="118" y="416"/>
                    </a:cubicBezTo>
                    <a:cubicBezTo>
                      <a:pt x="119" y="417"/>
                      <a:pt x="117" y="418"/>
                      <a:pt x="117" y="419"/>
                    </a:cubicBezTo>
                    <a:cubicBezTo>
                      <a:pt x="108" y="418"/>
                      <a:pt x="115" y="413"/>
                      <a:pt x="108" y="409"/>
                    </a:cubicBezTo>
                    <a:cubicBezTo>
                      <a:pt x="108" y="413"/>
                      <a:pt x="98" y="407"/>
                      <a:pt x="100" y="413"/>
                    </a:cubicBezTo>
                    <a:cubicBezTo>
                      <a:pt x="98" y="412"/>
                      <a:pt x="96" y="411"/>
                      <a:pt x="95" y="410"/>
                    </a:cubicBezTo>
                    <a:cubicBezTo>
                      <a:pt x="98" y="409"/>
                      <a:pt x="93" y="407"/>
                      <a:pt x="97" y="407"/>
                    </a:cubicBezTo>
                    <a:cubicBezTo>
                      <a:pt x="95" y="405"/>
                      <a:pt x="95" y="405"/>
                      <a:pt x="95" y="405"/>
                    </a:cubicBezTo>
                    <a:cubicBezTo>
                      <a:pt x="100" y="406"/>
                      <a:pt x="100" y="406"/>
                      <a:pt x="100" y="406"/>
                    </a:cubicBezTo>
                    <a:cubicBezTo>
                      <a:pt x="98" y="403"/>
                      <a:pt x="95" y="399"/>
                      <a:pt x="94" y="397"/>
                    </a:cubicBezTo>
                    <a:cubicBezTo>
                      <a:pt x="91" y="395"/>
                      <a:pt x="94" y="399"/>
                      <a:pt x="90" y="397"/>
                    </a:cubicBezTo>
                    <a:cubicBezTo>
                      <a:pt x="92" y="397"/>
                      <a:pt x="91" y="394"/>
                      <a:pt x="89" y="393"/>
                    </a:cubicBezTo>
                    <a:cubicBezTo>
                      <a:pt x="92" y="396"/>
                      <a:pt x="87" y="395"/>
                      <a:pt x="85" y="394"/>
                    </a:cubicBezTo>
                    <a:cubicBezTo>
                      <a:pt x="82" y="392"/>
                      <a:pt x="81" y="388"/>
                      <a:pt x="81" y="388"/>
                    </a:cubicBezTo>
                    <a:cubicBezTo>
                      <a:pt x="86" y="389"/>
                      <a:pt x="86" y="389"/>
                      <a:pt x="86" y="389"/>
                    </a:cubicBezTo>
                    <a:cubicBezTo>
                      <a:pt x="82" y="388"/>
                      <a:pt x="85" y="388"/>
                      <a:pt x="82" y="386"/>
                    </a:cubicBezTo>
                    <a:cubicBezTo>
                      <a:pt x="81" y="386"/>
                      <a:pt x="78" y="386"/>
                      <a:pt x="77" y="387"/>
                    </a:cubicBezTo>
                    <a:cubicBezTo>
                      <a:pt x="75" y="385"/>
                      <a:pt x="74" y="383"/>
                      <a:pt x="73" y="383"/>
                    </a:cubicBezTo>
                    <a:cubicBezTo>
                      <a:pt x="77" y="384"/>
                      <a:pt x="77" y="384"/>
                      <a:pt x="77" y="384"/>
                    </a:cubicBezTo>
                    <a:cubicBezTo>
                      <a:pt x="73" y="381"/>
                      <a:pt x="79" y="381"/>
                      <a:pt x="74" y="378"/>
                    </a:cubicBezTo>
                    <a:cubicBezTo>
                      <a:pt x="72" y="378"/>
                      <a:pt x="72" y="378"/>
                      <a:pt x="72" y="378"/>
                    </a:cubicBezTo>
                    <a:cubicBezTo>
                      <a:pt x="72" y="377"/>
                      <a:pt x="72" y="376"/>
                      <a:pt x="73" y="377"/>
                    </a:cubicBezTo>
                    <a:cubicBezTo>
                      <a:pt x="71" y="377"/>
                      <a:pt x="69" y="375"/>
                      <a:pt x="68" y="374"/>
                    </a:cubicBezTo>
                    <a:cubicBezTo>
                      <a:pt x="69" y="373"/>
                      <a:pt x="69" y="373"/>
                      <a:pt x="69" y="373"/>
                    </a:cubicBezTo>
                    <a:cubicBezTo>
                      <a:pt x="67" y="372"/>
                      <a:pt x="63" y="371"/>
                      <a:pt x="63" y="368"/>
                    </a:cubicBezTo>
                    <a:cubicBezTo>
                      <a:pt x="62" y="371"/>
                      <a:pt x="65" y="370"/>
                      <a:pt x="66" y="373"/>
                    </a:cubicBezTo>
                    <a:cubicBezTo>
                      <a:pt x="66" y="377"/>
                      <a:pt x="62" y="372"/>
                      <a:pt x="62" y="371"/>
                    </a:cubicBezTo>
                    <a:cubicBezTo>
                      <a:pt x="64" y="370"/>
                      <a:pt x="58" y="367"/>
                      <a:pt x="56" y="364"/>
                    </a:cubicBezTo>
                    <a:cubicBezTo>
                      <a:pt x="56" y="363"/>
                      <a:pt x="55" y="361"/>
                      <a:pt x="55" y="360"/>
                    </a:cubicBezTo>
                    <a:cubicBezTo>
                      <a:pt x="53" y="360"/>
                      <a:pt x="53" y="360"/>
                      <a:pt x="53" y="360"/>
                    </a:cubicBezTo>
                    <a:cubicBezTo>
                      <a:pt x="56" y="357"/>
                      <a:pt x="49" y="356"/>
                      <a:pt x="49" y="353"/>
                    </a:cubicBezTo>
                    <a:cubicBezTo>
                      <a:pt x="50" y="354"/>
                      <a:pt x="51" y="353"/>
                      <a:pt x="51" y="351"/>
                    </a:cubicBezTo>
                    <a:cubicBezTo>
                      <a:pt x="50" y="355"/>
                      <a:pt x="45" y="349"/>
                      <a:pt x="44" y="350"/>
                    </a:cubicBezTo>
                    <a:cubicBezTo>
                      <a:pt x="42" y="345"/>
                      <a:pt x="48" y="349"/>
                      <a:pt x="48" y="347"/>
                    </a:cubicBezTo>
                    <a:cubicBezTo>
                      <a:pt x="45" y="346"/>
                      <a:pt x="46" y="341"/>
                      <a:pt x="43" y="341"/>
                    </a:cubicBezTo>
                    <a:cubicBezTo>
                      <a:pt x="44" y="345"/>
                      <a:pt x="41" y="341"/>
                      <a:pt x="40" y="341"/>
                    </a:cubicBezTo>
                    <a:cubicBezTo>
                      <a:pt x="38" y="337"/>
                      <a:pt x="41" y="341"/>
                      <a:pt x="40" y="338"/>
                    </a:cubicBezTo>
                    <a:cubicBezTo>
                      <a:pt x="39" y="336"/>
                      <a:pt x="36" y="335"/>
                      <a:pt x="37" y="338"/>
                    </a:cubicBezTo>
                    <a:cubicBezTo>
                      <a:pt x="36" y="335"/>
                      <a:pt x="32" y="333"/>
                      <a:pt x="32" y="330"/>
                    </a:cubicBezTo>
                    <a:cubicBezTo>
                      <a:pt x="33" y="328"/>
                      <a:pt x="36" y="335"/>
                      <a:pt x="36" y="333"/>
                    </a:cubicBezTo>
                    <a:cubicBezTo>
                      <a:pt x="32" y="326"/>
                      <a:pt x="30" y="331"/>
                      <a:pt x="27" y="325"/>
                    </a:cubicBezTo>
                    <a:cubicBezTo>
                      <a:pt x="27" y="328"/>
                      <a:pt x="24" y="327"/>
                      <a:pt x="22" y="324"/>
                    </a:cubicBezTo>
                    <a:cubicBezTo>
                      <a:pt x="19" y="317"/>
                      <a:pt x="24" y="327"/>
                      <a:pt x="25" y="323"/>
                    </a:cubicBezTo>
                    <a:cubicBezTo>
                      <a:pt x="23" y="321"/>
                      <a:pt x="23" y="321"/>
                      <a:pt x="23" y="321"/>
                    </a:cubicBezTo>
                    <a:cubicBezTo>
                      <a:pt x="25" y="316"/>
                      <a:pt x="31" y="327"/>
                      <a:pt x="32" y="322"/>
                    </a:cubicBezTo>
                    <a:cubicBezTo>
                      <a:pt x="30" y="320"/>
                      <a:pt x="30" y="320"/>
                      <a:pt x="30" y="320"/>
                    </a:cubicBezTo>
                    <a:cubicBezTo>
                      <a:pt x="31" y="320"/>
                      <a:pt x="32" y="321"/>
                      <a:pt x="33" y="319"/>
                    </a:cubicBezTo>
                    <a:cubicBezTo>
                      <a:pt x="30" y="319"/>
                      <a:pt x="30" y="313"/>
                      <a:pt x="29" y="312"/>
                    </a:cubicBezTo>
                    <a:cubicBezTo>
                      <a:pt x="27" y="312"/>
                      <a:pt x="30" y="315"/>
                      <a:pt x="29" y="315"/>
                    </a:cubicBezTo>
                    <a:cubicBezTo>
                      <a:pt x="27" y="312"/>
                      <a:pt x="24" y="311"/>
                      <a:pt x="24" y="306"/>
                    </a:cubicBezTo>
                    <a:cubicBezTo>
                      <a:pt x="26" y="308"/>
                      <a:pt x="26" y="304"/>
                      <a:pt x="27" y="305"/>
                    </a:cubicBezTo>
                    <a:cubicBezTo>
                      <a:pt x="27" y="303"/>
                      <a:pt x="25" y="305"/>
                      <a:pt x="25" y="301"/>
                    </a:cubicBezTo>
                    <a:cubicBezTo>
                      <a:pt x="26" y="301"/>
                      <a:pt x="26" y="301"/>
                      <a:pt x="26" y="301"/>
                    </a:cubicBezTo>
                    <a:cubicBezTo>
                      <a:pt x="23" y="289"/>
                      <a:pt x="22" y="272"/>
                      <a:pt x="18" y="260"/>
                    </a:cubicBezTo>
                    <a:cubicBezTo>
                      <a:pt x="20" y="258"/>
                      <a:pt x="20" y="254"/>
                      <a:pt x="21" y="247"/>
                    </a:cubicBezTo>
                    <a:cubicBezTo>
                      <a:pt x="21" y="250"/>
                      <a:pt x="19" y="247"/>
                      <a:pt x="19" y="246"/>
                    </a:cubicBezTo>
                    <a:cubicBezTo>
                      <a:pt x="21" y="242"/>
                      <a:pt x="21" y="242"/>
                      <a:pt x="21" y="242"/>
                    </a:cubicBezTo>
                    <a:cubicBezTo>
                      <a:pt x="23" y="239"/>
                      <a:pt x="22" y="233"/>
                      <a:pt x="21" y="230"/>
                    </a:cubicBezTo>
                    <a:cubicBezTo>
                      <a:pt x="22" y="229"/>
                      <a:pt x="22" y="229"/>
                      <a:pt x="23" y="229"/>
                    </a:cubicBezTo>
                    <a:cubicBezTo>
                      <a:pt x="24" y="225"/>
                      <a:pt x="22" y="225"/>
                      <a:pt x="22" y="224"/>
                    </a:cubicBezTo>
                    <a:cubicBezTo>
                      <a:pt x="23" y="221"/>
                      <a:pt x="23" y="221"/>
                      <a:pt x="23" y="221"/>
                    </a:cubicBezTo>
                    <a:cubicBezTo>
                      <a:pt x="22" y="221"/>
                      <a:pt x="22" y="221"/>
                      <a:pt x="22" y="221"/>
                    </a:cubicBezTo>
                    <a:cubicBezTo>
                      <a:pt x="22" y="217"/>
                      <a:pt x="23" y="213"/>
                      <a:pt x="25" y="213"/>
                    </a:cubicBezTo>
                    <a:cubicBezTo>
                      <a:pt x="25" y="212"/>
                      <a:pt x="25" y="211"/>
                      <a:pt x="24" y="212"/>
                    </a:cubicBezTo>
                    <a:cubicBezTo>
                      <a:pt x="26" y="209"/>
                      <a:pt x="28" y="200"/>
                      <a:pt x="29" y="193"/>
                    </a:cubicBezTo>
                    <a:cubicBezTo>
                      <a:pt x="28" y="196"/>
                      <a:pt x="27" y="196"/>
                      <a:pt x="26" y="196"/>
                    </a:cubicBezTo>
                    <a:cubicBezTo>
                      <a:pt x="24" y="194"/>
                      <a:pt x="27" y="194"/>
                      <a:pt x="26" y="191"/>
                    </a:cubicBezTo>
                    <a:cubicBezTo>
                      <a:pt x="27" y="192"/>
                      <a:pt x="28" y="189"/>
                      <a:pt x="28" y="192"/>
                    </a:cubicBezTo>
                    <a:cubicBezTo>
                      <a:pt x="33" y="185"/>
                      <a:pt x="36" y="173"/>
                      <a:pt x="40" y="164"/>
                    </a:cubicBezTo>
                    <a:cubicBezTo>
                      <a:pt x="40" y="162"/>
                      <a:pt x="40" y="162"/>
                      <a:pt x="39" y="161"/>
                    </a:cubicBezTo>
                    <a:cubicBezTo>
                      <a:pt x="45" y="156"/>
                      <a:pt x="47" y="148"/>
                      <a:pt x="51" y="142"/>
                    </a:cubicBezTo>
                    <a:cubicBezTo>
                      <a:pt x="49" y="143"/>
                      <a:pt x="48" y="139"/>
                      <a:pt x="50" y="136"/>
                    </a:cubicBezTo>
                    <a:cubicBezTo>
                      <a:pt x="51" y="131"/>
                      <a:pt x="53" y="136"/>
                      <a:pt x="56" y="133"/>
                    </a:cubicBezTo>
                    <a:cubicBezTo>
                      <a:pt x="57" y="131"/>
                      <a:pt x="59" y="128"/>
                      <a:pt x="60" y="127"/>
                    </a:cubicBezTo>
                    <a:cubicBezTo>
                      <a:pt x="60" y="127"/>
                      <a:pt x="60" y="127"/>
                      <a:pt x="60" y="127"/>
                    </a:cubicBezTo>
                    <a:cubicBezTo>
                      <a:pt x="61" y="125"/>
                      <a:pt x="63" y="121"/>
                      <a:pt x="65" y="120"/>
                    </a:cubicBezTo>
                    <a:cubicBezTo>
                      <a:pt x="65" y="120"/>
                      <a:pt x="65" y="120"/>
                      <a:pt x="65" y="120"/>
                    </a:cubicBezTo>
                    <a:cubicBezTo>
                      <a:pt x="67" y="118"/>
                      <a:pt x="69" y="117"/>
                      <a:pt x="71" y="115"/>
                    </a:cubicBezTo>
                    <a:cubicBezTo>
                      <a:pt x="70" y="113"/>
                      <a:pt x="75" y="109"/>
                      <a:pt x="74" y="107"/>
                    </a:cubicBezTo>
                    <a:cubicBezTo>
                      <a:pt x="75" y="107"/>
                      <a:pt x="74" y="107"/>
                      <a:pt x="75" y="107"/>
                    </a:cubicBezTo>
                    <a:cubicBezTo>
                      <a:pt x="74" y="106"/>
                      <a:pt x="74" y="106"/>
                      <a:pt x="74" y="106"/>
                    </a:cubicBezTo>
                    <a:cubicBezTo>
                      <a:pt x="78" y="103"/>
                      <a:pt x="78" y="103"/>
                      <a:pt x="78" y="103"/>
                    </a:cubicBezTo>
                    <a:cubicBezTo>
                      <a:pt x="78" y="104"/>
                      <a:pt x="78" y="105"/>
                      <a:pt x="78" y="106"/>
                    </a:cubicBezTo>
                    <a:cubicBezTo>
                      <a:pt x="82" y="103"/>
                      <a:pt x="78" y="104"/>
                      <a:pt x="79" y="101"/>
                    </a:cubicBezTo>
                    <a:cubicBezTo>
                      <a:pt x="81" y="98"/>
                      <a:pt x="82" y="99"/>
                      <a:pt x="84" y="99"/>
                    </a:cubicBezTo>
                    <a:cubicBezTo>
                      <a:pt x="84" y="100"/>
                      <a:pt x="82" y="100"/>
                      <a:pt x="81" y="101"/>
                    </a:cubicBezTo>
                    <a:cubicBezTo>
                      <a:pt x="81" y="103"/>
                      <a:pt x="83" y="100"/>
                      <a:pt x="84" y="101"/>
                    </a:cubicBezTo>
                    <a:cubicBezTo>
                      <a:pt x="85" y="100"/>
                      <a:pt x="84" y="98"/>
                      <a:pt x="86" y="97"/>
                    </a:cubicBezTo>
                    <a:cubicBezTo>
                      <a:pt x="88" y="96"/>
                      <a:pt x="92" y="92"/>
                      <a:pt x="92" y="93"/>
                    </a:cubicBezTo>
                    <a:cubicBezTo>
                      <a:pt x="93" y="91"/>
                      <a:pt x="95" y="90"/>
                      <a:pt x="96" y="88"/>
                    </a:cubicBezTo>
                    <a:cubicBezTo>
                      <a:pt x="94" y="89"/>
                      <a:pt x="91" y="91"/>
                      <a:pt x="90" y="91"/>
                    </a:cubicBezTo>
                    <a:cubicBezTo>
                      <a:pt x="91" y="90"/>
                      <a:pt x="94" y="87"/>
                      <a:pt x="94" y="87"/>
                    </a:cubicBezTo>
                    <a:cubicBezTo>
                      <a:pt x="94" y="88"/>
                      <a:pt x="94" y="88"/>
                      <a:pt x="94" y="88"/>
                    </a:cubicBezTo>
                    <a:cubicBezTo>
                      <a:pt x="94" y="87"/>
                      <a:pt x="99" y="84"/>
                      <a:pt x="96" y="85"/>
                    </a:cubicBezTo>
                    <a:cubicBezTo>
                      <a:pt x="100" y="84"/>
                      <a:pt x="100" y="84"/>
                      <a:pt x="100" y="84"/>
                    </a:cubicBezTo>
                    <a:cubicBezTo>
                      <a:pt x="100" y="82"/>
                      <a:pt x="103" y="80"/>
                      <a:pt x="105" y="78"/>
                    </a:cubicBezTo>
                    <a:cubicBezTo>
                      <a:pt x="106" y="80"/>
                      <a:pt x="106" y="82"/>
                      <a:pt x="110" y="80"/>
                    </a:cubicBezTo>
                    <a:cubicBezTo>
                      <a:pt x="113" y="76"/>
                      <a:pt x="113" y="76"/>
                      <a:pt x="113" y="76"/>
                    </a:cubicBezTo>
                    <a:cubicBezTo>
                      <a:pt x="115" y="74"/>
                      <a:pt x="116" y="74"/>
                      <a:pt x="116" y="75"/>
                    </a:cubicBezTo>
                    <a:cubicBezTo>
                      <a:pt x="124" y="71"/>
                      <a:pt x="121" y="66"/>
                      <a:pt x="128" y="64"/>
                    </a:cubicBezTo>
                    <a:cubicBezTo>
                      <a:pt x="126" y="67"/>
                      <a:pt x="129" y="66"/>
                      <a:pt x="132" y="65"/>
                    </a:cubicBezTo>
                    <a:cubicBezTo>
                      <a:pt x="131" y="65"/>
                      <a:pt x="131" y="64"/>
                      <a:pt x="132" y="63"/>
                    </a:cubicBezTo>
                    <a:cubicBezTo>
                      <a:pt x="131" y="63"/>
                      <a:pt x="132" y="65"/>
                      <a:pt x="129" y="65"/>
                    </a:cubicBezTo>
                    <a:cubicBezTo>
                      <a:pt x="128" y="65"/>
                      <a:pt x="131" y="63"/>
                      <a:pt x="132" y="62"/>
                    </a:cubicBezTo>
                    <a:cubicBezTo>
                      <a:pt x="139" y="63"/>
                      <a:pt x="150" y="53"/>
                      <a:pt x="160" y="50"/>
                    </a:cubicBezTo>
                    <a:cubicBezTo>
                      <a:pt x="158" y="48"/>
                      <a:pt x="163" y="48"/>
                      <a:pt x="164" y="46"/>
                    </a:cubicBezTo>
                    <a:cubicBezTo>
                      <a:pt x="165" y="49"/>
                      <a:pt x="169" y="43"/>
                      <a:pt x="172" y="44"/>
                    </a:cubicBezTo>
                    <a:cubicBezTo>
                      <a:pt x="170" y="42"/>
                      <a:pt x="170" y="42"/>
                      <a:pt x="170" y="42"/>
                    </a:cubicBezTo>
                    <a:cubicBezTo>
                      <a:pt x="176" y="41"/>
                      <a:pt x="177" y="34"/>
                      <a:pt x="182" y="36"/>
                    </a:cubicBezTo>
                    <a:cubicBezTo>
                      <a:pt x="185" y="35"/>
                      <a:pt x="182" y="38"/>
                      <a:pt x="181" y="39"/>
                    </a:cubicBezTo>
                    <a:cubicBezTo>
                      <a:pt x="186" y="40"/>
                      <a:pt x="191" y="32"/>
                      <a:pt x="196" y="34"/>
                    </a:cubicBezTo>
                    <a:cubicBezTo>
                      <a:pt x="196" y="33"/>
                      <a:pt x="194" y="32"/>
                      <a:pt x="197" y="30"/>
                    </a:cubicBezTo>
                    <a:cubicBezTo>
                      <a:pt x="201" y="30"/>
                      <a:pt x="207" y="29"/>
                      <a:pt x="207" y="29"/>
                    </a:cubicBezTo>
                    <a:cubicBezTo>
                      <a:pt x="209" y="28"/>
                      <a:pt x="210" y="27"/>
                      <a:pt x="213" y="27"/>
                    </a:cubicBezTo>
                    <a:cubicBezTo>
                      <a:pt x="213" y="28"/>
                      <a:pt x="212" y="28"/>
                      <a:pt x="211" y="29"/>
                    </a:cubicBezTo>
                    <a:cubicBezTo>
                      <a:pt x="215" y="28"/>
                      <a:pt x="219" y="26"/>
                      <a:pt x="222" y="24"/>
                    </a:cubicBezTo>
                    <a:cubicBezTo>
                      <a:pt x="225" y="26"/>
                      <a:pt x="233" y="23"/>
                      <a:pt x="238" y="23"/>
                    </a:cubicBezTo>
                    <a:cubicBezTo>
                      <a:pt x="241" y="20"/>
                      <a:pt x="247" y="23"/>
                      <a:pt x="247" y="20"/>
                    </a:cubicBezTo>
                    <a:cubicBezTo>
                      <a:pt x="247" y="20"/>
                      <a:pt x="247" y="20"/>
                      <a:pt x="248" y="21"/>
                    </a:cubicBezTo>
                    <a:cubicBezTo>
                      <a:pt x="249" y="19"/>
                      <a:pt x="251" y="17"/>
                      <a:pt x="253" y="17"/>
                    </a:cubicBezTo>
                    <a:cubicBezTo>
                      <a:pt x="253" y="19"/>
                      <a:pt x="253" y="19"/>
                      <a:pt x="253" y="19"/>
                    </a:cubicBezTo>
                    <a:cubicBezTo>
                      <a:pt x="252" y="22"/>
                      <a:pt x="260" y="19"/>
                      <a:pt x="261" y="20"/>
                    </a:cubicBezTo>
                    <a:cubicBezTo>
                      <a:pt x="258" y="19"/>
                      <a:pt x="263" y="20"/>
                      <a:pt x="263" y="18"/>
                    </a:cubicBezTo>
                    <a:cubicBezTo>
                      <a:pt x="266" y="18"/>
                      <a:pt x="266" y="18"/>
                      <a:pt x="266" y="18"/>
                    </a:cubicBezTo>
                    <a:cubicBezTo>
                      <a:pt x="271" y="17"/>
                      <a:pt x="267" y="17"/>
                      <a:pt x="273" y="16"/>
                    </a:cubicBezTo>
                    <a:cubicBezTo>
                      <a:pt x="276" y="16"/>
                      <a:pt x="274" y="19"/>
                      <a:pt x="273" y="19"/>
                    </a:cubicBezTo>
                    <a:cubicBezTo>
                      <a:pt x="275" y="20"/>
                      <a:pt x="278" y="19"/>
                      <a:pt x="281" y="19"/>
                    </a:cubicBezTo>
                    <a:cubicBezTo>
                      <a:pt x="280" y="18"/>
                      <a:pt x="280" y="18"/>
                      <a:pt x="281" y="18"/>
                    </a:cubicBezTo>
                    <a:cubicBezTo>
                      <a:pt x="281" y="18"/>
                      <a:pt x="281" y="18"/>
                      <a:pt x="281" y="19"/>
                    </a:cubicBezTo>
                    <a:cubicBezTo>
                      <a:pt x="282" y="18"/>
                      <a:pt x="283" y="18"/>
                      <a:pt x="285" y="18"/>
                    </a:cubicBezTo>
                    <a:cubicBezTo>
                      <a:pt x="285" y="19"/>
                      <a:pt x="285" y="19"/>
                      <a:pt x="285" y="19"/>
                    </a:cubicBezTo>
                    <a:cubicBezTo>
                      <a:pt x="283" y="19"/>
                      <a:pt x="282" y="19"/>
                      <a:pt x="281" y="19"/>
                    </a:cubicBezTo>
                    <a:cubicBezTo>
                      <a:pt x="282" y="19"/>
                      <a:pt x="283" y="19"/>
                      <a:pt x="284" y="19"/>
                    </a:cubicBezTo>
                    <a:cubicBezTo>
                      <a:pt x="285" y="19"/>
                      <a:pt x="285" y="19"/>
                      <a:pt x="285" y="19"/>
                    </a:cubicBezTo>
                    <a:cubicBezTo>
                      <a:pt x="286" y="19"/>
                      <a:pt x="287" y="19"/>
                      <a:pt x="288" y="20"/>
                    </a:cubicBezTo>
                    <a:cubicBezTo>
                      <a:pt x="287" y="21"/>
                      <a:pt x="287" y="21"/>
                      <a:pt x="287" y="21"/>
                    </a:cubicBezTo>
                    <a:cubicBezTo>
                      <a:pt x="289" y="22"/>
                      <a:pt x="294" y="20"/>
                      <a:pt x="294" y="20"/>
                    </a:cubicBezTo>
                    <a:cubicBezTo>
                      <a:pt x="303" y="22"/>
                      <a:pt x="318" y="23"/>
                      <a:pt x="322" y="24"/>
                    </a:cubicBezTo>
                    <a:cubicBezTo>
                      <a:pt x="319" y="23"/>
                      <a:pt x="318" y="24"/>
                      <a:pt x="320" y="24"/>
                    </a:cubicBezTo>
                    <a:cubicBezTo>
                      <a:pt x="323" y="25"/>
                      <a:pt x="326" y="24"/>
                      <a:pt x="326" y="25"/>
                    </a:cubicBezTo>
                    <a:cubicBezTo>
                      <a:pt x="329" y="25"/>
                      <a:pt x="328" y="27"/>
                      <a:pt x="332" y="28"/>
                    </a:cubicBezTo>
                    <a:cubicBezTo>
                      <a:pt x="332" y="29"/>
                      <a:pt x="333" y="27"/>
                      <a:pt x="332" y="27"/>
                    </a:cubicBezTo>
                    <a:cubicBezTo>
                      <a:pt x="337" y="31"/>
                      <a:pt x="347" y="31"/>
                      <a:pt x="354" y="36"/>
                    </a:cubicBezTo>
                    <a:cubicBezTo>
                      <a:pt x="353" y="36"/>
                      <a:pt x="352" y="36"/>
                      <a:pt x="351" y="37"/>
                    </a:cubicBezTo>
                    <a:cubicBezTo>
                      <a:pt x="357" y="38"/>
                      <a:pt x="363" y="41"/>
                      <a:pt x="369" y="42"/>
                    </a:cubicBezTo>
                    <a:cubicBezTo>
                      <a:pt x="368" y="42"/>
                      <a:pt x="368" y="43"/>
                      <a:pt x="366" y="43"/>
                    </a:cubicBezTo>
                    <a:cubicBezTo>
                      <a:pt x="369" y="44"/>
                      <a:pt x="372" y="46"/>
                      <a:pt x="375" y="47"/>
                    </a:cubicBezTo>
                    <a:cubicBezTo>
                      <a:pt x="375" y="47"/>
                      <a:pt x="375" y="47"/>
                      <a:pt x="375" y="47"/>
                    </a:cubicBezTo>
                    <a:cubicBezTo>
                      <a:pt x="373" y="44"/>
                      <a:pt x="378" y="46"/>
                      <a:pt x="381" y="48"/>
                    </a:cubicBezTo>
                    <a:cubicBezTo>
                      <a:pt x="380" y="48"/>
                      <a:pt x="380" y="48"/>
                      <a:pt x="380" y="48"/>
                    </a:cubicBezTo>
                    <a:cubicBezTo>
                      <a:pt x="384" y="51"/>
                      <a:pt x="385" y="50"/>
                      <a:pt x="388" y="53"/>
                    </a:cubicBezTo>
                    <a:cubicBezTo>
                      <a:pt x="390" y="55"/>
                      <a:pt x="386" y="52"/>
                      <a:pt x="386" y="53"/>
                    </a:cubicBezTo>
                    <a:cubicBezTo>
                      <a:pt x="386" y="56"/>
                      <a:pt x="393" y="61"/>
                      <a:pt x="394" y="62"/>
                    </a:cubicBezTo>
                    <a:cubicBezTo>
                      <a:pt x="395" y="62"/>
                      <a:pt x="396" y="63"/>
                      <a:pt x="397" y="62"/>
                    </a:cubicBezTo>
                    <a:cubicBezTo>
                      <a:pt x="400" y="64"/>
                      <a:pt x="397" y="64"/>
                      <a:pt x="399" y="66"/>
                    </a:cubicBezTo>
                    <a:cubicBezTo>
                      <a:pt x="409" y="69"/>
                      <a:pt x="409" y="69"/>
                      <a:pt x="409" y="69"/>
                    </a:cubicBezTo>
                    <a:cubicBezTo>
                      <a:pt x="408" y="69"/>
                      <a:pt x="410" y="73"/>
                      <a:pt x="407" y="71"/>
                    </a:cubicBezTo>
                    <a:cubicBezTo>
                      <a:pt x="412" y="76"/>
                      <a:pt x="417" y="77"/>
                      <a:pt x="422" y="80"/>
                    </a:cubicBezTo>
                    <a:cubicBezTo>
                      <a:pt x="423" y="82"/>
                      <a:pt x="428" y="87"/>
                      <a:pt x="430" y="89"/>
                    </a:cubicBezTo>
                    <a:cubicBezTo>
                      <a:pt x="429" y="90"/>
                      <a:pt x="428" y="87"/>
                      <a:pt x="427" y="87"/>
                    </a:cubicBezTo>
                    <a:cubicBezTo>
                      <a:pt x="428" y="91"/>
                      <a:pt x="428" y="91"/>
                      <a:pt x="428" y="91"/>
                    </a:cubicBezTo>
                    <a:cubicBezTo>
                      <a:pt x="425" y="87"/>
                      <a:pt x="427" y="93"/>
                      <a:pt x="424" y="91"/>
                    </a:cubicBezTo>
                    <a:cubicBezTo>
                      <a:pt x="428" y="94"/>
                      <a:pt x="432" y="102"/>
                      <a:pt x="435" y="107"/>
                    </a:cubicBezTo>
                    <a:cubicBezTo>
                      <a:pt x="435" y="102"/>
                      <a:pt x="440" y="113"/>
                      <a:pt x="443" y="111"/>
                    </a:cubicBezTo>
                    <a:cubicBezTo>
                      <a:pt x="447" y="117"/>
                      <a:pt x="443" y="115"/>
                      <a:pt x="443" y="118"/>
                    </a:cubicBezTo>
                    <a:cubicBezTo>
                      <a:pt x="448" y="124"/>
                      <a:pt x="451" y="130"/>
                      <a:pt x="453" y="136"/>
                    </a:cubicBezTo>
                    <a:cubicBezTo>
                      <a:pt x="453" y="136"/>
                      <a:pt x="453" y="136"/>
                      <a:pt x="453" y="136"/>
                    </a:cubicBezTo>
                    <a:cubicBezTo>
                      <a:pt x="456" y="141"/>
                      <a:pt x="459" y="150"/>
                      <a:pt x="464" y="155"/>
                    </a:cubicBezTo>
                    <a:cubicBezTo>
                      <a:pt x="463" y="154"/>
                      <a:pt x="463" y="155"/>
                      <a:pt x="462" y="154"/>
                    </a:cubicBezTo>
                    <a:cubicBezTo>
                      <a:pt x="463" y="160"/>
                      <a:pt x="465" y="154"/>
                      <a:pt x="466" y="161"/>
                    </a:cubicBezTo>
                    <a:cubicBezTo>
                      <a:pt x="465" y="160"/>
                      <a:pt x="465" y="160"/>
                      <a:pt x="465" y="160"/>
                    </a:cubicBezTo>
                    <a:cubicBezTo>
                      <a:pt x="467" y="164"/>
                      <a:pt x="467" y="169"/>
                      <a:pt x="470" y="173"/>
                    </a:cubicBezTo>
                    <a:cubicBezTo>
                      <a:pt x="469" y="174"/>
                      <a:pt x="469" y="173"/>
                      <a:pt x="468" y="172"/>
                    </a:cubicBezTo>
                    <a:cubicBezTo>
                      <a:pt x="470" y="177"/>
                      <a:pt x="471" y="182"/>
                      <a:pt x="474" y="186"/>
                    </a:cubicBezTo>
                    <a:cubicBezTo>
                      <a:pt x="473" y="186"/>
                      <a:pt x="472" y="186"/>
                      <a:pt x="471" y="184"/>
                    </a:cubicBezTo>
                    <a:cubicBezTo>
                      <a:pt x="471" y="189"/>
                      <a:pt x="474" y="189"/>
                      <a:pt x="474" y="193"/>
                    </a:cubicBezTo>
                    <a:cubicBezTo>
                      <a:pt x="475" y="194"/>
                      <a:pt x="474" y="197"/>
                      <a:pt x="474" y="196"/>
                    </a:cubicBezTo>
                    <a:cubicBezTo>
                      <a:pt x="475" y="198"/>
                      <a:pt x="476" y="205"/>
                      <a:pt x="477" y="207"/>
                    </a:cubicBezTo>
                    <a:cubicBezTo>
                      <a:pt x="476" y="208"/>
                      <a:pt x="476" y="209"/>
                      <a:pt x="475" y="212"/>
                    </a:cubicBezTo>
                    <a:cubicBezTo>
                      <a:pt x="478" y="236"/>
                      <a:pt x="473" y="260"/>
                      <a:pt x="467" y="283"/>
                    </a:cubicBezTo>
                    <a:cubicBezTo>
                      <a:pt x="463" y="286"/>
                      <a:pt x="467" y="277"/>
                      <a:pt x="464" y="279"/>
                    </a:cubicBezTo>
                    <a:cubicBezTo>
                      <a:pt x="467" y="280"/>
                      <a:pt x="464" y="283"/>
                      <a:pt x="461" y="290"/>
                    </a:cubicBezTo>
                    <a:cubicBezTo>
                      <a:pt x="461" y="290"/>
                      <a:pt x="461" y="290"/>
                      <a:pt x="461" y="290"/>
                    </a:cubicBezTo>
                    <a:cubicBezTo>
                      <a:pt x="460" y="293"/>
                      <a:pt x="458" y="294"/>
                      <a:pt x="457" y="297"/>
                    </a:cubicBezTo>
                    <a:cubicBezTo>
                      <a:pt x="458" y="297"/>
                      <a:pt x="458" y="297"/>
                      <a:pt x="458" y="297"/>
                    </a:cubicBezTo>
                    <a:cubicBezTo>
                      <a:pt x="458" y="301"/>
                      <a:pt x="452" y="303"/>
                      <a:pt x="453" y="306"/>
                    </a:cubicBezTo>
                    <a:cubicBezTo>
                      <a:pt x="451" y="307"/>
                      <a:pt x="451" y="307"/>
                      <a:pt x="451" y="307"/>
                    </a:cubicBezTo>
                    <a:cubicBezTo>
                      <a:pt x="451" y="312"/>
                      <a:pt x="447" y="312"/>
                      <a:pt x="447" y="316"/>
                    </a:cubicBezTo>
                    <a:cubicBezTo>
                      <a:pt x="447" y="316"/>
                      <a:pt x="447" y="316"/>
                      <a:pt x="447" y="316"/>
                    </a:cubicBezTo>
                    <a:cubicBezTo>
                      <a:pt x="443" y="320"/>
                      <a:pt x="442" y="327"/>
                      <a:pt x="439" y="328"/>
                    </a:cubicBezTo>
                    <a:cubicBezTo>
                      <a:pt x="437" y="332"/>
                      <a:pt x="434" y="337"/>
                      <a:pt x="435" y="339"/>
                    </a:cubicBezTo>
                    <a:cubicBezTo>
                      <a:pt x="433" y="339"/>
                      <a:pt x="433" y="338"/>
                      <a:pt x="433" y="337"/>
                    </a:cubicBezTo>
                    <a:cubicBezTo>
                      <a:pt x="422" y="352"/>
                      <a:pt x="406" y="365"/>
                      <a:pt x="395" y="377"/>
                    </a:cubicBezTo>
                    <a:cubicBezTo>
                      <a:pt x="394" y="378"/>
                      <a:pt x="395" y="377"/>
                      <a:pt x="395" y="376"/>
                    </a:cubicBezTo>
                    <a:cubicBezTo>
                      <a:pt x="389" y="385"/>
                      <a:pt x="378" y="390"/>
                      <a:pt x="378" y="398"/>
                    </a:cubicBezTo>
                    <a:cubicBezTo>
                      <a:pt x="377" y="402"/>
                      <a:pt x="377" y="402"/>
                      <a:pt x="377" y="402"/>
                    </a:cubicBezTo>
                    <a:cubicBezTo>
                      <a:pt x="375" y="403"/>
                      <a:pt x="375" y="402"/>
                      <a:pt x="373" y="403"/>
                    </a:cubicBezTo>
                    <a:cubicBezTo>
                      <a:pt x="373" y="406"/>
                      <a:pt x="368" y="411"/>
                      <a:pt x="369" y="413"/>
                    </a:cubicBezTo>
                    <a:cubicBezTo>
                      <a:pt x="368" y="414"/>
                      <a:pt x="369" y="412"/>
                      <a:pt x="368" y="412"/>
                    </a:cubicBezTo>
                    <a:cubicBezTo>
                      <a:pt x="365" y="416"/>
                      <a:pt x="365" y="422"/>
                      <a:pt x="363" y="426"/>
                    </a:cubicBezTo>
                    <a:cubicBezTo>
                      <a:pt x="363" y="424"/>
                      <a:pt x="363" y="424"/>
                      <a:pt x="363" y="424"/>
                    </a:cubicBezTo>
                    <a:cubicBezTo>
                      <a:pt x="349" y="443"/>
                      <a:pt x="340" y="473"/>
                      <a:pt x="342" y="493"/>
                    </a:cubicBezTo>
                    <a:cubicBezTo>
                      <a:pt x="343" y="498"/>
                      <a:pt x="340" y="495"/>
                      <a:pt x="340" y="497"/>
                    </a:cubicBezTo>
                    <a:cubicBezTo>
                      <a:pt x="342" y="517"/>
                      <a:pt x="338" y="542"/>
                      <a:pt x="349" y="558"/>
                    </a:cubicBezTo>
                    <a:cubicBezTo>
                      <a:pt x="355" y="570"/>
                      <a:pt x="363" y="573"/>
                      <a:pt x="363" y="573"/>
                    </a:cubicBezTo>
                    <a:cubicBezTo>
                      <a:pt x="346" y="542"/>
                      <a:pt x="349" y="513"/>
                      <a:pt x="356" y="481"/>
                    </a:cubicBezTo>
                    <a:cubicBezTo>
                      <a:pt x="356" y="470"/>
                      <a:pt x="359" y="457"/>
                      <a:pt x="363" y="448"/>
                    </a:cubicBezTo>
                    <a:cubicBezTo>
                      <a:pt x="376" y="404"/>
                      <a:pt x="410" y="388"/>
                      <a:pt x="444" y="349"/>
                    </a:cubicBezTo>
                    <a:cubicBezTo>
                      <a:pt x="442" y="350"/>
                      <a:pt x="443" y="348"/>
                      <a:pt x="444" y="346"/>
                    </a:cubicBezTo>
                    <a:cubicBezTo>
                      <a:pt x="445" y="345"/>
                      <a:pt x="445" y="345"/>
                      <a:pt x="445" y="345"/>
                    </a:cubicBezTo>
                    <a:cubicBezTo>
                      <a:pt x="446" y="342"/>
                      <a:pt x="446" y="342"/>
                      <a:pt x="446" y="342"/>
                    </a:cubicBezTo>
                    <a:cubicBezTo>
                      <a:pt x="448" y="339"/>
                      <a:pt x="449" y="341"/>
                      <a:pt x="447" y="344"/>
                    </a:cubicBezTo>
                    <a:cubicBezTo>
                      <a:pt x="459" y="329"/>
                      <a:pt x="467" y="314"/>
                      <a:pt x="475" y="297"/>
                    </a:cubicBezTo>
                    <a:cubicBezTo>
                      <a:pt x="474" y="295"/>
                      <a:pt x="479" y="288"/>
                      <a:pt x="477" y="286"/>
                    </a:cubicBezTo>
                    <a:cubicBezTo>
                      <a:pt x="478" y="286"/>
                      <a:pt x="478" y="286"/>
                      <a:pt x="478" y="287"/>
                    </a:cubicBezTo>
                    <a:cubicBezTo>
                      <a:pt x="481" y="274"/>
                      <a:pt x="482" y="274"/>
                      <a:pt x="487" y="263"/>
                    </a:cubicBezTo>
                    <a:cubicBezTo>
                      <a:pt x="501" y="211"/>
                      <a:pt x="485" y="161"/>
                      <a:pt x="463"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8" name="Rectangle 77"/>
              <p:cNvSpPr>
                <a:spLocks noChangeArrowheads="1"/>
              </p:cNvSpPr>
              <p:nvPr/>
            </p:nvSpPr>
            <p:spPr bwMode="auto">
              <a:xfrm>
                <a:off x="4586" y="1893"/>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9" name="Freeform 78"/>
              <p:cNvSpPr/>
              <p:nvPr/>
            </p:nvSpPr>
            <p:spPr bwMode="auto">
              <a:xfrm>
                <a:off x="3937" y="2817"/>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0" name="Freeform 79"/>
              <p:cNvSpPr/>
              <p:nvPr/>
            </p:nvSpPr>
            <p:spPr bwMode="auto">
              <a:xfrm>
                <a:off x="4629" y="1859"/>
                <a:ext cx="2" cy="2"/>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1" name="Freeform 80"/>
              <p:cNvSpPr/>
              <p:nvPr/>
            </p:nvSpPr>
            <p:spPr bwMode="auto">
              <a:xfrm>
                <a:off x="3967" y="281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2" name="Freeform 81"/>
              <p:cNvSpPr/>
              <p:nvPr/>
            </p:nvSpPr>
            <p:spPr bwMode="auto">
              <a:xfrm>
                <a:off x="4618" y="1878"/>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1" y="2"/>
                      <a:pt x="1" y="2"/>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3" name="Freeform 82"/>
              <p:cNvSpPr/>
              <p:nvPr/>
            </p:nvSpPr>
            <p:spPr bwMode="auto">
              <a:xfrm>
                <a:off x="3814" y="22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4" name="Freeform 83"/>
              <p:cNvSpPr/>
              <p:nvPr/>
            </p:nvSpPr>
            <p:spPr bwMode="auto">
              <a:xfrm>
                <a:off x="3876" y="24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5" name="Freeform 84"/>
              <p:cNvSpPr/>
              <p:nvPr/>
            </p:nvSpPr>
            <p:spPr bwMode="auto">
              <a:xfrm>
                <a:off x="4618" y="18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6" name="Freeform 85"/>
              <p:cNvSpPr/>
              <p:nvPr/>
            </p:nvSpPr>
            <p:spPr bwMode="auto">
              <a:xfrm>
                <a:off x="3801" y="22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7" name="Freeform 86"/>
              <p:cNvSpPr/>
              <p:nvPr/>
            </p:nvSpPr>
            <p:spPr bwMode="auto">
              <a:xfrm>
                <a:off x="3808" y="2266"/>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8" name="Freeform 87"/>
              <p:cNvSpPr/>
              <p:nvPr/>
            </p:nvSpPr>
            <p:spPr bwMode="auto">
              <a:xfrm>
                <a:off x="3878" y="239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9" name="Freeform 88"/>
              <p:cNvSpPr/>
              <p:nvPr/>
            </p:nvSpPr>
            <p:spPr bwMode="auto">
              <a:xfrm>
                <a:off x="3810" y="2266"/>
                <a:ext cx="6" cy="0"/>
              </a:xfrm>
              <a:custGeom>
                <a:avLst/>
                <a:gdLst>
                  <a:gd name="T0" fmla="*/ 1 w 3"/>
                  <a:gd name="T1" fmla="*/ 0 w 3"/>
                  <a:gd name="T2" fmla="*/ 1 w 3"/>
                </a:gdLst>
                <a:ahLst/>
                <a:cxnLst>
                  <a:cxn ang="0">
                    <a:pos x="T0" y="0"/>
                  </a:cxn>
                  <a:cxn ang="0">
                    <a:pos x="T1" y="0"/>
                  </a:cxn>
                  <a:cxn ang="0">
                    <a:pos x="T2" y="0"/>
                  </a:cxn>
                </a:cxnLst>
                <a:rect l="0" t="0" r="r" b="b"/>
                <a:pathLst>
                  <a:path w="3">
                    <a:moveTo>
                      <a:pt x="1" y="0"/>
                    </a:moveTo>
                    <a:cubicBezTo>
                      <a:pt x="0" y="0"/>
                      <a:pt x="0" y="0"/>
                      <a:pt x="0" y="0"/>
                    </a:cubicBezTo>
                    <a:cubicBezTo>
                      <a:pt x="3"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0" name="Freeform 89"/>
              <p:cNvSpPr/>
              <p:nvPr/>
            </p:nvSpPr>
            <p:spPr bwMode="auto">
              <a:xfrm>
                <a:off x="3935" y="224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1" name="Freeform 90"/>
              <p:cNvSpPr/>
              <p:nvPr/>
            </p:nvSpPr>
            <p:spPr bwMode="auto">
              <a:xfrm>
                <a:off x="3876" y="2213"/>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2" name="Oval 91"/>
              <p:cNvSpPr>
                <a:spLocks noChangeArrowheads="1"/>
              </p:cNvSpPr>
              <p:nvPr/>
            </p:nvSpPr>
            <p:spPr bwMode="auto">
              <a:xfrm>
                <a:off x="3814" y="2266"/>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3" name="Freeform 92"/>
              <p:cNvSpPr/>
              <p:nvPr/>
            </p:nvSpPr>
            <p:spPr bwMode="auto">
              <a:xfrm>
                <a:off x="3801" y="2007"/>
                <a:ext cx="5" cy="7"/>
              </a:xfrm>
              <a:custGeom>
                <a:avLst/>
                <a:gdLst>
                  <a:gd name="T0" fmla="*/ 1 w 2"/>
                  <a:gd name="T1" fmla="*/ 0 h 3"/>
                  <a:gd name="T2" fmla="*/ 2 w 2"/>
                  <a:gd name="T3" fmla="*/ 3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2" y="3"/>
                    </a:cubicBezTo>
                    <a:cubicBezTo>
                      <a:pt x="1" y="2"/>
                      <a:pt x="1" y="2"/>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4" name="Freeform 93"/>
              <p:cNvSpPr/>
              <p:nvPr/>
            </p:nvSpPr>
            <p:spPr bwMode="auto">
              <a:xfrm>
                <a:off x="3837" y="24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5" name="Freeform 94"/>
              <p:cNvSpPr/>
              <p:nvPr/>
            </p:nvSpPr>
            <p:spPr bwMode="auto">
              <a:xfrm>
                <a:off x="4398" y="2296"/>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6" name="Freeform 95"/>
              <p:cNvSpPr/>
              <p:nvPr/>
            </p:nvSpPr>
            <p:spPr bwMode="auto">
              <a:xfrm>
                <a:off x="4376" y="2249"/>
                <a:ext cx="227" cy="119"/>
              </a:xfrm>
              <a:custGeom>
                <a:avLst/>
                <a:gdLst>
                  <a:gd name="T0" fmla="*/ 90 w 107"/>
                  <a:gd name="T1" fmla="*/ 34 h 56"/>
                  <a:gd name="T2" fmla="*/ 75 w 107"/>
                  <a:gd name="T3" fmla="*/ 23 h 56"/>
                  <a:gd name="T4" fmla="*/ 59 w 107"/>
                  <a:gd name="T5" fmla="*/ 22 h 56"/>
                  <a:gd name="T6" fmla="*/ 54 w 107"/>
                  <a:gd name="T7" fmla="*/ 18 h 56"/>
                  <a:gd name="T8" fmla="*/ 44 w 107"/>
                  <a:gd name="T9" fmla="*/ 13 h 56"/>
                  <a:gd name="T10" fmla="*/ 37 w 107"/>
                  <a:gd name="T11" fmla="*/ 9 h 56"/>
                  <a:gd name="T12" fmla="*/ 30 w 107"/>
                  <a:gd name="T13" fmla="*/ 11 h 56"/>
                  <a:gd name="T14" fmla="*/ 20 w 107"/>
                  <a:gd name="T15" fmla="*/ 8 h 56"/>
                  <a:gd name="T16" fmla="*/ 15 w 107"/>
                  <a:gd name="T17" fmla="*/ 6 h 56"/>
                  <a:gd name="T18" fmla="*/ 9 w 107"/>
                  <a:gd name="T19" fmla="*/ 1 h 56"/>
                  <a:gd name="T20" fmla="*/ 6 w 107"/>
                  <a:gd name="T21" fmla="*/ 1 h 56"/>
                  <a:gd name="T22" fmla="*/ 3 w 107"/>
                  <a:gd name="T23" fmla="*/ 3 h 56"/>
                  <a:gd name="T24" fmla="*/ 0 w 107"/>
                  <a:gd name="T25" fmla="*/ 5 h 56"/>
                  <a:gd name="T26" fmla="*/ 1 w 107"/>
                  <a:gd name="T27" fmla="*/ 8 h 56"/>
                  <a:gd name="T28" fmla="*/ 6 w 107"/>
                  <a:gd name="T29" fmla="*/ 9 h 56"/>
                  <a:gd name="T30" fmla="*/ 8 w 107"/>
                  <a:gd name="T31" fmla="*/ 14 h 56"/>
                  <a:gd name="T32" fmla="*/ 3 w 107"/>
                  <a:gd name="T33" fmla="*/ 19 h 56"/>
                  <a:gd name="T34" fmla="*/ 5 w 107"/>
                  <a:gd name="T35" fmla="*/ 20 h 56"/>
                  <a:gd name="T36" fmla="*/ 8 w 107"/>
                  <a:gd name="T37" fmla="*/ 18 h 56"/>
                  <a:gd name="T38" fmla="*/ 8 w 107"/>
                  <a:gd name="T39" fmla="*/ 20 h 56"/>
                  <a:gd name="T40" fmla="*/ 12 w 107"/>
                  <a:gd name="T41" fmla="*/ 17 h 56"/>
                  <a:gd name="T42" fmla="*/ 11 w 107"/>
                  <a:gd name="T43" fmla="*/ 22 h 56"/>
                  <a:gd name="T44" fmla="*/ 11 w 107"/>
                  <a:gd name="T45" fmla="*/ 25 h 56"/>
                  <a:gd name="T46" fmla="*/ 13 w 107"/>
                  <a:gd name="T47" fmla="*/ 23 h 56"/>
                  <a:gd name="T48" fmla="*/ 14 w 107"/>
                  <a:gd name="T49" fmla="*/ 25 h 56"/>
                  <a:gd name="T50" fmla="*/ 17 w 107"/>
                  <a:gd name="T51" fmla="*/ 22 h 56"/>
                  <a:gd name="T52" fmla="*/ 21 w 107"/>
                  <a:gd name="T53" fmla="*/ 18 h 56"/>
                  <a:gd name="T54" fmla="*/ 20 w 107"/>
                  <a:gd name="T55" fmla="*/ 23 h 56"/>
                  <a:gd name="T56" fmla="*/ 24 w 107"/>
                  <a:gd name="T57" fmla="*/ 26 h 56"/>
                  <a:gd name="T58" fmla="*/ 26 w 107"/>
                  <a:gd name="T59" fmla="*/ 27 h 56"/>
                  <a:gd name="T60" fmla="*/ 28 w 107"/>
                  <a:gd name="T61" fmla="*/ 27 h 56"/>
                  <a:gd name="T62" fmla="*/ 33 w 107"/>
                  <a:gd name="T63" fmla="*/ 29 h 56"/>
                  <a:gd name="T64" fmla="*/ 35 w 107"/>
                  <a:gd name="T65" fmla="*/ 30 h 56"/>
                  <a:gd name="T66" fmla="*/ 36 w 107"/>
                  <a:gd name="T67" fmla="*/ 30 h 56"/>
                  <a:gd name="T68" fmla="*/ 38 w 107"/>
                  <a:gd name="T69" fmla="*/ 28 h 56"/>
                  <a:gd name="T70" fmla="*/ 39 w 107"/>
                  <a:gd name="T71" fmla="*/ 31 h 56"/>
                  <a:gd name="T72" fmla="*/ 41 w 107"/>
                  <a:gd name="T73" fmla="*/ 30 h 56"/>
                  <a:gd name="T74" fmla="*/ 44 w 107"/>
                  <a:gd name="T75" fmla="*/ 33 h 56"/>
                  <a:gd name="T76" fmla="*/ 48 w 107"/>
                  <a:gd name="T77" fmla="*/ 34 h 56"/>
                  <a:gd name="T78" fmla="*/ 50 w 107"/>
                  <a:gd name="T79" fmla="*/ 37 h 56"/>
                  <a:gd name="T80" fmla="*/ 52 w 107"/>
                  <a:gd name="T81" fmla="*/ 36 h 56"/>
                  <a:gd name="T82" fmla="*/ 52 w 107"/>
                  <a:gd name="T83" fmla="*/ 37 h 56"/>
                  <a:gd name="T84" fmla="*/ 55 w 107"/>
                  <a:gd name="T85" fmla="*/ 37 h 56"/>
                  <a:gd name="T86" fmla="*/ 58 w 107"/>
                  <a:gd name="T87" fmla="*/ 38 h 56"/>
                  <a:gd name="T88" fmla="*/ 61 w 107"/>
                  <a:gd name="T89" fmla="*/ 38 h 56"/>
                  <a:gd name="T90" fmla="*/ 67 w 107"/>
                  <a:gd name="T91" fmla="*/ 33 h 56"/>
                  <a:gd name="T92" fmla="*/ 67 w 107"/>
                  <a:gd name="T93" fmla="*/ 38 h 56"/>
                  <a:gd name="T94" fmla="*/ 71 w 107"/>
                  <a:gd name="T95" fmla="*/ 39 h 56"/>
                  <a:gd name="T96" fmla="*/ 73 w 107"/>
                  <a:gd name="T97" fmla="*/ 40 h 56"/>
                  <a:gd name="T98" fmla="*/ 79 w 107"/>
                  <a:gd name="T99" fmla="*/ 44 h 56"/>
                  <a:gd name="T100" fmla="*/ 81 w 107"/>
                  <a:gd name="T101" fmla="*/ 46 h 56"/>
                  <a:gd name="T102" fmla="*/ 90 w 107"/>
                  <a:gd name="T103" fmla="*/ 46 h 56"/>
                  <a:gd name="T104" fmla="*/ 93 w 107"/>
                  <a:gd name="T10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56">
                    <a:moveTo>
                      <a:pt x="102" y="41"/>
                    </a:moveTo>
                    <a:cubicBezTo>
                      <a:pt x="101" y="41"/>
                      <a:pt x="100" y="41"/>
                      <a:pt x="100" y="40"/>
                    </a:cubicBezTo>
                    <a:cubicBezTo>
                      <a:pt x="96" y="38"/>
                      <a:pt x="96" y="32"/>
                      <a:pt x="92" y="32"/>
                    </a:cubicBezTo>
                    <a:cubicBezTo>
                      <a:pt x="91" y="33"/>
                      <a:pt x="91" y="34"/>
                      <a:pt x="90" y="34"/>
                    </a:cubicBezTo>
                    <a:cubicBezTo>
                      <a:pt x="91" y="33"/>
                      <a:pt x="91" y="33"/>
                      <a:pt x="91" y="33"/>
                    </a:cubicBezTo>
                    <a:cubicBezTo>
                      <a:pt x="90" y="34"/>
                      <a:pt x="90" y="34"/>
                      <a:pt x="90" y="34"/>
                    </a:cubicBezTo>
                    <a:cubicBezTo>
                      <a:pt x="89" y="34"/>
                      <a:pt x="90" y="33"/>
                      <a:pt x="91" y="33"/>
                    </a:cubicBezTo>
                    <a:cubicBezTo>
                      <a:pt x="89" y="32"/>
                      <a:pt x="88" y="32"/>
                      <a:pt x="87" y="31"/>
                    </a:cubicBezTo>
                    <a:cubicBezTo>
                      <a:pt x="86" y="32"/>
                      <a:pt x="86" y="30"/>
                      <a:pt x="85" y="32"/>
                    </a:cubicBezTo>
                    <a:cubicBezTo>
                      <a:pt x="86" y="31"/>
                      <a:pt x="86" y="31"/>
                      <a:pt x="86" y="31"/>
                    </a:cubicBezTo>
                    <a:cubicBezTo>
                      <a:pt x="84" y="32"/>
                      <a:pt x="84" y="32"/>
                      <a:pt x="85" y="29"/>
                    </a:cubicBezTo>
                    <a:cubicBezTo>
                      <a:pt x="82" y="25"/>
                      <a:pt x="78" y="26"/>
                      <a:pt x="75" y="23"/>
                    </a:cubicBezTo>
                    <a:cubicBezTo>
                      <a:pt x="72" y="22"/>
                      <a:pt x="68" y="22"/>
                      <a:pt x="64" y="21"/>
                    </a:cubicBezTo>
                    <a:cubicBezTo>
                      <a:pt x="62" y="24"/>
                      <a:pt x="62" y="23"/>
                      <a:pt x="60" y="25"/>
                    </a:cubicBezTo>
                    <a:cubicBezTo>
                      <a:pt x="61" y="24"/>
                      <a:pt x="61" y="24"/>
                      <a:pt x="61" y="24"/>
                    </a:cubicBezTo>
                    <a:cubicBezTo>
                      <a:pt x="60" y="25"/>
                      <a:pt x="60" y="24"/>
                      <a:pt x="60" y="22"/>
                    </a:cubicBezTo>
                    <a:cubicBezTo>
                      <a:pt x="60" y="23"/>
                      <a:pt x="60" y="22"/>
                      <a:pt x="59" y="24"/>
                    </a:cubicBezTo>
                    <a:cubicBezTo>
                      <a:pt x="58" y="26"/>
                      <a:pt x="60" y="21"/>
                      <a:pt x="59" y="22"/>
                    </a:cubicBezTo>
                    <a:cubicBezTo>
                      <a:pt x="60" y="21"/>
                      <a:pt x="59" y="23"/>
                      <a:pt x="59" y="22"/>
                    </a:cubicBezTo>
                    <a:cubicBezTo>
                      <a:pt x="57" y="24"/>
                      <a:pt x="60" y="22"/>
                      <a:pt x="59" y="19"/>
                    </a:cubicBezTo>
                    <a:cubicBezTo>
                      <a:pt x="57" y="19"/>
                      <a:pt x="55" y="20"/>
                      <a:pt x="54" y="19"/>
                    </a:cubicBezTo>
                    <a:cubicBezTo>
                      <a:pt x="54" y="19"/>
                      <a:pt x="54" y="20"/>
                      <a:pt x="54" y="20"/>
                    </a:cubicBezTo>
                    <a:cubicBezTo>
                      <a:pt x="55" y="17"/>
                      <a:pt x="53" y="21"/>
                      <a:pt x="53" y="19"/>
                    </a:cubicBezTo>
                    <a:cubicBezTo>
                      <a:pt x="53" y="19"/>
                      <a:pt x="53" y="19"/>
                      <a:pt x="54" y="18"/>
                    </a:cubicBezTo>
                    <a:cubicBezTo>
                      <a:pt x="54" y="17"/>
                      <a:pt x="52" y="18"/>
                      <a:pt x="52" y="17"/>
                    </a:cubicBezTo>
                    <a:cubicBezTo>
                      <a:pt x="51" y="18"/>
                      <a:pt x="52" y="15"/>
                      <a:pt x="51" y="16"/>
                    </a:cubicBezTo>
                    <a:cubicBezTo>
                      <a:pt x="51" y="15"/>
                      <a:pt x="51" y="15"/>
                      <a:pt x="51" y="15"/>
                    </a:cubicBezTo>
                    <a:cubicBezTo>
                      <a:pt x="49" y="18"/>
                      <a:pt x="50" y="13"/>
                      <a:pt x="49" y="15"/>
                    </a:cubicBezTo>
                    <a:cubicBezTo>
                      <a:pt x="49" y="14"/>
                      <a:pt x="49" y="14"/>
                      <a:pt x="49" y="14"/>
                    </a:cubicBezTo>
                    <a:cubicBezTo>
                      <a:pt x="47" y="14"/>
                      <a:pt x="46" y="12"/>
                      <a:pt x="44" y="13"/>
                    </a:cubicBezTo>
                    <a:cubicBezTo>
                      <a:pt x="43" y="13"/>
                      <a:pt x="43" y="10"/>
                      <a:pt x="41" y="11"/>
                    </a:cubicBezTo>
                    <a:cubicBezTo>
                      <a:pt x="40" y="12"/>
                      <a:pt x="40" y="12"/>
                      <a:pt x="40" y="12"/>
                    </a:cubicBezTo>
                    <a:cubicBezTo>
                      <a:pt x="40" y="12"/>
                      <a:pt x="41" y="11"/>
                      <a:pt x="41" y="11"/>
                    </a:cubicBezTo>
                    <a:cubicBezTo>
                      <a:pt x="40" y="12"/>
                      <a:pt x="40" y="10"/>
                      <a:pt x="39" y="10"/>
                    </a:cubicBezTo>
                    <a:cubicBezTo>
                      <a:pt x="39" y="10"/>
                      <a:pt x="39" y="10"/>
                      <a:pt x="39" y="11"/>
                    </a:cubicBezTo>
                    <a:cubicBezTo>
                      <a:pt x="39" y="9"/>
                      <a:pt x="37" y="11"/>
                      <a:pt x="37" y="9"/>
                    </a:cubicBezTo>
                    <a:cubicBezTo>
                      <a:pt x="35" y="12"/>
                      <a:pt x="35" y="11"/>
                      <a:pt x="35" y="11"/>
                    </a:cubicBezTo>
                    <a:cubicBezTo>
                      <a:pt x="35" y="11"/>
                      <a:pt x="35" y="10"/>
                      <a:pt x="35" y="10"/>
                    </a:cubicBezTo>
                    <a:cubicBezTo>
                      <a:pt x="35" y="10"/>
                      <a:pt x="34" y="10"/>
                      <a:pt x="34" y="9"/>
                    </a:cubicBezTo>
                    <a:cubicBezTo>
                      <a:pt x="34" y="9"/>
                      <a:pt x="33" y="11"/>
                      <a:pt x="33" y="10"/>
                    </a:cubicBezTo>
                    <a:cubicBezTo>
                      <a:pt x="34" y="8"/>
                      <a:pt x="32" y="10"/>
                      <a:pt x="32" y="9"/>
                    </a:cubicBezTo>
                    <a:cubicBezTo>
                      <a:pt x="31" y="10"/>
                      <a:pt x="30" y="12"/>
                      <a:pt x="30" y="11"/>
                    </a:cubicBezTo>
                    <a:cubicBezTo>
                      <a:pt x="32" y="8"/>
                      <a:pt x="32" y="8"/>
                      <a:pt x="32" y="8"/>
                    </a:cubicBezTo>
                    <a:cubicBezTo>
                      <a:pt x="30" y="9"/>
                      <a:pt x="30" y="6"/>
                      <a:pt x="27" y="8"/>
                    </a:cubicBezTo>
                    <a:cubicBezTo>
                      <a:pt x="28" y="7"/>
                      <a:pt x="28" y="7"/>
                      <a:pt x="28" y="7"/>
                    </a:cubicBezTo>
                    <a:cubicBezTo>
                      <a:pt x="26" y="8"/>
                      <a:pt x="25" y="5"/>
                      <a:pt x="23" y="7"/>
                    </a:cubicBezTo>
                    <a:cubicBezTo>
                      <a:pt x="23" y="6"/>
                      <a:pt x="23" y="6"/>
                      <a:pt x="22" y="5"/>
                    </a:cubicBezTo>
                    <a:cubicBezTo>
                      <a:pt x="21" y="7"/>
                      <a:pt x="21" y="6"/>
                      <a:pt x="20" y="8"/>
                    </a:cubicBezTo>
                    <a:cubicBezTo>
                      <a:pt x="19" y="8"/>
                      <a:pt x="20" y="7"/>
                      <a:pt x="20" y="6"/>
                    </a:cubicBezTo>
                    <a:cubicBezTo>
                      <a:pt x="20" y="6"/>
                      <a:pt x="21" y="3"/>
                      <a:pt x="19" y="5"/>
                    </a:cubicBezTo>
                    <a:cubicBezTo>
                      <a:pt x="20" y="4"/>
                      <a:pt x="20" y="4"/>
                      <a:pt x="20" y="4"/>
                    </a:cubicBezTo>
                    <a:cubicBezTo>
                      <a:pt x="18" y="5"/>
                      <a:pt x="17" y="6"/>
                      <a:pt x="17" y="5"/>
                    </a:cubicBezTo>
                    <a:cubicBezTo>
                      <a:pt x="16" y="6"/>
                      <a:pt x="16" y="6"/>
                      <a:pt x="15" y="7"/>
                    </a:cubicBezTo>
                    <a:cubicBezTo>
                      <a:pt x="15" y="7"/>
                      <a:pt x="16" y="5"/>
                      <a:pt x="15" y="6"/>
                    </a:cubicBezTo>
                    <a:cubicBezTo>
                      <a:pt x="16" y="5"/>
                      <a:pt x="16" y="5"/>
                      <a:pt x="16" y="5"/>
                    </a:cubicBezTo>
                    <a:cubicBezTo>
                      <a:pt x="16" y="4"/>
                      <a:pt x="14" y="4"/>
                      <a:pt x="13" y="4"/>
                    </a:cubicBezTo>
                    <a:cubicBezTo>
                      <a:pt x="14" y="2"/>
                      <a:pt x="11" y="4"/>
                      <a:pt x="12" y="2"/>
                    </a:cubicBezTo>
                    <a:cubicBezTo>
                      <a:pt x="11" y="3"/>
                      <a:pt x="11" y="1"/>
                      <a:pt x="9" y="4"/>
                    </a:cubicBezTo>
                    <a:cubicBezTo>
                      <a:pt x="10" y="3"/>
                      <a:pt x="10" y="3"/>
                      <a:pt x="10" y="3"/>
                    </a:cubicBezTo>
                    <a:cubicBezTo>
                      <a:pt x="9" y="2"/>
                      <a:pt x="9" y="2"/>
                      <a:pt x="9" y="1"/>
                    </a:cubicBezTo>
                    <a:cubicBezTo>
                      <a:pt x="8" y="0"/>
                      <a:pt x="7" y="2"/>
                      <a:pt x="7" y="3"/>
                    </a:cubicBezTo>
                    <a:cubicBezTo>
                      <a:pt x="7" y="1"/>
                      <a:pt x="7" y="1"/>
                      <a:pt x="7" y="1"/>
                    </a:cubicBezTo>
                    <a:cubicBezTo>
                      <a:pt x="7" y="2"/>
                      <a:pt x="5" y="4"/>
                      <a:pt x="4" y="5"/>
                    </a:cubicBezTo>
                    <a:cubicBezTo>
                      <a:pt x="5" y="4"/>
                      <a:pt x="4" y="5"/>
                      <a:pt x="4" y="4"/>
                    </a:cubicBezTo>
                    <a:cubicBezTo>
                      <a:pt x="5" y="3"/>
                      <a:pt x="6" y="2"/>
                      <a:pt x="7" y="1"/>
                    </a:cubicBezTo>
                    <a:cubicBezTo>
                      <a:pt x="7" y="0"/>
                      <a:pt x="5" y="3"/>
                      <a:pt x="6" y="1"/>
                    </a:cubicBezTo>
                    <a:cubicBezTo>
                      <a:pt x="6" y="0"/>
                      <a:pt x="5" y="0"/>
                      <a:pt x="4" y="2"/>
                    </a:cubicBezTo>
                    <a:cubicBezTo>
                      <a:pt x="5" y="1"/>
                      <a:pt x="5" y="1"/>
                      <a:pt x="5" y="0"/>
                    </a:cubicBezTo>
                    <a:cubicBezTo>
                      <a:pt x="5" y="0"/>
                      <a:pt x="5" y="0"/>
                      <a:pt x="4" y="1"/>
                    </a:cubicBezTo>
                    <a:cubicBezTo>
                      <a:pt x="4" y="1"/>
                      <a:pt x="4" y="1"/>
                      <a:pt x="4" y="1"/>
                    </a:cubicBezTo>
                    <a:cubicBezTo>
                      <a:pt x="3" y="2"/>
                      <a:pt x="3" y="2"/>
                      <a:pt x="2" y="4"/>
                    </a:cubicBezTo>
                    <a:cubicBezTo>
                      <a:pt x="2" y="3"/>
                      <a:pt x="3" y="3"/>
                      <a:pt x="3" y="3"/>
                    </a:cubicBezTo>
                    <a:cubicBezTo>
                      <a:pt x="2" y="4"/>
                      <a:pt x="1" y="5"/>
                      <a:pt x="2" y="3"/>
                    </a:cubicBezTo>
                    <a:cubicBezTo>
                      <a:pt x="2" y="2"/>
                      <a:pt x="3" y="2"/>
                      <a:pt x="4" y="1"/>
                    </a:cubicBezTo>
                    <a:cubicBezTo>
                      <a:pt x="1" y="3"/>
                      <a:pt x="1" y="3"/>
                      <a:pt x="1" y="3"/>
                    </a:cubicBezTo>
                    <a:cubicBezTo>
                      <a:pt x="2" y="2"/>
                      <a:pt x="1" y="3"/>
                      <a:pt x="0" y="5"/>
                    </a:cubicBezTo>
                    <a:cubicBezTo>
                      <a:pt x="1" y="4"/>
                      <a:pt x="1" y="4"/>
                      <a:pt x="1" y="4"/>
                    </a:cubicBezTo>
                    <a:cubicBezTo>
                      <a:pt x="0" y="5"/>
                      <a:pt x="0" y="5"/>
                      <a:pt x="0" y="5"/>
                    </a:cubicBezTo>
                    <a:cubicBezTo>
                      <a:pt x="1" y="5"/>
                      <a:pt x="0" y="6"/>
                      <a:pt x="2" y="6"/>
                    </a:cubicBezTo>
                    <a:cubicBezTo>
                      <a:pt x="2" y="4"/>
                      <a:pt x="2" y="4"/>
                      <a:pt x="2" y="4"/>
                    </a:cubicBezTo>
                    <a:cubicBezTo>
                      <a:pt x="3" y="4"/>
                      <a:pt x="4" y="3"/>
                      <a:pt x="3" y="4"/>
                    </a:cubicBezTo>
                    <a:cubicBezTo>
                      <a:pt x="2" y="6"/>
                      <a:pt x="2" y="6"/>
                      <a:pt x="2" y="6"/>
                    </a:cubicBezTo>
                    <a:cubicBezTo>
                      <a:pt x="2" y="6"/>
                      <a:pt x="3" y="6"/>
                      <a:pt x="3" y="6"/>
                    </a:cubicBezTo>
                    <a:cubicBezTo>
                      <a:pt x="1" y="8"/>
                      <a:pt x="1" y="8"/>
                      <a:pt x="1" y="8"/>
                    </a:cubicBezTo>
                    <a:cubicBezTo>
                      <a:pt x="3" y="5"/>
                      <a:pt x="3" y="7"/>
                      <a:pt x="3" y="7"/>
                    </a:cubicBezTo>
                    <a:cubicBezTo>
                      <a:pt x="3" y="7"/>
                      <a:pt x="3" y="7"/>
                      <a:pt x="3" y="7"/>
                    </a:cubicBezTo>
                    <a:cubicBezTo>
                      <a:pt x="2" y="9"/>
                      <a:pt x="3" y="6"/>
                      <a:pt x="4" y="6"/>
                    </a:cubicBezTo>
                    <a:cubicBezTo>
                      <a:pt x="4" y="7"/>
                      <a:pt x="2" y="9"/>
                      <a:pt x="2" y="10"/>
                    </a:cubicBezTo>
                    <a:cubicBezTo>
                      <a:pt x="2" y="10"/>
                      <a:pt x="4" y="9"/>
                      <a:pt x="3" y="11"/>
                    </a:cubicBezTo>
                    <a:cubicBezTo>
                      <a:pt x="4" y="10"/>
                      <a:pt x="5" y="10"/>
                      <a:pt x="6" y="9"/>
                    </a:cubicBezTo>
                    <a:cubicBezTo>
                      <a:pt x="6" y="9"/>
                      <a:pt x="4" y="11"/>
                      <a:pt x="5" y="11"/>
                    </a:cubicBezTo>
                    <a:cubicBezTo>
                      <a:pt x="5" y="11"/>
                      <a:pt x="4" y="12"/>
                      <a:pt x="4" y="13"/>
                    </a:cubicBezTo>
                    <a:cubicBezTo>
                      <a:pt x="5" y="12"/>
                      <a:pt x="4" y="13"/>
                      <a:pt x="5" y="11"/>
                    </a:cubicBezTo>
                    <a:cubicBezTo>
                      <a:pt x="6" y="12"/>
                      <a:pt x="6" y="13"/>
                      <a:pt x="7" y="12"/>
                    </a:cubicBezTo>
                    <a:cubicBezTo>
                      <a:pt x="7" y="12"/>
                      <a:pt x="6" y="14"/>
                      <a:pt x="5" y="15"/>
                    </a:cubicBezTo>
                    <a:cubicBezTo>
                      <a:pt x="6" y="13"/>
                      <a:pt x="7" y="13"/>
                      <a:pt x="8" y="14"/>
                    </a:cubicBezTo>
                    <a:cubicBezTo>
                      <a:pt x="9" y="12"/>
                      <a:pt x="8" y="12"/>
                      <a:pt x="9" y="11"/>
                    </a:cubicBezTo>
                    <a:cubicBezTo>
                      <a:pt x="10" y="10"/>
                      <a:pt x="10" y="10"/>
                      <a:pt x="10" y="10"/>
                    </a:cubicBezTo>
                    <a:cubicBezTo>
                      <a:pt x="9" y="11"/>
                      <a:pt x="8" y="14"/>
                      <a:pt x="8" y="14"/>
                    </a:cubicBezTo>
                    <a:cubicBezTo>
                      <a:pt x="6" y="16"/>
                      <a:pt x="8" y="13"/>
                      <a:pt x="6" y="16"/>
                    </a:cubicBezTo>
                    <a:cubicBezTo>
                      <a:pt x="5" y="18"/>
                      <a:pt x="4" y="17"/>
                      <a:pt x="5" y="16"/>
                    </a:cubicBezTo>
                    <a:cubicBezTo>
                      <a:pt x="3" y="18"/>
                      <a:pt x="5" y="17"/>
                      <a:pt x="3" y="19"/>
                    </a:cubicBezTo>
                    <a:cubicBezTo>
                      <a:pt x="4" y="19"/>
                      <a:pt x="5" y="18"/>
                      <a:pt x="5" y="18"/>
                    </a:cubicBezTo>
                    <a:cubicBezTo>
                      <a:pt x="6" y="17"/>
                      <a:pt x="6" y="16"/>
                      <a:pt x="7" y="16"/>
                    </a:cubicBezTo>
                    <a:cubicBezTo>
                      <a:pt x="8" y="14"/>
                      <a:pt x="6" y="17"/>
                      <a:pt x="6" y="18"/>
                    </a:cubicBezTo>
                    <a:cubicBezTo>
                      <a:pt x="6" y="18"/>
                      <a:pt x="6" y="18"/>
                      <a:pt x="6" y="18"/>
                    </a:cubicBezTo>
                    <a:cubicBezTo>
                      <a:pt x="6" y="19"/>
                      <a:pt x="7" y="18"/>
                      <a:pt x="7" y="18"/>
                    </a:cubicBezTo>
                    <a:cubicBezTo>
                      <a:pt x="5" y="21"/>
                      <a:pt x="6" y="18"/>
                      <a:pt x="5" y="20"/>
                    </a:cubicBezTo>
                    <a:cubicBezTo>
                      <a:pt x="4" y="22"/>
                      <a:pt x="4" y="22"/>
                      <a:pt x="4" y="22"/>
                    </a:cubicBezTo>
                    <a:cubicBezTo>
                      <a:pt x="4" y="22"/>
                      <a:pt x="6" y="19"/>
                      <a:pt x="6" y="20"/>
                    </a:cubicBezTo>
                    <a:cubicBezTo>
                      <a:pt x="5" y="21"/>
                      <a:pt x="5" y="21"/>
                      <a:pt x="5" y="21"/>
                    </a:cubicBezTo>
                    <a:cubicBezTo>
                      <a:pt x="6" y="21"/>
                      <a:pt x="6" y="21"/>
                      <a:pt x="6" y="21"/>
                    </a:cubicBezTo>
                    <a:cubicBezTo>
                      <a:pt x="6" y="20"/>
                      <a:pt x="7" y="18"/>
                      <a:pt x="7" y="18"/>
                    </a:cubicBezTo>
                    <a:cubicBezTo>
                      <a:pt x="9" y="16"/>
                      <a:pt x="7" y="18"/>
                      <a:pt x="8" y="18"/>
                    </a:cubicBezTo>
                    <a:cubicBezTo>
                      <a:pt x="9" y="16"/>
                      <a:pt x="8" y="18"/>
                      <a:pt x="9" y="16"/>
                    </a:cubicBezTo>
                    <a:cubicBezTo>
                      <a:pt x="9" y="15"/>
                      <a:pt x="10" y="15"/>
                      <a:pt x="10" y="15"/>
                    </a:cubicBezTo>
                    <a:cubicBezTo>
                      <a:pt x="10" y="15"/>
                      <a:pt x="9" y="17"/>
                      <a:pt x="9" y="18"/>
                    </a:cubicBezTo>
                    <a:cubicBezTo>
                      <a:pt x="9" y="18"/>
                      <a:pt x="8" y="18"/>
                      <a:pt x="9" y="17"/>
                    </a:cubicBezTo>
                    <a:cubicBezTo>
                      <a:pt x="7" y="19"/>
                      <a:pt x="7" y="21"/>
                      <a:pt x="6" y="21"/>
                    </a:cubicBezTo>
                    <a:cubicBezTo>
                      <a:pt x="6" y="23"/>
                      <a:pt x="7" y="20"/>
                      <a:pt x="8" y="20"/>
                    </a:cubicBezTo>
                    <a:cubicBezTo>
                      <a:pt x="7" y="21"/>
                      <a:pt x="8" y="19"/>
                      <a:pt x="9" y="18"/>
                    </a:cubicBezTo>
                    <a:cubicBezTo>
                      <a:pt x="12" y="14"/>
                      <a:pt x="7" y="21"/>
                      <a:pt x="8" y="21"/>
                    </a:cubicBezTo>
                    <a:cubicBezTo>
                      <a:pt x="10" y="18"/>
                      <a:pt x="11" y="18"/>
                      <a:pt x="12" y="15"/>
                    </a:cubicBezTo>
                    <a:cubicBezTo>
                      <a:pt x="13" y="14"/>
                      <a:pt x="13" y="14"/>
                      <a:pt x="13" y="14"/>
                    </a:cubicBezTo>
                    <a:cubicBezTo>
                      <a:pt x="12" y="16"/>
                      <a:pt x="13" y="16"/>
                      <a:pt x="11" y="17"/>
                    </a:cubicBezTo>
                    <a:cubicBezTo>
                      <a:pt x="12" y="17"/>
                      <a:pt x="12" y="17"/>
                      <a:pt x="12" y="17"/>
                    </a:cubicBezTo>
                    <a:cubicBezTo>
                      <a:pt x="10" y="19"/>
                      <a:pt x="10" y="19"/>
                      <a:pt x="10" y="19"/>
                    </a:cubicBezTo>
                    <a:cubicBezTo>
                      <a:pt x="10" y="21"/>
                      <a:pt x="9" y="22"/>
                      <a:pt x="9" y="23"/>
                    </a:cubicBezTo>
                    <a:cubicBezTo>
                      <a:pt x="10" y="22"/>
                      <a:pt x="10" y="21"/>
                      <a:pt x="10" y="21"/>
                    </a:cubicBezTo>
                    <a:cubicBezTo>
                      <a:pt x="10" y="22"/>
                      <a:pt x="9" y="23"/>
                      <a:pt x="10" y="23"/>
                    </a:cubicBezTo>
                    <a:cubicBezTo>
                      <a:pt x="10" y="22"/>
                      <a:pt x="11" y="20"/>
                      <a:pt x="11" y="20"/>
                    </a:cubicBezTo>
                    <a:cubicBezTo>
                      <a:pt x="12" y="20"/>
                      <a:pt x="11" y="22"/>
                      <a:pt x="11" y="22"/>
                    </a:cubicBezTo>
                    <a:cubicBezTo>
                      <a:pt x="10" y="24"/>
                      <a:pt x="10" y="24"/>
                      <a:pt x="10" y="24"/>
                    </a:cubicBezTo>
                    <a:cubicBezTo>
                      <a:pt x="11" y="23"/>
                      <a:pt x="9" y="24"/>
                      <a:pt x="10" y="24"/>
                    </a:cubicBezTo>
                    <a:cubicBezTo>
                      <a:pt x="12" y="20"/>
                      <a:pt x="12" y="20"/>
                      <a:pt x="12" y="20"/>
                    </a:cubicBezTo>
                    <a:cubicBezTo>
                      <a:pt x="13" y="20"/>
                      <a:pt x="12" y="21"/>
                      <a:pt x="12" y="21"/>
                    </a:cubicBezTo>
                    <a:cubicBezTo>
                      <a:pt x="11" y="22"/>
                      <a:pt x="11" y="22"/>
                      <a:pt x="11" y="22"/>
                    </a:cubicBezTo>
                    <a:cubicBezTo>
                      <a:pt x="12" y="22"/>
                      <a:pt x="10" y="25"/>
                      <a:pt x="11" y="25"/>
                    </a:cubicBezTo>
                    <a:cubicBezTo>
                      <a:pt x="12" y="23"/>
                      <a:pt x="12" y="23"/>
                      <a:pt x="12" y="23"/>
                    </a:cubicBezTo>
                    <a:cubicBezTo>
                      <a:pt x="11" y="25"/>
                      <a:pt x="11" y="25"/>
                      <a:pt x="11" y="25"/>
                    </a:cubicBezTo>
                    <a:cubicBezTo>
                      <a:pt x="11" y="24"/>
                      <a:pt x="12" y="24"/>
                      <a:pt x="12" y="24"/>
                    </a:cubicBezTo>
                    <a:cubicBezTo>
                      <a:pt x="11" y="25"/>
                      <a:pt x="11" y="25"/>
                      <a:pt x="11" y="25"/>
                    </a:cubicBezTo>
                    <a:cubicBezTo>
                      <a:pt x="12" y="24"/>
                      <a:pt x="13" y="22"/>
                      <a:pt x="12" y="24"/>
                    </a:cubicBezTo>
                    <a:cubicBezTo>
                      <a:pt x="14" y="22"/>
                      <a:pt x="12" y="24"/>
                      <a:pt x="13" y="23"/>
                    </a:cubicBezTo>
                    <a:cubicBezTo>
                      <a:pt x="13" y="21"/>
                      <a:pt x="14" y="21"/>
                      <a:pt x="14" y="21"/>
                    </a:cubicBezTo>
                    <a:cubicBezTo>
                      <a:pt x="13" y="24"/>
                      <a:pt x="14" y="22"/>
                      <a:pt x="14" y="22"/>
                    </a:cubicBezTo>
                    <a:cubicBezTo>
                      <a:pt x="14" y="23"/>
                      <a:pt x="14" y="23"/>
                      <a:pt x="14" y="24"/>
                    </a:cubicBezTo>
                    <a:cubicBezTo>
                      <a:pt x="15" y="22"/>
                      <a:pt x="15" y="22"/>
                      <a:pt x="15" y="22"/>
                    </a:cubicBezTo>
                    <a:cubicBezTo>
                      <a:pt x="13" y="25"/>
                      <a:pt x="15" y="22"/>
                      <a:pt x="15" y="23"/>
                    </a:cubicBezTo>
                    <a:cubicBezTo>
                      <a:pt x="14" y="24"/>
                      <a:pt x="14" y="25"/>
                      <a:pt x="14" y="25"/>
                    </a:cubicBezTo>
                    <a:cubicBezTo>
                      <a:pt x="15" y="23"/>
                      <a:pt x="16" y="23"/>
                      <a:pt x="16" y="21"/>
                    </a:cubicBezTo>
                    <a:cubicBezTo>
                      <a:pt x="16" y="22"/>
                      <a:pt x="15" y="24"/>
                      <a:pt x="14" y="26"/>
                    </a:cubicBezTo>
                    <a:cubicBezTo>
                      <a:pt x="15" y="24"/>
                      <a:pt x="14" y="27"/>
                      <a:pt x="15" y="25"/>
                    </a:cubicBezTo>
                    <a:cubicBezTo>
                      <a:pt x="15" y="24"/>
                      <a:pt x="16" y="23"/>
                      <a:pt x="17" y="22"/>
                    </a:cubicBezTo>
                    <a:cubicBezTo>
                      <a:pt x="17" y="23"/>
                      <a:pt x="16" y="23"/>
                      <a:pt x="16" y="24"/>
                    </a:cubicBezTo>
                    <a:cubicBezTo>
                      <a:pt x="16" y="24"/>
                      <a:pt x="17" y="23"/>
                      <a:pt x="17" y="22"/>
                    </a:cubicBezTo>
                    <a:cubicBezTo>
                      <a:pt x="17" y="22"/>
                      <a:pt x="19" y="20"/>
                      <a:pt x="18" y="22"/>
                    </a:cubicBezTo>
                    <a:cubicBezTo>
                      <a:pt x="18" y="23"/>
                      <a:pt x="17" y="22"/>
                      <a:pt x="17" y="23"/>
                    </a:cubicBezTo>
                    <a:cubicBezTo>
                      <a:pt x="17" y="24"/>
                      <a:pt x="19" y="20"/>
                      <a:pt x="20" y="20"/>
                    </a:cubicBezTo>
                    <a:cubicBezTo>
                      <a:pt x="20" y="19"/>
                      <a:pt x="22" y="16"/>
                      <a:pt x="22" y="15"/>
                    </a:cubicBezTo>
                    <a:cubicBezTo>
                      <a:pt x="23" y="16"/>
                      <a:pt x="22" y="16"/>
                      <a:pt x="21" y="18"/>
                    </a:cubicBezTo>
                    <a:cubicBezTo>
                      <a:pt x="21" y="18"/>
                      <a:pt x="21" y="18"/>
                      <a:pt x="21" y="18"/>
                    </a:cubicBezTo>
                    <a:cubicBezTo>
                      <a:pt x="20" y="21"/>
                      <a:pt x="18" y="22"/>
                      <a:pt x="18" y="24"/>
                    </a:cubicBezTo>
                    <a:cubicBezTo>
                      <a:pt x="18" y="23"/>
                      <a:pt x="18" y="23"/>
                      <a:pt x="18" y="23"/>
                    </a:cubicBezTo>
                    <a:cubicBezTo>
                      <a:pt x="17" y="26"/>
                      <a:pt x="17" y="26"/>
                      <a:pt x="17" y="26"/>
                    </a:cubicBezTo>
                    <a:cubicBezTo>
                      <a:pt x="18" y="24"/>
                      <a:pt x="18" y="26"/>
                      <a:pt x="18" y="26"/>
                    </a:cubicBezTo>
                    <a:cubicBezTo>
                      <a:pt x="19" y="24"/>
                      <a:pt x="17" y="26"/>
                      <a:pt x="18" y="25"/>
                    </a:cubicBezTo>
                    <a:cubicBezTo>
                      <a:pt x="19" y="25"/>
                      <a:pt x="20" y="22"/>
                      <a:pt x="20" y="23"/>
                    </a:cubicBezTo>
                    <a:cubicBezTo>
                      <a:pt x="18" y="26"/>
                      <a:pt x="18" y="26"/>
                      <a:pt x="18" y="26"/>
                    </a:cubicBezTo>
                    <a:cubicBezTo>
                      <a:pt x="18" y="27"/>
                      <a:pt x="19" y="24"/>
                      <a:pt x="19" y="25"/>
                    </a:cubicBezTo>
                    <a:cubicBezTo>
                      <a:pt x="19" y="26"/>
                      <a:pt x="19" y="26"/>
                      <a:pt x="19" y="26"/>
                    </a:cubicBezTo>
                    <a:cubicBezTo>
                      <a:pt x="19" y="27"/>
                      <a:pt x="21" y="28"/>
                      <a:pt x="23" y="24"/>
                    </a:cubicBezTo>
                    <a:cubicBezTo>
                      <a:pt x="23" y="26"/>
                      <a:pt x="23" y="26"/>
                      <a:pt x="23" y="27"/>
                    </a:cubicBezTo>
                    <a:cubicBezTo>
                      <a:pt x="23" y="27"/>
                      <a:pt x="24" y="26"/>
                      <a:pt x="24" y="26"/>
                    </a:cubicBezTo>
                    <a:cubicBezTo>
                      <a:pt x="23" y="28"/>
                      <a:pt x="23" y="28"/>
                      <a:pt x="23" y="28"/>
                    </a:cubicBezTo>
                    <a:cubicBezTo>
                      <a:pt x="23" y="29"/>
                      <a:pt x="24" y="27"/>
                      <a:pt x="25" y="26"/>
                    </a:cubicBezTo>
                    <a:cubicBezTo>
                      <a:pt x="25" y="28"/>
                      <a:pt x="25" y="28"/>
                      <a:pt x="25" y="28"/>
                    </a:cubicBezTo>
                    <a:cubicBezTo>
                      <a:pt x="24" y="29"/>
                      <a:pt x="25" y="27"/>
                      <a:pt x="26" y="26"/>
                    </a:cubicBezTo>
                    <a:cubicBezTo>
                      <a:pt x="25" y="28"/>
                      <a:pt x="25" y="28"/>
                      <a:pt x="25" y="28"/>
                    </a:cubicBezTo>
                    <a:cubicBezTo>
                      <a:pt x="26" y="27"/>
                      <a:pt x="26" y="27"/>
                      <a:pt x="26" y="27"/>
                    </a:cubicBezTo>
                    <a:cubicBezTo>
                      <a:pt x="26" y="26"/>
                      <a:pt x="27" y="26"/>
                      <a:pt x="26" y="28"/>
                    </a:cubicBezTo>
                    <a:cubicBezTo>
                      <a:pt x="26" y="27"/>
                      <a:pt x="26" y="27"/>
                      <a:pt x="26" y="27"/>
                    </a:cubicBezTo>
                    <a:cubicBezTo>
                      <a:pt x="26" y="28"/>
                      <a:pt x="27" y="29"/>
                      <a:pt x="27" y="28"/>
                    </a:cubicBezTo>
                    <a:cubicBezTo>
                      <a:pt x="28" y="28"/>
                      <a:pt x="28" y="27"/>
                      <a:pt x="28" y="26"/>
                    </a:cubicBezTo>
                    <a:cubicBezTo>
                      <a:pt x="29" y="24"/>
                      <a:pt x="28" y="26"/>
                      <a:pt x="29" y="25"/>
                    </a:cubicBezTo>
                    <a:cubicBezTo>
                      <a:pt x="28" y="27"/>
                      <a:pt x="28" y="27"/>
                      <a:pt x="28" y="27"/>
                    </a:cubicBezTo>
                    <a:cubicBezTo>
                      <a:pt x="27" y="30"/>
                      <a:pt x="29" y="28"/>
                      <a:pt x="30" y="29"/>
                    </a:cubicBezTo>
                    <a:cubicBezTo>
                      <a:pt x="31" y="28"/>
                      <a:pt x="31" y="28"/>
                      <a:pt x="31" y="28"/>
                    </a:cubicBezTo>
                    <a:cubicBezTo>
                      <a:pt x="30" y="30"/>
                      <a:pt x="32" y="28"/>
                      <a:pt x="32" y="30"/>
                    </a:cubicBezTo>
                    <a:cubicBezTo>
                      <a:pt x="32" y="29"/>
                      <a:pt x="33" y="26"/>
                      <a:pt x="34" y="26"/>
                    </a:cubicBezTo>
                    <a:cubicBezTo>
                      <a:pt x="35" y="25"/>
                      <a:pt x="33" y="29"/>
                      <a:pt x="32" y="30"/>
                    </a:cubicBezTo>
                    <a:cubicBezTo>
                      <a:pt x="33" y="29"/>
                      <a:pt x="33" y="29"/>
                      <a:pt x="33" y="29"/>
                    </a:cubicBezTo>
                    <a:cubicBezTo>
                      <a:pt x="33" y="30"/>
                      <a:pt x="33" y="30"/>
                      <a:pt x="33" y="30"/>
                    </a:cubicBezTo>
                    <a:cubicBezTo>
                      <a:pt x="34" y="29"/>
                      <a:pt x="34" y="28"/>
                      <a:pt x="34" y="29"/>
                    </a:cubicBezTo>
                    <a:cubicBezTo>
                      <a:pt x="34" y="29"/>
                      <a:pt x="34" y="29"/>
                      <a:pt x="34" y="29"/>
                    </a:cubicBezTo>
                    <a:cubicBezTo>
                      <a:pt x="34" y="30"/>
                      <a:pt x="34" y="31"/>
                      <a:pt x="34" y="31"/>
                    </a:cubicBezTo>
                    <a:cubicBezTo>
                      <a:pt x="35" y="29"/>
                      <a:pt x="35" y="30"/>
                      <a:pt x="36" y="29"/>
                    </a:cubicBezTo>
                    <a:cubicBezTo>
                      <a:pt x="35" y="30"/>
                      <a:pt x="35" y="30"/>
                      <a:pt x="35" y="30"/>
                    </a:cubicBezTo>
                    <a:cubicBezTo>
                      <a:pt x="36" y="28"/>
                      <a:pt x="36" y="28"/>
                      <a:pt x="36" y="28"/>
                    </a:cubicBezTo>
                    <a:cubicBezTo>
                      <a:pt x="36" y="29"/>
                      <a:pt x="36" y="29"/>
                      <a:pt x="36" y="29"/>
                    </a:cubicBezTo>
                    <a:cubicBezTo>
                      <a:pt x="35" y="31"/>
                      <a:pt x="35" y="31"/>
                      <a:pt x="35" y="31"/>
                    </a:cubicBezTo>
                    <a:cubicBezTo>
                      <a:pt x="35" y="32"/>
                      <a:pt x="36" y="29"/>
                      <a:pt x="36" y="29"/>
                    </a:cubicBezTo>
                    <a:cubicBezTo>
                      <a:pt x="37" y="28"/>
                      <a:pt x="37" y="29"/>
                      <a:pt x="36" y="30"/>
                    </a:cubicBezTo>
                    <a:cubicBezTo>
                      <a:pt x="36" y="30"/>
                      <a:pt x="36" y="29"/>
                      <a:pt x="36" y="30"/>
                    </a:cubicBezTo>
                    <a:cubicBezTo>
                      <a:pt x="35" y="31"/>
                      <a:pt x="36" y="30"/>
                      <a:pt x="36" y="31"/>
                    </a:cubicBezTo>
                    <a:cubicBezTo>
                      <a:pt x="36" y="31"/>
                      <a:pt x="37" y="29"/>
                      <a:pt x="37" y="30"/>
                    </a:cubicBezTo>
                    <a:cubicBezTo>
                      <a:pt x="37" y="30"/>
                      <a:pt x="37" y="30"/>
                      <a:pt x="37" y="31"/>
                    </a:cubicBezTo>
                    <a:cubicBezTo>
                      <a:pt x="37" y="30"/>
                      <a:pt x="37" y="31"/>
                      <a:pt x="38" y="30"/>
                    </a:cubicBezTo>
                    <a:cubicBezTo>
                      <a:pt x="38" y="30"/>
                      <a:pt x="38" y="29"/>
                      <a:pt x="38" y="28"/>
                    </a:cubicBezTo>
                    <a:cubicBezTo>
                      <a:pt x="38" y="28"/>
                      <a:pt x="39" y="28"/>
                      <a:pt x="38" y="28"/>
                    </a:cubicBezTo>
                    <a:cubicBezTo>
                      <a:pt x="38" y="29"/>
                      <a:pt x="38" y="29"/>
                      <a:pt x="38" y="29"/>
                    </a:cubicBezTo>
                    <a:cubicBezTo>
                      <a:pt x="38" y="28"/>
                      <a:pt x="38" y="29"/>
                      <a:pt x="39" y="28"/>
                    </a:cubicBezTo>
                    <a:cubicBezTo>
                      <a:pt x="38" y="30"/>
                      <a:pt x="38" y="30"/>
                      <a:pt x="38" y="30"/>
                    </a:cubicBezTo>
                    <a:cubicBezTo>
                      <a:pt x="39" y="29"/>
                      <a:pt x="39" y="29"/>
                      <a:pt x="39" y="29"/>
                    </a:cubicBezTo>
                    <a:cubicBezTo>
                      <a:pt x="39" y="30"/>
                      <a:pt x="38" y="32"/>
                      <a:pt x="38" y="32"/>
                    </a:cubicBezTo>
                    <a:cubicBezTo>
                      <a:pt x="39" y="31"/>
                      <a:pt x="39" y="31"/>
                      <a:pt x="39" y="31"/>
                    </a:cubicBezTo>
                    <a:cubicBezTo>
                      <a:pt x="39" y="31"/>
                      <a:pt x="39" y="31"/>
                      <a:pt x="39" y="32"/>
                    </a:cubicBezTo>
                    <a:cubicBezTo>
                      <a:pt x="39" y="33"/>
                      <a:pt x="41" y="28"/>
                      <a:pt x="41" y="30"/>
                    </a:cubicBezTo>
                    <a:cubicBezTo>
                      <a:pt x="40" y="31"/>
                      <a:pt x="40" y="32"/>
                      <a:pt x="40" y="32"/>
                    </a:cubicBezTo>
                    <a:cubicBezTo>
                      <a:pt x="40" y="32"/>
                      <a:pt x="41" y="31"/>
                      <a:pt x="41" y="31"/>
                    </a:cubicBezTo>
                    <a:cubicBezTo>
                      <a:pt x="41" y="31"/>
                      <a:pt x="40" y="33"/>
                      <a:pt x="40" y="31"/>
                    </a:cubicBezTo>
                    <a:cubicBezTo>
                      <a:pt x="41" y="30"/>
                      <a:pt x="41" y="31"/>
                      <a:pt x="41" y="30"/>
                    </a:cubicBezTo>
                    <a:cubicBezTo>
                      <a:pt x="40" y="35"/>
                      <a:pt x="42" y="32"/>
                      <a:pt x="42" y="34"/>
                    </a:cubicBezTo>
                    <a:cubicBezTo>
                      <a:pt x="43" y="32"/>
                      <a:pt x="43" y="34"/>
                      <a:pt x="43" y="33"/>
                    </a:cubicBezTo>
                    <a:cubicBezTo>
                      <a:pt x="42" y="35"/>
                      <a:pt x="44" y="33"/>
                      <a:pt x="43" y="34"/>
                    </a:cubicBezTo>
                    <a:cubicBezTo>
                      <a:pt x="44" y="32"/>
                      <a:pt x="44" y="32"/>
                      <a:pt x="44" y="32"/>
                    </a:cubicBezTo>
                    <a:cubicBezTo>
                      <a:pt x="44" y="33"/>
                      <a:pt x="46" y="29"/>
                      <a:pt x="45" y="31"/>
                    </a:cubicBezTo>
                    <a:cubicBezTo>
                      <a:pt x="45" y="32"/>
                      <a:pt x="45" y="33"/>
                      <a:pt x="44" y="33"/>
                    </a:cubicBezTo>
                    <a:cubicBezTo>
                      <a:pt x="44" y="36"/>
                      <a:pt x="46" y="32"/>
                      <a:pt x="45" y="35"/>
                    </a:cubicBezTo>
                    <a:cubicBezTo>
                      <a:pt x="46" y="34"/>
                      <a:pt x="46" y="32"/>
                      <a:pt x="47" y="31"/>
                    </a:cubicBezTo>
                    <a:cubicBezTo>
                      <a:pt x="47" y="33"/>
                      <a:pt x="47" y="34"/>
                      <a:pt x="46" y="34"/>
                    </a:cubicBezTo>
                    <a:cubicBezTo>
                      <a:pt x="47" y="34"/>
                      <a:pt x="47" y="33"/>
                      <a:pt x="47" y="34"/>
                    </a:cubicBezTo>
                    <a:cubicBezTo>
                      <a:pt x="47" y="35"/>
                      <a:pt x="47" y="35"/>
                      <a:pt x="46" y="35"/>
                    </a:cubicBezTo>
                    <a:cubicBezTo>
                      <a:pt x="46" y="36"/>
                      <a:pt x="47" y="35"/>
                      <a:pt x="48" y="34"/>
                    </a:cubicBezTo>
                    <a:cubicBezTo>
                      <a:pt x="47" y="36"/>
                      <a:pt x="48" y="35"/>
                      <a:pt x="48" y="37"/>
                    </a:cubicBezTo>
                    <a:cubicBezTo>
                      <a:pt x="49" y="35"/>
                      <a:pt x="48" y="38"/>
                      <a:pt x="49" y="35"/>
                    </a:cubicBezTo>
                    <a:cubicBezTo>
                      <a:pt x="49" y="36"/>
                      <a:pt x="49" y="36"/>
                      <a:pt x="49" y="36"/>
                    </a:cubicBezTo>
                    <a:cubicBezTo>
                      <a:pt x="50" y="35"/>
                      <a:pt x="51" y="33"/>
                      <a:pt x="51" y="33"/>
                    </a:cubicBezTo>
                    <a:cubicBezTo>
                      <a:pt x="50" y="35"/>
                      <a:pt x="50" y="35"/>
                      <a:pt x="50" y="35"/>
                    </a:cubicBezTo>
                    <a:cubicBezTo>
                      <a:pt x="49" y="37"/>
                      <a:pt x="50" y="36"/>
                      <a:pt x="50" y="37"/>
                    </a:cubicBezTo>
                    <a:cubicBezTo>
                      <a:pt x="50" y="35"/>
                      <a:pt x="50" y="37"/>
                      <a:pt x="51" y="36"/>
                    </a:cubicBezTo>
                    <a:cubicBezTo>
                      <a:pt x="51" y="35"/>
                      <a:pt x="51" y="35"/>
                      <a:pt x="51" y="35"/>
                    </a:cubicBezTo>
                    <a:cubicBezTo>
                      <a:pt x="52" y="35"/>
                      <a:pt x="52" y="34"/>
                      <a:pt x="52" y="34"/>
                    </a:cubicBezTo>
                    <a:cubicBezTo>
                      <a:pt x="52" y="34"/>
                      <a:pt x="51" y="36"/>
                      <a:pt x="51" y="36"/>
                    </a:cubicBezTo>
                    <a:cubicBezTo>
                      <a:pt x="51" y="37"/>
                      <a:pt x="51" y="37"/>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7"/>
                      <a:pt x="52" y="37"/>
                      <a:pt x="52" y="37"/>
                    </a:cubicBezTo>
                    <a:cubicBezTo>
                      <a:pt x="52" y="37"/>
                      <a:pt x="52" y="37"/>
                      <a:pt x="52" y="37"/>
                    </a:cubicBezTo>
                    <a:cubicBezTo>
                      <a:pt x="52" y="37"/>
                      <a:pt x="52" y="37"/>
                      <a:pt x="52" y="37"/>
                    </a:cubicBezTo>
                    <a:cubicBezTo>
                      <a:pt x="51" y="39"/>
                      <a:pt x="51" y="39"/>
                      <a:pt x="51" y="39"/>
                    </a:cubicBezTo>
                    <a:cubicBezTo>
                      <a:pt x="51" y="39"/>
                      <a:pt x="52" y="37"/>
                      <a:pt x="53" y="37"/>
                    </a:cubicBezTo>
                    <a:cubicBezTo>
                      <a:pt x="53" y="38"/>
                      <a:pt x="54" y="37"/>
                      <a:pt x="55" y="37"/>
                    </a:cubicBezTo>
                    <a:cubicBezTo>
                      <a:pt x="55" y="37"/>
                      <a:pt x="54" y="38"/>
                      <a:pt x="55" y="37"/>
                    </a:cubicBezTo>
                    <a:cubicBezTo>
                      <a:pt x="55" y="37"/>
                      <a:pt x="56" y="36"/>
                      <a:pt x="55" y="37"/>
                    </a:cubicBezTo>
                    <a:cubicBezTo>
                      <a:pt x="56" y="36"/>
                      <a:pt x="55" y="38"/>
                      <a:pt x="55" y="38"/>
                    </a:cubicBezTo>
                    <a:cubicBezTo>
                      <a:pt x="55" y="38"/>
                      <a:pt x="56" y="37"/>
                      <a:pt x="56" y="37"/>
                    </a:cubicBezTo>
                    <a:cubicBezTo>
                      <a:pt x="55" y="39"/>
                      <a:pt x="58" y="36"/>
                      <a:pt x="57" y="38"/>
                    </a:cubicBezTo>
                    <a:cubicBezTo>
                      <a:pt x="58" y="37"/>
                      <a:pt x="57" y="38"/>
                      <a:pt x="57" y="39"/>
                    </a:cubicBezTo>
                    <a:cubicBezTo>
                      <a:pt x="57" y="38"/>
                      <a:pt x="58" y="38"/>
                      <a:pt x="59" y="36"/>
                    </a:cubicBezTo>
                    <a:cubicBezTo>
                      <a:pt x="58" y="38"/>
                      <a:pt x="58" y="38"/>
                      <a:pt x="58" y="38"/>
                    </a:cubicBezTo>
                    <a:cubicBezTo>
                      <a:pt x="59" y="38"/>
                      <a:pt x="59" y="38"/>
                      <a:pt x="60" y="37"/>
                    </a:cubicBezTo>
                    <a:cubicBezTo>
                      <a:pt x="60" y="36"/>
                      <a:pt x="61" y="35"/>
                      <a:pt x="61" y="35"/>
                    </a:cubicBezTo>
                    <a:cubicBezTo>
                      <a:pt x="61" y="35"/>
                      <a:pt x="61" y="35"/>
                      <a:pt x="61" y="35"/>
                    </a:cubicBezTo>
                    <a:cubicBezTo>
                      <a:pt x="61" y="36"/>
                      <a:pt x="62" y="35"/>
                      <a:pt x="62" y="35"/>
                    </a:cubicBezTo>
                    <a:cubicBezTo>
                      <a:pt x="62" y="36"/>
                      <a:pt x="62" y="35"/>
                      <a:pt x="61" y="36"/>
                    </a:cubicBezTo>
                    <a:cubicBezTo>
                      <a:pt x="60" y="39"/>
                      <a:pt x="61" y="38"/>
                      <a:pt x="61" y="38"/>
                    </a:cubicBezTo>
                    <a:cubicBezTo>
                      <a:pt x="62" y="37"/>
                      <a:pt x="62" y="37"/>
                      <a:pt x="62" y="37"/>
                    </a:cubicBezTo>
                    <a:cubicBezTo>
                      <a:pt x="63" y="36"/>
                      <a:pt x="61" y="38"/>
                      <a:pt x="62" y="38"/>
                    </a:cubicBezTo>
                    <a:cubicBezTo>
                      <a:pt x="64" y="34"/>
                      <a:pt x="64" y="34"/>
                      <a:pt x="64" y="34"/>
                    </a:cubicBezTo>
                    <a:cubicBezTo>
                      <a:pt x="64" y="34"/>
                      <a:pt x="64" y="36"/>
                      <a:pt x="63" y="37"/>
                    </a:cubicBezTo>
                    <a:cubicBezTo>
                      <a:pt x="64" y="37"/>
                      <a:pt x="65" y="34"/>
                      <a:pt x="66" y="33"/>
                    </a:cubicBezTo>
                    <a:cubicBezTo>
                      <a:pt x="66" y="34"/>
                      <a:pt x="67" y="33"/>
                      <a:pt x="67" y="33"/>
                    </a:cubicBezTo>
                    <a:cubicBezTo>
                      <a:pt x="67" y="34"/>
                      <a:pt x="67" y="33"/>
                      <a:pt x="67" y="34"/>
                    </a:cubicBezTo>
                    <a:cubicBezTo>
                      <a:pt x="66" y="35"/>
                      <a:pt x="66" y="35"/>
                      <a:pt x="66" y="35"/>
                    </a:cubicBezTo>
                    <a:cubicBezTo>
                      <a:pt x="66" y="35"/>
                      <a:pt x="65" y="37"/>
                      <a:pt x="65" y="38"/>
                    </a:cubicBezTo>
                    <a:cubicBezTo>
                      <a:pt x="65" y="37"/>
                      <a:pt x="66" y="39"/>
                      <a:pt x="66" y="39"/>
                    </a:cubicBezTo>
                    <a:cubicBezTo>
                      <a:pt x="67" y="36"/>
                      <a:pt x="67" y="38"/>
                      <a:pt x="68" y="36"/>
                    </a:cubicBezTo>
                    <a:cubicBezTo>
                      <a:pt x="69" y="36"/>
                      <a:pt x="67" y="38"/>
                      <a:pt x="67" y="38"/>
                    </a:cubicBezTo>
                    <a:cubicBezTo>
                      <a:pt x="68" y="38"/>
                      <a:pt x="68" y="39"/>
                      <a:pt x="69" y="39"/>
                    </a:cubicBezTo>
                    <a:cubicBezTo>
                      <a:pt x="69" y="39"/>
                      <a:pt x="69" y="39"/>
                      <a:pt x="69" y="39"/>
                    </a:cubicBezTo>
                    <a:cubicBezTo>
                      <a:pt x="69" y="38"/>
                      <a:pt x="70" y="39"/>
                      <a:pt x="71" y="38"/>
                    </a:cubicBezTo>
                    <a:cubicBezTo>
                      <a:pt x="70" y="39"/>
                      <a:pt x="70" y="39"/>
                      <a:pt x="70" y="39"/>
                    </a:cubicBezTo>
                    <a:cubicBezTo>
                      <a:pt x="70" y="40"/>
                      <a:pt x="72" y="36"/>
                      <a:pt x="72" y="37"/>
                    </a:cubicBezTo>
                    <a:cubicBezTo>
                      <a:pt x="71" y="39"/>
                      <a:pt x="71" y="39"/>
                      <a:pt x="71" y="39"/>
                    </a:cubicBezTo>
                    <a:cubicBezTo>
                      <a:pt x="72" y="38"/>
                      <a:pt x="71" y="40"/>
                      <a:pt x="72" y="38"/>
                    </a:cubicBezTo>
                    <a:cubicBezTo>
                      <a:pt x="72" y="39"/>
                      <a:pt x="72" y="39"/>
                      <a:pt x="72" y="39"/>
                    </a:cubicBezTo>
                    <a:cubicBezTo>
                      <a:pt x="72" y="39"/>
                      <a:pt x="73" y="39"/>
                      <a:pt x="74" y="38"/>
                    </a:cubicBezTo>
                    <a:cubicBezTo>
                      <a:pt x="73" y="40"/>
                      <a:pt x="73" y="40"/>
                      <a:pt x="73" y="40"/>
                    </a:cubicBezTo>
                    <a:cubicBezTo>
                      <a:pt x="72" y="41"/>
                      <a:pt x="74" y="38"/>
                      <a:pt x="74" y="39"/>
                    </a:cubicBezTo>
                    <a:cubicBezTo>
                      <a:pt x="74" y="39"/>
                      <a:pt x="74" y="40"/>
                      <a:pt x="73" y="40"/>
                    </a:cubicBezTo>
                    <a:cubicBezTo>
                      <a:pt x="74" y="39"/>
                      <a:pt x="75" y="39"/>
                      <a:pt x="75" y="39"/>
                    </a:cubicBezTo>
                    <a:cubicBezTo>
                      <a:pt x="74" y="41"/>
                      <a:pt x="74" y="41"/>
                      <a:pt x="74" y="41"/>
                    </a:cubicBezTo>
                    <a:cubicBezTo>
                      <a:pt x="76" y="42"/>
                      <a:pt x="77" y="43"/>
                      <a:pt x="80" y="42"/>
                    </a:cubicBezTo>
                    <a:cubicBezTo>
                      <a:pt x="79" y="44"/>
                      <a:pt x="79" y="43"/>
                      <a:pt x="78" y="45"/>
                    </a:cubicBezTo>
                    <a:cubicBezTo>
                      <a:pt x="79" y="43"/>
                      <a:pt x="79" y="44"/>
                      <a:pt x="79" y="44"/>
                    </a:cubicBezTo>
                    <a:cubicBezTo>
                      <a:pt x="79" y="44"/>
                      <a:pt x="79" y="44"/>
                      <a:pt x="79" y="44"/>
                    </a:cubicBezTo>
                    <a:cubicBezTo>
                      <a:pt x="80" y="44"/>
                      <a:pt x="79" y="45"/>
                      <a:pt x="80" y="45"/>
                    </a:cubicBezTo>
                    <a:cubicBezTo>
                      <a:pt x="80" y="44"/>
                      <a:pt x="80" y="44"/>
                      <a:pt x="80" y="44"/>
                    </a:cubicBezTo>
                    <a:cubicBezTo>
                      <a:pt x="81" y="43"/>
                      <a:pt x="79" y="47"/>
                      <a:pt x="81" y="45"/>
                    </a:cubicBezTo>
                    <a:cubicBezTo>
                      <a:pt x="80" y="46"/>
                      <a:pt x="80" y="46"/>
                      <a:pt x="80" y="46"/>
                    </a:cubicBezTo>
                    <a:cubicBezTo>
                      <a:pt x="81" y="44"/>
                      <a:pt x="80" y="47"/>
                      <a:pt x="81" y="46"/>
                    </a:cubicBezTo>
                    <a:cubicBezTo>
                      <a:pt x="81" y="46"/>
                      <a:pt x="81" y="46"/>
                      <a:pt x="81" y="46"/>
                    </a:cubicBezTo>
                    <a:cubicBezTo>
                      <a:pt x="81" y="47"/>
                      <a:pt x="83" y="44"/>
                      <a:pt x="82" y="46"/>
                    </a:cubicBezTo>
                    <a:cubicBezTo>
                      <a:pt x="83" y="46"/>
                      <a:pt x="83" y="46"/>
                      <a:pt x="84" y="44"/>
                    </a:cubicBezTo>
                    <a:cubicBezTo>
                      <a:pt x="83" y="46"/>
                      <a:pt x="83" y="46"/>
                      <a:pt x="83" y="46"/>
                    </a:cubicBezTo>
                    <a:cubicBezTo>
                      <a:pt x="85" y="46"/>
                      <a:pt x="86" y="47"/>
                      <a:pt x="88" y="46"/>
                    </a:cubicBezTo>
                    <a:cubicBezTo>
                      <a:pt x="87" y="47"/>
                      <a:pt x="87" y="47"/>
                      <a:pt x="87" y="47"/>
                    </a:cubicBezTo>
                    <a:cubicBezTo>
                      <a:pt x="89" y="45"/>
                      <a:pt x="87" y="49"/>
                      <a:pt x="90" y="46"/>
                    </a:cubicBezTo>
                    <a:cubicBezTo>
                      <a:pt x="92" y="45"/>
                      <a:pt x="92" y="45"/>
                      <a:pt x="92" y="45"/>
                    </a:cubicBezTo>
                    <a:cubicBezTo>
                      <a:pt x="90" y="47"/>
                      <a:pt x="90" y="47"/>
                      <a:pt x="90" y="47"/>
                    </a:cubicBezTo>
                    <a:cubicBezTo>
                      <a:pt x="91" y="46"/>
                      <a:pt x="91" y="47"/>
                      <a:pt x="92" y="46"/>
                    </a:cubicBezTo>
                    <a:cubicBezTo>
                      <a:pt x="91" y="47"/>
                      <a:pt x="91" y="47"/>
                      <a:pt x="91" y="47"/>
                    </a:cubicBezTo>
                    <a:cubicBezTo>
                      <a:pt x="91" y="47"/>
                      <a:pt x="93" y="45"/>
                      <a:pt x="93" y="46"/>
                    </a:cubicBezTo>
                    <a:cubicBezTo>
                      <a:pt x="93" y="47"/>
                      <a:pt x="93" y="47"/>
                      <a:pt x="93" y="47"/>
                    </a:cubicBezTo>
                    <a:cubicBezTo>
                      <a:pt x="92" y="50"/>
                      <a:pt x="93" y="54"/>
                      <a:pt x="96" y="51"/>
                    </a:cubicBezTo>
                    <a:cubicBezTo>
                      <a:pt x="97" y="51"/>
                      <a:pt x="95" y="53"/>
                      <a:pt x="95" y="53"/>
                    </a:cubicBezTo>
                    <a:cubicBezTo>
                      <a:pt x="99" y="51"/>
                      <a:pt x="97" y="56"/>
                      <a:pt x="101" y="53"/>
                    </a:cubicBezTo>
                    <a:cubicBezTo>
                      <a:pt x="103" y="52"/>
                      <a:pt x="107" y="48"/>
                      <a:pt x="107" y="48"/>
                    </a:cubicBezTo>
                    <a:cubicBezTo>
                      <a:pt x="103" y="48"/>
                      <a:pt x="103" y="45"/>
                      <a:pt x="10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7" name="Freeform 96"/>
              <p:cNvSpPr/>
              <p:nvPr/>
            </p:nvSpPr>
            <p:spPr bwMode="auto">
              <a:xfrm>
                <a:off x="4117" y="22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8" name="Freeform 97"/>
              <p:cNvSpPr/>
              <p:nvPr/>
            </p:nvSpPr>
            <p:spPr bwMode="auto">
              <a:xfrm>
                <a:off x="4487" y="23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9" name="Freeform 98"/>
              <p:cNvSpPr/>
              <p:nvPr/>
            </p:nvSpPr>
            <p:spPr bwMode="auto">
              <a:xfrm>
                <a:off x="4387" y="2285"/>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0" name="Freeform 99"/>
              <p:cNvSpPr/>
              <p:nvPr/>
            </p:nvSpPr>
            <p:spPr bwMode="auto">
              <a:xfrm>
                <a:off x="4508" y="19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1" name="Freeform 100"/>
              <p:cNvSpPr/>
              <p:nvPr/>
            </p:nvSpPr>
            <p:spPr bwMode="auto">
              <a:xfrm>
                <a:off x="4487" y="2285"/>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2" name="Freeform 101"/>
              <p:cNvSpPr/>
              <p:nvPr/>
            </p:nvSpPr>
            <p:spPr bwMode="auto">
              <a:xfrm>
                <a:off x="4514" y="1929"/>
                <a:ext cx="0" cy="4"/>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3" name="Freeform 102"/>
              <p:cNvSpPr/>
              <p:nvPr/>
            </p:nvSpPr>
            <p:spPr bwMode="auto">
              <a:xfrm>
                <a:off x="4506" y="1927"/>
                <a:ext cx="0" cy="4"/>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1"/>
                      <a:pt x="0" y="0"/>
                      <a:pt x="0" y="0"/>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4" name="Freeform 103"/>
              <p:cNvSpPr/>
              <p:nvPr/>
            </p:nvSpPr>
            <p:spPr bwMode="auto">
              <a:xfrm>
                <a:off x="4516" y="192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5" name="Freeform 104"/>
              <p:cNvSpPr/>
              <p:nvPr/>
            </p:nvSpPr>
            <p:spPr bwMode="auto">
              <a:xfrm>
                <a:off x="4495" y="1925"/>
                <a:ext cx="2" cy="4"/>
              </a:xfrm>
              <a:custGeom>
                <a:avLst/>
                <a:gdLst>
                  <a:gd name="T0" fmla="*/ 1 w 1"/>
                  <a:gd name="T1" fmla="*/ 1 h 2"/>
                  <a:gd name="T2" fmla="*/ 0 w 1"/>
                  <a:gd name="T3" fmla="*/ 0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1"/>
                      <a:pt x="1" y="1"/>
                      <a:pt x="1"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6" name="Freeform 105"/>
              <p:cNvSpPr/>
              <p:nvPr/>
            </p:nvSpPr>
            <p:spPr bwMode="auto">
              <a:xfrm>
                <a:off x="3201" y="2162"/>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7" name="Freeform 106"/>
              <p:cNvSpPr/>
              <p:nvPr/>
            </p:nvSpPr>
            <p:spPr bwMode="auto">
              <a:xfrm>
                <a:off x="3544" y="1543"/>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8" name="Freeform 107"/>
              <p:cNvSpPr/>
              <p:nvPr/>
            </p:nvSpPr>
            <p:spPr bwMode="auto">
              <a:xfrm>
                <a:off x="3914" y="14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9" name="Freeform 108"/>
              <p:cNvSpPr/>
              <p:nvPr/>
            </p:nvSpPr>
            <p:spPr bwMode="auto">
              <a:xfrm>
                <a:off x="3916" y="1409"/>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2" y="1"/>
                      <a:pt x="0" y="1"/>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0" name="Freeform 109"/>
              <p:cNvSpPr/>
              <p:nvPr/>
            </p:nvSpPr>
            <p:spPr bwMode="auto">
              <a:xfrm>
                <a:off x="3893" y="1441"/>
                <a:ext cx="4" cy="4"/>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2" y="0"/>
                      <a:pt x="1" y="1"/>
                      <a:pt x="1" y="1"/>
                    </a:cubicBezTo>
                    <a:cubicBezTo>
                      <a:pt x="0" y="2"/>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1" name="Freeform 110"/>
              <p:cNvSpPr/>
              <p:nvPr/>
            </p:nvSpPr>
            <p:spPr bwMode="auto">
              <a:xfrm>
                <a:off x="3893" y="1437"/>
                <a:ext cx="6"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3" y="0"/>
                      <a:pt x="3" y="0"/>
                      <a:pt x="3"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2" name="Freeform 111"/>
              <p:cNvSpPr/>
              <p:nvPr/>
            </p:nvSpPr>
            <p:spPr bwMode="auto">
              <a:xfrm>
                <a:off x="3909" y="1418"/>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3" name="Freeform 112"/>
              <p:cNvSpPr/>
              <p:nvPr/>
            </p:nvSpPr>
            <p:spPr bwMode="auto">
              <a:xfrm>
                <a:off x="3912" y="141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4" name="Freeform 113"/>
              <p:cNvSpPr/>
              <p:nvPr/>
            </p:nvSpPr>
            <p:spPr bwMode="auto">
              <a:xfrm>
                <a:off x="4472" y="1804"/>
                <a:ext cx="233" cy="133"/>
              </a:xfrm>
              <a:custGeom>
                <a:avLst/>
                <a:gdLst>
                  <a:gd name="T0" fmla="*/ 86 w 110"/>
                  <a:gd name="T1" fmla="*/ 5 h 63"/>
                  <a:gd name="T2" fmla="*/ 79 w 110"/>
                  <a:gd name="T3" fmla="*/ 7 h 63"/>
                  <a:gd name="T4" fmla="*/ 58 w 110"/>
                  <a:gd name="T5" fmla="*/ 24 h 63"/>
                  <a:gd name="T6" fmla="*/ 50 w 110"/>
                  <a:gd name="T7" fmla="*/ 26 h 63"/>
                  <a:gd name="T8" fmla="*/ 44 w 110"/>
                  <a:gd name="T9" fmla="*/ 26 h 63"/>
                  <a:gd name="T10" fmla="*/ 34 w 110"/>
                  <a:gd name="T11" fmla="*/ 31 h 63"/>
                  <a:gd name="T12" fmla="*/ 28 w 110"/>
                  <a:gd name="T13" fmla="*/ 33 h 63"/>
                  <a:gd name="T14" fmla="*/ 17 w 110"/>
                  <a:gd name="T15" fmla="*/ 38 h 63"/>
                  <a:gd name="T16" fmla="*/ 13 w 110"/>
                  <a:gd name="T17" fmla="*/ 45 h 63"/>
                  <a:gd name="T18" fmla="*/ 5 w 110"/>
                  <a:gd name="T19" fmla="*/ 47 h 63"/>
                  <a:gd name="T20" fmla="*/ 1 w 110"/>
                  <a:gd name="T21" fmla="*/ 50 h 63"/>
                  <a:gd name="T22" fmla="*/ 3 w 110"/>
                  <a:gd name="T23" fmla="*/ 55 h 63"/>
                  <a:gd name="T24" fmla="*/ 3 w 110"/>
                  <a:gd name="T25" fmla="*/ 56 h 63"/>
                  <a:gd name="T26" fmla="*/ 5 w 110"/>
                  <a:gd name="T27" fmla="*/ 55 h 63"/>
                  <a:gd name="T28" fmla="*/ 9 w 110"/>
                  <a:gd name="T29" fmla="*/ 56 h 63"/>
                  <a:gd name="T30" fmla="*/ 12 w 110"/>
                  <a:gd name="T31" fmla="*/ 58 h 63"/>
                  <a:gd name="T32" fmla="*/ 12 w 110"/>
                  <a:gd name="T33" fmla="*/ 51 h 63"/>
                  <a:gd name="T34" fmla="*/ 15 w 110"/>
                  <a:gd name="T35" fmla="*/ 57 h 63"/>
                  <a:gd name="T36" fmla="*/ 18 w 110"/>
                  <a:gd name="T37" fmla="*/ 61 h 63"/>
                  <a:gd name="T38" fmla="*/ 16 w 110"/>
                  <a:gd name="T39" fmla="*/ 54 h 63"/>
                  <a:gd name="T40" fmla="*/ 19 w 110"/>
                  <a:gd name="T41" fmla="*/ 59 h 63"/>
                  <a:gd name="T42" fmla="*/ 21 w 110"/>
                  <a:gd name="T43" fmla="*/ 60 h 63"/>
                  <a:gd name="T44" fmla="*/ 22 w 110"/>
                  <a:gd name="T45" fmla="*/ 60 h 63"/>
                  <a:gd name="T46" fmla="*/ 23 w 110"/>
                  <a:gd name="T47" fmla="*/ 60 h 63"/>
                  <a:gd name="T48" fmla="*/ 23 w 110"/>
                  <a:gd name="T49" fmla="*/ 55 h 63"/>
                  <a:gd name="T50" fmla="*/ 26 w 110"/>
                  <a:gd name="T51" fmla="*/ 58 h 63"/>
                  <a:gd name="T52" fmla="*/ 26 w 110"/>
                  <a:gd name="T53" fmla="*/ 54 h 63"/>
                  <a:gd name="T54" fmla="*/ 27 w 110"/>
                  <a:gd name="T55" fmla="*/ 54 h 63"/>
                  <a:gd name="T56" fmla="*/ 29 w 110"/>
                  <a:gd name="T57" fmla="*/ 54 h 63"/>
                  <a:gd name="T58" fmla="*/ 34 w 110"/>
                  <a:gd name="T59" fmla="*/ 51 h 63"/>
                  <a:gd name="T60" fmla="*/ 36 w 110"/>
                  <a:gd name="T61" fmla="*/ 51 h 63"/>
                  <a:gd name="T62" fmla="*/ 40 w 110"/>
                  <a:gd name="T63" fmla="*/ 49 h 63"/>
                  <a:gd name="T64" fmla="*/ 44 w 110"/>
                  <a:gd name="T65" fmla="*/ 47 h 63"/>
                  <a:gd name="T66" fmla="*/ 45 w 110"/>
                  <a:gd name="T67" fmla="*/ 45 h 63"/>
                  <a:gd name="T68" fmla="*/ 46 w 110"/>
                  <a:gd name="T69" fmla="*/ 45 h 63"/>
                  <a:gd name="T70" fmla="*/ 46 w 110"/>
                  <a:gd name="T71" fmla="*/ 42 h 63"/>
                  <a:gd name="T72" fmla="*/ 49 w 110"/>
                  <a:gd name="T73" fmla="*/ 42 h 63"/>
                  <a:gd name="T74" fmla="*/ 53 w 110"/>
                  <a:gd name="T75" fmla="*/ 42 h 63"/>
                  <a:gd name="T76" fmla="*/ 55 w 110"/>
                  <a:gd name="T77" fmla="*/ 39 h 63"/>
                  <a:gd name="T78" fmla="*/ 60 w 110"/>
                  <a:gd name="T79" fmla="*/ 39 h 63"/>
                  <a:gd name="T80" fmla="*/ 61 w 110"/>
                  <a:gd name="T81" fmla="*/ 38 h 63"/>
                  <a:gd name="T82" fmla="*/ 62 w 110"/>
                  <a:gd name="T83" fmla="*/ 38 h 63"/>
                  <a:gd name="T84" fmla="*/ 64 w 110"/>
                  <a:gd name="T85" fmla="*/ 40 h 63"/>
                  <a:gd name="T86" fmla="*/ 66 w 110"/>
                  <a:gd name="T87" fmla="*/ 35 h 63"/>
                  <a:gd name="T88" fmla="*/ 68 w 110"/>
                  <a:gd name="T89" fmla="*/ 30 h 63"/>
                  <a:gd name="T90" fmla="*/ 71 w 110"/>
                  <a:gd name="T91" fmla="*/ 31 h 63"/>
                  <a:gd name="T92" fmla="*/ 72 w 110"/>
                  <a:gd name="T93" fmla="*/ 26 h 63"/>
                  <a:gd name="T94" fmla="*/ 76 w 110"/>
                  <a:gd name="T95" fmla="*/ 26 h 63"/>
                  <a:gd name="T96" fmla="*/ 79 w 110"/>
                  <a:gd name="T97" fmla="*/ 24 h 63"/>
                  <a:gd name="T98" fmla="*/ 82 w 110"/>
                  <a:gd name="T99" fmla="*/ 23 h 63"/>
                  <a:gd name="T100" fmla="*/ 88 w 110"/>
                  <a:gd name="T101" fmla="*/ 20 h 63"/>
                  <a:gd name="T102" fmla="*/ 91 w 110"/>
                  <a:gd name="T103" fmla="*/ 16 h 63"/>
                  <a:gd name="T104" fmla="*/ 97 w 110"/>
                  <a:gd name="T105" fmla="*/ 13 h 63"/>
                  <a:gd name="T106" fmla="*/ 105 w 110"/>
                  <a:gd name="T10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63">
                    <a:moveTo>
                      <a:pt x="108" y="1"/>
                    </a:moveTo>
                    <a:cubicBezTo>
                      <a:pt x="106" y="4"/>
                      <a:pt x="103" y="2"/>
                      <a:pt x="100" y="0"/>
                    </a:cubicBezTo>
                    <a:cubicBezTo>
                      <a:pt x="99" y="1"/>
                      <a:pt x="98" y="2"/>
                      <a:pt x="97" y="1"/>
                    </a:cubicBezTo>
                    <a:cubicBezTo>
                      <a:pt x="94" y="3"/>
                      <a:pt x="88" y="0"/>
                      <a:pt x="85" y="3"/>
                    </a:cubicBezTo>
                    <a:cubicBezTo>
                      <a:pt x="86" y="4"/>
                      <a:pt x="86" y="5"/>
                      <a:pt x="86" y="5"/>
                    </a:cubicBezTo>
                    <a:cubicBezTo>
                      <a:pt x="86" y="5"/>
                      <a:pt x="86" y="5"/>
                      <a:pt x="86" y="5"/>
                    </a:cubicBezTo>
                    <a:cubicBezTo>
                      <a:pt x="86" y="6"/>
                      <a:pt x="86" y="6"/>
                      <a:pt x="86" y="6"/>
                    </a:cubicBezTo>
                    <a:cubicBezTo>
                      <a:pt x="86" y="7"/>
                      <a:pt x="85" y="5"/>
                      <a:pt x="85" y="5"/>
                    </a:cubicBezTo>
                    <a:cubicBezTo>
                      <a:pt x="84" y="5"/>
                      <a:pt x="83" y="6"/>
                      <a:pt x="82" y="6"/>
                    </a:cubicBezTo>
                    <a:cubicBezTo>
                      <a:pt x="82" y="8"/>
                      <a:pt x="81" y="7"/>
                      <a:pt x="82" y="9"/>
                    </a:cubicBezTo>
                    <a:cubicBezTo>
                      <a:pt x="81" y="8"/>
                      <a:pt x="81" y="8"/>
                      <a:pt x="81" y="8"/>
                    </a:cubicBezTo>
                    <a:cubicBezTo>
                      <a:pt x="81" y="10"/>
                      <a:pt x="81" y="10"/>
                      <a:pt x="79" y="7"/>
                    </a:cubicBezTo>
                    <a:cubicBezTo>
                      <a:pt x="75" y="7"/>
                      <a:pt x="72" y="10"/>
                      <a:pt x="68" y="11"/>
                    </a:cubicBezTo>
                    <a:cubicBezTo>
                      <a:pt x="65" y="13"/>
                      <a:pt x="63" y="16"/>
                      <a:pt x="60" y="19"/>
                    </a:cubicBezTo>
                    <a:cubicBezTo>
                      <a:pt x="60" y="22"/>
                      <a:pt x="59" y="21"/>
                      <a:pt x="60" y="24"/>
                    </a:cubicBezTo>
                    <a:cubicBezTo>
                      <a:pt x="59" y="23"/>
                      <a:pt x="59" y="23"/>
                      <a:pt x="59" y="23"/>
                    </a:cubicBezTo>
                    <a:cubicBezTo>
                      <a:pt x="59" y="24"/>
                      <a:pt x="59" y="23"/>
                      <a:pt x="57" y="22"/>
                    </a:cubicBezTo>
                    <a:cubicBezTo>
                      <a:pt x="58" y="23"/>
                      <a:pt x="57" y="22"/>
                      <a:pt x="58" y="24"/>
                    </a:cubicBezTo>
                    <a:cubicBezTo>
                      <a:pt x="59" y="26"/>
                      <a:pt x="57" y="22"/>
                      <a:pt x="57" y="23"/>
                    </a:cubicBezTo>
                    <a:cubicBezTo>
                      <a:pt x="56" y="22"/>
                      <a:pt x="57" y="24"/>
                      <a:pt x="57" y="23"/>
                    </a:cubicBezTo>
                    <a:cubicBezTo>
                      <a:pt x="57" y="26"/>
                      <a:pt x="56" y="22"/>
                      <a:pt x="55" y="21"/>
                    </a:cubicBezTo>
                    <a:cubicBezTo>
                      <a:pt x="53" y="22"/>
                      <a:pt x="53" y="25"/>
                      <a:pt x="51" y="25"/>
                    </a:cubicBezTo>
                    <a:cubicBezTo>
                      <a:pt x="51" y="24"/>
                      <a:pt x="51" y="26"/>
                      <a:pt x="51" y="26"/>
                    </a:cubicBezTo>
                    <a:cubicBezTo>
                      <a:pt x="50" y="23"/>
                      <a:pt x="51" y="27"/>
                      <a:pt x="50" y="26"/>
                    </a:cubicBezTo>
                    <a:cubicBezTo>
                      <a:pt x="50" y="25"/>
                      <a:pt x="50" y="25"/>
                      <a:pt x="50" y="25"/>
                    </a:cubicBezTo>
                    <a:cubicBezTo>
                      <a:pt x="49" y="24"/>
                      <a:pt x="49" y="26"/>
                      <a:pt x="48" y="25"/>
                    </a:cubicBezTo>
                    <a:cubicBezTo>
                      <a:pt x="48" y="26"/>
                      <a:pt x="46" y="24"/>
                      <a:pt x="46" y="26"/>
                    </a:cubicBezTo>
                    <a:cubicBezTo>
                      <a:pt x="46" y="24"/>
                      <a:pt x="46" y="25"/>
                      <a:pt x="45" y="24"/>
                    </a:cubicBezTo>
                    <a:cubicBezTo>
                      <a:pt x="46" y="28"/>
                      <a:pt x="44" y="24"/>
                      <a:pt x="44" y="26"/>
                    </a:cubicBezTo>
                    <a:cubicBezTo>
                      <a:pt x="44" y="26"/>
                      <a:pt x="44" y="26"/>
                      <a:pt x="44" y="26"/>
                    </a:cubicBezTo>
                    <a:cubicBezTo>
                      <a:pt x="42" y="26"/>
                      <a:pt x="40" y="26"/>
                      <a:pt x="39" y="29"/>
                    </a:cubicBezTo>
                    <a:cubicBezTo>
                      <a:pt x="39" y="29"/>
                      <a:pt x="36" y="27"/>
                      <a:pt x="36" y="29"/>
                    </a:cubicBezTo>
                    <a:cubicBezTo>
                      <a:pt x="36" y="30"/>
                      <a:pt x="36" y="30"/>
                      <a:pt x="36" y="30"/>
                    </a:cubicBezTo>
                    <a:cubicBezTo>
                      <a:pt x="36" y="30"/>
                      <a:pt x="36" y="29"/>
                      <a:pt x="36" y="29"/>
                    </a:cubicBezTo>
                    <a:cubicBezTo>
                      <a:pt x="36" y="30"/>
                      <a:pt x="34" y="29"/>
                      <a:pt x="34" y="29"/>
                    </a:cubicBezTo>
                    <a:cubicBezTo>
                      <a:pt x="34" y="30"/>
                      <a:pt x="34" y="30"/>
                      <a:pt x="34" y="31"/>
                    </a:cubicBezTo>
                    <a:cubicBezTo>
                      <a:pt x="32" y="29"/>
                      <a:pt x="33" y="33"/>
                      <a:pt x="31" y="31"/>
                    </a:cubicBezTo>
                    <a:cubicBezTo>
                      <a:pt x="32" y="34"/>
                      <a:pt x="32" y="33"/>
                      <a:pt x="32" y="34"/>
                    </a:cubicBezTo>
                    <a:cubicBezTo>
                      <a:pt x="32" y="33"/>
                      <a:pt x="31" y="33"/>
                      <a:pt x="31" y="32"/>
                    </a:cubicBezTo>
                    <a:cubicBezTo>
                      <a:pt x="31" y="32"/>
                      <a:pt x="30" y="33"/>
                      <a:pt x="30" y="32"/>
                    </a:cubicBezTo>
                    <a:cubicBezTo>
                      <a:pt x="29" y="32"/>
                      <a:pt x="30" y="34"/>
                      <a:pt x="29" y="34"/>
                    </a:cubicBezTo>
                    <a:cubicBezTo>
                      <a:pt x="28" y="32"/>
                      <a:pt x="28" y="34"/>
                      <a:pt x="28" y="33"/>
                    </a:cubicBezTo>
                    <a:cubicBezTo>
                      <a:pt x="28" y="35"/>
                      <a:pt x="28" y="37"/>
                      <a:pt x="28" y="36"/>
                    </a:cubicBezTo>
                    <a:cubicBezTo>
                      <a:pt x="27" y="33"/>
                      <a:pt x="27" y="33"/>
                      <a:pt x="27" y="33"/>
                    </a:cubicBezTo>
                    <a:cubicBezTo>
                      <a:pt x="26" y="35"/>
                      <a:pt x="24" y="32"/>
                      <a:pt x="23" y="36"/>
                    </a:cubicBezTo>
                    <a:cubicBezTo>
                      <a:pt x="23" y="35"/>
                      <a:pt x="23" y="35"/>
                      <a:pt x="23" y="35"/>
                    </a:cubicBezTo>
                    <a:cubicBezTo>
                      <a:pt x="22" y="37"/>
                      <a:pt x="20" y="36"/>
                      <a:pt x="19" y="39"/>
                    </a:cubicBezTo>
                    <a:cubicBezTo>
                      <a:pt x="18" y="38"/>
                      <a:pt x="18" y="38"/>
                      <a:pt x="17" y="38"/>
                    </a:cubicBezTo>
                    <a:cubicBezTo>
                      <a:pt x="17" y="40"/>
                      <a:pt x="17" y="40"/>
                      <a:pt x="17" y="42"/>
                    </a:cubicBezTo>
                    <a:cubicBezTo>
                      <a:pt x="17" y="42"/>
                      <a:pt x="16" y="41"/>
                      <a:pt x="16" y="40"/>
                    </a:cubicBezTo>
                    <a:cubicBezTo>
                      <a:pt x="15" y="40"/>
                      <a:pt x="14" y="38"/>
                      <a:pt x="14" y="41"/>
                    </a:cubicBezTo>
                    <a:cubicBezTo>
                      <a:pt x="14" y="39"/>
                      <a:pt x="14" y="39"/>
                      <a:pt x="14" y="39"/>
                    </a:cubicBezTo>
                    <a:cubicBezTo>
                      <a:pt x="14" y="41"/>
                      <a:pt x="13" y="43"/>
                      <a:pt x="12" y="42"/>
                    </a:cubicBezTo>
                    <a:cubicBezTo>
                      <a:pt x="13" y="43"/>
                      <a:pt x="12" y="44"/>
                      <a:pt x="13" y="45"/>
                    </a:cubicBezTo>
                    <a:cubicBezTo>
                      <a:pt x="13" y="45"/>
                      <a:pt x="12" y="43"/>
                      <a:pt x="12" y="44"/>
                    </a:cubicBezTo>
                    <a:cubicBezTo>
                      <a:pt x="12" y="42"/>
                      <a:pt x="12" y="42"/>
                      <a:pt x="12" y="42"/>
                    </a:cubicBezTo>
                    <a:cubicBezTo>
                      <a:pt x="10" y="43"/>
                      <a:pt x="9" y="44"/>
                      <a:pt x="8" y="46"/>
                    </a:cubicBezTo>
                    <a:cubicBezTo>
                      <a:pt x="7" y="44"/>
                      <a:pt x="7" y="46"/>
                      <a:pt x="6" y="45"/>
                    </a:cubicBezTo>
                    <a:cubicBezTo>
                      <a:pt x="6" y="47"/>
                      <a:pt x="4" y="46"/>
                      <a:pt x="6" y="48"/>
                    </a:cubicBezTo>
                    <a:cubicBezTo>
                      <a:pt x="5" y="47"/>
                      <a:pt x="5" y="47"/>
                      <a:pt x="5" y="47"/>
                    </a:cubicBezTo>
                    <a:cubicBezTo>
                      <a:pt x="4" y="47"/>
                      <a:pt x="4" y="48"/>
                      <a:pt x="2" y="48"/>
                    </a:cubicBezTo>
                    <a:cubicBezTo>
                      <a:pt x="2" y="48"/>
                      <a:pt x="3" y="50"/>
                      <a:pt x="3" y="51"/>
                    </a:cubicBezTo>
                    <a:cubicBezTo>
                      <a:pt x="2" y="50"/>
                      <a:pt x="2" y="50"/>
                      <a:pt x="2" y="50"/>
                    </a:cubicBezTo>
                    <a:cubicBezTo>
                      <a:pt x="2" y="51"/>
                      <a:pt x="4" y="52"/>
                      <a:pt x="5" y="53"/>
                    </a:cubicBezTo>
                    <a:cubicBezTo>
                      <a:pt x="4" y="53"/>
                      <a:pt x="4" y="54"/>
                      <a:pt x="4" y="53"/>
                    </a:cubicBezTo>
                    <a:cubicBezTo>
                      <a:pt x="3" y="52"/>
                      <a:pt x="2" y="51"/>
                      <a:pt x="1" y="50"/>
                    </a:cubicBezTo>
                    <a:cubicBezTo>
                      <a:pt x="0" y="50"/>
                      <a:pt x="2" y="53"/>
                      <a:pt x="1" y="51"/>
                    </a:cubicBezTo>
                    <a:cubicBezTo>
                      <a:pt x="0" y="51"/>
                      <a:pt x="0" y="52"/>
                      <a:pt x="1" y="53"/>
                    </a:cubicBezTo>
                    <a:cubicBezTo>
                      <a:pt x="1" y="53"/>
                      <a:pt x="0" y="53"/>
                      <a:pt x="0" y="52"/>
                    </a:cubicBezTo>
                    <a:cubicBezTo>
                      <a:pt x="0" y="52"/>
                      <a:pt x="0" y="53"/>
                      <a:pt x="0" y="53"/>
                    </a:cubicBezTo>
                    <a:cubicBezTo>
                      <a:pt x="0" y="53"/>
                      <a:pt x="0" y="53"/>
                      <a:pt x="0" y="53"/>
                    </a:cubicBezTo>
                    <a:cubicBezTo>
                      <a:pt x="1" y="54"/>
                      <a:pt x="1" y="54"/>
                      <a:pt x="3" y="55"/>
                    </a:cubicBezTo>
                    <a:cubicBezTo>
                      <a:pt x="3" y="55"/>
                      <a:pt x="2" y="55"/>
                      <a:pt x="3" y="55"/>
                    </a:cubicBezTo>
                    <a:cubicBezTo>
                      <a:pt x="4" y="56"/>
                      <a:pt x="4" y="56"/>
                      <a:pt x="3" y="56"/>
                    </a:cubicBezTo>
                    <a:cubicBezTo>
                      <a:pt x="1" y="55"/>
                      <a:pt x="1" y="54"/>
                      <a:pt x="0" y="54"/>
                    </a:cubicBezTo>
                    <a:cubicBezTo>
                      <a:pt x="2" y="56"/>
                      <a:pt x="2" y="56"/>
                      <a:pt x="2" y="56"/>
                    </a:cubicBezTo>
                    <a:cubicBezTo>
                      <a:pt x="2" y="56"/>
                      <a:pt x="3" y="56"/>
                      <a:pt x="4" y="57"/>
                    </a:cubicBezTo>
                    <a:cubicBezTo>
                      <a:pt x="3" y="56"/>
                      <a:pt x="3" y="56"/>
                      <a:pt x="3" y="56"/>
                    </a:cubicBezTo>
                    <a:cubicBezTo>
                      <a:pt x="4" y="57"/>
                      <a:pt x="4" y="57"/>
                      <a:pt x="4" y="57"/>
                    </a:cubicBezTo>
                    <a:cubicBezTo>
                      <a:pt x="4" y="56"/>
                      <a:pt x="6" y="57"/>
                      <a:pt x="5" y="56"/>
                    </a:cubicBezTo>
                    <a:cubicBezTo>
                      <a:pt x="4" y="55"/>
                      <a:pt x="4" y="55"/>
                      <a:pt x="4" y="55"/>
                    </a:cubicBezTo>
                    <a:cubicBezTo>
                      <a:pt x="4" y="55"/>
                      <a:pt x="3" y="53"/>
                      <a:pt x="4" y="54"/>
                    </a:cubicBezTo>
                    <a:cubicBezTo>
                      <a:pt x="6" y="56"/>
                      <a:pt x="6" y="56"/>
                      <a:pt x="6" y="56"/>
                    </a:cubicBezTo>
                    <a:cubicBezTo>
                      <a:pt x="6" y="56"/>
                      <a:pt x="5" y="55"/>
                      <a:pt x="5" y="55"/>
                    </a:cubicBezTo>
                    <a:cubicBezTo>
                      <a:pt x="7" y="57"/>
                      <a:pt x="7" y="57"/>
                      <a:pt x="7" y="57"/>
                    </a:cubicBezTo>
                    <a:cubicBezTo>
                      <a:pt x="5" y="55"/>
                      <a:pt x="7" y="56"/>
                      <a:pt x="7" y="55"/>
                    </a:cubicBezTo>
                    <a:cubicBezTo>
                      <a:pt x="7" y="56"/>
                      <a:pt x="7" y="56"/>
                      <a:pt x="7" y="56"/>
                    </a:cubicBezTo>
                    <a:cubicBezTo>
                      <a:pt x="8" y="56"/>
                      <a:pt x="6" y="55"/>
                      <a:pt x="6" y="54"/>
                    </a:cubicBezTo>
                    <a:cubicBezTo>
                      <a:pt x="6" y="55"/>
                      <a:pt x="8" y="56"/>
                      <a:pt x="9" y="57"/>
                    </a:cubicBezTo>
                    <a:cubicBezTo>
                      <a:pt x="9" y="57"/>
                      <a:pt x="8" y="55"/>
                      <a:pt x="9" y="56"/>
                    </a:cubicBezTo>
                    <a:cubicBezTo>
                      <a:pt x="9" y="56"/>
                      <a:pt x="9" y="55"/>
                      <a:pt x="9" y="53"/>
                    </a:cubicBezTo>
                    <a:cubicBezTo>
                      <a:pt x="9" y="53"/>
                      <a:pt x="10" y="56"/>
                      <a:pt x="10" y="55"/>
                    </a:cubicBezTo>
                    <a:cubicBezTo>
                      <a:pt x="11" y="56"/>
                      <a:pt x="12" y="58"/>
                      <a:pt x="12" y="59"/>
                    </a:cubicBezTo>
                    <a:cubicBezTo>
                      <a:pt x="13" y="59"/>
                      <a:pt x="14" y="60"/>
                      <a:pt x="13" y="60"/>
                    </a:cubicBezTo>
                    <a:cubicBezTo>
                      <a:pt x="13" y="60"/>
                      <a:pt x="14" y="61"/>
                      <a:pt x="14" y="61"/>
                    </a:cubicBezTo>
                    <a:cubicBezTo>
                      <a:pt x="14" y="60"/>
                      <a:pt x="12" y="58"/>
                      <a:pt x="12" y="58"/>
                    </a:cubicBezTo>
                    <a:cubicBezTo>
                      <a:pt x="11" y="56"/>
                      <a:pt x="12" y="57"/>
                      <a:pt x="11" y="55"/>
                    </a:cubicBezTo>
                    <a:cubicBezTo>
                      <a:pt x="11" y="55"/>
                      <a:pt x="12" y="55"/>
                      <a:pt x="12" y="55"/>
                    </a:cubicBezTo>
                    <a:cubicBezTo>
                      <a:pt x="12" y="55"/>
                      <a:pt x="13" y="56"/>
                      <a:pt x="14" y="57"/>
                    </a:cubicBezTo>
                    <a:cubicBezTo>
                      <a:pt x="13" y="56"/>
                      <a:pt x="13" y="55"/>
                      <a:pt x="14" y="55"/>
                    </a:cubicBezTo>
                    <a:cubicBezTo>
                      <a:pt x="13" y="53"/>
                      <a:pt x="13" y="53"/>
                      <a:pt x="12" y="52"/>
                    </a:cubicBezTo>
                    <a:cubicBezTo>
                      <a:pt x="12" y="51"/>
                      <a:pt x="12" y="51"/>
                      <a:pt x="12" y="51"/>
                    </a:cubicBezTo>
                    <a:cubicBezTo>
                      <a:pt x="13" y="52"/>
                      <a:pt x="14" y="55"/>
                      <a:pt x="14" y="55"/>
                    </a:cubicBezTo>
                    <a:cubicBezTo>
                      <a:pt x="15" y="57"/>
                      <a:pt x="14" y="55"/>
                      <a:pt x="15" y="57"/>
                    </a:cubicBezTo>
                    <a:cubicBezTo>
                      <a:pt x="16" y="59"/>
                      <a:pt x="15" y="60"/>
                      <a:pt x="14" y="58"/>
                    </a:cubicBezTo>
                    <a:cubicBezTo>
                      <a:pt x="15" y="61"/>
                      <a:pt x="15" y="59"/>
                      <a:pt x="16" y="61"/>
                    </a:cubicBezTo>
                    <a:cubicBezTo>
                      <a:pt x="16" y="61"/>
                      <a:pt x="15" y="59"/>
                      <a:pt x="16" y="59"/>
                    </a:cubicBezTo>
                    <a:cubicBezTo>
                      <a:pt x="15" y="58"/>
                      <a:pt x="15" y="58"/>
                      <a:pt x="15" y="57"/>
                    </a:cubicBezTo>
                    <a:cubicBezTo>
                      <a:pt x="14" y="54"/>
                      <a:pt x="16" y="58"/>
                      <a:pt x="16" y="58"/>
                    </a:cubicBezTo>
                    <a:cubicBezTo>
                      <a:pt x="16" y="59"/>
                      <a:pt x="16" y="59"/>
                      <a:pt x="16" y="59"/>
                    </a:cubicBezTo>
                    <a:cubicBezTo>
                      <a:pt x="17" y="60"/>
                      <a:pt x="16" y="58"/>
                      <a:pt x="17" y="58"/>
                    </a:cubicBezTo>
                    <a:cubicBezTo>
                      <a:pt x="18" y="61"/>
                      <a:pt x="16" y="58"/>
                      <a:pt x="17" y="60"/>
                    </a:cubicBezTo>
                    <a:cubicBezTo>
                      <a:pt x="18" y="62"/>
                      <a:pt x="18" y="62"/>
                      <a:pt x="18" y="62"/>
                    </a:cubicBezTo>
                    <a:cubicBezTo>
                      <a:pt x="19" y="63"/>
                      <a:pt x="17" y="60"/>
                      <a:pt x="18" y="61"/>
                    </a:cubicBezTo>
                    <a:cubicBezTo>
                      <a:pt x="18" y="62"/>
                      <a:pt x="18" y="62"/>
                      <a:pt x="18" y="62"/>
                    </a:cubicBezTo>
                    <a:cubicBezTo>
                      <a:pt x="18" y="61"/>
                      <a:pt x="18" y="61"/>
                      <a:pt x="18" y="61"/>
                    </a:cubicBezTo>
                    <a:cubicBezTo>
                      <a:pt x="18" y="60"/>
                      <a:pt x="17" y="58"/>
                      <a:pt x="17" y="58"/>
                    </a:cubicBezTo>
                    <a:cubicBezTo>
                      <a:pt x="16" y="55"/>
                      <a:pt x="17" y="58"/>
                      <a:pt x="17" y="57"/>
                    </a:cubicBezTo>
                    <a:cubicBezTo>
                      <a:pt x="16" y="55"/>
                      <a:pt x="17" y="57"/>
                      <a:pt x="16" y="56"/>
                    </a:cubicBezTo>
                    <a:cubicBezTo>
                      <a:pt x="16" y="54"/>
                      <a:pt x="16" y="54"/>
                      <a:pt x="16" y="54"/>
                    </a:cubicBezTo>
                    <a:cubicBezTo>
                      <a:pt x="16" y="54"/>
                      <a:pt x="17" y="55"/>
                      <a:pt x="17" y="57"/>
                    </a:cubicBezTo>
                    <a:cubicBezTo>
                      <a:pt x="17" y="57"/>
                      <a:pt x="17" y="57"/>
                      <a:pt x="17" y="56"/>
                    </a:cubicBezTo>
                    <a:cubicBezTo>
                      <a:pt x="17" y="58"/>
                      <a:pt x="18" y="60"/>
                      <a:pt x="19" y="61"/>
                    </a:cubicBezTo>
                    <a:cubicBezTo>
                      <a:pt x="19" y="62"/>
                      <a:pt x="18" y="60"/>
                      <a:pt x="18" y="59"/>
                    </a:cubicBezTo>
                    <a:cubicBezTo>
                      <a:pt x="18" y="59"/>
                      <a:pt x="18" y="57"/>
                      <a:pt x="18" y="57"/>
                    </a:cubicBezTo>
                    <a:cubicBezTo>
                      <a:pt x="16" y="52"/>
                      <a:pt x="19" y="60"/>
                      <a:pt x="19" y="59"/>
                    </a:cubicBezTo>
                    <a:cubicBezTo>
                      <a:pt x="18" y="56"/>
                      <a:pt x="18" y="55"/>
                      <a:pt x="17" y="52"/>
                    </a:cubicBezTo>
                    <a:cubicBezTo>
                      <a:pt x="17" y="51"/>
                      <a:pt x="17" y="50"/>
                      <a:pt x="17" y="51"/>
                    </a:cubicBezTo>
                    <a:cubicBezTo>
                      <a:pt x="18" y="53"/>
                      <a:pt x="18" y="52"/>
                      <a:pt x="18" y="54"/>
                    </a:cubicBezTo>
                    <a:cubicBezTo>
                      <a:pt x="18" y="54"/>
                      <a:pt x="18" y="54"/>
                      <a:pt x="18" y="54"/>
                    </a:cubicBezTo>
                    <a:cubicBezTo>
                      <a:pt x="19" y="56"/>
                      <a:pt x="19" y="56"/>
                      <a:pt x="19" y="56"/>
                    </a:cubicBezTo>
                    <a:cubicBezTo>
                      <a:pt x="21" y="60"/>
                      <a:pt x="21" y="60"/>
                      <a:pt x="21" y="60"/>
                    </a:cubicBezTo>
                    <a:cubicBezTo>
                      <a:pt x="21" y="59"/>
                      <a:pt x="20" y="58"/>
                      <a:pt x="20" y="57"/>
                    </a:cubicBezTo>
                    <a:cubicBezTo>
                      <a:pt x="20" y="58"/>
                      <a:pt x="21" y="59"/>
                      <a:pt x="21" y="59"/>
                    </a:cubicBezTo>
                    <a:cubicBezTo>
                      <a:pt x="20" y="59"/>
                      <a:pt x="20" y="56"/>
                      <a:pt x="20" y="56"/>
                    </a:cubicBezTo>
                    <a:cubicBezTo>
                      <a:pt x="20" y="56"/>
                      <a:pt x="21" y="58"/>
                      <a:pt x="21" y="58"/>
                    </a:cubicBezTo>
                    <a:cubicBezTo>
                      <a:pt x="22" y="60"/>
                      <a:pt x="22" y="60"/>
                      <a:pt x="22" y="60"/>
                    </a:cubicBezTo>
                    <a:cubicBezTo>
                      <a:pt x="21" y="58"/>
                      <a:pt x="22" y="61"/>
                      <a:pt x="22" y="60"/>
                    </a:cubicBezTo>
                    <a:cubicBezTo>
                      <a:pt x="22" y="59"/>
                      <a:pt x="21" y="57"/>
                      <a:pt x="21" y="56"/>
                    </a:cubicBezTo>
                    <a:cubicBezTo>
                      <a:pt x="21" y="55"/>
                      <a:pt x="22" y="56"/>
                      <a:pt x="22" y="56"/>
                    </a:cubicBezTo>
                    <a:cubicBezTo>
                      <a:pt x="22" y="57"/>
                      <a:pt x="22" y="57"/>
                      <a:pt x="22" y="57"/>
                    </a:cubicBezTo>
                    <a:cubicBezTo>
                      <a:pt x="22" y="57"/>
                      <a:pt x="23" y="61"/>
                      <a:pt x="23" y="60"/>
                    </a:cubicBezTo>
                    <a:cubicBezTo>
                      <a:pt x="22" y="58"/>
                      <a:pt x="22" y="58"/>
                      <a:pt x="22" y="58"/>
                    </a:cubicBezTo>
                    <a:cubicBezTo>
                      <a:pt x="23" y="58"/>
                      <a:pt x="23" y="59"/>
                      <a:pt x="23" y="60"/>
                    </a:cubicBezTo>
                    <a:cubicBezTo>
                      <a:pt x="23" y="58"/>
                      <a:pt x="23" y="59"/>
                      <a:pt x="23" y="58"/>
                    </a:cubicBezTo>
                    <a:cubicBezTo>
                      <a:pt x="23" y="59"/>
                      <a:pt x="23" y="59"/>
                      <a:pt x="23" y="59"/>
                    </a:cubicBezTo>
                    <a:cubicBezTo>
                      <a:pt x="23" y="58"/>
                      <a:pt x="23" y="56"/>
                      <a:pt x="24" y="58"/>
                    </a:cubicBezTo>
                    <a:cubicBezTo>
                      <a:pt x="23" y="56"/>
                      <a:pt x="23" y="58"/>
                      <a:pt x="23" y="57"/>
                    </a:cubicBezTo>
                    <a:cubicBezTo>
                      <a:pt x="22" y="55"/>
                      <a:pt x="22" y="55"/>
                      <a:pt x="22" y="55"/>
                    </a:cubicBezTo>
                    <a:cubicBezTo>
                      <a:pt x="23" y="58"/>
                      <a:pt x="23" y="55"/>
                      <a:pt x="23" y="55"/>
                    </a:cubicBezTo>
                    <a:cubicBezTo>
                      <a:pt x="24" y="56"/>
                      <a:pt x="24" y="56"/>
                      <a:pt x="24" y="57"/>
                    </a:cubicBezTo>
                    <a:cubicBezTo>
                      <a:pt x="24" y="55"/>
                      <a:pt x="24" y="55"/>
                      <a:pt x="24" y="55"/>
                    </a:cubicBezTo>
                    <a:cubicBezTo>
                      <a:pt x="25" y="59"/>
                      <a:pt x="24" y="54"/>
                      <a:pt x="24" y="55"/>
                    </a:cubicBezTo>
                    <a:cubicBezTo>
                      <a:pt x="25" y="56"/>
                      <a:pt x="25" y="58"/>
                      <a:pt x="25" y="58"/>
                    </a:cubicBezTo>
                    <a:cubicBezTo>
                      <a:pt x="24" y="56"/>
                      <a:pt x="25" y="55"/>
                      <a:pt x="24" y="53"/>
                    </a:cubicBezTo>
                    <a:cubicBezTo>
                      <a:pt x="25" y="54"/>
                      <a:pt x="25" y="56"/>
                      <a:pt x="26" y="58"/>
                    </a:cubicBezTo>
                    <a:cubicBezTo>
                      <a:pt x="25" y="56"/>
                      <a:pt x="26" y="59"/>
                      <a:pt x="26" y="57"/>
                    </a:cubicBezTo>
                    <a:cubicBezTo>
                      <a:pt x="25" y="56"/>
                      <a:pt x="25" y="55"/>
                      <a:pt x="25" y="54"/>
                    </a:cubicBezTo>
                    <a:cubicBezTo>
                      <a:pt x="26" y="54"/>
                      <a:pt x="25" y="55"/>
                      <a:pt x="26" y="56"/>
                    </a:cubicBezTo>
                    <a:cubicBezTo>
                      <a:pt x="26" y="56"/>
                      <a:pt x="26" y="54"/>
                      <a:pt x="25" y="53"/>
                    </a:cubicBezTo>
                    <a:cubicBezTo>
                      <a:pt x="26" y="53"/>
                      <a:pt x="25" y="51"/>
                      <a:pt x="26" y="52"/>
                    </a:cubicBezTo>
                    <a:cubicBezTo>
                      <a:pt x="26" y="54"/>
                      <a:pt x="26" y="53"/>
                      <a:pt x="26" y="54"/>
                    </a:cubicBezTo>
                    <a:cubicBezTo>
                      <a:pt x="27" y="54"/>
                      <a:pt x="25" y="50"/>
                      <a:pt x="26" y="50"/>
                    </a:cubicBezTo>
                    <a:cubicBezTo>
                      <a:pt x="25" y="49"/>
                      <a:pt x="25" y="46"/>
                      <a:pt x="25" y="45"/>
                    </a:cubicBezTo>
                    <a:cubicBezTo>
                      <a:pt x="25" y="45"/>
                      <a:pt x="25" y="46"/>
                      <a:pt x="25" y="48"/>
                    </a:cubicBezTo>
                    <a:cubicBezTo>
                      <a:pt x="25" y="48"/>
                      <a:pt x="25" y="48"/>
                      <a:pt x="25" y="48"/>
                    </a:cubicBezTo>
                    <a:cubicBezTo>
                      <a:pt x="27" y="50"/>
                      <a:pt x="26" y="52"/>
                      <a:pt x="27" y="55"/>
                    </a:cubicBezTo>
                    <a:cubicBezTo>
                      <a:pt x="27" y="54"/>
                      <a:pt x="27" y="54"/>
                      <a:pt x="27" y="54"/>
                    </a:cubicBezTo>
                    <a:cubicBezTo>
                      <a:pt x="28" y="57"/>
                      <a:pt x="28" y="57"/>
                      <a:pt x="28" y="57"/>
                    </a:cubicBezTo>
                    <a:cubicBezTo>
                      <a:pt x="27" y="55"/>
                      <a:pt x="28" y="56"/>
                      <a:pt x="28" y="55"/>
                    </a:cubicBezTo>
                    <a:cubicBezTo>
                      <a:pt x="28" y="54"/>
                      <a:pt x="28" y="56"/>
                      <a:pt x="28" y="55"/>
                    </a:cubicBezTo>
                    <a:cubicBezTo>
                      <a:pt x="28" y="54"/>
                      <a:pt x="27" y="51"/>
                      <a:pt x="28" y="52"/>
                    </a:cubicBezTo>
                    <a:cubicBezTo>
                      <a:pt x="29" y="55"/>
                      <a:pt x="29" y="55"/>
                      <a:pt x="29" y="55"/>
                    </a:cubicBezTo>
                    <a:cubicBezTo>
                      <a:pt x="29" y="56"/>
                      <a:pt x="28" y="53"/>
                      <a:pt x="29" y="54"/>
                    </a:cubicBezTo>
                    <a:cubicBezTo>
                      <a:pt x="29" y="55"/>
                      <a:pt x="29" y="55"/>
                      <a:pt x="29" y="55"/>
                    </a:cubicBezTo>
                    <a:cubicBezTo>
                      <a:pt x="30" y="55"/>
                      <a:pt x="32" y="55"/>
                      <a:pt x="31" y="51"/>
                    </a:cubicBezTo>
                    <a:cubicBezTo>
                      <a:pt x="32" y="52"/>
                      <a:pt x="32" y="52"/>
                      <a:pt x="33" y="53"/>
                    </a:cubicBezTo>
                    <a:cubicBezTo>
                      <a:pt x="33" y="53"/>
                      <a:pt x="33" y="51"/>
                      <a:pt x="33" y="51"/>
                    </a:cubicBezTo>
                    <a:cubicBezTo>
                      <a:pt x="34" y="53"/>
                      <a:pt x="34" y="53"/>
                      <a:pt x="34" y="53"/>
                    </a:cubicBezTo>
                    <a:cubicBezTo>
                      <a:pt x="34" y="54"/>
                      <a:pt x="34" y="52"/>
                      <a:pt x="34" y="51"/>
                    </a:cubicBezTo>
                    <a:cubicBezTo>
                      <a:pt x="35" y="52"/>
                      <a:pt x="35" y="52"/>
                      <a:pt x="35" y="52"/>
                    </a:cubicBezTo>
                    <a:cubicBezTo>
                      <a:pt x="35" y="54"/>
                      <a:pt x="35" y="51"/>
                      <a:pt x="35" y="51"/>
                    </a:cubicBezTo>
                    <a:cubicBezTo>
                      <a:pt x="35" y="52"/>
                      <a:pt x="35" y="52"/>
                      <a:pt x="35" y="52"/>
                    </a:cubicBezTo>
                    <a:cubicBezTo>
                      <a:pt x="35" y="51"/>
                      <a:pt x="35" y="51"/>
                      <a:pt x="35" y="51"/>
                    </a:cubicBezTo>
                    <a:cubicBezTo>
                      <a:pt x="35" y="50"/>
                      <a:pt x="35" y="50"/>
                      <a:pt x="36" y="52"/>
                    </a:cubicBezTo>
                    <a:cubicBezTo>
                      <a:pt x="36" y="51"/>
                      <a:pt x="36" y="51"/>
                      <a:pt x="36" y="51"/>
                    </a:cubicBezTo>
                    <a:cubicBezTo>
                      <a:pt x="37" y="52"/>
                      <a:pt x="37" y="52"/>
                      <a:pt x="38" y="51"/>
                    </a:cubicBezTo>
                    <a:cubicBezTo>
                      <a:pt x="37" y="51"/>
                      <a:pt x="37" y="50"/>
                      <a:pt x="37" y="49"/>
                    </a:cubicBezTo>
                    <a:cubicBezTo>
                      <a:pt x="36" y="46"/>
                      <a:pt x="37" y="49"/>
                      <a:pt x="37" y="47"/>
                    </a:cubicBezTo>
                    <a:cubicBezTo>
                      <a:pt x="37" y="48"/>
                      <a:pt x="38" y="49"/>
                      <a:pt x="38" y="50"/>
                    </a:cubicBezTo>
                    <a:cubicBezTo>
                      <a:pt x="39" y="52"/>
                      <a:pt x="39" y="50"/>
                      <a:pt x="40" y="50"/>
                    </a:cubicBezTo>
                    <a:cubicBezTo>
                      <a:pt x="40" y="49"/>
                      <a:pt x="40" y="49"/>
                      <a:pt x="40" y="49"/>
                    </a:cubicBezTo>
                    <a:cubicBezTo>
                      <a:pt x="42" y="51"/>
                      <a:pt x="41" y="48"/>
                      <a:pt x="42" y="49"/>
                    </a:cubicBezTo>
                    <a:cubicBezTo>
                      <a:pt x="42" y="48"/>
                      <a:pt x="41" y="45"/>
                      <a:pt x="41" y="45"/>
                    </a:cubicBezTo>
                    <a:cubicBezTo>
                      <a:pt x="41" y="43"/>
                      <a:pt x="42" y="47"/>
                      <a:pt x="43" y="48"/>
                    </a:cubicBezTo>
                    <a:cubicBezTo>
                      <a:pt x="43" y="48"/>
                      <a:pt x="43" y="47"/>
                      <a:pt x="43" y="47"/>
                    </a:cubicBezTo>
                    <a:cubicBezTo>
                      <a:pt x="43" y="48"/>
                      <a:pt x="43" y="48"/>
                      <a:pt x="43" y="48"/>
                    </a:cubicBezTo>
                    <a:cubicBezTo>
                      <a:pt x="43" y="47"/>
                      <a:pt x="43" y="46"/>
                      <a:pt x="44" y="47"/>
                    </a:cubicBezTo>
                    <a:cubicBezTo>
                      <a:pt x="44" y="47"/>
                      <a:pt x="44" y="47"/>
                      <a:pt x="44" y="47"/>
                    </a:cubicBezTo>
                    <a:cubicBezTo>
                      <a:pt x="44" y="47"/>
                      <a:pt x="45" y="48"/>
                      <a:pt x="45" y="48"/>
                    </a:cubicBezTo>
                    <a:cubicBezTo>
                      <a:pt x="44" y="46"/>
                      <a:pt x="45" y="47"/>
                      <a:pt x="45" y="45"/>
                    </a:cubicBezTo>
                    <a:cubicBezTo>
                      <a:pt x="45" y="46"/>
                      <a:pt x="45" y="46"/>
                      <a:pt x="45" y="46"/>
                    </a:cubicBezTo>
                    <a:cubicBezTo>
                      <a:pt x="45" y="44"/>
                      <a:pt x="45" y="44"/>
                      <a:pt x="45" y="44"/>
                    </a:cubicBezTo>
                    <a:cubicBezTo>
                      <a:pt x="45" y="45"/>
                      <a:pt x="45" y="45"/>
                      <a:pt x="45" y="45"/>
                    </a:cubicBezTo>
                    <a:cubicBezTo>
                      <a:pt x="46" y="47"/>
                      <a:pt x="46" y="47"/>
                      <a:pt x="46" y="47"/>
                    </a:cubicBezTo>
                    <a:cubicBezTo>
                      <a:pt x="46" y="48"/>
                      <a:pt x="45" y="45"/>
                      <a:pt x="45" y="45"/>
                    </a:cubicBezTo>
                    <a:cubicBezTo>
                      <a:pt x="45" y="43"/>
                      <a:pt x="46" y="45"/>
                      <a:pt x="46" y="45"/>
                    </a:cubicBezTo>
                    <a:cubicBezTo>
                      <a:pt x="46" y="46"/>
                      <a:pt x="46" y="45"/>
                      <a:pt x="46" y="45"/>
                    </a:cubicBezTo>
                    <a:cubicBezTo>
                      <a:pt x="46" y="47"/>
                      <a:pt x="46" y="46"/>
                      <a:pt x="46" y="47"/>
                    </a:cubicBezTo>
                    <a:cubicBezTo>
                      <a:pt x="46" y="47"/>
                      <a:pt x="46" y="45"/>
                      <a:pt x="46" y="45"/>
                    </a:cubicBezTo>
                    <a:cubicBezTo>
                      <a:pt x="46" y="45"/>
                      <a:pt x="47" y="45"/>
                      <a:pt x="47" y="46"/>
                    </a:cubicBezTo>
                    <a:cubicBezTo>
                      <a:pt x="47" y="45"/>
                      <a:pt x="47" y="45"/>
                      <a:pt x="47" y="45"/>
                    </a:cubicBezTo>
                    <a:cubicBezTo>
                      <a:pt x="47" y="44"/>
                      <a:pt x="46" y="44"/>
                      <a:pt x="46" y="43"/>
                    </a:cubicBezTo>
                    <a:cubicBezTo>
                      <a:pt x="46" y="43"/>
                      <a:pt x="46" y="42"/>
                      <a:pt x="46" y="43"/>
                    </a:cubicBezTo>
                    <a:cubicBezTo>
                      <a:pt x="46" y="43"/>
                      <a:pt x="46" y="43"/>
                      <a:pt x="46" y="43"/>
                    </a:cubicBezTo>
                    <a:cubicBezTo>
                      <a:pt x="46" y="43"/>
                      <a:pt x="47" y="43"/>
                      <a:pt x="46" y="42"/>
                    </a:cubicBezTo>
                    <a:cubicBezTo>
                      <a:pt x="47" y="44"/>
                      <a:pt x="47" y="44"/>
                      <a:pt x="47" y="44"/>
                    </a:cubicBezTo>
                    <a:cubicBezTo>
                      <a:pt x="47" y="43"/>
                      <a:pt x="47" y="43"/>
                      <a:pt x="47" y="42"/>
                    </a:cubicBezTo>
                    <a:cubicBezTo>
                      <a:pt x="48" y="44"/>
                      <a:pt x="49" y="46"/>
                      <a:pt x="49" y="46"/>
                    </a:cubicBezTo>
                    <a:cubicBezTo>
                      <a:pt x="49" y="44"/>
                      <a:pt x="49" y="44"/>
                      <a:pt x="49" y="44"/>
                    </a:cubicBezTo>
                    <a:cubicBezTo>
                      <a:pt x="49" y="44"/>
                      <a:pt x="49" y="44"/>
                      <a:pt x="50" y="45"/>
                    </a:cubicBezTo>
                    <a:cubicBezTo>
                      <a:pt x="51" y="46"/>
                      <a:pt x="48" y="40"/>
                      <a:pt x="49" y="42"/>
                    </a:cubicBezTo>
                    <a:cubicBezTo>
                      <a:pt x="50" y="44"/>
                      <a:pt x="50" y="44"/>
                      <a:pt x="51" y="44"/>
                    </a:cubicBezTo>
                    <a:cubicBezTo>
                      <a:pt x="50" y="43"/>
                      <a:pt x="50" y="43"/>
                      <a:pt x="50" y="43"/>
                    </a:cubicBezTo>
                    <a:cubicBezTo>
                      <a:pt x="50" y="42"/>
                      <a:pt x="51" y="45"/>
                      <a:pt x="50" y="43"/>
                    </a:cubicBezTo>
                    <a:cubicBezTo>
                      <a:pt x="50" y="42"/>
                      <a:pt x="50" y="42"/>
                      <a:pt x="50" y="42"/>
                    </a:cubicBezTo>
                    <a:cubicBezTo>
                      <a:pt x="52" y="46"/>
                      <a:pt x="52" y="42"/>
                      <a:pt x="54" y="44"/>
                    </a:cubicBezTo>
                    <a:cubicBezTo>
                      <a:pt x="52" y="42"/>
                      <a:pt x="54" y="43"/>
                      <a:pt x="53" y="42"/>
                    </a:cubicBezTo>
                    <a:cubicBezTo>
                      <a:pt x="54" y="45"/>
                      <a:pt x="54" y="42"/>
                      <a:pt x="54" y="43"/>
                    </a:cubicBezTo>
                    <a:cubicBezTo>
                      <a:pt x="53" y="41"/>
                      <a:pt x="53" y="41"/>
                      <a:pt x="53" y="41"/>
                    </a:cubicBezTo>
                    <a:cubicBezTo>
                      <a:pt x="54" y="42"/>
                      <a:pt x="53" y="37"/>
                      <a:pt x="54" y="40"/>
                    </a:cubicBezTo>
                    <a:cubicBezTo>
                      <a:pt x="55" y="40"/>
                      <a:pt x="55" y="41"/>
                      <a:pt x="55" y="42"/>
                    </a:cubicBezTo>
                    <a:cubicBezTo>
                      <a:pt x="56" y="44"/>
                      <a:pt x="55" y="39"/>
                      <a:pt x="56" y="42"/>
                    </a:cubicBezTo>
                    <a:cubicBezTo>
                      <a:pt x="56" y="41"/>
                      <a:pt x="55" y="40"/>
                      <a:pt x="55" y="39"/>
                    </a:cubicBezTo>
                    <a:cubicBezTo>
                      <a:pt x="56" y="40"/>
                      <a:pt x="57" y="41"/>
                      <a:pt x="57" y="41"/>
                    </a:cubicBezTo>
                    <a:cubicBezTo>
                      <a:pt x="57" y="41"/>
                      <a:pt x="57" y="40"/>
                      <a:pt x="57" y="40"/>
                    </a:cubicBezTo>
                    <a:cubicBezTo>
                      <a:pt x="57" y="41"/>
                      <a:pt x="57" y="41"/>
                      <a:pt x="57" y="42"/>
                    </a:cubicBezTo>
                    <a:cubicBezTo>
                      <a:pt x="58" y="42"/>
                      <a:pt x="58" y="41"/>
                      <a:pt x="58" y="40"/>
                    </a:cubicBezTo>
                    <a:cubicBezTo>
                      <a:pt x="59" y="41"/>
                      <a:pt x="59" y="40"/>
                      <a:pt x="60" y="41"/>
                    </a:cubicBezTo>
                    <a:cubicBezTo>
                      <a:pt x="59" y="39"/>
                      <a:pt x="61" y="42"/>
                      <a:pt x="60" y="39"/>
                    </a:cubicBezTo>
                    <a:cubicBezTo>
                      <a:pt x="60" y="40"/>
                      <a:pt x="60" y="40"/>
                      <a:pt x="60" y="40"/>
                    </a:cubicBezTo>
                    <a:cubicBezTo>
                      <a:pt x="60" y="39"/>
                      <a:pt x="59" y="37"/>
                      <a:pt x="59" y="37"/>
                    </a:cubicBezTo>
                    <a:cubicBezTo>
                      <a:pt x="60" y="39"/>
                      <a:pt x="60" y="39"/>
                      <a:pt x="60" y="39"/>
                    </a:cubicBezTo>
                    <a:cubicBezTo>
                      <a:pt x="61" y="41"/>
                      <a:pt x="61" y="39"/>
                      <a:pt x="61" y="40"/>
                    </a:cubicBezTo>
                    <a:cubicBezTo>
                      <a:pt x="60" y="38"/>
                      <a:pt x="62" y="40"/>
                      <a:pt x="61" y="38"/>
                    </a:cubicBezTo>
                    <a:cubicBezTo>
                      <a:pt x="61" y="38"/>
                      <a:pt x="61" y="38"/>
                      <a:pt x="61" y="38"/>
                    </a:cubicBezTo>
                    <a:cubicBezTo>
                      <a:pt x="61" y="37"/>
                      <a:pt x="60" y="37"/>
                      <a:pt x="61" y="36"/>
                    </a:cubicBezTo>
                    <a:cubicBezTo>
                      <a:pt x="61" y="36"/>
                      <a:pt x="62" y="38"/>
                      <a:pt x="62" y="38"/>
                    </a:cubicBezTo>
                    <a:cubicBezTo>
                      <a:pt x="62" y="39"/>
                      <a:pt x="62" y="38"/>
                      <a:pt x="62" y="38"/>
                    </a:cubicBezTo>
                    <a:cubicBezTo>
                      <a:pt x="62" y="38"/>
                      <a:pt x="62" y="38"/>
                      <a:pt x="62" y="37"/>
                    </a:cubicBezTo>
                    <a:cubicBezTo>
                      <a:pt x="62" y="38"/>
                      <a:pt x="62" y="38"/>
                      <a:pt x="62" y="38"/>
                    </a:cubicBezTo>
                    <a:cubicBezTo>
                      <a:pt x="62" y="38"/>
                      <a:pt x="62" y="38"/>
                      <a:pt x="62" y="38"/>
                    </a:cubicBezTo>
                    <a:cubicBezTo>
                      <a:pt x="62" y="38"/>
                      <a:pt x="62" y="38"/>
                      <a:pt x="62" y="38"/>
                    </a:cubicBezTo>
                    <a:cubicBezTo>
                      <a:pt x="62" y="38"/>
                      <a:pt x="62" y="38"/>
                      <a:pt x="62" y="38"/>
                    </a:cubicBezTo>
                    <a:cubicBezTo>
                      <a:pt x="62" y="38"/>
                      <a:pt x="63" y="38"/>
                      <a:pt x="63" y="38"/>
                    </a:cubicBezTo>
                    <a:cubicBezTo>
                      <a:pt x="63" y="38"/>
                      <a:pt x="63" y="38"/>
                      <a:pt x="63" y="38"/>
                    </a:cubicBezTo>
                    <a:cubicBezTo>
                      <a:pt x="63" y="38"/>
                      <a:pt x="63" y="38"/>
                      <a:pt x="63" y="38"/>
                    </a:cubicBezTo>
                    <a:cubicBezTo>
                      <a:pt x="64" y="40"/>
                      <a:pt x="64" y="40"/>
                      <a:pt x="64" y="40"/>
                    </a:cubicBezTo>
                    <a:cubicBezTo>
                      <a:pt x="64" y="40"/>
                      <a:pt x="64" y="38"/>
                      <a:pt x="63" y="37"/>
                    </a:cubicBezTo>
                    <a:cubicBezTo>
                      <a:pt x="64" y="38"/>
                      <a:pt x="65" y="36"/>
                      <a:pt x="65" y="36"/>
                    </a:cubicBezTo>
                    <a:cubicBezTo>
                      <a:pt x="65" y="36"/>
                      <a:pt x="65" y="37"/>
                      <a:pt x="65" y="36"/>
                    </a:cubicBezTo>
                    <a:cubicBezTo>
                      <a:pt x="65" y="36"/>
                      <a:pt x="65" y="34"/>
                      <a:pt x="65" y="35"/>
                    </a:cubicBezTo>
                    <a:cubicBezTo>
                      <a:pt x="65" y="35"/>
                      <a:pt x="66" y="36"/>
                      <a:pt x="66" y="36"/>
                    </a:cubicBezTo>
                    <a:cubicBezTo>
                      <a:pt x="66" y="37"/>
                      <a:pt x="66" y="35"/>
                      <a:pt x="66" y="35"/>
                    </a:cubicBezTo>
                    <a:cubicBezTo>
                      <a:pt x="67" y="37"/>
                      <a:pt x="66" y="33"/>
                      <a:pt x="67" y="34"/>
                    </a:cubicBezTo>
                    <a:cubicBezTo>
                      <a:pt x="67" y="34"/>
                      <a:pt x="68" y="35"/>
                      <a:pt x="68" y="36"/>
                    </a:cubicBezTo>
                    <a:cubicBezTo>
                      <a:pt x="68" y="35"/>
                      <a:pt x="68" y="34"/>
                      <a:pt x="68" y="32"/>
                    </a:cubicBezTo>
                    <a:cubicBezTo>
                      <a:pt x="68" y="34"/>
                      <a:pt x="68" y="34"/>
                      <a:pt x="68" y="34"/>
                    </a:cubicBezTo>
                    <a:cubicBezTo>
                      <a:pt x="69" y="34"/>
                      <a:pt x="69" y="33"/>
                      <a:pt x="69" y="32"/>
                    </a:cubicBezTo>
                    <a:cubicBezTo>
                      <a:pt x="68" y="31"/>
                      <a:pt x="68" y="30"/>
                      <a:pt x="68" y="30"/>
                    </a:cubicBezTo>
                    <a:cubicBezTo>
                      <a:pt x="68" y="30"/>
                      <a:pt x="68" y="30"/>
                      <a:pt x="68" y="30"/>
                    </a:cubicBezTo>
                    <a:cubicBezTo>
                      <a:pt x="68" y="29"/>
                      <a:pt x="68" y="29"/>
                      <a:pt x="68" y="29"/>
                    </a:cubicBezTo>
                    <a:cubicBezTo>
                      <a:pt x="69" y="30"/>
                      <a:pt x="68" y="30"/>
                      <a:pt x="69" y="30"/>
                    </a:cubicBezTo>
                    <a:cubicBezTo>
                      <a:pt x="70" y="33"/>
                      <a:pt x="70" y="31"/>
                      <a:pt x="70" y="32"/>
                    </a:cubicBezTo>
                    <a:cubicBezTo>
                      <a:pt x="70" y="30"/>
                      <a:pt x="70" y="30"/>
                      <a:pt x="70" y="30"/>
                    </a:cubicBezTo>
                    <a:cubicBezTo>
                      <a:pt x="70" y="29"/>
                      <a:pt x="71" y="31"/>
                      <a:pt x="71" y="31"/>
                    </a:cubicBezTo>
                    <a:cubicBezTo>
                      <a:pt x="69" y="26"/>
                      <a:pt x="69" y="26"/>
                      <a:pt x="69" y="26"/>
                    </a:cubicBezTo>
                    <a:cubicBezTo>
                      <a:pt x="69" y="27"/>
                      <a:pt x="71" y="28"/>
                      <a:pt x="71" y="29"/>
                    </a:cubicBezTo>
                    <a:cubicBezTo>
                      <a:pt x="71" y="29"/>
                      <a:pt x="70" y="26"/>
                      <a:pt x="70" y="24"/>
                    </a:cubicBezTo>
                    <a:cubicBezTo>
                      <a:pt x="70" y="25"/>
                      <a:pt x="70" y="24"/>
                      <a:pt x="70" y="23"/>
                    </a:cubicBezTo>
                    <a:cubicBezTo>
                      <a:pt x="71" y="25"/>
                      <a:pt x="70" y="23"/>
                      <a:pt x="71" y="24"/>
                    </a:cubicBezTo>
                    <a:cubicBezTo>
                      <a:pt x="72" y="26"/>
                      <a:pt x="72" y="26"/>
                      <a:pt x="72" y="26"/>
                    </a:cubicBezTo>
                    <a:cubicBezTo>
                      <a:pt x="71" y="26"/>
                      <a:pt x="73" y="28"/>
                      <a:pt x="73" y="29"/>
                    </a:cubicBezTo>
                    <a:cubicBezTo>
                      <a:pt x="73" y="28"/>
                      <a:pt x="74" y="28"/>
                      <a:pt x="75" y="29"/>
                    </a:cubicBezTo>
                    <a:cubicBezTo>
                      <a:pt x="73" y="26"/>
                      <a:pt x="74" y="27"/>
                      <a:pt x="73" y="25"/>
                    </a:cubicBezTo>
                    <a:cubicBezTo>
                      <a:pt x="74" y="24"/>
                      <a:pt x="74" y="27"/>
                      <a:pt x="75" y="27"/>
                    </a:cubicBezTo>
                    <a:cubicBezTo>
                      <a:pt x="75" y="26"/>
                      <a:pt x="76" y="26"/>
                      <a:pt x="76" y="26"/>
                    </a:cubicBezTo>
                    <a:cubicBezTo>
                      <a:pt x="76" y="26"/>
                      <a:pt x="76" y="26"/>
                      <a:pt x="76" y="26"/>
                    </a:cubicBezTo>
                    <a:cubicBezTo>
                      <a:pt x="76" y="25"/>
                      <a:pt x="77" y="26"/>
                      <a:pt x="77" y="23"/>
                    </a:cubicBezTo>
                    <a:cubicBezTo>
                      <a:pt x="77" y="25"/>
                      <a:pt x="77" y="25"/>
                      <a:pt x="77" y="25"/>
                    </a:cubicBezTo>
                    <a:cubicBezTo>
                      <a:pt x="78" y="25"/>
                      <a:pt x="76" y="22"/>
                      <a:pt x="77" y="23"/>
                    </a:cubicBezTo>
                    <a:cubicBezTo>
                      <a:pt x="78" y="24"/>
                      <a:pt x="78" y="24"/>
                      <a:pt x="78" y="24"/>
                    </a:cubicBezTo>
                    <a:cubicBezTo>
                      <a:pt x="78" y="23"/>
                      <a:pt x="79" y="25"/>
                      <a:pt x="78" y="23"/>
                    </a:cubicBezTo>
                    <a:cubicBezTo>
                      <a:pt x="79" y="24"/>
                      <a:pt x="79" y="24"/>
                      <a:pt x="79" y="24"/>
                    </a:cubicBezTo>
                    <a:cubicBezTo>
                      <a:pt x="79" y="23"/>
                      <a:pt x="79" y="24"/>
                      <a:pt x="79" y="22"/>
                    </a:cubicBezTo>
                    <a:cubicBezTo>
                      <a:pt x="80" y="24"/>
                      <a:pt x="80" y="24"/>
                      <a:pt x="80" y="24"/>
                    </a:cubicBezTo>
                    <a:cubicBezTo>
                      <a:pt x="80" y="25"/>
                      <a:pt x="79" y="22"/>
                      <a:pt x="80" y="22"/>
                    </a:cubicBezTo>
                    <a:cubicBezTo>
                      <a:pt x="80" y="22"/>
                      <a:pt x="81" y="23"/>
                      <a:pt x="81" y="23"/>
                    </a:cubicBezTo>
                    <a:cubicBezTo>
                      <a:pt x="80" y="22"/>
                      <a:pt x="81" y="22"/>
                      <a:pt x="81" y="21"/>
                    </a:cubicBezTo>
                    <a:cubicBezTo>
                      <a:pt x="82" y="23"/>
                      <a:pt x="82" y="23"/>
                      <a:pt x="82" y="23"/>
                    </a:cubicBezTo>
                    <a:cubicBezTo>
                      <a:pt x="84" y="22"/>
                      <a:pt x="86" y="22"/>
                      <a:pt x="86" y="19"/>
                    </a:cubicBezTo>
                    <a:cubicBezTo>
                      <a:pt x="88" y="21"/>
                      <a:pt x="87" y="21"/>
                      <a:pt x="87" y="22"/>
                    </a:cubicBezTo>
                    <a:cubicBezTo>
                      <a:pt x="87" y="20"/>
                      <a:pt x="87" y="22"/>
                      <a:pt x="88" y="21"/>
                    </a:cubicBezTo>
                    <a:cubicBezTo>
                      <a:pt x="88" y="21"/>
                      <a:pt x="88" y="21"/>
                      <a:pt x="88" y="21"/>
                    </a:cubicBezTo>
                    <a:cubicBezTo>
                      <a:pt x="88" y="20"/>
                      <a:pt x="89" y="22"/>
                      <a:pt x="89" y="21"/>
                    </a:cubicBezTo>
                    <a:cubicBezTo>
                      <a:pt x="88" y="20"/>
                      <a:pt x="88" y="20"/>
                      <a:pt x="88" y="20"/>
                    </a:cubicBezTo>
                    <a:cubicBezTo>
                      <a:pt x="88" y="19"/>
                      <a:pt x="90" y="23"/>
                      <a:pt x="89" y="20"/>
                    </a:cubicBezTo>
                    <a:cubicBezTo>
                      <a:pt x="90" y="22"/>
                      <a:pt x="90" y="22"/>
                      <a:pt x="90" y="22"/>
                    </a:cubicBezTo>
                    <a:cubicBezTo>
                      <a:pt x="89" y="19"/>
                      <a:pt x="91" y="22"/>
                      <a:pt x="90" y="20"/>
                    </a:cubicBezTo>
                    <a:cubicBezTo>
                      <a:pt x="90" y="20"/>
                      <a:pt x="90" y="20"/>
                      <a:pt x="90" y="20"/>
                    </a:cubicBezTo>
                    <a:cubicBezTo>
                      <a:pt x="91" y="21"/>
                      <a:pt x="90" y="17"/>
                      <a:pt x="91" y="19"/>
                    </a:cubicBezTo>
                    <a:cubicBezTo>
                      <a:pt x="91" y="19"/>
                      <a:pt x="91" y="18"/>
                      <a:pt x="91" y="16"/>
                    </a:cubicBezTo>
                    <a:cubicBezTo>
                      <a:pt x="92" y="19"/>
                      <a:pt x="92" y="19"/>
                      <a:pt x="92" y="19"/>
                    </a:cubicBezTo>
                    <a:cubicBezTo>
                      <a:pt x="93" y="17"/>
                      <a:pt x="94" y="17"/>
                      <a:pt x="94" y="14"/>
                    </a:cubicBezTo>
                    <a:cubicBezTo>
                      <a:pt x="95" y="15"/>
                      <a:pt x="95" y="15"/>
                      <a:pt x="95" y="15"/>
                    </a:cubicBezTo>
                    <a:cubicBezTo>
                      <a:pt x="95" y="13"/>
                      <a:pt x="97" y="17"/>
                      <a:pt x="96" y="13"/>
                    </a:cubicBezTo>
                    <a:cubicBezTo>
                      <a:pt x="96" y="11"/>
                      <a:pt x="96" y="11"/>
                      <a:pt x="96" y="11"/>
                    </a:cubicBezTo>
                    <a:cubicBezTo>
                      <a:pt x="97" y="13"/>
                      <a:pt x="97" y="13"/>
                      <a:pt x="97" y="13"/>
                    </a:cubicBezTo>
                    <a:cubicBezTo>
                      <a:pt x="97" y="12"/>
                      <a:pt x="98" y="13"/>
                      <a:pt x="97" y="11"/>
                    </a:cubicBezTo>
                    <a:cubicBezTo>
                      <a:pt x="98" y="13"/>
                      <a:pt x="98" y="13"/>
                      <a:pt x="98" y="13"/>
                    </a:cubicBezTo>
                    <a:cubicBezTo>
                      <a:pt x="98" y="13"/>
                      <a:pt x="98" y="10"/>
                      <a:pt x="98" y="11"/>
                    </a:cubicBezTo>
                    <a:cubicBezTo>
                      <a:pt x="98" y="11"/>
                      <a:pt x="98" y="11"/>
                      <a:pt x="98" y="11"/>
                    </a:cubicBezTo>
                    <a:cubicBezTo>
                      <a:pt x="101" y="14"/>
                      <a:pt x="104" y="15"/>
                      <a:pt x="104" y="11"/>
                    </a:cubicBezTo>
                    <a:cubicBezTo>
                      <a:pt x="104" y="10"/>
                      <a:pt x="105" y="13"/>
                      <a:pt x="105" y="13"/>
                    </a:cubicBezTo>
                    <a:cubicBezTo>
                      <a:pt x="106" y="9"/>
                      <a:pt x="109" y="14"/>
                      <a:pt x="109" y="8"/>
                    </a:cubicBezTo>
                    <a:cubicBezTo>
                      <a:pt x="110" y="6"/>
                      <a:pt x="108" y="1"/>
                      <a:pt x="10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5" name="Freeform 114"/>
              <p:cNvSpPr/>
              <p:nvPr/>
            </p:nvSpPr>
            <p:spPr bwMode="auto">
              <a:xfrm>
                <a:off x="3897" y="1269"/>
                <a:ext cx="6" cy="2"/>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lnTo>
                      <a:pt x="6" y="0"/>
                    </a:lnTo>
                    <a:lnTo>
                      <a:pt x="0" y="2"/>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6" name="Freeform 115"/>
              <p:cNvSpPr/>
              <p:nvPr/>
            </p:nvSpPr>
            <p:spPr bwMode="auto">
              <a:xfrm>
                <a:off x="3935" y="1214"/>
                <a:ext cx="78" cy="253"/>
              </a:xfrm>
              <a:custGeom>
                <a:avLst/>
                <a:gdLst>
                  <a:gd name="T0" fmla="*/ 15 w 37"/>
                  <a:gd name="T1" fmla="*/ 54 h 119"/>
                  <a:gd name="T2" fmla="*/ 12 w 37"/>
                  <a:gd name="T3" fmla="*/ 62 h 119"/>
                  <a:gd name="T4" fmla="*/ 8 w 37"/>
                  <a:gd name="T5" fmla="*/ 67 h 119"/>
                  <a:gd name="T6" fmla="*/ 6 w 37"/>
                  <a:gd name="T7" fmla="*/ 78 h 119"/>
                  <a:gd name="T8" fmla="*/ 4 w 37"/>
                  <a:gd name="T9" fmla="*/ 84 h 119"/>
                  <a:gd name="T10" fmla="*/ 2 w 37"/>
                  <a:gd name="T11" fmla="*/ 96 h 119"/>
                  <a:gd name="T12" fmla="*/ 5 w 37"/>
                  <a:gd name="T13" fmla="*/ 103 h 119"/>
                  <a:gd name="T14" fmla="*/ 2 w 37"/>
                  <a:gd name="T15" fmla="*/ 111 h 119"/>
                  <a:gd name="T16" fmla="*/ 2 w 37"/>
                  <a:gd name="T17" fmla="*/ 115 h 119"/>
                  <a:gd name="T18" fmla="*/ 7 w 37"/>
                  <a:gd name="T19" fmla="*/ 117 h 119"/>
                  <a:gd name="T20" fmla="*/ 8 w 37"/>
                  <a:gd name="T21" fmla="*/ 117 h 119"/>
                  <a:gd name="T22" fmla="*/ 9 w 37"/>
                  <a:gd name="T23" fmla="*/ 115 h 119"/>
                  <a:gd name="T24" fmla="*/ 12 w 37"/>
                  <a:gd name="T25" fmla="*/ 113 h 119"/>
                  <a:gd name="T26" fmla="*/ 15 w 37"/>
                  <a:gd name="T27" fmla="*/ 110 h 119"/>
                  <a:gd name="T28" fmla="*/ 17 w 37"/>
                  <a:gd name="T29" fmla="*/ 110 h 119"/>
                  <a:gd name="T30" fmla="*/ 17 w 37"/>
                  <a:gd name="T31" fmla="*/ 108 h 119"/>
                  <a:gd name="T32" fmla="*/ 18 w 37"/>
                  <a:gd name="T33" fmla="*/ 108 h 119"/>
                  <a:gd name="T34" fmla="*/ 21 w 37"/>
                  <a:gd name="T35" fmla="*/ 108 h 119"/>
                  <a:gd name="T36" fmla="*/ 15 w 37"/>
                  <a:gd name="T37" fmla="*/ 104 h 119"/>
                  <a:gd name="T38" fmla="*/ 18 w 37"/>
                  <a:gd name="T39" fmla="*/ 104 h 119"/>
                  <a:gd name="T40" fmla="*/ 20 w 37"/>
                  <a:gd name="T41" fmla="*/ 104 h 119"/>
                  <a:gd name="T42" fmla="*/ 22 w 37"/>
                  <a:gd name="T43" fmla="*/ 102 h 119"/>
                  <a:gd name="T44" fmla="*/ 20 w 37"/>
                  <a:gd name="T45" fmla="*/ 100 h 119"/>
                  <a:gd name="T46" fmla="*/ 22 w 37"/>
                  <a:gd name="T47" fmla="*/ 99 h 119"/>
                  <a:gd name="T48" fmla="*/ 15 w 37"/>
                  <a:gd name="T49" fmla="*/ 95 h 119"/>
                  <a:gd name="T50" fmla="*/ 21 w 37"/>
                  <a:gd name="T51" fmla="*/ 97 h 119"/>
                  <a:gd name="T52" fmla="*/ 24 w 37"/>
                  <a:gd name="T53" fmla="*/ 92 h 119"/>
                  <a:gd name="T54" fmla="*/ 24 w 37"/>
                  <a:gd name="T55" fmla="*/ 89 h 119"/>
                  <a:gd name="T56" fmla="*/ 21 w 37"/>
                  <a:gd name="T57" fmla="*/ 85 h 119"/>
                  <a:gd name="T58" fmla="*/ 26 w 37"/>
                  <a:gd name="T59" fmla="*/ 81 h 119"/>
                  <a:gd name="T60" fmla="*/ 24 w 37"/>
                  <a:gd name="T61" fmla="*/ 78 h 119"/>
                  <a:gd name="T62" fmla="*/ 25 w 37"/>
                  <a:gd name="T63" fmla="*/ 77 h 119"/>
                  <a:gd name="T64" fmla="*/ 23 w 37"/>
                  <a:gd name="T65" fmla="*/ 75 h 119"/>
                  <a:gd name="T66" fmla="*/ 27 w 37"/>
                  <a:gd name="T67" fmla="*/ 75 h 119"/>
                  <a:gd name="T68" fmla="*/ 26 w 37"/>
                  <a:gd name="T69" fmla="*/ 72 h 119"/>
                  <a:gd name="T70" fmla="*/ 25 w 37"/>
                  <a:gd name="T71" fmla="*/ 67 h 119"/>
                  <a:gd name="T72" fmla="*/ 29 w 37"/>
                  <a:gd name="T73" fmla="*/ 65 h 119"/>
                  <a:gd name="T74" fmla="*/ 28 w 37"/>
                  <a:gd name="T75" fmla="*/ 61 h 119"/>
                  <a:gd name="T76" fmla="*/ 29 w 37"/>
                  <a:gd name="T77" fmla="*/ 59 h 119"/>
                  <a:gd name="T78" fmla="*/ 29 w 37"/>
                  <a:gd name="T79" fmla="*/ 59 h 119"/>
                  <a:gd name="T80" fmla="*/ 29 w 37"/>
                  <a:gd name="T81" fmla="*/ 56 h 119"/>
                  <a:gd name="T82" fmla="*/ 27 w 37"/>
                  <a:gd name="T83" fmla="*/ 51 h 119"/>
                  <a:gd name="T84" fmla="*/ 25 w 37"/>
                  <a:gd name="T85" fmla="*/ 49 h 119"/>
                  <a:gd name="T86" fmla="*/ 27 w 37"/>
                  <a:gd name="T87" fmla="*/ 47 h 119"/>
                  <a:gd name="T88" fmla="*/ 29 w 37"/>
                  <a:gd name="T89" fmla="*/ 44 h 119"/>
                  <a:gd name="T90" fmla="*/ 27 w 37"/>
                  <a:gd name="T91" fmla="*/ 39 h 119"/>
                  <a:gd name="T92" fmla="*/ 28 w 37"/>
                  <a:gd name="T93" fmla="*/ 37 h 119"/>
                  <a:gd name="T94" fmla="*/ 31 w 37"/>
                  <a:gd name="T95" fmla="*/ 30 h 119"/>
                  <a:gd name="T96" fmla="*/ 32 w 37"/>
                  <a:gd name="T97" fmla="*/ 27 h 119"/>
                  <a:gd name="T98" fmla="*/ 29 w 37"/>
                  <a:gd name="T99" fmla="*/ 19 h 119"/>
                  <a:gd name="T100" fmla="*/ 30 w 37"/>
                  <a:gd name="T101" fmla="*/ 16 h 119"/>
                  <a:gd name="T102" fmla="*/ 26 w 37"/>
                  <a:gd name="T103" fmla="*/ 0 h 119"/>
                  <a:gd name="T104" fmla="*/ 18 w 37"/>
                  <a:gd name="T105" fmla="*/ 21 h 119"/>
                  <a:gd name="T106" fmla="*/ 11 w 37"/>
                  <a:gd name="T10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19">
                    <a:moveTo>
                      <a:pt x="11" y="38"/>
                    </a:moveTo>
                    <a:cubicBezTo>
                      <a:pt x="11" y="42"/>
                      <a:pt x="12" y="46"/>
                      <a:pt x="12" y="50"/>
                    </a:cubicBezTo>
                    <a:cubicBezTo>
                      <a:pt x="15" y="51"/>
                      <a:pt x="13" y="52"/>
                      <a:pt x="16" y="53"/>
                    </a:cubicBezTo>
                    <a:cubicBezTo>
                      <a:pt x="15" y="53"/>
                      <a:pt x="15" y="53"/>
                      <a:pt x="15" y="53"/>
                    </a:cubicBezTo>
                    <a:cubicBezTo>
                      <a:pt x="16" y="53"/>
                      <a:pt x="14" y="53"/>
                      <a:pt x="13" y="54"/>
                    </a:cubicBezTo>
                    <a:cubicBezTo>
                      <a:pt x="14" y="54"/>
                      <a:pt x="13" y="54"/>
                      <a:pt x="15" y="54"/>
                    </a:cubicBezTo>
                    <a:cubicBezTo>
                      <a:pt x="17" y="55"/>
                      <a:pt x="12" y="54"/>
                      <a:pt x="13" y="55"/>
                    </a:cubicBezTo>
                    <a:cubicBezTo>
                      <a:pt x="13" y="55"/>
                      <a:pt x="14" y="55"/>
                      <a:pt x="14" y="55"/>
                    </a:cubicBezTo>
                    <a:cubicBezTo>
                      <a:pt x="16" y="56"/>
                      <a:pt x="13" y="55"/>
                      <a:pt x="11" y="55"/>
                    </a:cubicBezTo>
                    <a:cubicBezTo>
                      <a:pt x="11" y="57"/>
                      <a:pt x="13" y="59"/>
                      <a:pt x="11" y="61"/>
                    </a:cubicBezTo>
                    <a:cubicBezTo>
                      <a:pt x="11" y="60"/>
                      <a:pt x="13" y="61"/>
                      <a:pt x="13" y="61"/>
                    </a:cubicBezTo>
                    <a:cubicBezTo>
                      <a:pt x="9" y="60"/>
                      <a:pt x="13" y="62"/>
                      <a:pt x="12" y="62"/>
                    </a:cubicBezTo>
                    <a:cubicBezTo>
                      <a:pt x="11" y="61"/>
                      <a:pt x="11" y="61"/>
                      <a:pt x="11" y="61"/>
                    </a:cubicBezTo>
                    <a:cubicBezTo>
                      <a:pt x="9" y="62"/>
                      <a:pt x="11" y="63"/>
                      <a:pt x="10" y="63"/>
                    </a:cubicBezTo>
                    <a:cubicBezTo>
                      <a:pt x="11" y="64"/>
                      <a:pt x="8" y="64"/>
                      <a:pt x="9" y="65"/>
                    </a:cubicBezTo>
                    <a:cubicBezTo>
                      <a:pt x="8" y="64"/>
                      <a:pt x="8" y="65"/>
                      <a:pt x="8" y="65"/>
                    </a:cubicBezTo>
                    <a:cubicBezTo>
                      <a:pt x="11" y="66"/>
                      <a:pt x="6" y="66"/>
                      <a:pt x="8" y="67"/>
                    </a:cubicBezTo>
                    <a:cubicBezTo>
                      <a:pt x="8" y="67"/>
                      <a:pt x="8" y="67"/>
                      <a:pt x="8" y="67"/>
                    </a:cubicBezTo>
                    <a:cubicBezTo>
                      <a:pt x="8" y="68"/>
                      <a:pt x="6" y="70"/>
                      <a:pt x="8" y="72"/>
                    </a:cubicBezTo>
                    <a:cubicBezTo>
                      <a:pt x="8" y="73"/>
                      <a:pt x="4" y="73"/>
                      <a:pt x="5" y="75"/>
                    </a:cubicBezTo>
                    <a:cubicBezTo>
                      <a:pt x="7" y="76"/>
                      <a:pt x="7" y="76"/>
                      <a:pt x="7" y="76"/>
                    </a:cubicBezTo>
                    <a:cubicBezTo>
                      <a:pt x="7" y="76"/>
                      <a:pt x="6" y="75"/>
                      <a:pt x="5" y="75"/>
                    </a:cubicBezTo>
                    <a:cubicBezTo>
                      <a:pt x="7" y="76"/>
                      <a:pt x="5" y="76"/>
                      <a:pt x="5" y="77"/>
                    </a:cubicBezTo>
                    <a:cubicBezTo>
                      <a:pt x="5" y="77"/>
                      <a:pt x="5" y="78"/>
                      <a:pt x="6" y="78"/>
                    </a:cubicBezTo>
                    <a:cubicBezTo>
                      <a:pt x="4" y="78"/>
                      <a:pt x="7" y="80"/>
                      <a:pt x="5" y="80"/>
                    </a:cubicBezTo>
                    <a:cubicBezTo>
                      <a:pt x="8" y="81"/>
                      <a:pt x="6" y="80"/>
                      <a:pt x="7" y="81"/>
                    </a:cubicBezTo>
                    <a:cubicBezTo>
                      <a:pt x="7" y="81"/>
                      <a:pt x="6" y="81"/>
                      <a:pt x="5" y="81"/>
                    </a:cubicBezTo>
                    <a:cubicBezTo>
                      <a:pt x="6" y="81"/>
                      <a:pt x="6" y="82"/>
                      <a:pt x="4" y="82"/>
                    </a:cubicBezTo>
                    <a:cubicBezTo>
                      <a:pt x="5" y="82"/>
                      <a:pt x="6" y="83"/>
                      <a:pt x="6" y="83"/>
                    </a:cubicBezTo>
                    <a:cubicBezTo>
                      <a:pt x="3" y="83"/>
                      <a:pt x="5" y="84"/>
                      <a:pt x="4" y="84"/>
                    </a:cubicBezTo>
                    <a:cubicBezTo>
                      <a:pt x="6" y="85"/>
                      <a:pt x="8" y="86"/>
                      <a:pt x="7" y="86"/>
                    </a:cubicBezTo>
                    <a:cubicBezTo>
                      <a:pt x="4" y="85"/>
                      <a:pt x="4" y="85"/>
                      <a:pt x="4" y="85"/>
                    </a:cubicBezTo>
                    <a:cubicBezTo>
                      <a:pt x="5" y="86"/>
                      <a:pt x="2" y="87"/>
                      <a:pt x="4" y="90"/>
                    </a:cubicBezTo>
                    <a:cubicBezTo>
                      <a:pt x="3" y="89"/>
                      <a:pt x="3" y="89"/>
                      <a:pt x="3" y="89"/>
                    </a:cubicBezTo>
                    <a:cubicBezTo>
                      <a:pt x="4" y="91"/>
                      <a:pt x="1" y="92"/>
                      <a:pt x="4" y="95"/>
                    </a:cubicBezTo>
                    <a:cubicBezTo>
                      <a:pt x="3" y="95"/>
                      <a:pt x="2" y="95"/>
                      <a:pt x="2" y="96"/>
                    </a:cubicBezTo>
                    <a:cubicBezTo>
                      <a:pt x="3" y="97"/>
                      <a:pt x="3" y="97"/>
                      <a:pt x="5" y="98"/>
                    </a:cubicBezTo>
                    <a:cubicBezTo>
                      <a:pt x="5" y="98"/>
                      <a:pt x="4" y="98"/>
                      <a:pt x="3" y="98"/>
                    </a:cubicBezTo>
                    <a:cubicBezTo>
                      <a:pt x="2" y="98"/>
                      <a:pt x="0" y="98"/>
                      <a:pt x="2" y="99"/>
                    </a:cubicBezTo>
                    <a:cubicBezTo>
                      <a:pt x="1" y="99"/>
                      <a:pt x="1" y="99"/>
                      <a:pt x="1" y="99"/>
                    </a:cubicBezTo>
                    <a:cubicBezTo>
                      <a:pt x="2" y="100"/>
                      <a:pt x="4" y="101"/>
                      <a:pt x="2" y="102"/>
                    </a:cubicBezTo>
                    <a:cubicBezTo>
                      <a:pt x="3" y="102"/>
                      <a:pt x="3" y="103"/>
                      <a:pt x="5" y="103"/>
                    </a:cubicBezTo>
                    <a:cubicBezTo>
                      <a:pt x="5" y="103"/>
                      <a:pt x="3" y="103"/>
                      <a:pt x="4" y="103"/>
                    </a:cubicBezTo>
                    <a:cubicBezTo>
                      <a:pt x="2" y="102"/>
                      <a:pt x="2" y="102"/>
                      <a:pt x="2" y="102"/>
                    </a:cubicBezTo>
                    <a:cubicBezTo>
                      <a:pt x="1" y="104"/>
                      <a:pt x="2" y="105"/>
                      <a:pt x="3" y="107"/>
                    </a:cubicBezTo>
                    <a:cubicBezTo>
                      <a:pt x="0" y="107"/>
                      <a:pt x="3" y="108"/>
                      <a:pt x="1" y="109"/>
                    </a:cubicBezTo>
                    <a:cubicBezTo>
                      <a:pt x="2" y="110"/>
                      <a:pt x="0" y="110"/>
                      <a:pt x="3" y="111"/>
                    </a:cubicBezTo>
                    <a:cubicBezTo>
                      <a:pt x="2" y="111"/>
                      <a:pt x="2" y="111"/>
                      <a:pt x="2" y="111"/>
                    </a:cubicBezTo>
                    <a:cubicBezTo>
                      <a:pt x="1" y="111"/>
                      <a:pt x="2" y="112"/>
                      <a:pt x="1" y="113"/>
                    </a:cubicBezTo>
                    <a:cubicBezTo>
                      <a:pt x="1" y="114"/>
                      <a:pt x="3" y="114"/>
                      <a:pt x="4" y="114"/>
                    </a:cubicBezTo>
                    <a:cubicBezTo>
                      <a:pt x="2" y="114"/>
                      <a:pt x="2" y="114"/>
                      <a:pt x="2" y="114"/>
                    </a:cubicBezTo>
                    <a:cubicBezTo>
                      <a:pt x="3" y="115"/>
                      <a:pt x="5" y="115"/>
                      <a:pt x="7" y="115"/>
                    </a:cubicBezTo>
                    <a:cubicBezTo>
                      <a:pt x="6" y="115"/>
                      <a:pt x="7" y="115"/>
                      <a:pt x="6" y="115"/>
                    </a:cubicBezTo>
                    <a:cubicBezTo>
                      <a:pt x="5" y="115"/>
                      <a:pt x="4" y="115"/>
                      <a:pt x="2" y="115"/>
                    </a:cubicBezTo>
                    <a:cubicBezTo>
                      <a:pt x="1" y="116"/>
                      <a:pt x="5" y="116"/>
                      <a:pt x="3" y="117"/>
                    </a:cubicBezTo>
                    <a:cubicBezTo>
                      <a:pt x="2" y="117"/>
                      <a:pt x="3" y="118"/>
                      <a:pt x="5" y="117"/>
                    </a:cubicBezTo>
                    <a:cubicBezTo>
                      <a:pt x="4" y="117"/>
                      <a:pt x="4" y="118"/>
                      <a:pt x="3" y="118"/>
                    </a:cubicBezTo>
                    <a:cubicBezTo>
                      <a:pt x="3" y="118"/>
                      <a:pt x="3" y="118"/>
                      <a:pt x="4" y="118"/>
                    </a:cubicBezTo>
                    <a:cubicBezTo>
                      <a:pt x="4" y="118"/>
                      <a:pt x="4" y="118"/>
                      <a:pt x="4" y="118"/>
                    </a:cubicBezTo>
                    <a:cubicBezTo>
                      <a:pt x="5" y="118"/>
                      <a:pt x="5" y="118"/>
                      <a:pt x="7" y="117"/>
                    </a:cubicBezTo>
                    <a:cubicBezTo>
                      <a:pt x="7" y="117"/>
                      <a:pt x="6" y="117"/>
                      <a:pt x="7" y="117"/>
                    </a:cubicBezTo>
                    <a:cubicBezTo>
                      <a:pt x="8" y="117"/>
                      <a:pt x="8" y="117"/>
                      <a:pt x="7" y="118"/>
                    </a:cubicBezTo>
                    <a:cubicBezTo>
                      <a:pt x="6" y="118"/>
                      <a:pt x="5" y="118"/>
                      <a:pt x="4" y="119"/>
                    </a:cubicBezTo>
                    <a:cubicBezTo>
                      <a:pt x="7" y="118"/>
                      <a:pt x="7" y="118"/>
                      <a:pt x="7" y="118"/>
                    </a:cubicBezTo>
                    <a:cubicBezTo>
                      <a:pt x="7" y="118"/>
                      <a:pt x="8" y="118"/>
                      <a:pt x="9" y="117"/>
                    </a:cubicBezTo>
                    <a:cubicBezTo>
                      <a:pt x="8" y="117"/>
                      <a:pt x="8" y="117"/>
                      <a:pt x="8" y="117"/>
                    </a:cubicBezTo>
                    <a:cubicBezTo>
                      <a:pt x="9" y="117"/>
                      <a:pt x="9" y="117"/>
                      <a:pt x="9" y="117"/>
                    </a:cubicBezTo>
                    <a:cubicBezTo>
                      <a:pt x="9" y="117"/>
                      <a:pt x="10" y="116"/>
                      <a:pt x="9" y="116"/>
                    </a:cubicBezTo>
                    <a:cubicBezTo>
                      <a:pt x="7" y="116"/>
                      <a:pt x="7" y="116"/>
                      <a:pt x="7" y="116"/>
                    </a:cubicBezTo>
                    <a:cubicBezTo>
                      <a:pt x="7" y="116"/>
                      <a:pt x="5" y="116"/>
                      <a:pt x="7" y="116"/>
                    </a:cubicBezTo>
                    <a:cubicBezTo>
                      <a:pt x="9" y="115"/>
                      <a:pt x="9" y="115"/>
                      <a:pt x="9" y="115"/>
                    </a:cubicBezTo>
                    <a:cubicBezTo>
                      <a:pt x="9" y="115"/>
                      <a:pt x="8" y="115"/>
                      <a:pt x="9" y="115"/>
                    </a:cubicBezTo>
                    <a:cubicBezTo>
                      <a:pt x="11" y="115"/>
                      <a:pt x="11" y="115"/>
                      <a:pt x="11" y="115"/>
                    </a:cubicBezTo>
                    <a:cubicBezTo>
                      <a:pt x="8" y="115"/>
                      <a:pt x="10" y="114"/>
                      <a:pt x="9" y="114"/>
                    </a:cubicBezTo>
                    <a:cubicBezTo>
                      <a:pt x="10" y="114"/>
                      <a:pt x="10" y="114"/>
                      <a:pt x="10" y="114"/>
                    </a:cubicBezTo>
                    <a:cubicBezTo>
                      <a:pt x="11" y="114"/>
                      <a:pt x="8" y="114"/>
                      <a:pt x="8" y="114"/>
                    </a:cubicBezTo>
                    <a:cubicBezTo>
                      <a:pt x="9" y="114"/>
                      <a:pt x="11" y="114"/>
                      <a:pt x="12" y="114"/>
                    </a:cubicBezTo>
                    <a:cubicBezTo>
                      <a:pt x="12" y="113"/>
                      <a:pt x="10" y="113"/>
                      <a:pt x="12" y="113"/>
                    </a:cubicBezTo>
                    <a:cubicBezTo>
                      <a:pt x="11" y="112"/>
                      <a:pt x="10" y="112"/>
                      <a:pt x="9" y="111"/>
                    </a:cubicBezTo>
                    <a:cubicBezTo>
                      <a:pt x="9" y="111"/>
                      <a:pt x="12" y="112"/>
                      <a:pt x="11" y="111"/>
                    </a:cubicBezTo>
                    <a:cubicBezTo>
                      <a:pt x="12" y="111"/>
                      <a:pt x="13" y="111"/>
                      <a:pt x="14" y="111"/>
                    </a:cubicBezTo>
                    <a:cubicBezTo>
                      <a:pt x="13" y="111"/>
                      <a:pt x="14" y="111"/>
                      <a:pt x="12" y="111"/>
                    </a:cubicBezTo>
                    <a:cubicBezTo>
                      <a:pt x="12" y="110"/>
                      <a:pt x="13" y="110"/>
                      <a:pt x="12" y="109"/>
                    </a:cubicBezTo>
                    <a:cubicBezTo>
                      <a:pt x="12" y="109"/>
                      <a:pt x="14" y="110"/>
                      <a:pt x="15" y="110"/>
                    </a:cubicBezTo>
                    <a:cubicBezTo>
                      <a:pt x="13" y="109"/>
                      <a:pt x="13" y="109"/>
                      <a:pt x="13" y="108"/>
                    </a:cubicBezTo>
                    <a:cubicBezTo>
                      <a:pt x="11" y="108"/>
                      <a:pt x="11" y="108"/>
                      <a:pt x="10" y="108"/>
                    </a:cubicBezTo>
                    <a:cubicBezTo>
                      <a:pt x="9" y="108"/>
                      <a:pt x="9" y="107"/>
                      <a:pt x="9" y="107"/>
                    </a:cubicBezTo>
                    <a:cubicBezTo>
                      <a:pt x="11" y="108"/>
                      <a:pt x="13" y="108"/>
                      <a:pt x="14" y="108"/>
                    </a:cubicBezTo>
                    <a:cubicBezTo>
                      <a:pt x="16" y="108"/>
                      <a:pt x="13" y="108"/>
                      <a:pt x="16" y="109"/>
                    </a:cubicBezTo>
                    <a:cubicBezTo>
                      <a:pt x="18" y="109"/>
                      <a:pt x="18" y="110"/>
                      <a:pt x="17" y="110"/>
                    </a:cubicBezTo>
                    <a:cubicBezTo>
                      <a:pt x="19" y="111"/>
                      <a:pt x="17" y="110"/>
                      <a:pt x="19" y="110"/>
                    </a:cubicBezTo>
                    <a:cubicBezTo>
                      <a:pt x="19" y="110"/>
                      <a:pt x="18" y="110"/>
                      <a:pt x="18" y="109"/>
                    </a:cubicBezTo>
                    <a:cubicBezTo>
                      <a:pt x="17" y="109"/>
                      <a:pt x="16" y="109"/>
                      <a:pt x="15" y="108"/>
                    </a:cubicBezTo>
                    <a:cubicBezTo>
                      <a:pt x="13" y="108"/>
                      <a:pt x="17" y="108"/>
                      <a:pt x="17" y="108"/>
                    </a:cubicBezTo>
                    <a:cubicBezTo>
                      <a:pt x="18" y="109"/>
                      <a:pt x="18" y="109"/>
                      <a:pt x="18" y="109"/>
                    </a:cubicBezTo>
                    <a:cubicBezTo>
                      <a:pt x="19" y="109"/>
                      <a:pt x="17" y="108"/>
                      <a:pt x="17" y="108"/>
                    </a:cubicBezTo>
                    <a:cubicBezTo>
                      <a:pt x="21" y="109"/>
                      <a:pt x="18" y="108"/>
                      <a:pt x="20" y="109"/>
                    </a:cubicBezTo>
                    <a:cubicBezTo>
                      <a:pt x="22" y="109"/>
                      <a:pt x="22" y="109"/>
                      <a:pt x="22" y="109"/>
                    </a:cubicBezTo>
                    <a:cubicBezTo>
                      <a:pt x="22" y="109"/>
                      <a:pt x="19" y="109"/>
                      <a:pt x="20" y="108"/>
                    </a:cubicBezTo>
                    <a:cubicBezTo>
                      <a:pt x="21" y="109"/>
                      <a:pt x="21" y="109"/>
                      <a:pt x="21" y="109"/>
                    </a:cubicBezTo>
                    <a:cubicBezTo>
                      <a:pt x="21" y="108"/>
                      <a:pt x="21" y="108"/>
                      <a:pt x="21" y="108"/>
                    </a:cubicBezTo>
                    <a:cubicBezTo>
                      <a:pt x="20" y="108"/>
                      <a:pt x="18" y="108"/>
                      <a:pt x="18" y="108"/>
                    </a:cubicBezTo>
                    <a:cubicBezTo>
                      <a:pt x="15" y="107"/>
                      <a:pt x="18" y="108"/>
                      <a:pt x="17" y="107"/>
                    </a:cubicBezTo>
                    <a:cubicBezTo>
                      <a:pt x="15" y="106"/>
                      <a:pt x="17" y="107"/>
                      <a:pt x="16" y="107"/>
                    </a:cubicBezTo>
                    <a:cubicBezTo>
                      <a:pt x="14" y="106"/>
                      <a:pt x="14" y="106"/>
                      <a:pt x="14" y="106"/>
                    </a:cubicBezTo>
                    <a:cubicBezTo>
                      <a:pt x="14" y="105"/>
                      <a:pt x="16" y="106"/>
                      <a:pt x="17" y="106"/>
                    </a:cubicBezTo>
                    <a:cubicBezTo>
                      <a:pt x="17" y="106"/>
                      <a:pt x="17" y="107"/>
                      <a:pt x="16" y="106"/>
                    </a:cubicBezTo>
                    <a:cubicBezTo>
                      <a:pt x="18" y="107"/>
                      <a:pt x="20" y="107"/>
                      <a:pt x="21" y="108"/>
                    </a:cubicBezTo>
                    <a:cubicBezTo>
                      <a:pt x="22" y="108"/>
                      <a:pt x="20" y="107"/>
                      <a:pt x="20" y="107"/>
                    </a:cubicBezTo>
                    <a:cubicBezTo>
                      <a:pt x="19" y="107"/>
                      <a:pt x="18" y="107"/>
                      <a:pt x="17" y="106"/>
                    </a:cubicBezTo>
                    <a:cubicBezTo>
                      <a:pt x="13" y="105"/>
                      <a:pt x="21" y="107"/>
                      <a:pt x="20" y="106"/>
                    </a:cubicBezTo>
                    <a:cubicBezTo>
                      <a:pt x="17" y="106"/>
                      <a:pt x="16" y="104"/>
                      <a:pt x="13" y="104"/>
                    </a:cubicBezTo>
                    <a:cubicBezTo>
                      <a:pt x="12" y="104"/>
                      <a:pt x="12" y="103"/>
                      <a:pt x="12" y="103"/>
                    </a:cubicBezTo>
                    <a:cubicBezTo>
                      <a:pt x="14" y="104"/>
                      <a:pt x="13" y="103"/>
                      <a:pt x="15" y="104"/>
                    </a:cubicBezTo>
                    <a:cubicBezTo>
                      <a:pt x="15" y="104"/>
                      <a:pt x="15" y="104"/>
                      <a:pt x="15" y="104"/>
                    </a:cubicBezTo>
                    <a:cubicBezTo>
                      <a:pt x="18" y="105"/>
                      <a:pt x="18" y="105"/>
                      <a:pt x="18" y="105"/>
                    </a:cubicBezTo>
                    <a:cubicBezTo>
                      <a:pt x="22" y="106"/>
                      <a:pt x="22" y="106"/>
                      <a:pt x="22" y="106"/>
                    </a:cubicBezTo>
                    <a:cubicBezTo>
                      <a:pt x="21" y="105"/>
                      <a:pt x="20" y="105"/>
                      <a:pt x="19" y="105"/>
                    </a:cubicBezTo>
                    <a:cubicBezTo>
                      <a:pt x="20" y="105"/>
                      <a:pt x="21" y="105"/>
                      <a:pt x="21" y="105"/>
                    </a:cubicBezTo>
                    <a:cubicBezTo>
                      <a:pt x="20" y="105"/>
                      <a:pt x="18" y="104"/>
                      <a:pt x="18" y="104"/>
                    </a:cubicBezTo>
                    <a:cubicBezTo>
                      <a:pt x="18" y="103"/>
                      <a:pt x="20" y="104"/>
                      <a:pt x="20" y="104"/>
                    </a:cubicBezTo>
                    <a:cubicBezTo>
                      <a:pt x="22" y="105"/>
                      <a:pt x="22" y="105"/>
                      <a:pt x="22" y="105"/>
                    </a:cubicBezTo>
                    <a:cubicBezTo>
                      <a:pt x="21" y="104"/>
                      <a:pt x="23" y="105"/>
                      <a:pt x="22" y="105"/>
                    </a:cubicBezTo>
                    <a:cubicBezTo>
                      <a:pt x="21" y="104"/>
                      <a:pt x="20" y="104"/>
                      <a:pt x="18" y="103"/>
                    </a:cubicBezTo>
                    <a:cubicBezTo>
                      <a:pt x="18" y="103"/>
                      <a:pt x="19" y="103"/>
                      <a:pt x="19" y="103"/>
                    </a:cubicBezTo>
                    <a:cubicBezTo>
                      <a:pt x="20" y="104"/>
                      <a:pt x="20" y="104"/>
                      <a:pt x="20" y="104"/>
                    </a:cubicBezTo>
                    <a:cubicBezTo>
                      <a:pt x="20" y="103"/>
                      <a:pt x="23" y="104"/>
                      <a:pt x="23" y="104"/>
                    </a:cubicBezTo>
                    <a:cubicBezTo>
                      <a:pt x="21" y="103"/>
                      <a:pt x="21" y="103"/>
                      <a:pt x="21" y="103"/>
                    </a:cubicBezTo>
                    <a:cubicBezTo>
                      <a:pt x="23" y="104"/>
                      <a:pt x="23" y="104"/>
                      <a:pt x="23" y="104"/>
                    </a:cubicBezTo>
                    <a:cubicBezTo>
                      <a:pt x="22" y="103"/>
                      <a:pt x="22" y="103"/>
                      <a:pt x="21" y="103"/>
                    </a:cubicBezTo>
                    <a:cubicBezTo>
                      <a:pt x="23" y="103"/>
                      <a:pt x="23" y="103"/>
                      <a:pt x="23" y="103"/>
                    </a:cubicBezTo>
                    <a:cubicBezTo>
                      <a:pt x="22" y="103"/>
                      <a:pt x="20" y="102"/>
                      <a:pt x="22" y="102"/>
                    </a:cubicBezTo>
                    <a:cubicBezTo>
                      <a:pt x="19" y="102"/>
                      <a:pt x="22" y="103"/>
                      <a:pt x="20" y="102"/>
                    </a:cubicBezTo>
                    <a:cubicBezTo>
                      <a:pt x="19" y="102"/>
                      <a:pt x="19" y="101"/>
                      <a:pt x="19" y="101"/>
                    </a:cubicBezTo>
                    <a:cubicBezTo>
                      <a:pt x="21" y="102"/>
                      <a:pt x="19" y="101"/>
                      <a:pt x="19" y="101"/>
                    </a:cubicBezTo>
                    <a:cubicBezTo>
                      <a:pt x="20" y="101"/>
                      <a:pt x="21" y="101"/>
                      <a:pt x="21" y="101"/>
                    </a:cubicBezTo>
                    <a:cubicBezTo>
                      <a:pt x="19" y="101"/>
                      <a:pt x="19" y="101"/>
                      <a:pt x="19" y="101"/>
                    </a:cubicBezTo>
                    <a:cubicBezTo>
                      <a:pt x="23" y="102"/>
                      <a:pt x="19" y="100"/>
                      <a:pt x="20" y="100"/>
                    </a:cubicBezTo>
                    <a:cubicBezTo>
                      <a:pt x="21" y="101"/>
                      <a:pt x="22" y="101"/>
                      <a:pt x="23" y="101"/>
                    </a:cubicBezTo>
                    <a:cubicBezTo>
                      <a:pt x="20" y="100"/>
                      <a:pt x="20" y="99"/>
                      <a:pt x="18" y="99"/>
                    </a:cubicBezTo>
                    <a:cubicBezTo>
                      <a:pt x="19" y="99"/>
                      <a:pt x="21" y="100"/>
                      <a:pt x="23" y="101"/>
                    </a:cubicBezTo>
                    <a:cubicBezTo>
                      <a:pt x="21" y="100"/>
                      <a:pt x="25" y="101"/>
                      <a:pt x="22" y="100"/>
                    </a:cubicBezTo>
                    <a:cubicBezTo>
                      <a:pt x="21" y="100"/>
                      <a:pt x="21" y="99"/>
                      <a:pt x="19" y="99"/>
                    </a:cubicBezTo>
                    <a:cubicBezTo>
                      <a:pt x="20" y="98"/>
                      <a:pt x="21" y="99"/>
                      <a:pt x="22" y="99"/>
                    </a:cubicBezTo>
                    <a:cubicBezTo>
                      <a:pt x="21" y="99"/>
                      <a:pt x="19" y="98"/>
                      <a:pt x="19" y="98"/>
                    </a:cubicBezTo>
                    <a:cubicBezTo>
                      <a:pt x="19" y="98"/>
                      <a:pt x="17" y="97"/>
                      <a:pt x="19" y="97"/>
                    </a:cubicBezTo>
                    <a:cubicBezTo>
                      <a:pt x="20" y="98"/>
                      <a:pt x="19" y="98"/>
                      <a:pt x="20" y="98"/>
                    </a:cubicBezTo>
                    <a:cubicBezTo>
                      <a:pt x="21" y="98"/>
                      <a:pt x="17" y="96"/>
                      <a:pt x="16" y="96"/>
                    </a:cubicBezTo>
                    <a:cubicBezTo>
                      <a:pt x="15" y="95"/>
                      <a:pt x="13" y="94"/>
                      <a:pt x="12" y="94"/>
                    </a:cubicBezTo>
                    <a:cubicBezTo>
                      <a:pt x="13" y="93"/>
                      <a:pt x="13" y="94"/>
                      <a:pt x="15" y="95"/>
                    </a:cubicBezTo>
                    <a:cubicBezTo>
                      <a:pt x="14" y="94"/>
                      <a:pt x="14" y="94"/>
                      <a:pt x="14" y="94"/>
                    </a:cubicBezTo>
                    <a:cubicBezTo>
                      <a:pt x="17" y="95"/>
                      <a:pt x="19" y="97"/>
                      <a:pt x="21" y="97"/>
                    </a:cubicBezTo>
                    <a:cubicBezTo>
                      <a:pt x="20" y="97"/>
                      <a:pt x="20" y="97"/>
                      <a:pt x="20" y="97"/>
                    </a:cubicBezTo>
                    <a:cubicBezTo>
                      <a:pt x="23" y="98"/>
                      <a:pt x="23" y="98"/>
                      <a:pt x="23" y="98"/>
                    </a:cubicBezTo>
                    <a:cubicBezTo>
                      <a:pt x="21" y="97"/>
                      <a:pt x="23" y="97"/>
                      <a:pt x="22" y="97"/>
                    </a:cubicBezTo>
                    <a:cubicBezTo>
                      <a:pt x="21" y="96"/>
                      <a:pt x="23" y="97"/>
                      <a:pt x="21" y="97"/>
                    </a:cubicBezTo>
                    <a:cubicBezTo>
                      <a:pt x="21" y="97"/>
                      <a:pt x="19" y="95"/>
                      <a:pt x="20" y="95"/>
                    </a:cubicBezTo>
                    <a:cubicBezTo>
                      <a:pt x="23" y="97"/>
                      <a:pt x="23" y="97"/>
                      <a:pt x="23" y="97"/>
                    </a:cubicBezTo>
                    <a:cubicBezTo>
                      <a:pt x="23" y="97"/>
                      <a:pt x="21" y="96"/>
                      <a:pt x="22" y="96"/>
                    </a:cubicBezTo>
                    <a:cubicBezTo>
                      <a:pt x="23" y="96"/>
                      <a:pt x="23" y="96"/>
                      <a:pt x="23" y="96"/>
                    </a:cubicBezTo>
                    <a:cubicBezTo>
                      <a:pt x="23" y="96"/>
                      <a:pt x="24" y="94"/>
                      <a:pt x="20" y="92"/>
                    </a:cubicBezTo>
                    <a:cubicBezTo>
                      <a:pt x="22" y="92"/>
                      <a:pt x="22" y="92"/>
                      <a:pt x="24" y="92"/>
                    </a:cubicBezTo>
                    <a:cubicBezTo>
                      <a:pt x="23" y="92"/>
                      <a:pt x="22" y="91"/>
                      <a:pt x="22" y="91"/>
                    </a:cubicBezTo>
                    <a:cubicBezTo>
                      <a:pt x="24" y="91"/>
                      <a:pt x="24" y="91"/>
                      <a:pt x="24" y="91"/>
                    </a:cubicBezTo>
                    <a:cubicBezTo>
                      <a:pt x="25" y="91"/>
                      <a:pt x="23" y="90"/>
                      <a:pt x="23" y="90"/>
                    </a:cubicBezTo>
                    <a:cubicBezTo>
                      <a:pt x="24" y="90"/>
                      <a:pt x="24" y="90"/>
                      <a:pt x="24" y="90"/>
                    </a:cubicBezTo>
                    <a:cubicBezTo>
                      <a:pt x="25" y="90"/>
                      <a:pt x="23" y="89"/>
                      <a:pt x="23" y="89"/>
                    </a:cubicBezTo>
                    <a:cubicBezTo>
                      <a:pt x="24" y="89"/>
                      <a:pt x="24" y="89"/>
                      <a:pt x="24" y="89"/>
                    </a:cubicBezTo>
                    <a:cubicBezTo>
                      <a:pt x="23" y="89"/>
                      <a:pt x="23" y="89"/>
                      <a:pt x="23" y="89"/>
                    </a:cubicBezTo>
                    <a:cubicBezTo>
                      <a:pt x="22" y="88"/>
                      <a:pt x="23" y="88"/>
                      <a:pt x="25" y="89"/>
                    </a:cubicBezTo>
                    <a:cubicBezTo>
                      <a:pt x="23" y="88"/>
                      <a:pt x="23" y="88"/>
                      <a:pt x="23" y="88"/>
                    </a:cubicBezTo>
                    <a:cubicBezTo>
                      <a:pt x="25" y="88"/>
                      <a:pt x="25" y="88"/>
                      <a:pt x="25" y="86"/>
                    </a:cubicBezTo>
                    <a:cubicBezTo>
                      <a:pt x="24" y="87"/>
                      <a:pt x="23" y="86"/>
                      <a:pt x="22" y="86"/>
                    </a:cubicBezTo>
                    <a:cubicBezTo>
                      <a:pt x="20" y="86"/>
                      <a:pt x="22" y="86"/>
                      <a:pt x="21" y="85"/>
                    </a:cubicBezTo>
                    <a:cubicBezTo>
                      <a:pt x="24" y="86"/>
                      <a:pt x="24" y="86"/>
                      <a:pt x="24" y="86"/>
                    </a:cubicBezTo>
                    <a:cubicBezTo>
                      <a:pt x="27" y="86"/>
                      <a:pt x="25" y="85"/>
                      <a:pt x="25" y="84"/>
                    </a:cubicBezTo>
                    <a:cubicBezTo>
                      <a:pt x="24" y="83"/>
                      <a:pt x="24" y="83"/>
                      <a:pt x="24" y="83"/>
                    </a:cubicBezTo>
                    <a:cubicBezTo>
                      <a:pt x="27" y="83"/>
                      <a:pt x="24" y="82"/>
                      <a:pt x="25" y="82"/>
                    </a:cubicBezTo>
                    <a:cubicBezTo>
                      <a:pt x="24" y="82"/>
                      <a:pt x="22" y="81"/>
                      <a:pt x="22" y="80"/>
                    </a:cubicBezTo>
                    <a:cubicBezTo>
                      <a:pt x="20" y="79"/>
                      <a:pt x="25" y="81"/>
                      <a:pt x="26" y="81"/>
                    </a:cubicBezTo>
                    <a:cubicBezTo>
                      <a:pt x="25" y="80"/>
                      <a:pt x="25" y="80"/>
                      <a:pt x="25" y="80"/>
                    </a:cubicBezTo>
                    <a:cubicBezTo>
                      <a:pt x="25" y="80"/>
                      <a:pt x="25" y="80"/>
                      <a:pt x="25" y="80"/>
                    </a:cubicBezTo>
                    <a:cubicBezTo>
                      <a:pt x="24" y="80"/>
                      <a:pt x="24" y="79"/>
                      <a:pt x="25" y="79"/>
                    </a:cubicBezTo>
                    <a:cubicBezTo>
                      <a:pt x="25" y="79"/>
                      <a:pt x="25" y="79"/>
                      <a:pt x="25" y="79"/>
                    </a:cubicBezTo>
                    <a:cubicBezTo>
                      <a:pt x="25" y="79"/>
                      <a:pt x="26" y="79"/>
                      <a:pt x="26" y="79"/>
                    </a:cubicBezTo>
                    <a:cubicBezTo>
                      <a:pt x="24" y="78"/>
                      <a:pt x="26" y="78"/>
                      <a:pt x="24" y="78"/>
                    </a:cubicBezTo>
                    <a:cubicBezTo>
                      <a:pt x="25" y="78"/>
                      <a:pt x="25" y="78"/>
                      <a:pt x="25" y="78"/>
                    </a:cubicBezTo>
                    <a:cubicBezTo>
                      <a:pt x="23" y="77"/>
                      <a:pt x="23" y="77"/>
                      <a:pt x="23" y="77"/>
                    </a:cubicBezTo>
                    <a:cubicBezTo>
                      <a:pt x="24" y="77"/>
                      <a:pt x="24" y="77"/>
                      <a:pt x="24" y="77"/>
                    </a:cubicBezTo>
                    <a:cubicBezTo>
                      <a:pt x="26" y="78"/>
                      <a:pt x="26" y="78"/>
                      <a:pt x="26" y="78"/>
                    </a:cubicBezTo>
                    <a:cubicBezTo>
                      <a:pt x="27" y="78"/>
                      <a:pt x="25" y="77"/>
                      <a:pt x="24" y="77"/>
                    </a:cubicBezTo>
                    <a:cubicBezTo>
                      <a:pt x="23" y="76"/>
                      <a:pt x="24" y="77"/>
                      <a:pt x="25" y="77"/>
                    </a:cubicBezTo>
                    <a:cubicBezTo>
                      <a:pt x="26" y="77"/>
                      <a:pt x="25" y="77"/>
                      <a:pt x="25" y="77"/>
                    </a:cubicBezTo>
                    <a:cubicBezTo>
                      <a:pt x="26" y="78"/>
                      <a:pt x="25" y="77"/>
                      <a:pt x="26" y="77"/>
                    </a:cubicBezTo>
                    <a:cubicBezTo>
                      <a:pt x="26" y="77"/>
                      <a:pt x="24" y="77"/>
                      <a:pt x="25" y="77"/>
                    </a:cubicBezTo>
                    <a:cubicBezTo>
                      <a:pt x="25" y="76"/>
                      <a:pt x="25" y="76"/>
                      <a:pt x="26" y="76"/>
                    </a:cubicBezTo>
                    <a:cubicBezTo>
                      <a:pt x="26" y="76"/>
                      <a:pt x="26" y="76"/>
                      <a:pt x="25" y="75"/>
                    </a:cubicBezTo>
                    <a:cubicBezTo>
                      <a:pt x="25" y="76"/>
                      <a:pt x="24" y="76"/>
                      <a:pt x="23" y="75"/>
                    </a:cubicBezTo>
                    <a:cubicBezTo>
                      <a:pt x="23" y="75"/>
                      <a:pt x="23" y="75"/>
                      <a:pt x="23" y="75"/>
                    </a:cubicBezTo>
                    <a:cubicBezTo>
                      <a:pt x="24" y="75"/>
                      <a:pt x="24" y="75"/>
                      <a:pt x="24" y="75"/>
                    </a:cubicBezTo>
                    <a:cubicBezTo>
                      <a:pt x="23" y="75"/>
                      <a:pt x="24" y="75"/>
                      <a:pt x="22" y="75"/>
                    </a:cubicBezTo>
                    <a:cubicBezTo>
                      <a:pt x="25" y="75"/>
                      <a:pt x="25" y="75"/>
                      <a:pt x="25" y="75"/>
                    </a:cubicBezTo>
                    <a:cubicBezTo>
                      <a:pt x="23" y="74"/>
                      <a:pt x="23" y="74"/>
                      <a:pt x="23" y="74"/>
                    </a:cubicBezTo>
                    <a:cubicBezTo>
                      <a:pt x="25" y="74"/>
                      <a:pt x="27" y="75"/>
                      <a:pt x="27" y="75"/>
                    </a:cubicBezTo>
                    <a:cubicBezTo>
                      <a:pt x="26" y="74"/>
                      <a:pt x="26" y="74"/>
                      <a:pt x="26" y="74"/>
                    </a:cubicBezTo>
                    <a:cubicBezTo>
                      <a:pt x="26" y="73"/>
                      <a:pt x="26" y="74"/>
                      <a:pt x="27" y="74"/>
                    </a:cubicBezTo>
                    <a:cubicBezTo>
                      <a:pt x="28" y="73"/>
                      <a:pt x="22" y="72"/>
                      <a:pt x="24" y="72"/>
                    </a:cubicBezTo>
                    <a:cubicBezTo>
                      <a:pt x="26" y="72"/>
                      <a:pt x="26" y="72"/>
                      <a:pt x="27" y="72"/>
                    </a:cubicBezTo>
                    <a:cubicBezTo>
                      <a:pt x="27" y="72"/>
                      <a:pt x="26" y="72"/>
                      <a:pt x="26" y="72"/>
                    </a:cubicBezTo>
                    <a:cubicBezTo>
                      <a:pt x="25" y="72"/>
                      <a:pt x="27" y="72"/>
                      <a:pt x="26" y="72"/>
                    </a:cubicBezTo>
                    <a:cubicBezTo>
                      <a:pt x="25" y="72"/>
                      <a:pt x="25" y="72"/>
                      <a:pt x="25" y="72"/>
                    </a:cubicBezTo>
                    <a:cubicBezTo>
                      <a:pt x="29" y="72"/>
                      <a:pt x="26" y="70"/>
                      <a:pt x="28" y="70"/>
                    </a:cubicBezTo>
                    <a:cubicBezTo>
                      <a:pt x="26" y="69"/>
                      <a:pt x="28" y="69"/>
                      <a:pt x="27" y="69"/>
                    </a:cubicBezTo>
                    <a:cubicBezTo>
                      <a:pt x="29" y="70"/>
                      <a:pt x="27" y="68"/>
                      <a:pt x="28" y="69"/>
                    </a:cubicBezTo>
                    <a:cubicBezTo>
                      <a:pt x="26" y="68"/>
                      <a:pt x="26" y="68"/>
                      <a:pt x="26" y="68"/>
                    </a:cubicBezTo>
                    <a:cubicBezTo>
                      <a:pt x="27" y="68"/>
                      <a:pt x="22" y="66"/>
                      <a:pt x="25" y="67"/>
                    </a:cubicBezTo>
                    <a:cubicBezTo>
                      <a:pt x="26" y="67"/>
                      <a:pt x="27" y="67"/>
                      <a:pt x="27" y="68"/>
                    </a:cubicBezTo>
                    <a:cubicBezTo>
                      <a:pt x="30" y="68"/>
                      <a:pt x="25" y="66"/>
                      <a:pt x="29" y="67"/>
                    </a:cubicBezTo>
                    <a:cubicBezTo>
                      <a:pt x="28" y="66"/>
                      <a:pt x="26" y="66"/>
                      <a:pt x="25" y="65"/>
                    </a:cubicBezTo>
                    <a:cubicBezTo>
                      <a:pt x="26" y="65"/>
                      <a:pt x="28" y="65"/>
                      <a:pt x="28" y="65"/>
                    </a:cubicBezTo>
                    <a:cubicBezTo>
                      <a:pt x="28" y="65"/>
                      <a:pt x="27" y="65"/>
                      <a:pt x="28" y="65"/>
                    </a:cubicBezTo>
                    <a:cubicBezTo>
                      <a:pt x="28" y="65"/>
                      <a:pt x="28" y="65"/>
                      <a:pt x="29" y="65"/>
                    </a:cubicBezTo>
                    <a:cubicBezTo>
                      <a:pt x="30" y="65"/>
                      <a:pt x="28" y="64"/>
                      <a:pt x="28" y="64"/>
                    </a:cubicBezTo>
                    <a:cubicBezTo>
                      <a:pt x="30" y="64"/>
                      <a:pt x="29" y="63"/>
                      <a:pt x="30" y="63"/>
                    </a:cubicBezTo>
                    <a:cubicBezTo>
                      <a:pt x="28" y="62"/>
                      <a:pt x="31" y="63"/>
                      <a:pt x="28" y="62"/>
                    </a:cubicBezTo>
                    <a:cubicBezTo>
                      <a:pt x="29" y="62"/>
                      <a:pt x="29" y="62"/>
                      <a:pt x="29" y="62"/>
                    </a:cubicBezTo>
                    <a:cubicBezTo>
                      <a:pt x="28" y="62"/>
                      <a:pt x="26" y="61"/>
                      <a:pt x="26" y="61"/>
                    </a:cubicBezTo>
                    <a:cubicBezTo>
                      <a:pt x="28" y="61"/>
                      <a:pt x="28" y="61"/>
                      <a:pt x="28" y="61"/>
                    </a:cubicBezTo>
                    <a:cubicBezTo>
                      <a:pt x="30" y="62"/>
                      <a:pt x="29" y="61"/>
                      <a:pt x="30" y="61"/>
                    </a:cubicBezTo>
                    <a:cubicBezTo>
                      <a:pt x="28" y="61"/>
                      <a:pt x="30" y="61"/>
                      <a:pt x="28" y="61"/>
                    </a:cubicBezTo>
                    <a:cubicBezTo>
                      <a:pt x="28" y="60"/>
                      <a:pt x="28" y="60"/>
                      <a:pt x="28" y="60"/>
                    </a:cubicBezTo>
                    <a:cubicBezTo>
                      <a:pt x="27" y="60"/>
                      <a:pt x="27" y="60"/>
                      <a:pt x="27" y="59"/>
                    </a:cubicBezTo>
                    <a:cubicBezTo>
                      <a:pt x="27" y="59"/>
                      <a:pt x="29" y="60"/>
                      <a:pt x="29" y="60"/>
                    </a:cubicBezTo>
                    <a:cubicBezTo>
                      <a:pt x="30" y="60"/>
                      <a:pt x="29" y="60"/>
                      <a:pt x="29" y="59"/>
                    </a:cubicBezTo>
                    <a:cubicBezTo>
                      <a:pt x="29" y="59"/>
                      <a:pt x="29" y="59"/>
                      <a:pt x="28"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30" y="59"/>
                    </a:cubicBezTo>
                    <a:cubicBezTo>
                      <a:pt x="31" y="59"/>
                      <a:pt x="31" y="59"/>
                      <a:pt x="31" y="59"/>
                    </a:cubicBezTo>
                    <a:cubicBezTo>
                      <a:pt x="31" y="59"/>
                      <a:pt x="30" y="58"/>
                      <a:pt x="29" y="58"/>
                    </a:cubicBezTo>
                    <a:cubicBezTo>
                      <a:pt x="30" y="58"/>
                      <a:pt x="29" y="56"/>
                      <a:pt x="28" y="56"/>
                    </a:cubicBezTo>
                    <a:cubicBezTo>
                      <a:pt x="28" y="56"/>
                      <a:pt x="30" y="56"/>
                      <a:pt x="29" y="56"/>
                    </a:cubicBezTo>
                    <a:cubicBezTo>
                      <a:pt x="29" y="56"/>
                      <a:pt x="27" y="55"/>
                      <a:pt x="28" y="55"/>
                    </a:cubicBezTo>
                    <a:cubicBezTo>
                      <a:pt x="28" y="55"/>
                      <a:pt x="30" y="55"/>
                      <a:pt x="30" y="55"/>
                    </a:cubicBezTo>
                    <a:cubicBezTo>
                      <a:pt x="30" y="55"/>
                      <a:pt x="28" y="55"/>
                      <a:pt x="28" y="55"/>
                    </a:cubicBezTo>
                    <a:cubicBezTo>
                      <a:pt x="31" y="55"/>
                      <a:pt x="27" y="53"/>
                      <a:pt x="29" y="53"/>
                    </a:cubicBezTo>
                    <a:cubicBezTo>
                      <a:pt x="29" y="53"/>
                      <a:pt x="30" y="53"/>
                      <a:pt x="30" y="53"/>
                    </a:cubicBezTo>
                    <a:cubicBezTo>
                      <a:pt x="30" y="53"/>
                      <a:pt x="29" y="52"/>
                      <a:pt x="27" y="51"/>
                    </a:cubicBezTo>
                    <a:cubicBezTo>
                      <a:pt x="29" y="52"/>
                      <a:pt x="29" y="52"/>
                      <a:pt x="29" y="52"/>
                    </a:cubicBezTo>
                    <a:cubicBezTo>
                      <a:pt x="29" y="51"/>
                      <a:pt x="29" y="51"/>
                      <a:pt x="27" y="50"/>
                    </a:cubicBezTo>
                    <a:cubicBezTo>
                      <a:pt x="27" y="51"/>
                      <a:pt x="28" y="51"/>
                      <a:pt x="28" y="51"/>
                    </a:cubicBezTo>
                    <a:cubicBezTo>
                      <a:pt x="27" y="51"/>
                      <a:pt x="25" y="50"/>
                      <a:pt x="26" y="50"/>
                    </a:cubicBezTo>
                    <a:cubicBezTo>
                      <a:pt x="26" y="50"/>
                      <a:pt x="26" y="50"/>
                      <a:pt x="26" y="50"/>
                    </a:cubicBezTo>
                    <a:cubicBezTo>
                      <a:pt x="26" y="50"/>
                      <a:pt x="25" y="49"/>
                      <a:pt x="25" y="49"/>
                    </a:cubicBezTo>
                    <a:cubicBezTo>
                      <a:pt x="26" y="49"/>
                      <a:pt x="26" y="49"/>
                      <a:pt x="27" y="49"/>
                    </a:cubicBezTo>
                    <a:cubicBezTo>
                      <a:pt x="29" y="50"/>
                      <a:pt x="28" y="49"/>
                      <a:pt x="29" y="49"/>
                    </a:cubicBezTo>
                    <a:cubicBezTo>
                      <a:pt x="27" y="48"/>
                      <a:pt x="27" y="48"/>
                      <a:pt x="27" y="48"/>
                    </a:cubicBezTo>
                    <a:cubicBezTo>
                      <a:pt x="26" y="48"/>
                      <a:pt x="29" y="49"/>
                      <a:pt x="29" y="48"/>
                    </a:cubicBezTo>
                    <a:cubicBezTo>
                      <a:pt x="24" y="47"/>
                      <a:pt x="24" y="47"/>
                      <a:pt x="24" y="47"/>
                    </a:cubicBezTo>
                    <a:cubicBezTo>
                      <a:pt x="24" y="47"/>
                      <a:pt x="26" y="47"/>
                      <a:pt x="27" y="47"/>
                    </a:cubicBezTo>
                    <a:cubicBezTo>
                      <a:pt x="27" y="47"/>
                      <a:pt x="24" y="46"/>
                      <a:pt x="22" y="45"/>
                    </a:cubicBezTo>
                    <a:cubicBezTo>
                      <a:pt x="23" y="45"/>
                      <a:pt x="22" y="44"/>
                      <a:pt x="22" y="44"/>
                    </a:cubicBezTo>
                    <a:cubicBezTo>
                      <a:pt x="23" y="44"/>
                      <a:pt x="22" y="44"/>
                      <a:pt x="23" y="44"/>
                    </a:cubicBezTo>
                    <a:cubicBezTo>
                      <a:pt x="25" y="44"/>
                      <a:pt x="25" y="44"/>
                      <a:pt x="25" y="44"/>
                    </a:cubicBezTo>
                    <a:cubicBezTo>
                      <a:pt x="25" y="45"/>
                      <a:pt x="27" y="45"/>
                      <a:pt x="28" y="45"/>
                    </a:cubicBezTo>
                    <a:cubicBezTo>
                      <a:pt x="27" y="45"/>
                      <a:pt x="28" y="44"/>
                      <a:pt x="29" y="44"/>
                    </a:cubicBezTo>
                    <a:cubicBezTo>
                      <a:pt x="26" y="44"/>
                      <a:pt x="27" y="43"/>
                      <a:pt x="25" y="42"/>
                    </a:cubicBezTo>
                    <a:cubicBezTo>
                      <a:pt x="24" y="42"/>
                      <a:pt x="27" y="43"/>
                      <a:pt x="28" y="43"/>
                    </a:cubicBezTo>
                    <a:cubicBezTo>
                      <a:pt x="27" y="42"/>
                      <a:pt x="27" y="41"/>
                      <a:pt x="27" y="41"/>
                    </a:cubicBezTo>
                    <a:cubicBezTo>
                      <a:pt x="28" y="41"/>
                      <a:pt x="28" y="41"/>
                      <a:pt x="28" y="41"/>
                    </a:cubicBezTo>
                    <a:cubicBezTo>
                      <a:pt x="27" y="40"/>
                      <a:pt x="28" y="40"/>
                      <a:pt x="26" y="39"/>
                    </a:cubicBezTo>
                    <a:cubicBezTo>
                      <a:pt x="27" y="39"/>
                      <a:pt x="27" y="39"/>
                      <a:pt x="27" y="39"/>
                    </a:cubicBezTo>
                    <a:cubicBezTo>
                      <a:pt x="28" y="39"/>
                      <a:pt x="24" y="38"/>
                      <a:pt x="26" y="38"/>
                    </a:cubicBezTo>
                    <a:cubicBezTo>
                      <a:pt x="27" y="39"/>
                      <a:pt x="27" y="39"/>
                      <a:pt x="27" y="39"/>
                    </a:cubicBezTo>
                    <a:cubicBezTo>
                      <a:pt x="26" y="38"/>
                      <a:pt x="28" y="38"/>
                      <a:pt x="26" y="37"/>
                    </a:cubicBezTo>
                    <a:cubicBezTo>
                      <a:pt x="27" y="37"/>
                      <a:pt x="27" y="38"/>
                      <a:pt x="28" y="38"/>
                    </a:cubicBezTo>
                    <a:cubicBezTo>
                      <a:pt x="27" y="37"/>
                      <a:pt x="27" y="37"/>
                      <a:pt x="26" y="36"/>
                    </a:cubicBezTo>
                    <a:cubicBezTo>
                      <a:pt x="28" y="37"/>
                      <a:pt x="28" y="37"/>
                      <a:pt x="28" y="37"/>
                    </a:cubicBezTo>
                    <a:cubicBezTo>
                      <a:pt x="29" y="37"/>
                      <a:pt x="26" y="36"/>
                      <a:pt x="27" y="36"/>
                    </a:cubicBezTo>
                    <a:cubicBezTo>
                      <a:pt x="27" y="36"/>
                      <a:pt x="28" y="36"/>
                      <a:pt x="28" y="36"/>
                    </a:cubicBezTo>
                    <a:cubicBezTo>
                      <a:pt x="27" y="35"/>
                      <a:pt x="27" y="35"/>
                      <a:pt x="27" y="35"/>
                    </a:cubicBezTo>
                    <a:cubicBezTo>
                      <a:pt x="29" y="35"/>
                      <a:pt x="29" y="35"/>
                      <a:pt x="29" y="35"/>
                    </a:cubicBezTo>
                    <a:cubicBezTo>
                      <a:pt x="29" y="33"/>
                      <a:pt x="30" y="31"/>
                      <a:pt x="28" y="29"/>
                    </a:cubicBezTo>
                    <a:cubicBezTo>
                      <a:pt x="31" y="29"/>
                      <a:pt x="30" y="30"/>
                      <a:pt x="31" y="30"/>
                    </a:cubicBezTo>
                    <a:cubicBezTo>
                      <a:pt x="29" y="29"/>
                      <a:pt x="31" y="29"/>
                      <a:pt x="30" y="29"/>
                    </a:cubicBezTo>
                    <a:cubicBezTo>
                      <a:pt x="30" y="29"/>
                      <a:pt x="30" y="29"/>
                      <a:pt x="30" y="29"/>
                    </a:cubicBezTo>
                    <a:cubicBezTo>
                      <a:pt x="30" y="28"/>
                      <a:pt x="31" y="28"/>
                      <a:pt x="31" y="28"/>
                    </a:cubicBezTo>
                    <a:cubicBezTo>
                      <a:pt x="30" y="28"/>
                      <a:pt x="30" y="28"/>
                      <a:pt x="30" y="28"/>
                    </a:cubicBezTo>
                    <a:cubicBezTo>
                      <a:pt x="29" y="27"/>
                      <a:pt x="33" y="28"/>
                      <a:pt x="30" y="27"/>
                    </a:cubicBezTo>
                    <a:cubicBezTo>
                      <a:pt x="32" y="27"/>
                      <a:pt x="32" y="27"/>
                      <a:pt x="32" y="27"/>
                    </a:cubicBezTo>
                    <a:cubicBezTo>
                      <a:pt x="30" y="26"/>
                      <a:pt x="33" y="27"/>
                      <a:pt x="31" y="26"/>
                    </a:cubicBezTo>
                    <a:cubicBezTo>
                      <a:pt x="31" y="26"/>
                      <a:pt x="31" y="26"/>
                      <a:pt x="31" y="26"/>
                    </a:cubicBezTo>
                    <a:cubicBezTo>
                      <a:pt x="33" y="26"/>
                      <a:pt x="29" y="25"/>
                      <a:pt x="31" y="25"/>
                    </a:cubicBezTo>
                    <a:cubicBezTo>
                      <a:pt x="31" y="25"/>
                      <a:pt x="30" y="24"/>
                      <a:pt x="28" y="24"/>
                    </a:cubicBezTo>
                    <a:cubicBezTo>
                      <a:pt x="31" y="24"/>
                      <a:pt x="31" y="24"/>
                      <a:pt x="31" y="24"/>
                    </a:cubicBezTo>
                    <a:cubicBezTo>
                      <a:pt x="30" y="23"/>
                      <a:pt x="31" y="21"/>
                      <a:pt x="29" y="19"/>
                    </a:cubicBezTo>
                    <a:cubicBezTo>
                      <a:pt x="30" y="20"/>
                      <a:pt x="30" y="20"/>
                      <a:pt x="30" y="20"/>
                    </a:cubicBezTo>
                    <a:cubicBezTo>
                      <a:pt x="28" y="18"/>
                      <a:pt x="33" y="19"/>
                      <a:pt x="29" y="17"/>
                    </a:cubicBezTo>
                    <a:cubicBezTo>
                      <a:pt x="27" y="16"/>
                      <a:pt x="27" y="16"/>
                      <a:pt x="27" y="16"/>
                    </a:cubicBezTo>
                    <a:cubicBezTo>
                      <a:pt x="30" y="17"/>
                      <a:pt x="30" y="17"/>
                      <a:pt x="30" y="17"/>
                    </a:cubicBezTo>
                    <a:cubicBezTo>
                      <a:pt x="29" y="16"/>
                      <a:pt x="30" y="16"/>
                      <a:pt x="28" y="15"/>
                    </a:cubicBezTo>
                    <a:cubicBezTo>
                      <a:pt x="30" y="16"/>
                      <a:pt x="30" y="16"/>
                      <a:pt x="30" y="16"/>
                    </a:cubicBezTo>
                    <a:cubicBezTo>
                      <a:pt x="30" y="15"/>
                      <a:pt x="28" y="14"/>
                      <a:pt x="28" y="14"/>
                    </a:cubicBezTo>
                    <a:cubicBezTo>
                      <a:pt x="29" y="14"/>
                      <a:pt x="29" y="14"/>
                      <a:pt x="29" y="14"/>
                    </a:cubicBezTo>
                    <a:cubicBezTo>
                      <a:pt x="33" y="14"/>
                      <a:pt x="36" y="12"/>
                      <a:pt x="32" y="9"/>
                    </a:cubicBezTo>
                    <a:cubicBezTo>
                      <a:pt x="32" y="9"/>
                      <a:pt x="35" y="10"/>
                      <a:pt x="34" y="10"/>
                    </a:cubicBezTo>
                    <a:cubicBezTo>
                      <a:pt x="32" y="7"/>
                      <a:pt x="37" y="7"/>
                      <a:pt x="33" y="4"/>
                    </a:cubicBezTo>
                    <a:cubicBezTo>
                      <a:pt x="32" y="2"/>
                      <a:pt x="26" y="0"/>
                      <a:pt x="26" y="0"/>
                    </a:cubicBezTo>
                    <a:cubicBezTo>
                      <a:pt x="28" y="3"/>
                      <a:pt x="24" y="5"/>
                      <a:pt x="21" y="7"/>
                    </a:cubicBezTo>
                    <a:cubicBezTo>
                      <a:pt x="21" y="8"/>
                      <a:pt x="21" y="9"/>
                      <a:pt x="20" y="10"/>
                    </a:cubicBezTo>
                    <a:cubicBezTo>
                      <a:pt x="20" y="13"/>
                      <a:pt x="14" y="16"/>
                      <a:pt x="15" y="20"/>
                    </a:cubicBezTo>
                    <a:cubicBezTo>
                      <a:pt x="16" y="20"/>
                      <a:pt x="17" y="21"/>
                      <a:pt x="17" y="21"/>
                    </a:cubicBezTo>
                    <a:cubicBezTo>
                      <a:pt x="16" y="21"/>
                      <a:pt x="16" y="21"/>
                      <a:pt x="16" y="21"/>
                    </a:cubicBezTo>
                    <a:cubicBezTo>
                      <a:pt x="18" y="21"/>
                      <a:pt x="18" y="21"/>
                      <a:pt x="18" y="21"/>
                    </a:cubicBezTo>
                    <a:cubicBezTo>
                      <a:pt x="18" y="22"/>
                      <a:pt x="16" y="21"/>
                      <a:pt x="16" y="21"/>
                    </a:cubicBezTo>
                    <a:cubicBezTo>
                      <a:pt x="15" y="22"/>
                      <a:pt x="16" y="24"/>
                      <a:pt x="15" y="25"/>
                    </a:cubicBezTo>
                    <a:cubicBezTo>
                      <a:pt x="17" y="25"/>
                      <a:pt x="15" y="26"/>
                      <a:pt x="17" y="26"/>
                    </a:cubicBezTo>
                    <a:cubicBezTo>
                      <a:pt x="16" y="26"/>
                      <a:pt x="16" y="26"/>
                      <a:pt x="16" y="26"/>
                    </a:cubicBezTo>
                    <a:cubicBezTo>
                      <a:pt x="17" y="27"/>
                      <a:pt x="17" y="27"/>
                      <a:pt x="14" y="28"/>
                    </a:cubicBezTo>
                    <a:cubicBezTo>
                      <a:pt x="12" y="31"/>
                      <a:pt x="12" y="35"/>
                      <a:pt x="1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7" name="Freeform 116"/>
              <p:cNvSpPr/>
              <p:nvPr/>
            </p:nvSpPr>
            <p:spPr bwMode="auto">
              <a:xfrm>
                <a:off x="3914" y="13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8" name="Freeform 117"/>
              <p:cNvSpPr/>
              <p:nvPr/>
            </p:nvSpPr>
            <p:spPr bwMode="auto">
              <a:xfrm>
                <a:off x="3364" y="24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9" name="Freeform 118"/>
              <p:cNvSpPr/>
              <p:nvPr/>
            </p:nvSpPr>
            <p:spPr bwMode="auto">
              <a:xfrm>
                <a:off x="3920" y="1403"/>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0" name="Freeform 119"/>
              <p:cNvSpPr/>
              <p:nvPr/>
            </p:nvSpPr>
            <p:spPr bwMode="auto">
              <a:xfrm>
                <a:off x="3918" y="1401"/>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1" name="Freeform 120"/>
              <p:cNvSpPr/>
              <p:nvPr/>
            </p:nvSpPr>
            <p:spPr bwMode="auto">
              <a:xfrm>
                <a:off x="3920" y="1411"/>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2" name="Freeform 121"/>
              <p:cNvSpPr/>
              <p:nvPr/>
            </p:nvSpPr>
            <p:spPr bwMode="auto">
              <a:xfrm>
                <a:off x="3477" y="15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3" name="Freeform 122"/>
              <p:cNvSpPr/>
              <p:nvPr/>
            </p:nvSpPr>
            <p:spPr bwMode="auto">
              <a:xfrm>
                <a:off x="3453" y="1458"/>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4" name="Freeform 123"/>
              <p:cNvSpPr/>
              <p:nvPr/>
            </p:nvSpPr>
            <p:spPr bwMode="auto">
              <a:xfrm>
                <a:off x="3477" y="142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5" name="Freeform 124"/>
              <p:cNvSpPr/>
              <p:nvPr/>
            </p:nvSpPr>
            <p:spPr bwMode="auto">
              <a:xfrm>
                <a:off x="4603" y="18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6" name="Freeform 125"/>
              <p:cNvSpPr/>
              <p:nvPr/>
            </p:nvSpPr>
            <p:spPr bwMode="auto">
              <a:xfrm>
                <a:off x="3540" y="1530"/>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0"/>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7" name="Rectangle 126"/>
              <p:cNvSpPr>
                <a:spLocks noChangeArrowheads="1"/>
              </p:cNvSpPr>
              <p:nvPr/>
            </p:nvSpPr>
            <p:spPr bwMode="auto">
              <a:xfrm>
                <a:off x="3489" y="1441"/>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8" name="Freeform 127"/>
              <p:cNvSpPr/>
              <p:nvPr/>
            </p:nvSpPr>
            <p:spPr bwMode="auto">
              <a:xfrm>
                <a:off x="3375" y="1310"/>
                <a:ext cx="174" cy="269"/>
              </a:xfrm>
              <a:custGeom>
                <a:avLst/>
                <a:gdLst>
                  <a:gd name="T0" fmla="*/ 11 w 82"/>
                  <a:gd name="T1" fmla="*/ 27 h 127"/>
                  <a:gd name="T2" fmla="*/ 20 w 82"/>
                  <a:gd name="T3" fmla="*/ 47 h 127"/>
                  <a:gd name="T4" fmla="*/ 34 w 82"/>
                  <a:gd name="T5" fmla="*/ 60 h 127"/>
                  <a:gd name="T6" fmla="*/ 37 w 82"/>
                  <a:gd name="T7" fmla="*/ 68 h 127"/>
                  <a:gd name="T8" fmla="*/ 43 w 82"/>
                  <a:gd name="T9" fmla="*/ 80 h 127"/>
                  <a:gd name="T10" fmla="*/ 47 w 82"/>
                  <a:gd name="T11" fmla="*/ 89 h 127"/>
                  <a:gd name="T12" fmla="*/ 53 w 82"/>
                  <a:gd name="T13" fmla="*/ 94 h 127"/>
                  <a:gd name="T14" fmla="*/ 60 w 82"/>
                  <a:gd name="T15" fmla="*/ 105 h 127"/>
                  <a:gd name="T16" fmla="*/ 63 w 82"/>
                  <a:gd name="T17" fmla="*/ 111 h 127"/>
                  <a:gd name="T18" fmla="*/ 63 w 82"/>
                  <a:gd name="T19" fmla="*/ 121 h 127"/>
                  <a:gd name="T20" fmla="*/ 65 w 82"/>
                  <a:gd name="T21" fmla="*/ 124 h 127"/>
                  <a:gd name="T22" fmla="*/ 69 w 82"/>
                  <a:gd name="T23" fmla="*/ 126 h 127"/>
                  <a:gd name="T24" fmla="*/ 72 w 82"/>
                  <a:gd name="T25" fmla="*/ 126 h 127"/>
                  <a:gd name="T26" fmla="*/ 73 w 82"/>
                  <a:gd name="T27" fmla="*/ 123 h 127"/>
                  <a:gd name="T28" fmla="*/ 71 w 82"/>
                  <a:gd name="T29" fmla="*/ 118 h 127"/>
                  <a:gd name="T30" fmla="*/ 73 w 82"/>
                  <a:gd name="T31" fmla="*/ 112 h 127"/>
                  <a:gd name="T32" fmla="*/ 80 w 82"/>
                  <a:gd name="T33" fmla="*/ 112 h 127"/>
                  <a:gd name="T34" fmla="*/ 80 w 82"/>
                  <a:gd name="T35" fmla="*/ 109 h 127"/>
                  <a:gd name="T36" fmla="*/ 76 w 82"/>
                  <a:gd name="T37" fmla="*/ 108 h 127"/>
                  <a:gd name="T38" fmla="*/ 78 w 82"/>
                  <a:gd name="T39" fmla="*/ 107 h 127"/>
                  <a:gd name="T40" fmla="*/ 73 w 82"/>
                  <a:gd name="T41" fmla="*/ 105 h 127"/>
                  <a:gd name="T42" fmla="*/ 77 w 82"/>
                  <a:gd name="T43" fmla="*/ 102 h 127"/>
                  <a:gd name="T44" fmla="*/ 78 w 82"/>
                  <a:gd name="T45" fmla="*/ 100 h 127"/>
                  <a:gd name="T46" fmla="*/ 76 w 82"/>
                  <a:gd name="T47" fmla="*/ 100 h 127"/>
                  <a:gd name="T48" fmla="*/ 76 w 82"/>
                  <a:gd name="T49" fmla="*/ 96 h 127"/>
                  <a:gd name="T50" fmla="*/ 71 w 82"/>
                  <a:gd name="T51" fmla="*/ 96 h 127"/>
                  <a:gd name="T52" fmla="*/ 65 w 82"/>
                  <a:gd name="T53" fmla="*/ 95 h 127"/>
                  <a:gd name="T54" fmla="*/ 70 w 82"/>
                  <a:gd name="T55" fmla="*/ 92 h 127"/>
                  <a:gd name="T56" fmla="*/ 68 w 82"/>
                  <a:gd name="T57" fmla="*/ 86 h 127"/>
                  <a:gd name="T58" fmla="*/ 67 w 82"/>
                  <a:gd name="T59" fmla="*/ 84 h 127"/>
                  <a:gd name="T60" fmla="*/ 65 w 82"/>
                  <a:gd name="T61" fmla="*/ 81 h 127"/>
                  <a:gd name="T62" fmla="*/ 62 w 82"/>
                  <a:gd name="T63" fmla="*/ 75 h 127"/>
                  <a:gd name="T64" fmla="*/ 60 w 82"/>
                  <a:gd name="T65" fmla="*/ 73 h 127"/>
                  <a:gd name="T66" fmla="*/ 59 w 82"/>
                  <a:gd name="T67" fmla="*/ 72 h 127"/>
                  <a:gd name="T68" fmla="*/ 57 w 82"/>
                  <a:gd name="T69" fmla="*/ 71 h 127"/>
                  <a:gd name="T70" fmla="*/ 58 w 82"/>
                  <a:gd name="T71" fmla="*/ 68 h 127"/>
                  <a:gd name="T72" fmla="*/ 55 w 82"/>
                  <a:gd name="T73" fmla="*/ 67 h 127"/>
                  <a:gd name="T74" fmla="*/ 54 w 82"/>
                  <a:gd name="T75" fmla="*/ 62 h 127"/>
                  <a:gd name="T76" fmla="*/ 51 w 82"/>
                  <a:gd name="T77" fmla="*/ 58 h 127"/>
                  <a:gd name="T78" fmla="*/ 51 w 82"/>
                  <a:gd name="T79" fmla="*/ 54 h 127"/>
                  <a:gd name="T80" fmla="*/ 48 w 82"/>
                  <a:gd name="T81" fmla="*/ 53 h 127"/>
                  <a:gd name="T82" fmla="*/ 49 w 82"/>
                  <a:gd name="T83" fmla="*/ 53 h 127"/>
                  <a:gd name="T84" fmla="*/ 45 w 82"/>
                  <a:gd name="T85" fmla="*/ 50 h 127"/>
                  <a:gd name="T86" fmla="*/ 43 w 82"/>
                  <a:gd name="T87" fmla="*/ 46 h 127"/>
                  <a:gd name="T88" fmla="*/ 41 w 82"/>
                  <a:gd name="T89" fmla="*/ 44 h 127"/>
                  <a:gd name="T90" fmla="*/ 32 w 82"/>
                  <a:gd name="T91" fmla="*/ 44 h 127"/>
                  <a:gd name="T92" fmla="*/ 35 w 82"/>
                  <a:gd name="T93" fmla="*/ 39 h 127"/>
                  <a:gd name="T94" fmla="*/ 31 w 82"/>
                  <a:gd name="T95" fmla="*/ 36 h 127"/>
                  <a:gd name="T96" fmla="*/ 30 w 82"/>
                  <a:gd name="T97" fmla="*/ 32 h 127"/>
                  <a:gd name="T98" fmla="*/ 26 w 82"/>
                  <a:gd name="T99" fmla="*/ 24 h 127"/>
                  <a:gd name="T100" fmla="*/ 25 w 82"/>
                  <a:gd name="T101" fmla="*/ 21 h 127"/>
                  <a:gd name="T102" fmla="*/ 15 w 82"/>
                  <a:gd name="T103" fmla="*/ 15 h 127"/>
                  <a:gd name="T104" fmla="*/ 13 w 82"/>
                  <a:gd name="T105" fmla="*/ 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127">
                    <a:moveTo>
                      <a:pt x="1" y="12"/>
                    </a:moveTo>
                    <a:cubicBezTo>
                      <a:pt x="2" y="13"/>
                      <a:pt x="4" y="14"/>
                      <a:pt x="3" y="15"/>
                    </a:cubicBezTo>
                    <a:cubicBezTo>
                      <a:pt x="6" y="19"/>
                      <a:pt x="4" y="25"/>
                      <a:pt x="8" y="28"/>
                    </a:cubicBezTo>
                    <a:cubicBezTo>
                      <a:pt x="9" y="27"/>
                      <a:pt x="10" y="27"/>
                      <a:pt x="10" y="27"/>
                    </a:cubicBezTo>
                    <a:cubicBezTo>
                      <a:pt x="10" y="27"/>
                      <a:pt x="10" y="27"/>
                      <a:pt x="10" y="27"/>
                    </a:cubicBezTo>
                    <a:cubicBezTo>
                      <a:pt x="11" y="27"/>
                      <a:pt x="11" y="27"/>
                      <a:pt x="11" y="27"/>
                    </a:cubicBezTo>
                    <a:cubicBezTo>
                      <a:pt x="11" y="27"/>
                      <a:pt x="10" y="28"/>
                      <a:pt x="9" y="28"/>
                    </a:cubicBezTo>
                    <a:cubicBezTo>
                      <a:pt x="10" y="29"/>
                      <a:pt x="12" y="30"/>
                      <a:pt x="12" y="32"/>
                    </a:cubicBezTo>
                    <a:cubicBezTo>
                      <a:pt x="14" y="31"/>
                      <a:pt x="13" y="33"/>
                      <a:pt x="15" y="32"/>
                    </a:cubicBezTo>
                    <a:cubicBezTo>
                      <a:pt x="14" y="32"/>
                      <a:pt x="14" y="32"/>
                      <a:pt x="14" y="32"/>
                    </a:cubicBezTo>
                    <a:cubicBezTo>
                      <a:pt x="15" y="33"/>
                      <a:pt x="15" y="33"/>
                      <a:pt x="13" y="35"/>
                    </a:cubicBezTo>
                    <a:cubicBezTo>
                      <a:pt x="14" y="40"/>
                      <a:pt x="18" y="43"/>
                      <a:pt x="20" y="47"/>
                    </a:cubicBezTo>
                    <a:cubicBezTo>
                      <a:pt x="22" y="50"/>
                      <a:pt x="26" y="53"/>
                      <a:pt x="29" y="57"/>
                    </a:cubicBezTo>
                    <a:cubicBezTo>
                      <a:pt x="32" y="56"/>
                      <a:pt x="31" y="57"/>
                      <a:pt x="34" y="56"/>
                    </a:cubicBezTo>
                    <a:cubicBezTo>
                      <a:pt x="33" y="57"/>
                      <a:pt x="33" y="57"/>
                      <a:pt x="33" y="57"/>
                    </a:cubicBezTo>
                    <a:cubicBezTo>
                      <a:pt x="35" y="57"/>
                      <a:pt x="34" y="58"/>
                      <a:pt x="33" y="59"/>
                    </a:cubicBezTo>
                    <a:cubicBezTo>
                      <a:pt x="34" y="59"/>
                      <a:pt x="33" y="59"/>
                      <a:pt x="35" y="58"/>
                    </a:cubicBezTo>
                    <a:cubicBezTo>
                      <a:pt x="37" y="58"/>
                      <a:pt x="33" y="60"/>
                      <a:pt x="34" y="60"/>
                    </a:cubicBezTo>
                    <a:cubicBezTo>
                      <a:pt x="33" y="60"/>
                      <a:pt x="35" y="59"/>
                      <a:pt x="35" y="60"/>
                    </a:cubicBezTo>
                    <a:cubicBezTo>
                      <a:pt x="37" y="60"/>
                      <a:pt x="33" y="60"/>
                      <a:pt x="32" y="62"/>
                    </a:cubicBezTo>
                    <a:cubicBezTo>
                      <a:pt x="34" y="64"/>
                      <a:pt x="37" y="65"/>
                      <a:pt x="37" y="67"/>
                    </a:cubicBezTo>
                    <a:cubicBezTo>
                      <a:pt x="37" y="67"/>
                      <a:pt x="38" y="66"/>
                      <a:pt x="38" y="66"/>
                    </a:cubicBezTo>
                    <a:cubicBezTo>
                      <a:pt x="35" y="68"/>
                      <a:pt x="39" y="66"/>
                      <a:pt x="38" y="67"/>
                    </a:cubicBezTo>
                    <a:cubicBezTo>
                      <a:pt x="37" y="68"/>
                      <a:pt x="37" y="68"/>
                      <a:pt x="37" y="68"/>
                    </a:cubicBezTo>
                    <a:cubicBezTo>
                      <a:pt x="36" y="69"/>
                      <a:pt x="39" y="69"/>
                      <a:pt x="38" y="70"/>
                    </a:cubicBezTo>
                    <a:cubicBezTo>
                      <a:pt x="39" y="70"/>
                      <a:pt x="37" y="72"/>
                      <a:pt x="39" y="72"/>
                    </a:cubicBezTo>
                    <a:cubicBezTo>
                      <a:pt x="38" y="72"/>
                      <a:pt x="38" y="73"/>
                      <a:pt x="38" y="73"/>
                    </a:cubicBezTo>
                    <a:cubicBezTo>
                      <a:pt x="41" y="72"/>
                      <a:pt x="37" y="75"/>
                      <a:pt x="40" y="74"/>
                    </a:cubicBezTo>
                    <a:cubicBezTo>
                      <a:pt x="39" y="75"/>
                      <a:pt x="39" y="75"/>
                      <a:pt x="39" y="75"/>
                    </a:cubicBezTo>
                    <a:cubicBezTo>
                      <a:pt x="41" y="76"/>
                      <a:pt x="41" y="79"/>
                      <a:pt x="43" y="80"/>
                    </a:cubicBezTo>
                    <a:cubicBezTo>
                      <a:pt x="44" y="81"/>
                      <a:pt x="42" y="84"/>
                      <a:pt x="44" y="84"/>
                    </a:cubicBezTo>
                    <a:cubicBezTo>
                      <a:pt x="46" y="84"/>
                      <a:pt x="46" y="84"/>
                      <a:pt x="46" y="84"/>
                    </a:cubicBezTo>
                    <a:cubicBezTo>
                      <a:pt x="46" y="84"/>
                      <a:pt x="45" y="84"/>
                      <a:pt x="44" y="84"/>
                    </a:cubicBezTo>
                    <a:cubicBezTo>
                      <a:pt x="46" y="84"/>
                      <a:pt x="45" y="86"/>
                      <a:pt x="45" y="87"/>
                    </a:cubicBezTo>
                    <a:cubicBezTo>
                      <a:pt x="46" y="87"/>
                      <a:pt x="46" y="87"/>
                      <a:pt x="47" y="86"/>
                    </a:cubicBezTo>
                    <a:cubicBezTo>
                      <a:pt x="45" y="88"/>
                      <a:pt x="48" y="88"/>
                      <a:pt x="47" y="89"/>
                    </a:cubicBezTo>
                    <a:cubicBezTo>
                      <a:pt x="50" y="88"/>
                      <a:pt x="49" y="89"/>
                      <a:pt x="50" y="89"/>
                    </a:cubicBezTo>
                    <a:cubicBezTo>
                      <a:pt x="50" y="89"/>
                      <a:pt x="49" y="90"/>
                      <a:pt x="48" y="90"/>
                    </a:cubicBezTo>
                    <a:cubicBezTo>
                      <a:pt x="49" y="91"/>
                      <a:pt x="49" y="91"/>
                      <a:pt x="49" y="92"/>
                    </a:cubicBezTo>
                    <a:cubicBezTo>
                      <a:pt x="49" y="92"/>
                      <a:pt x="51" y="92"/>
                      <a:pt x="51" y="92"/>
                    </a:cubicBezTo>
                    <a:cubicBezTo>
                      <a:pt x="49" y="93"/>
                      <a:pt x="51" y="93"/>
                      <a:pt x="50" y="94"/>
                    </a:cubicBezTo>
                    <a:cubicBezTo>
                      <a:pt x="52" y="93"/>
                      <a:pt x="54" y="93"/>
                      <a:pt x="53" y="94"/>
                    </a:cubicBezTo>
                    <a:cubicBezTo>
                      <a:pt x="51" y="95"/>
                      <a:pt x="51" y="95"/>
                      <a:pt x="51" y="95"/>
                    </a:cubicBezTo>
                    <a:cubicBezTo>
                      <a:pt x="53" y="95"/>
                      <a:pt x="51" y="98"/>
                      <a:pt x="55" y="99"/>
                    </a:cubicBezTo>
                    <a:cubicBezTo>
                      <a:pt x="53" y="99"/>
                      <a:pt x="53" y="99"/>
                      <a:pt x="53" y="99"/>
                    </a:cubicBezTo>
                    <a:cubicBezTo>
                      <a:pt x="56" y="100"/>
                      <a:pt x="54" y="103"/>
                      <a:pt x="58" y="103"/>
                    </a:cubicBezTo>
                    <a:cubicBezTo>
                      <a:pt x="57" y="104"/>
                      <a:pt x="56" y="105"/>
                      <a:pt x="57" y="105"/>
                    </a:cubicBezTo>
                    <a:cubicBezTo>
                      <a:pt x="58" y="105"/>
                      <a:pt x="58" y="106"/>
                      <a:pt x="60" y="105"/>
                    </a:cubicBezTo>
                    <a:cubicBezTo>
                      <a:pt x="61" y="106"/>
                      <a:pt x="59" y="106"/>
                      <a:pt x="59" y="106"/>
                    </a:cubicBezTo>
                    <a:cubicBezTo>
                      <a:pt x="59" y="107"/>
                      <a:pt x="57" y="108"/>
                      <a:pt x="59" y="108"/>
                    </a:cubicBezTo>
                    <a:cubicBezTo>
                      <a:pt x="58" y="109"/>
                      <a:pt x="58" y="109"/>
                      <a:pt x="58" y="109"/>
                    </a:cubicBezTo>
                    <a:cubicBezTo>
                      <a:pt x="59" y="109"/>
                      <a:pt x="61" y="109"/>
                      <a:pt x="60" y="110"/>
                    </a:cubicBezTo>
                    <a:cubicBezTo>
                      <a:pt x="61" y="110"/>
                      <a:pt x="62" y="111"/>
                      <a:pt x="64" y="110"/>
                    </a:cubicBezTo>
                    <a:cubicBezTo>
                      <a:pt x="64" y="110"/>
                      <a:pt x="61" y="111"/>
                      <a:pt x="63" y="111"/>
                    </a:cubicBezTo>
                    <a:cubicBezTo>
                      <a:pt x="61" y="111"/>
                      <a:pt x="61" y="111"/>
                      <a:pt x="61" y="111"/>
                    </a:cubicBezTo>
                    <a:cubicBezTo>
                      <a:pt x="61" y="113"/>
                      <a:pt x="62" y="114"/>
                      <a:pt x="63" y="115"/>
                    </a:cubicBezTo>
                    <a:cubicBezTo>
                      <a:pt x="61" y="116"/>
                      <a:pt x="64" y="116"/>
                      <a:pt x="62" y="117"/>
                    </a:cubicBezTo>
                    <a:cubicBezTo>
                      <a:pt x="64" y="118"/>
                      <a:pt x="62" y="119"/>
                      <a:pt x="65" y="119"/>
                    </a:cubicBezTo>
                    <a:cubicBezTo>
                      <a:pt x="64" y="119"/>
                      <a:pt x="64" y="119"/>
                      <a:pt x="64" y="119"/>
                    </a:cubicBezTo>
                    <a:cubicBezTo>
                      <a:pt x="64" y="120"/>
                      <a:pt x="64" y="121"/>
                      <a:pt x="63" y="121"/>
                    </a:cubicBezTo>
                    <a:cubicBezTo>
                      <a:pt x="63" y="122"/>
                      <a:pt x="65" y="122"/>
                      <a:pt x="66" y="122"/>
                    </a:cubicBezTo>
                    <a:cubicBezTo>
                      <a:pt x="64" y="122"/>
                      <a:pt x="64" y="122"/>
                      <a:pt x="64" y="122"/>
                    </a:cubicBezTo>
                    <a:cubicBezTo>
                      <a:pt x="65" y="123"/>
                      <a:pt x="67" y="123"/>
                      <a:pt x="69" y="123"/>
                    </a:cubicBezTo>
                    <a:cubicBezTo>
                      <a:pt x="68" y="123"/>
                      <a:pt x="69" y="123"/>
                      <a:pt x="68" y="124"/>
                    </a:cubicBezTo>
                    <a:cubicBezTo>
                      <a:pt x="67" y="123"/>
                      <a:pt x="66" y="123"/>
                      <a:pt x="64" y="123"/>
                    </a:cubicBezTo>
                    <a:cubicBezTo>
                      <a:pt x="63" y="123"/>
                      <a:pt x="67" y="124"/>
                      <a:pt x="65" y="124"/>
                    </a:cubicBezTo>
                    <a:cubicBezTo>
                      <a:pt x="64" y="125"/>
                      <a:pt x="65" y="125"/>
                      <a:pt x="67" y="125"/>
                    </a:cubicBezTo>
                    <a:cubicBezTo>
                      <a:pt x="66" y="125"/>
                      <a:pt x="66" y="125"/>
                      <a:pt x="65" y="125"/>
                    </a:cubicBezTo>
                    <a:cubicBezTo>
                      <a:pt x="65" y="126"/>
                      <a:pt x="65" y="126"/>
                      <a:pt x="66" y="126"/>
                    </a:cubicBezTo>
                    <a:cubicBezTo>
                      <a:pt x="66" y="126"/>
                      <a:pt x="66" y="126"/>
                      <a:pt x="66" y="126"/>
                    </a:cubicBezTo>
                    <a:cubicBezTo>
                      <a:pt x="67" y="126"/>
                      <a:pt x="67" y="126"/>
                      <a:pt x="69" y="126"/>
                    </a:cubicBezTo>
                    <a:cubicBezTo>
                      <a:pt x="69" y="126"/>
                      <a:pt x="68" y="126"/>
                      <a:pt x="69" y="126"/>
                    </a:cubicBezTo>
                    <a:cubicBezTo>
                      <a:pt x="70" y="126"/>
                      <a:pt x="71" y="126"/>
                      <a:pt x="69" y="126"/>
                    </a:cubicBezTo>
                    <a:cubicBezTo>
                      <a:pt x="68" y="127"/>
                      <a:pt x="67" y="126"/>
                      <a:pt x="66" y="126"/>
                    </a:cubicBezTo>
                    <a:cubicBezTo>
                      <a:pt x="70" y="127"/>
                      <a:pt x="70" y="127"/>
                      <a:pt x="70" y="127"/>
                    </a:cubicBezTo>
                    <a:cubicBezTo>
                      <a:pt x="69" y="127"/>
                      <a:pt x="69" y="127"/>
                      <a:pt x="71" y="127"/>
                    </a:cubicBezTo>
                    <a:cubicBezTo>
                      <a:pt x="70" y="126"/>
                      <a:pt x="70" y="126"/>
                      <a:pt x="70" y="126"/>
                    </a:cubicBezTo>
                    <a:cubicBezTo>
                      <a:pt x="72" y="126"/>
                      <a:pt x="72" y="126"/>
                      <a:pt x="72" y="126"/>
                    </a:cubicBezTo>
                    <a:cubicBezTo>
                      <a:pt x="71" y="126"/>
                      <a:pt x="72" y="125"/>
                      <a:pt x="71" y="125"/>
                    </a:cubicBezTo>
                    <a:cubicBezTo>
                      <a:pt x="70" y="125"/>
                      <a:pt x="70" y="125"/>
                      <a:pt x="70" y="125"/>
                    </a:cubicBezTo>
                    <a:cubicBezTo>
                      <a:pt x="69" y="125"/>
                      <a:pt x="67" y="124"/>
                      <a:pt x="69" y="124"/>
                    </a:cubicBezTo>
                    <a:cubicBezTo>
                      <a:pt x="71" y="124"/>
                      <a:pt x="71" y="124"/>
                      <a:pt x="71" y="124"/>
                    </a:cubicBezTo>
                    <a:cubicBezTo>
                      <a:pt x="71" y="124"/>
                      <a:pt x="70" y="124"/>
                      <a:pt x="71" y="123"/>
                    </a:cubicBezTo>
                    <a:cubicBezTo>
                      <a:pt x="73" y="123"/>
                      <a:pt x="73" y="123"/>
                      <a:pt x="73" y="123"/>
                    </a:cubicBezTo>
                    <a:cubicBezTo>
                      <a:pt x="70" y="124"/>
                      <a:pt x="72" y="122"/>
                      <a:pt x="71" y="122"/>
                    </a:cubicBezTo>
                    <a:cubicBezTo>
                      <a:pt x="72" y="122"/>
                      <a:pt x="72" y="122"/>
                      <a:pt x="72" y="122"/>
                    </a:cubicBezTo>
                    <a:cubicBezTo>
                      <a:pt x="73" y="122"/>
                      <a:pt x="70" y="123"/>
                      <a:pt x="70" y="122"/>
                    </a:cubicBezTo>
                    <a:cubicBezTo>
                      <a:pt x="71" y="122"/>
                      <a:pt x="73" y="122"/>
                      <a:pt x="74" y="121"/>
                    </a:cubicBezTo>
                    <a:cubicBezTo>
                      <a:pt x="74" y="121"/>
                      <a:pt x="72" y="120"/>
                      <a:pt x="74" y="119"/>
                    </a:cubicBezTo>
                    <a:cubicBezTo>
                      <a:pt x="73" y="118"/>
                      <a:pt x="72" y="118"/>
                      <a:pt x="71" y="118"/>
                    </a:cubicBezTo>
                    <a:cubicBezTo>
                      <a:pt x="71" y="117"/>
                      <a:pt x="74" y="117"/>
                      <a:pt x="73" y="117"/>
                    </a:cubicBezTo>
                    <a:cubicBezTo>
                      <a:pt x="74" y="117"/>
                      <a:pt x="75" y="117"/>
                      <a:pt x="75" y="116"/>
                    </a:cubicBezTo>
                    <a:cubicBezTo>
                      <a:pt x="74" y="116"/>
                      <a:pt x="75" y="115"/>
                      <a:pt x="73" y="116"/>
                    </a:cubicBezTo>
                    <a:cubicBezTo>
                      <a:pt x="74" y="115"/>
                      <a:pt x="74" y="114"/>
                      <a:pt x="73" y="114"/>
                    </a:cubicBezTo>
                    <a:cubicBezTo>
                      <a:pt x="73" y="114"/>
                      <a:pt x="75" y="114"/>
                      <a:pt x="76" y="113"/>
                    </a:cubicBezTo>
                    <a:cubicBezTo>
                      <a:pt x="74" y="113"/>
                      <a:pt x="73" y="113"/>
                      <a:pt x="73" y="112"/>
                    </a:cubicBezTo>
                    <a:cubicBezTo>
                      <a:pt x="72" y="112"/>
                      <a:pt x="72" y="113"/>
                      <a:pt x="70" y="113"/>
                    </a:cubicBezTo>
                    <a:cubicBezTo>
                      <a:pt x="70" y="113"/>
                      <a:pt x="69" y="113"/>
                      <a:pt x="69" y="113"/>
                    </a:cubicBezTo>
                    <a:cubicBezTo>
                      <a:pt x="71" y="112"/>
                      <a:pt x="74" y="112"/>
                      <a:pt x="74" y="111"/>
                    </a:cubicBezTo>
                    <a:cubicBezTo>
                      <a:pt x="77" y="111"/>
                      <a:pt x="73" y="112"/>
                      <a:pt x="76" y="111"/>
                    </a:cubicBezTo>
                    <a:cubicBezTo>
                      <a:pt x="78" y="111"/>
                      <a:pt x="79" y="112"/>
                      <a:pt x="77" y="113"/>
                    </a:cubicBezTo>
                    <a:cubicBezTo>
                      <a:pt x="80" y="113"/>
                      <a:pt x="78" y="112"/>
                      <a:pt x="80" y="112"/>
                    </a:cubicBezTo>
                    <a:cubicBezTo>
                      <a:pt x="80" y="111"/>
                      <a:pt x="78" y="111"/>
                      <a:pt x="78" y="111"/>
                    </a:cubicBezTo>
                    <a:cubicBezTo>
                      <a:pt x="77" y="111"/>
                      <a:pt x="77" y="111"/>
                      <a:pt x="76" y="111"/>
                    </a:cubicBezTo>
                    <a:cubicBezTo>
                      <a:pt x="73" y="111"/>
                      <a:pt x="77" y="110"/>
                      <a:pt x="77" y="110"/>
                    </a:cubicBezTo>
                    <a:cubicBezTo>
                      <a:pt x="78" y="110"/>
                      <a:pt x="78" y="110"/>
                      <a:pt x="78" y="110"/>
                    </a:cubicBezTo>
                    <a:cubicBezTo>
                      <a:pt x="79" y="109"/>
                      <a:pt x="77" y="110"/>
                      <a:pt x="77" y="109"/>
                    </a:cubicBezTo>
                    <a:cubicBezTo>
                      <a:pt x="80" y="108"/>
                      <a:pt x="78" y="110"/>
                      <a:pt x="80" y="109"/>
                    </a:cubicBezTo>
                    <a:cubicBezTo>
                      <a:pt x="82" y="109"/>
                      <a:pt x="82" y="109"/>
                      <a:pt x="82" y="109"/>
                    </a:cubicBezTo>
                    <a:cubicBezTo>
                      <a:pt x="82" y="108"/>
                      <a:pt x="79" y="109"/>
                      <a:pt x="80" y="108"/>
                    </a:cubicBezTo>
                    <a:cubicBezTo>
                      <a:pt x="81" y="108"/>
                      <a:pt x="81" y="108"/>
                      <a:pt x="81" y="108"/>
                    </a:cubicBezTo>
                    <a:cubicBezTo>
                      <a:pt x="80" y="108"/>
                      <a:pt x="80" y="108"/>
                      <a:pt x="80" y="108"/>
                    </a:cubicBezTo>
                    <a:cubicBezTo>
                      <a:pt x="79" y="108"/>
                      <a:pt x="77" y="108"/>
                      <a:pt x="77" y="109"/>
                    </a:cubicBezTo>
                    <a:cubicBezTo>
                      <a:pt x="74" y="109"/>
                      <a:pt x="77" y="109"/>
                      <a:pt x="76" y="108"/>
                    </a:cubicBezTo>
                    <a:cubicBezTo>
                      <a:pt x="74" y="108"/>
                      <a:pt x="76" y="108"/>
                      <a:pt x="75" y="109"/>
                    </a:cubicBezTo>
                    <a:cubicBezTo>
                      <a:pt x="73" y="109"/>
                      <a:pt x="73" y="109"/>
                      <a:pt x="73" y="108"/>
                    </a:cubicBezTo>
                    <a:cubicBezTo>
                      <a:pt x="72" y="108"/>
                      <a:pt x="74" y="108"/>
                      <a:pt x="75" y="107"/>
                    </a:cubicBezTo>
                    <a:cubicBezTo>
                      <a:pt x="76" y="107"/>
                      <a:pt x="76" y="108"/>
                      <a:pt x="75" y="108"/>
                    </a:cubicBezTo>
                    <a:cubicBezTo>
                      <a:pt x="77" y="108"/>
                      <a:pt x="79" y="107"/>
                      <a:pt x="80" y="107"/>
                    </a:cubicBezTo>
                    <a:cubicBezTo>
                      <a:pt x="81" y="106"/>
                      <a:pt x="79" y="107"/>
                      <a:pt x="78" y="107"/>
                    </a:cubicBezTo>
                    <a:cubicBezTo>
                      <a:pt x="78" y="107"/>
                      <a:pt x="76" y="107"/>
                      <a:pt x="76" y="107"/>
                    </a:cubicBezTo>
                    <a:cubicBezTo>
                      <a:pt x="71" y="107"/>
                      <a:pt x="79" y="106"/>
                      <a:pt x="78" y="105"/>
                    </a:cubicBezTo>
                    <a:cubicBezTo>
                      <a:pt x="75" y="106"/>
                      <a:pt x="74" y="105"/>
                      <a:pt x="70" y="107"/>
                    </a:cubicBezTo>
                    <a:cubicBezTo>
                      <a:pt x="70" y="107"/>
                      <a:pt x="69" y="107"/>
                      <a:pt x="69" y="106"/>
                    </a:cubicBezTo>
                    <a:cubicBezTo>
                      <a:pt x="71" y="106"/>
                      <a:pt x="71" y="106"/>
                      <a:pt x="73" y="105"/>
                    </a:cubicBezTo>
                    <a:cubicBezTo>
                      <a:pt x="73" y="105"/>
                      <a:pt x="73" y="105"/>
                      <a:pt x="73" y="105"/>
                    </a:cubicBezTo>
                    <a:cubicBezTo>
                      <a:pt x="75" y="105"/>
                      <a:pt x="75" y="105"/>
                      <a:pt x="75" y="105"/>
                    </a:cubicBezTo>
                    <a:cubicBezTo>
                      <a:pt x="79" y="103"/>
                      <a:pt x="79" y="103"/>
                      <a:pt x="79" y="103"/>
                    </a:cubicBezTo>
                    <a:cubicBezTo>
                      <a:pt x="78" y="103"/>
                      <a:pt x="77" y="104"/>
                      <a:pt x="76" y="103"/>
                    </a:cubicBezTo>
                    <a:cubicBezTo>
                      <a:pt x="77" y="103"/>
                      <a:pt x="78" y="103"/>
                      <a:pt x="78" y="102"/>
                    </a:cubicBezTo>
                    <a:cubicBezTo>
                      <a:pt x="77" y="103"/>
                      <a:pt x="75" y="103"/>
                      <a:pt x="75" y="103"/>
                    </a:cubicBezTo>
                    <a:cubicBezTo>
                      <a:pt x="74" y="103"/>
                      <a:pt x="76" y="102"/>
                      <a:pt x="77" y="102"/>
                    </a:cubicBezTo>
                    <a:cubicBezTo>
                      <a:pt x="79" y="102"/>
                      <a:pt x="79" y="102"/>
                      <a:pt x="79" y="102"/>
                    </a:cubicBezTo>
                    <a:cubicBezTo>
                      <a:pt x="77" y="102"/>
                      <a:pt x="79" y="101"/>
                      <a:pt x="79" y="101"/>
                    </a:cubicBezTo>
                    <a:cubicBezTo>
                      <a:pt x="77" y="101"/>
                      <a:pt x="76" y="102"/>
                      <a:pt x="74" y="102"/>
                    </a:cubicBezTo>
                    <a:cubicBezTo>
                      <a:pt x="74" y="102"/>
                      <a:pt x="75" y="101"/>
                      <a:pt x="75" y="101"/>
                    </a:cubicBezTo>
                    <a:cubicBezTo>
                      <a:pt x="76" y="101"/>
                      <a:pt x="76" y="101"/>
                      <a:pt x="76" y="101"/>
                    </a:cubicBezTo>
                    <a:cubicBezTo>
                      <a:pt x="76" y="101"/>
                      <a:pt x="79" y="100"/>
                      <a:pt x="78" y="100"/>
                    </a:cubicBezTo>
                    <a:cubicBezTo>
                      <a:pt x="77" y="100"/>
                      <a:pt x="77" y="100"/>
                      <a:pt x="77" y="100"/>
                    </a:cubicBezTo>
                    <a:cubicBezTo>
                      <a:pt x="77" y="100"/>
                      <a:pt x="78" y="100"/>
                      <a:pt x="78" y="100"/>
                    </a:cubicBezTo>
                    <a:cubicBezTo>
                      <a:pt x="77" y="100"/>
                      <a:pt x="77" y="99"/>
                      <a:pt x="77" y="99"/>
                    </a:cubicBezTo>
                    <a:cubicBezTo>
                      <a:pt x="78" y="99"/>
                      <a:pt x="78" y="99"/>
                      <a:pt x="78" y="99"/>
                    </a:cubicBezTo>
                    <a:cubicBezTo>
                      <a:pt x="77" y="99"/>
                      <a:pt x="75" y="99"/>
                      <a:pt x="76" y="99"/>
                    </a:cubicBezTo>
                    <a:cubicBezTo>
                      <a:pt x="74" y="100"/>
                      <a:pt x="77" y="99"/>
                      <a:pt x="76" y="100"/>
                    </a:cubicBezTo>
                    <a:cubicBezTo>
                      <a:pt x="74" y="100"/>
                      <a:pt x="74" y="100"/>
                      <a:pt x="73" y="100"/>
                    </a:cubicBezTo>
                    <a:cubicBezTo>
                      <a:pt x="76" y="99"/>
                      <a:pt x="73" y="99"/>
                      <a:pt x="73" y="99"/>
                    </a:cubicBezTo>
                    <a:cubicBezTo>
                      <a:pt x="74" y="98"/>
                      <a:pt x="75" y="98"/>
                      <a:pt x="75" y="98"/>
                    </a:cubicBezTo>
                    <a:cubicBezTo>
                      <a:pt x="73" y="98"/>
                      <a:pt x="73" y="98"/>
                      <a:pt x="73" y="98"/>
                    </a:cubicBezTo>
                    <a:cubicBezTo>
                      <a:pt x="77" y="97"/>
                      <a:pt x="73" y="98"/>
                      <a:pt x="73" y="97"/>
                    </a:cubicBezTo>
                    <a:cubicBezTo>
                      <a:pt x="75" y="97"/>
                      <a:pt x="76" y="96"/>
                      <a:pt x="76" y="96"/>
                    </a:cubicBezTo>
                    <a:cubicBezTo>
                      <a:pt x="74" y="97"/>
                      <a:pt x="73" y="97"/>
                      <a:pt x="71" y="97"/>
                    </a:cubicBezTo>
                    <a:cubicBezTo>
                      <a:pt x="72" y="96"/>
                      <a:pt x="75" y="96"/>
                      <a:pt x="76" y="96"/>
                    </a:cubicBezTo>
                    <a:cubicBezTo>
                      <a:pt x="74" y="96"/>
                      <a:pt x="77" y="94"/>
                      <a:pt x="75" y="95"/>
                    </a:cubicBezTo>
                    <a:cubicBezTo>
                      <a:pt x="74" y="96"/>
                      <a:pt x="73" y="96"/>
                      <a:pt x="72" y="96"/>
                    </a:cubicBezTo>
                    <a:cubicBezTo>
                      <a:pt x="72" y="95"/>
                      <a:pt x="73" y="96"/>
                      <a:pt x="74" y="95"/>
                    </a:cubicBezTo>
                    <a:cubicBezTo>
                      <a:pt x="74" y="95"/>
                      <a:pt x="72" y="95"/>
                      <a:pt x="71" y="96"/>
                    </a:cubicBezTo>
                    <a:cubicBezTo>
                      <a:pt x="71" y="95"/>
                      <a:pt x="69" y="96"/>
                      <a:pt x="70" y="95"/>
                    </a:cubicBezTo>
                    <a:cubicBezTo>
                      <a:pt x="72" y="94"/>
                      <a:pt x="71" y="95"/>
                      <a:pt x="72" y="95"/>
                    </a:cubicBezTo>
                    <a:cubicBezTo>
                      <a:pt x="72" y="94"/>
                      <a:pt x="68" y="96"/>
                      <a:pt x="68" y="95"/>
                    </a:cubicBezTo>
                    <a:cubicBezTo>
                      <a:pt x="67" y="96"/>
                      <a:pt x="64" y="97"/>
                      <a:pt x="63" y="97"/>
                    </a:cubicBezTo>
                    <a:cubicBezTo>
                      <a:pt x="63" y="96"/>
                      <a:pt x="64" y="97"/>
                      <a:pt x="66" y="96"/>
                    </a:cubicBezTo>
                    <a:cubicBezTo>
                      <a:pt x="65" y="95"/>
                      <a:pt x="65" y="95"/>
                      <a:pt x="65" y="95"/>
                    </a:cubicBezTo>
                    <a:cubicBezTo>
                      <a:pt x="68" y="94"/>
                      <a:pt x="70" y="95"/>
                      <a:pt x="72" y="93"/>
                    </a:cubicBezTo>
                    <a:cubicBezTo>
                      <a:pt x="71" y="93"/>
                      <a:pt x="71" y="93"/>
                      <a:pt x="71" y="93"/>
                    </a:cubicBezTo>
                    <a:cubicBezTo>
                      <a:pt x="72" y="93"/>
                      <a:pt x="74" y="93"/>
                      <a:pt x="74" y="92"/>
                    </a:cubicBezTo>
                    <a:cubicBezTo>
                      <a:pt x="72" y="93"/>
                      <a:pt x="74" y="92"/>
                      <a:pt x="73" y="92"/>
                    </a:cubicBezTo>
                    <a:cubicBezTo>
                      <a:pt x="71" y="92"/>
                      <a:pt x="74" y="92"/>
                      <a:pt x="72" y="92"/>
                    </a:cubicBezTo>
                    <a:cubicBezTo>
                      <a:pt x="72" y="92"/>
                      <a:pt x="69" y="93"/>
                      <a:pt x="70" y="92"/>
                    </a:cubicBezTo>
                    <a:cubicBezTo>
                      <a:pt x="73" y="91"/>
                      <a:pt x="73" y="91"/>
                      <a:pt x="73" y="91"/>
                    </a:cubicBezTo>
                    <a:cubicBezTo>
                      <a:pt x="74" y="91"/>
                      <a:pt x="71" y="92"/>
                      <a:pt x="72" y="91"/>
                    </a:cubicBezTo>
                    <a:cubicBezTo>
                      <a:pt x="73" y="91"/>
                      <a:pt x="73" y="91"/>
                      <a:pt x="73" y="91"/>
                    </a:cubicBezTo>
                    <a:cubicBezTo>
                      <a:pt x="72" y="89"/>
                      <a:pt x="72" y="88"/>
                      <a:pt x="67" y="88"/>
                    </a:cubicBezTo>
                    <a:cubicBezTo>
                      <a:pt x="69" y="87"/>
                      <a:pt x="69" y="87"/>
                      <a:pt x="70" y="86"/>
                    </a:cubicBezTo>
                    <a:cubicBezTo>
                      <a:pt x="69" y="86"/>
                      <a:pt x="68" y="86"/>
                      <a:pt x="68" y="86"/>
                    </a:cubicBezTo>
                    <a:cubicBezTo>
                      <a:pt x="69" y="85"/>
                      <a:pt x="69" y="85"/>
                      <a:pt x="69" y="85"/>
                    </a:cubicBezTo>
                    <a:cubicBezTo>
                      <a:pt x="70" y="84"/>
                      <a:pt x="68" y="85"/>
                      <a:pt x="67" y="85"/>
                    </a:cubicBezTo>
                    <a:cubicBezTo>
                      <a:pt x="68" y="84"/>
                      <a:pt x="68" y="84"/>
                      <a:pt x="68" y="84"/>
                    </a:cubicBezTo>
                    <a:cubicBezTo>
                      <a:pt x="69" y="83"/>
                      <a:pt x="67" y="84"/>
                      <a:pt x="67" y="84"/>
                    </a:cubicBezTo>
                    <a:cubicBezTo>
                      <a:pt x="68" y="84"/>
                      <a:pt x="68" y="84"/>
                      <a:pt x="68" y="84"/>
                    </a:cubicBezTo>
                    <a:cubicBezTo>
                      <a:pt x="67" y="84"/>
                      <a:pt x="67" y="84"/>
                      <a:pt x="67" y="84"/>
                    </a:cubicBezTo>
                    <a:cubicBezTo>
                      <a:pt x="66" y="84"/>
                      <a:pt x="66" y="83"/>
                      <a:pt x="68" y="83"/>
                    </a:cubicBezTo>
                    <a:cubicBezTo>
                      <a:pt x="67" y="83"/>
                      <a:pt x="67" y="83"/>
                      <a:pt x="67" y="83"/>
                    </a:cubicBezTo>
                    <a:cubicBezTo>
                      <a:pt x="68" y="82"/>
                      <a:pt x="67" y="81"/>
                      <a:pt x="66" y="81"/>
                    </a:cubicBezTo>
                    <a:cubicBezTo>
                      <a:pt x="66" y="82"/>
                      <a:pt x="65" y="82"/>
                      <a:pt x="64" y="82"/>
                    </a:cubicBezTo>
                    <a:cubicBezTo>
                      <a:pt x="62" y="83"/>
                      <a:pt x="64" y="82"/>
                      <a:pt x="63" y="82"/>
                    </a:cubicBezTo>
                    <a:cubicBezTo>
                      <a:pt x="64" y="82"/>
                      <a:pt x="64" y="81"/>
                      <a:pt x="65" y="81"/>
                    </a:cubicBezTo>
                    <a:cubicBezTo>
                      <a:pt x="68" y="79"/>
                      <a:pt x="65" y="79"/>
                      <a:pt x="65" y="78"/>
                    </a:cubicBezTo>
                    <a:cubicBezTo>
                      <a:pt x="64" y="78"/>
                      <a:pt x="64" y="78"/>
                      <a:pt x="64" y="78"/>
                    </a:cubicBezTo>
                    <a:cubicBezTo>
                      <a:pt x="66" y="77"/>
                      <a:pt x="63" y="77"/>
                      <a:pt x="64" y="76"/>
                    </a:cubicBezTo>
                    <a:cubicBezTo>
                      <a:pt x="63" y="76"/>
                      <a:pt x="60" y="77"/>
                      <a:pt x="60" y="77"/>
                    </a:cubicBezTo>
                    <a:cubicBezTo>
                      <a:pt x="58" y="78"/>
                      <a:pt x="62" y="76"/>
                      <a:pt x="63" y="75"/>
                    </a:cubicBezTo>
                    <a:cubicBezTo>
                      <a:pt x="62" y="75"/>
                      <a:pt x="62" y="75"/>
                      <a:pt x="62" y="75"/>
                    </a:cubicBezTo>
                    <a:cubicBezTo>
                      <a:pt x="62" y="75"/>
                      <a:pt x="62" y="75"/>
                      <a:pt x="62" y="75"/>
                    </a:cubicBezTo>
                    <a:cubicBezTo>
                      <a:pt x="61" y="75"/>
                      <a:pt x="60" y="75"/>
                      <a:pt x="61" y="74"/>
                    </a:cubicBezTo>
                    <a:cubicBezTo>
                      <a:pt x="61" y="74"/>
                      <a:pt x="61" y="74"/>
                      <a:pt x="61" y="74"/>
                    </a:cubicBezTo>
                    <a:cubicBezTo>
                      <a:pt x="61" y="74"/>
                      <a:pt x="62" y="73"/>
                      <a:pt x="62" y="73"/>
                    </a:cubicBezTo>
                    <a:cubicBezTo>
                      <a:pt x="60" y="74"/>
                      <a:pt x="61" y="72"/>
                      <a:pt x="59" y="73"/>
                    </a:cubicBezTo>
                    <a:cubicBezTo>
                      <a:pt x="60" y="73"/>
                      <a:pt x="60" y="73"/>
                      <a:pt x="60" y="73"/>
                    </a:cubicBezTo>
                    <a:cubicBezTo>
                      <a:pt x="59" y="73"/>
                      <a:pt x="59" y="73"/>
                      <a:pt x="59" y="73"/>
                    </a:cubicBezTo>
                    <a:cubicBezTo>
                      <a:pt x="59" y="73"/>
                      <a:pt x="59" y="73"/>
                      <a:pt x="59" y="73"/>
                    </a:cubicBezTo>
                    <a:cubicBezTo>
                      <a:pt x="61" y="72"/>
                      <a:pt x="61" y="72"/>
                      <a:pt x="61" y="72"/>
                    </a:cubicBezTo>
                    <a:cubicBezTo>
                      <a:pt x="62" y="71"/>
                      <a:pt x="60" y="72"/>
                      <a:pt x="59" y="73"/>
                    </a:cubicBezTo>
                    <a:cubicBezTo>
                      <a:pt x="57" y="73"/>
                      <a:pt x="59" y="72"/>
                      <a:pt x="59" y="72"/>
                    </a:cubicBezTo>
                    <a:cubicBezTo>
                      <a:pt x="60" y="71"/>
                      <a:pt x="59" y="72"/>
                      <a:pt x="59" y="72"/>
                    </a:cubicBezTo>
                    <a:cubicBezTo>
                      <a:pt x="61" y="72"/>
                      <a:pt x="60" y="72"/>
                      <a:pt x="61" y="71"/>
                    </a:cubicBezTo>
                    <a:cubicBezTo>
                      <a:pt x="61" y="71"/>
                      <a:pt x="59" y="72"/>
                      <a:pt x="59" y="72"/>
                    </a:cubicBezTo>
                    <a:cubicBezTo>
                      <a:pt x="59" y="71"/>
                      <a:pt x="58" y="71"/>
                      <a:pt x="60" y="70"/>
                    </a:cubicBezTo>
                    <a:cubicBezTo>
                      <a:pt x="59" y="71"/>
                      <a:pt x="59" y="70"/>
                      <a:pt x="58" y="70"/>
                    </a:cubicBezTo>
                    <a:cubicBezTo>
                      <a:pt x="58" y="71"/>
                      <a:pt x="58" y="71"/>
                      <a:pt x="57" y="72"/>
                    </a:cubicBezTo>
                    <a:cubicBezTo>
                      <a:pt x="57" y="72"/>
                      <a:pt x="56" y="72"/>
                      <a:pt x="57" y="71"/>
                    </a:cubicBezTo>
                    <a:cubicBezTo>
                      <a:pt x="57" y="71"/>
                      <a:pt x="57" y="71"/>
                      <a:pt x="57" y="71"/>
                    </a:cubicBezTo>
                    <a:cubicBezTo>
                      <a:pt x="57" y="71"/>
                      <a:pt x="57" y="71"/>
                      <a:pt x="56" y="72"/>
                    </a:cubicBezTo>
                    <a:cubicBezTo>
                      <a:pt x="58" y="70"/>
                      <a:pt x="58" y="70"/>
                      <a:pt x="58" y="70"/>
                    </a:cubicBezTo>
                    <a:cubicBezTo>
                      <a:pt x="56" y="71"/>
                      <a:pt x="56" y="70"/>
                      <a:pt x="56" y="70"/>
                    </a:cubicBezTo>
                    <a:cubicBezTo>
                      <a:pt x="57" y="69"/>
                      <a:pt x="59" y="69"/>
                      <a:pt x="59" y="68"/>
                    </a:cubicBezTo>
                    <a:cubicBezTo>
                      <a:pt x="58" y="68"/>
                      <a:pt x="58" y="68"/>
                      <a:pt x="58" y="68"/>
                    </a:cubicBezTo>
                    <a:cubicBezTo>
                      <a:pt x="57" y="68"/>
                      <a:pt x="58" y="68"/>
                      <a:pt x="59" y="68"/>
                    </a:cubicBezTo>
                    <a:cubicBezTo>
                      <a:pt x="59" y="66"/>
                      <a:pt x="54" y="69"/>
                      <a:pt x="55" y="68"/>
                    </a:cubicBezTo>
                    <a:cubicBezTo>
                      <a:pt x="57" y="67"/>
                      <a:pt x="57" y="67"/>
                      <a:pt x="57" y="66"/>
                    </a:cubicBezTo>
                    <a:cubicBezTo>
                      <a:pt x="56" y="67"/>
                      <a:pt x="56" y="67"/>
                      <a:pt x="56" y="67"/>
                    </a:cubicBezTo>
                    <a:cubicBezTo>
                      <a:pt x="55" y="67"/>
                      <a:pt x="58" y="66"/>
                      <a:pt x="56" y="67"/>
                    </a:cubicBezTo>
                    <a:cubicBezTo>
                      <a:pt x="55" y="68"/>
                      <a:pt x="56" y="67"/>
                      <a:pt x="55" y="67"/>
                    </a:cubicBezTo>
                    <a:cubicBezTo>
                      <a:pt x="59" y="65"/>
                      <a:pt x="55" y="65"/>
                      <a:pt x="57" y="63"/>
                    </a:cubicBezTo>
                    <a:cubicBezTo>
                      <a:pt x="54" y="64"/>
                      <a:pt x="56" y="63"/>
                      <a:pt x="55" y="63"/>
                    </a:cubicBezTo>
                    <a:cubicBezTo>
                      <a:pt x="57" y="62"/>
                      <a:pt x="54" y="63"/>
                      <a:pt x="55" y="62"/>
                    </a:cubicBezTo>
                    <a:cubicBezTo>
                      <a:pt x="53" y="63"/>
                      <a:pt x="53" y="63"/>
                      <a:pt x="53" y="63"/>
                    </a:cubicBezTo>
                    <a:cubicBezTo>
                      <a:pt x="54" y="62"/>
                      <a:pt x="49" y="64"/>
                      <a:pt x="52" y="63"/>
                    </a:cubicBezTo>
                    <a:cubicBezTo>
                      <a:pt x="52" y="62"/>
                      <a:pt x="54" y="62"/>
                      <a:pt x="54" y="62"/>
                    </a:cubicBezTo>
                    <a:cubicBezTo>
                      <a:pt x="56" y="60"/>
                      <a:pt x="51" y="62"/>
                      <a:pt x="54" y="60"/>
                    </a:cubicBezTo>
                    <a:cubicBezTo>
                      <a:pt x="53" y="60"/>
                      <a:pt x="52" y="61"/>
                      <a:pt x="51" y="61"/>
                    </a:cubicBezTo>
                    <a:cubicBezTo>
                      <a:pt x="52" y="61"/>
                      <a:pt x="52" y="59"/>
                      <a:pt x="53" y="59"/>
                    </a:cubicBezTo>
                    <a:cubicBezTo>
                      <a:pt x="52" y="59"/>
                      <a:pt x="52" y="60"/>
                      <a:pt x="52" y="59"/>
                    </a:cubicBezTo>
                    <a:cubicBezTo>
                      <a:pt x="53" y="59"/>
                      <a:pt x="53" y="59"/>
                      <a:pt x="53" y="59"/>
                    </a:cubicBezTo>
                    <a:cubicBezTo>
                      <a:pt x="54" y="58"/>
                      <a:pt x="52" y="58"/>
                      <a:pt x="51" y="58"/>
                    </a:cubicBezTo>
                    <a:cubicBezTo>
                      <a:pt x="53" y="57"/>
                      <a:pt x="52" y="57"/>
                      <a:pt x="52" y="56"/>
                    </a:cubicBezTo>
                    <a:cubicBezTo>
                      <a:pt x="50" y="57"/>
                      <a:pt x="53" y="55"/>
                      <a:pt x="50" y="56"/>
                    </a:cubicBezTo>
                    <a:cubicBezTo>
                      <a:pt x="51" y="56"/>
                      <a:pt x="51" y="56"/>
                      <a:pt x="51" y="56"/>
                    </a:cubicBezTo>
                    <a:cubicBezTo>
                      <a:pt x="50" y="56"/>
                      <a:pt x="48" y="57"/>
                      <a:pt x="48" y="57"/>
                    </a:cubicBezTo>
                    <a:cubicBezTo>
                      <a:pt x="50" y="56"/>
                      <a:pt x="50" y="56"/>
                      <a:pt x="50" y="56"/>
                    </a:cubicBezTo>
                    <a:cubicBezTo>
                      <a:pt x="52" y="54"/>
                      <a:pt x="50" y="55"/>
                      <a:pt x="51" y="54"/>
                    </a:cubicBezTo>
                    <a:cubicBezTo>
                      <a:pt x="49" y="55"/>
                      <a:pt x="51" y="54"/>
                      <a:pt x="49" y="55"/>
                    </a:cubicBezTo>
                    <a:cubicBezTo>
                      <a:pt x="49" y="55"/>
                      <a:pt x="49" y="55"/>
                      <a:pt x="49" y="55"/>
                    </a:cubicBezTo>
                    <a:cubicBezTo>
                      <a:pt x="48" y="55"/>
                      <a:pt x="48" y="55"/>
                      <a:pt x="47" y="55"/>
                    </a:cubicBezTo>
                    <a:cubicBezTo>
                      <a:pt x="47" y="55"/>
                      <a:pt x="49" y="54"/>
                      <a:pt x="49" y="54"/>
                    </a:cubicBezTo>
                    <a:cubicBezTo>
                      <a:pt x="50" y="53"/>
                      <a:pt x="49" y="53"/>
                      <a:pt x="49" y="53"/>
                    </a:cubicBezTo>
                    <a:cubicBezTo>
                      <a:pt x="49" y="53"/>
                      <a:pt x="49" y="53"/>
                      <a:pt x="48" y="53"/>
                    </a:cubicBezTo>
                    <a:cubicBezTo>
                      <a:pt x="48" y="53"/>
                      <a:pt x="48" y="53"/>
                      <a:pt x="48" y="53"/>
                    </a:cubicBezTo>
                    <a:cubicBezTo>
                      <a:pt x="48" y="53"/>
                      <a:pt x="48" y="53"/>
                      <a:pt x="48" y="53"/>
                    </a:cubicBezTo>
                    <a:cubicBezTo>
                      <a:pt x="48" y="53"/>
                      <a:pt x="48" y="53"/>
                      <a:pt x="48" y="53"/>
                    </a:cubicBezTo>
                    <a:cubicBezTo>
                      <a:pt x="48" y="53"/>
                      <a:pt x="48" y="53"/>
                      <a:pt x="49" y="53"/>
                    </a:cubicBezTo>
                    <a:cubicBezTo>
                      <a:pt x="49" y="53"/>
                      <a:pt x="49" y="53"/>
                      <a:pt x="49" y="53"/>
                    </a:cubicBezTo>
                    <a:cubicBezTo>
                      <a:pt x="49" y="53"/>
                      <a:pt x="49" y="53"/>
                      <a:pt x="49" y="53"/>
                    </a:cubicBezTo>
                    <a:cubicBezTo>
                      <a:pt x="49" y="52"/>
                      <a:pt x="49" y="52"/>
                      <a:pt x="49" y="52"/>
                    </a:cubicBezTo>
                    <a:cubicBezTo>
                      <a:pt x="50" y="51"/>
                      <a:pt x="50" y="51"/>
                      <a:pt x="50" y="51"/>
                    </a:cubicBezTo>
                    <a:cubicBezTo>
                      <a:pt x="50" y="51"/>
                      <a:pt x="48" y="52"/>
                      <a:pt x="48" y="52"/>
                    </a:cubicBezTo>
                    <a:cubicBezTo>
                      <a:pt x="49" y="50"/>
                      <a:pt x="46" y="50"/>
                      <a:pt x="46" y="50"/>
                    </a:cubicBezTo>
                    <a:cubicBezTo>
                      <a:pt x="46" y="50"/>
                      <a:pt x="47" y="50"/>
                      <a:pt x="46" y="50"/>
                    </a:cubicBezTo>
                    <a:cubicBezTo>
                      <a:pt x="46" y="50"/>
                      <a:pt x="44" y="50"/>
                      <a:pt x="45" y="50"/>
                    </a:cubicBezTo>
                    <a:cubicBezTo>
                      <a:pt x="45" y="50"/>
                      <a:pt x="46" y="49"/>
                      <a:pt x="46" y="49"/>
                    </a:cubicBezTo>
                    <a:cubicBezTo>
                      <a:pt x="46" y="48"/>
                      <a:pt x="45" y="49"/>
                      <a:pt x="45" y="49"/>
                    </a:cubicBezTo>
                    <a:cubicBezTo>
                      <a:pt x="47" y="47"/>
                      <a:pt x="43" y="49"/>
                      <a:pt x="44" y="47"/>
                    </a:cubicBezTo>
                    <a:cubicBezTo>
                      <a:pt x="44" y="47"/>
                      <a:pt x="45" y="47"/>
                      <a:pt x="45" y="47"/>
                    </a:cubicBezTo>
                    <a:cubicBezTo>
                      <a:pt x="44" y="47"/>
                      <a:pt x="43" y="46"/>
                      <a:pt x="41" y="47"/>
                    </a:cubicBezTo>
                    <a:cubicBezTo>
                      <a:pt x="43" y="46"/>
                      <a:pt x="43" y="46"/>
                      <a:pt x="43" y="46"/>
                    </a:cubicBezTo>
                    <a:cubicBezTo>
                      <a:pt x="43" y="46"/>
                      <a:pt x="42" y="46"/>
                      <a:pt x="41" y="46"/>
                    </a:cubicBezTo>
                    <a:cubicBezTo>
                      <a:pt x="40" y="47"/>
                      <a:pt x="39" y="47"/>
                      <a:pt x="39" y="47"/>
                    </a:cubicBezTo>
                    <a:cubicBezTo>
                      <a:pt x="39" y="47"/>
                      <a:pt x="39" y="47"/>
                      <a:pt x="39" y="47"/>
                    </a:cubicBezTo>
                    <a:cubicBezTo>
                      <a:pt x="38" y="46"/>
                      <a:pt x="38" y="46"/>
                      <a:pt x="38" y="46"/>
                    </a:cubicBezTo>
                    <a:cubicBezTo>
                      <a:pt x="39" y="46"/>
                      <a:pt x="39" y="46"/>
                      <a:pt x="39" y="46"/>
                    </a:cubicBezTo>
                    <a:cubicBezTo>
                      <a:pt x="42" y="44"/>
                      <a:pt x="40" y="44"/>
                      <a:pt x="41" y="44"/>
                    </a:cubicBezTo>
                    <a:cubicBezTo>
                      <a:pt x="39" y="44"/>
                      <a:pt x="39" y="44"/>
                      <a:pt x="39" y="44"/>
                    </a:cubicBezTo>
                    <a:cubicBezTo>
                      <a:pt x="38" y="44"/>
                      <a:pt x="40" y="43"/>
                      <a:pt x="40" y="43"/>
                    </a:cubicBezTo>
                    <a:cubicBezTo>
                      <a:pt x="35" y="45"/>
                      <a:pt x="35" y="45"/>
                      <a:pt x="35" y="45"/>
                    </a:cubicBezTo>
                    <a:cubicBezTo>
                      <a:pt x="36" y="45"/>
                      <a:pt x="37" y="44"/>
                      <a:pt x="38" y="43"/>
                    </a:cubicBezTo>
                    <a:cubicBezTo>
                      <a:pt x="37" y="43"/>
                      <a:pt x="35" y="44"/>
                      <a:pt x="33" y="45"/>
                    </a:cubicBezTo>
                    <a:cubicBezTo>
                      <a:pt x="33" y="44"/>
                      <a:pt x="32" y="44"/>
                      <a:pt x="32" y="44"/>
                    </a:cubicBezTo>
                    <a:cubicBezTo>
                      <a:pt x="33" y="43"/>
                      <a:pt x="32" y="44"/>
                      <a:pt x="33" y="44"/>
                    </a:cubicBezTo>
                    <a:cubicBezTo>
                      <a:pt x="34" y="43"/>
                      <a:pt x="34" y="43"/>
                      <a:pt x="34" y="43"/>
                    </a:cubicBezTo>
                    <a:cubicBezTo>
                      <a:pt x="34" y="43"/>
                      <a:pt x="36" y="41"/>
                      <a:pt x="37" y="41"/>
                    </a:cubicBezTo>
                    <a:cubicBezTo>
                      <a:pt x="36" y="41"/>
                      <a:pt x="36" y="40"/>
                      <a:pt x="36" y="39"/>
                    </a:cubicBezTo>
                    <a:cubicBezTo>
                      <a:pt x="34" y="41"/>
                      <a:pt x="35" y="39"/>
                      <a:pt x="33" y="41"/>
                    </a:cubicBezTo>
                    <a:cubicBezTo>
                      <a:pt x="32" y="40"/>
                      <a:pt x="34" y="39"/>
                      <a:pt x="35" y="39"/>
                    </a:cubicBezTo>
                    <a:cubicBezTo>
                      <a:pt x="33" y="39"/>
                      <a:pt x="34" y="38"/>
                      <a:pt x="33" y="37"/>
                    </a:cubicBezTo>
                    <a:cubicBezTo>
                      <a:pt x="34" y="37"/>
                      <a:pt x="34" y="37"/>
                      <a:pt x="34" y="37"/>
                    </a:cubicBezTo>
                    <a:cubicBezTo>
                      <a:pt x="33" y="37"/>
                      <a:pt x="33" y="36"/>
                      <a:pt x="31" y="37"/>
                    </a:cubicBezTo>
                    <a:cubicBezTo>
                      <a:pt x="32" y="36"/>
                      <a:pt x="32" y="36"/>
                      <a:pt x="32" y="36"/>
                    </a:cubicBezTo>
                    <a:cubicBezTo>
                      <a:pt x="32" y="35"/>
                      <a:pt x="29" y="38"/>
                      <a:pt x="30" y="36"/>
                    </a:cubicBezTo>
                    <a:cubicBezTo>
                      <a:pt x="31" y="36"/>
                      <a:pt x="31" y="36"/>
                      <a:pt x="31" y="36"/>
                    </a:cubicBezTo>
                    <a:cubicBezTo>
                      <a:pt x="30" y="36"/>
                      <a:pt x="32" y="34"/>
                      <a:pt x="30" y="35"/>
                    </a:cubicBezTo>
                    <a:cubicBezTo>
                      <a:pt x="31" y="34"/>
                      <a:pt x="31" y="34"/>
                      <a:pt x="31" y="34"/>
                    </a:cubicBezTo>
                    <a:cubicBezTo>
                      <a:pt x="30" y="34"/>
                      <a:pt x="30" y="34"/>
                      <a:pt x="28" y="34"/>
                    </a:cubicBezTo>
                    <a:cubicBezTo>
                      <a:pt x="30" y="33"/>
                      <a:pt x="30" y="33"/>
                      <a:pt x="30" y="33"/>
                    </a:cubicBezTo>
                    <a:cubicBezTo>
                      <a:pt x="31" y="32"/>
                      <a:pt x="28" y="34"/>
                      <a:pt x="29" y="33"/>
                    </a:cubicBezTo>
                    <a:cubicBezTo>
                      <a:pt x="29" y="33"/>
                      <a:pt x="29" y="32"/>
                      <a:pt x="30" y="32"/>
                    </a:cubicBezTo>
                    <a:cubicBezTo>
                      <a:pt x="28" y="33"/>
                      <a:pt x="28" y="32"/>
                      <a:pt x="28" y="32"/>
                    </a:cubicBezTo>
                    <a:cubicBezTo>
                      <a:pt x="29" y="31"/>
                      <a:pt x="29" y="31"/>
                      <a:pt x="29" y="31"/>
                    </a:cubicBezTo>
                    <a:cubicBezTo>
                      <a:pt x="28" y="29"/>
                      <a:pt x="27" y="27"/>
                      <a:pt x="24" y="26"/>
                    </a:cubicBezTo>
                    <a:cubicBezTo>
                      <a:pt x="26" y="24"/>
                      <a:pt x="26" y="26"/>
                      <a:pt x="27" y="24"/>
                    </a:cubicBezTo>
                    <a:cubicBezTo>
                      <a:pt x="25" y="26"/>
                      <a:pt x="26" y="24"/>
                      <a:pt x="25" y="24"/>
                    </a:cubicBezTo>
                    <a:cubicBezTo>
                      <a:pt x="26" y="24"/>
                      <a:pt x="26" y="24"/>
                      <a:pt x="26" y="24"/>
                    </a:cubicBezTo>
                    <a:cubicBezTo>
                      <a:pt x="25" y="24"/>
                      <a:pt x="26" y="23"/>
                      <a:pt x="25" y="23"/>
                    </a:cubicBezTo>
                    <a:cubicBezTo>
                      <a:pt x="25" y="24"/>
                      <a:pt x="25" y="24"/>
                      <a:pt x="25" y="24"/>
                    </a:cubicBezTo>
                    <a:cubicBezTo>
                      <a:pt x="24" y="24"/>
                      <a:pt x="27" y="21"/>
                      <a:pt x="25" y="23"/>
                    </a:cubicBezTo>
                    <a:cubicBezTo>
                      <a:pt x="26" y="22"/>
                      <a:pt x="26" y="22"/>
                      <a:pt x="26" y="22"/>
                    </a:cubicBezTo>
                    <a:cubicBezTo>
                      <a:pt x="23" y="23"/>
                      <a:pt x="26" y="21"/>
                      <a:pt x="24" y="22"/>
                    </a:cubicBezTo>
                    <a:cubicBezTo>
                      <a:pt x="25" y="21"/>
                      <a:pt x="25" y="21"/>
                      <a:pt x="25" y="21"/>
                    </a:cubicBezTo>
                    <a:cubicBezTo>
                      <a:pt x="25" y="20"/>
                      <a:pt x="22" y="22"/>
                      <a:pt x="23" y="21"/>
                    </a:cubicBezTo>
                    <a:cubicBezTo>
                      <a:pt x="23" y="20"/>
                      <a:pt x="22" y="20"/>
                      <a:pt x="20" y="21"/>
                    </a:cubicBezTo>
                    <a:cubicBezTo>
                      <a:pt x="23" y="20"/>
                      <a:pt x="23" y="20"/>
                      <a:pt x="23" y="20"/>
                    </a:cubicBezTo>
                    <a:cubicBezTo>
                      <a:pt x="21" y="19"/>
                      <a:pt x="20" y="17"/>
                      <a:pt x="17" y="17"/>
                    </a:cubicBezTo>
                    <a:cubicBezTo>
                      <a:pt x="18" y="16"/>
                      <a:pt x="18" y="16"/>
                      <a:pt x="18" y="16"/>
                    </a:cubicBezTo>
                    <a:cubicBezTo>
                      <a:pt x="16" y="17"/>
                      <a:pt x="19" y="13"/>
                      <a:pt x="15" y="15"/>
                    </a:cubicBezTo>
                    <a:cubicBezTo>
                      <a:pt x="13" y="16"/>
                      <a:pt x="13" y="16"/>
                      <a:pt x="13" y="16"/>
                    </a:cubicBezTo>
                    <a:cubicBezTo>
                      <a:pt x="15" y="14"/>
                      <a:pt x="15" y="14"/>
                      <a:pt x="15" y="14"/>
                    </a:cubicBezTo>
                    <a:cubicBezTo>
                      <a:pt x="14" y="14"/>
                      <a:pt x="15" y="13"/>
                      <a:pt x="13" y="14"/>
                    </a:cubicBezTo>
                    <a:cubicBezTo>
                      <a:pt x="15" y="13"/>
                      <a:pt x="15" y="13"/>
                      <a:pt x="15" y="13"/>
                    </a:cubicBezTo>
                    <a:cubicBezTo>
                      <a:pt x="15" y="13"/>
                      <a:pt x="12" y="14"/>
                      <a:pt x="12" y="13"/>
                    </a:cubicBezTo>
                    <a:cubicBezTo>
                      <a:pt x="13" y="13"/>
                      <a:pt x="13" y="13"/>
                      <a:pt x="13" y="13"/>
                    </a:cubicBezTo>
                    <a:cubicBezTo>
                      <a:pt x="15" y="9"/>
                      <a:pt x="16" y="6"/>
                      <a:pt x="11" y="6"/>
                    </a:cubicBezTo>
                    <a:cubicBezTo>
                      <a:pt x="11" y="6"/>
                      <a:pt x="13" y="4"/>
                      <a:pt x="13" y="4"/>
                    </a:cubicBezTo>
                    <a:cubicBezTo>
                      <a:pt x="9" y="4"/>
                      <a:pt x="13" y="0"/>
                      <a:pt x="7" y="1"/>
                    </a:cubicBezTo>
                    <a:cubicBezTo>
                      <a:pt x="6" y="0"/>
                      <a:pt x="0" y="2"/>
                      <a:pt x="0" y="2"/>
                    </a:cubicBezTo>
                    <a:cubicBezTo>
                      <a:pt x="3" y="4"/>
                      <a:pt x="3" y="8"/>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9" name="Freeform 128"/>
              <p:cNvSpPr/>
              <p:nvPr/>
            </p:nvSpPr>
            <p:spPr bwMode="auto">
              <a:xfrm>
                <a:off x="3538" y="1526"/>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0" name="Freeform 129"/>
              <p:cNvSpPr/>
              <p:nvPr/>
            </p:nvSpPr>
            <p:spPr bwMode="auto">
              <a:xfrm>
                <a:off x="3460" y="1407"/>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1" name="Freeform 130"/>
              <p:cNvSpPr/>
              <p:nvPr/>
            </p:nvSpPr>
            <p:spPr bwMode="auto">
              <a:xfrm>
                <a:off x="3445" y="1392"/>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2" name="Freeform 131"/>
              <p:cNvSpPr/>
              <p:nvPr/>
            </p:nvSpPr>
            <p:spPr bwMode="auto">
              <a:xfrm>
                <a:off x="3468" y="1405"/>
                <a:ext cx="4"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0"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3" name="Freeform 132"/>
              <p:cNvSpPr/>
              <p:nvPr/>
            </p:nvSpPr>
            <p:spPr bwMode="auto">
              <a:xfrm>
                <a:off x="3515" y="1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4" name="Freeform 133"/>
              <p:cNvSpPr/>
              <p:nvPr/>
            </p:nvSpPr>
            <p:spPr bwMode="auto">
              <a:xfrm>
                <a:off x="3470" y="140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5" name="Freeform 134"/>
              <p:cNvSpPr/>
              <p:nvPr/>
            </p:nvSpPr>
            <p:spPr bwMode="auto">
              <a:xfrm>
                <a:off x="3462" y="140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6" name="Freeform 135"/>
              <p:cNvSpPr/>
              <p:nvPr/>
            </p:nvSpPr>
            <p:spPr bwMode="auto">
              <a:xfrm>
                <a:off x="3909" y="1416"/>
                <a:ext cx="11" cy="2"/>
              </a:xfrm>
              <a:custGeom>
                <a:avLst/>
                <a:gdLst>
                  <a:gd name="T0" fmla="*/ 1 w 5"/>
                  <a:gd name="T1" fmla="*/ 1 h 1"/>
                  <a:gd name="T2" fmla="*/ 0 w 5"/>
                  <a:gd name="T3" fmla="*/ 1 h 1"/>
                  <a:gd name="T4" fmla="*/ 2 w 5"/>
                  <a:gd name="T5" fmla="*/ 1 h 1"/>
                  <a:gd name="T6" fmla="*/ 3 w 5"/>
                  <a:gd name="T7" fmla="*/ 1 h 1"/>
                  <a:gd name="T8" fmla="*/ 5 w 5"/>
                  <a:gd name="T9" fmla="*/ 0 h 1"/>
                  <a:gd name="T10" fmla="*/ 1 w 5"/>
                  <a:gd name="T11" fmla="*/ 1 h 1"/>
                </a:gdLst>
                <a:ahLst/>
                <a:cxnLst>
                  <a:cxn ang="0">
                    <a:pos x="T0" y="T1"/>
                  </a:cxn>
                  <a:cxn ang="0">
                    <a:pos x="T2" y="T3"/>
                  </a:cxn>
                  <a:cxn ang="0">
                    <a:pos x="T4" y="T5"/>
                  </a:cxn>
                  <a:cxn ang="0">
                    <a:pos x="T6" y="T7"/>
                  </a:cxn>
                  <a:cxn ang="0">
                    <a:pos x="T8" y="T9"/>
                  </a:cxn>
                  <a:cxn ang="0">
                    <a:pos x="T10" y="T11"/>
                  </a:cxn>
                </a:cxnLst>
                <a:rect l="0" t="0" r="r" b="b"/>
                <a:pathLst>
                  <a:path w="5" h="1">
                    <a:moveTo>
                      <a:pt x="1" y="1"/>
                    </a:moveTo>
                    <a:cubicBezTo>
                      <a:pt x="1" y="1"/>
                      <a:pt x="1" y="1"/>
                      <a:pt x="0" y="1"/>
                    </a:cubicBezTo>
                    <a:cubicBezTo>
                      <a:pt x="1" y="1"/>
                      <a:pt x="2" y="1"/>
                      <a:pt x="2" y="1"/>
                    </a:cubicBezTo>
                    <a:cubicBezTo>
                      <a:pt x="3" y="1"/>
                      <a:pt x="4" y="1"/>
                      <a:pt x="3" y="1"/>
                    </a:cubicBezTo>
                    <a:cubicBezTo>
                      <a:pt x="4" y="0"/>
                      <a:pt x="5" y="0"/>
                      <a:pt x="5" y="0"/>
                    </a:cubicBezTo>
                    <a:cubicBezTo>
                      <a:pt x="4"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7" name="Freeform 136"/>
              <p:cNvSpPr/>
              <p:nvPr/>
            </p:nvSpPr>
            <p:spPr bwMode="auto">
              <a:xfrm>
                <a:off x="4491" y="1382"/>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8" name="Freeform 137"/>
              <p:cNvSpPr/>
              <p:nvPr/>
            </p:nvSpPr>
            <p:spPr bwMode="auto">
              <a:xfrm>
                <a:off x="4368" y="148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9" name="Freeform 138"/>
              <p:cNvSpPr/>
              <p:nvPr/>
            </p:nvSpPr>
            <p:spPr bwMode="auto">
              <a:xfrm>
                <a:off x="4504" y="137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0" name="Freeform 139"/>
              <p:cNvSpPr/>
              <p:nvPr/>
            </p:nvSpPr>
            <p:spPr bwMode="auto">
              <a:xfrm>
                <a:off x="4506" y="138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1" name="Freeform 140"/>
              <p:cNvSpPr/>
              <p:nvPr/>
            </p:nvSpPr>
            <p:spPr bwMode="auto">
              <a:xfrm>
                <a:off x="4368" y="14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2" name="Freeform 141"/>
              <p:cNvSpPr/>
              <p:nvPr/>
            </p:nvSpPr>
            <p:spPr bwMode="auto">
              <a:xfrm>
                <a:off x="4364" y="1484"/>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0"/>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3" name="Freeform 142"/>
              <p:cNvSpPr/>
              <p:nvPr/>
            </p:nvSpPr>
            <p:spPr bwMode="auto">
              <a:xfrm>
                <a:off x="4368" y="149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4" name="Freeform 143"/>
              <p:cNvSpPr/>
              <p:nvPr/>
            </p:nvSpPr>
            <p:spPr bwMode="auto">
              <a:xfrm>
                <a:off x="4487" y="1388"/>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5" name="Freeform 144"/>
              <p:cNvSpPr/>
              <p:nvPr/>
            </p:nvSpPr>
            <p:spPr bwMode="auto">
              <a:xfrm>
                <a:off x="4514" y="1382"/>
                <a:ext cx="2"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6" name="Freeform 145"/>
              <p:cNvSpPr/>
              <p:nvPr/>
            </p:nvSpPr>
            <p:spPr bwMode="auto">
              <a:xfrm>
                <a:off x="4548" y="1397"/>
                <a:ext cx="2" cy="6"/>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7" name="Freeform 146"/>
              <p:cNvSpPr/>
              <p:nvPr/>
            </p:nvSpPr>
            <p:spPr bwMode="auto">
              <a:xfrm>
                <a:off x="4550" y="1399"/>
                <a:ext cx="3" cy="4"/>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2"/>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8" name="Freeform 147"/>
              <p:cNvSpPr/>
              <p:nvPr/>
            </p:nvSpPr>
            <p:spPr bwMode="auto">
              <a:xfrm>
                <a:off x="4521" y="1382"/>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9" name="Freeform 148"/>
              <p:cNvSpPr/>
              <p:nvPr/>
            </p:nvSpPr>
            <p:spPr bwMode="auto">
              <a:xfrm>
                <a:off x="4516" y="1378"/>
                <a:ext cx="5" cy="8"/>
              </a:xfrm>
              <a:custGeom>
                <a:avLst/>
                <a:gdLst>
                  <a:gd name="T0" fmla="*/ 2 w 2"/>
                  <a:gd name="T1" fmla="*/ 4 h 4"/>
                  <a:gd name="T2" fmla="*/ 1 w 2"/>
                  <a:gd name="T3" fmla="*/ 2 h 4"/>
                  <a:gd name="T4" fmla="*/ 0 w 2"/>
                  <a:gd name="T5" fmla="*/ 2 h 4"/>
                  <a:gd name="T6" fmla="*/ 0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3"/>
                      <a:pt x="1" y="3"/>
                      <a:pt x="1" y="2"/>
                    </a:cubicBezTo>
                    <a:cubicBezTo>
                      <a:pt x="1" y="2"/>
                      <a:pt x="0" y="1"/>
                      <a:pt x="0" y="2"/>
                    </a:cubicBezTo>
                    <a:cubicBezTo>
                      <a:pt x="0" y="1"/>
                      <a:pt x="0" y="0"/>
                      <a:pt x="0" y="0"/>
                    </a:cubicBezTo>
                    <a:cubicBezTo>
                      <a:pt x="0" y="1"/>
                      <a:pt x="1" y="3"/>
                      <a:pt x="2" y="4"/>
                    </a:cubicBezTo>
                    <a:cubicBezTo>
                      <a:pt x="2" y="4"/>
                      <a:pt x="2"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0" name="Freeform 149"/>
              <p:cNvSpPr/>
              <p:nvPr/>
            </p:nvSpPr>
            <p:spPr bwMode="auto">
              <a:xfrm>
                <a:off x="4519" y="1380"/>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1" name="Freeform 150"/>
              <p:cNvSpPr/>
              <p:nvPr/>
            </p:nvSpPr>
            <p:spPr bwMode="auto">
              <a:xfrm>
                <a:off x="3876" y="13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2" name="Freeform 151"/>
              <p:cNvSpPr/>
              <p:nvPr/>
            </p:nvSpPr>
            <p:spPr bwMode="auto">
              <a:xfrm>
                <a:off x="4465" y="1920"/>
                <a:ext cx="5"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0"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3" name="Freeform 152"/>
              <p:cNvSpPr/>
              <p:nvPr/>
            </p:nvSpPr>
            <p:spPr bwMode="auto">
              <a:xfrm>
                <a:off x="4468" y="1918"/>
                <a:ext cx="6" cy="5"/>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4" name="Freeform 153"/>
              <p:cNvSpPr/>
              <p:nvPr/>
            </p:nvSpPr>
            <p:spPr bwMode="auto">
              <a:xfrm>
                <a:off x="3912" y="1286"/>
                <a:ext cx="4"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1" y="1"/>
                    </a:cubicBezTo>
                    <a:cubicBezTo>
                      <a:pt x="1"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5" name="Freeform 154"/>
              <p:cNvSpPr/>
              <p:nvPr/>
            </p:nvSpPr>
            <p:spPr bwMode="auto">
              <a:xfrm>
                <a:off x="3876" y="1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6" name="Rectangle 155"/>
              <p:cNvSpPr>
                <a:spLocks noChangeArrowheads="1"/>
              </p:cNvSpPr>
              <p:nvPr/>
            </p:nvSpPr>
            <p:spPr bwMode="auto">
              <a:xfrm>
                <a:off x="4402" y="1454"/>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7" name="Freeform 156"/>
              <p:cNvSpPr/>
              <p:nvPr/>
            </p:nvSpPr>
            <p:spPr bwMode="auto">
              <a:xfrm>
                <a:off x="4546" y="140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8" name="Freeform 157"/>
              <p:cNvSpPr/>
              <p:nvPr/>
            </p:nvSpPr>
            <p:spPr bwMode="auto">
              <a:xfrm>
                <a:off x="3914" y="1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9" name="Freeform 158"/>
              <p:cNvSpPr/>
              <p:nvPr/>
            </p:nvSpPr>
            <p:spPr bwMode="auto">
              <a:xfrm>
                <a:off x="4423" y="1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0" name="Freeform 159"/>
              <p:cNvSpPr/>
              <p:nvPr/>
            </p:nvSpPr>
            <p:spPr bwMode="auto">
              <a:xfrm>
                <a:off x="4465" y="145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1" name="Freeform 160"/>
              <p:cNvSpPr/>
              <p:nvPr/>
            </p:nvSpPr>
            <p:spPr bwMode="auto">
              <a:xfrm>
                <a:off x="4355" y="1509"/>
                <a:ext cx="4" cy="4"/>
              </a:xfrm>
              <a:custGeom>
                <a:avLst/>
                <a:gdLst>
                  <a:gd name="T0" fmla="*/ 0 w 4"/>
                  <a:gd name="T1" fmla="*/ 0 h 4"/>
                  <a:gd name="T2" fmla="*/ 0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2"/>
                    </a:lnTo>
                    <a:lnTo>
                      <a:pt x="4"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2" name="Freeform 161"/>
              <p:cNvSpPr/>
              <p:nvPr/>
            </p:nvSpPr>
            <p:spPr bwMode="auto">
              <a:xfrm>
                <a:off x="4383" y="14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3" name="Freeform 162"/>
              <p:cNvSpPr/>
              <p:nvPr/>
            </p:nvSpPr>
            <p:spPr bwMode="auto">
              <a:xfrm>
                <a:off x="4287" y="1378"/>
                <a:ext cx="261" cy="237"/>
              </a:xfrm>
              <a:custGeom>
                <a:avLst/>
                <a:gdLst>
                  <a:gd name="T0" fmla="*/ 27 w 123"/>
                  <a:gd name="T1" fmla="*/ 92 h 112"/>
                  <a:gd name="T2" fmla="*/ 33 w 123"/>
                  <a:gd name="T3" fmla="*/ 85 h 112"/>
                  <a:gd name="T4" fmla="*/ 52 w 123"/>
                  <a:gd name="T5" fmla="*/ 57 h 112"/>
                  <a:gd name="T6" fmla="*/ 61 w 123"/>
                  <a:gd name="T7" fmla="*/ 52 h 112"/>
                  <a:gd name="T8" fmla="*/ 69 w 123"/>
                  <a:gd name="T9" fmla="*/ 49 h 112"/>
                  <a:gd name="T10" fmla="*/ 81 w 123"/>
                  <a:gd name="T11" fmla="*/ 39 h 112"/>
                  <a:gd name="T12" fmla="*/ 89 w 123"/>
                  <a:gd name="T13" fmla="*/ 34 h 112"/>
                  <a:gd name="T14" fmla="*/ 100 w 123"/>
                  <a:gd name="T15" fmla="*/ 25 h 112"/>
                  <a:gd name="T16" fmla="*/ 105 w 123"/>
                  <a:gd name="T17" fmla="*/ 17 h 112"/>
                  <a:gd name="T18" fmla="*/ 115 w 123"/>
                  <a:gd name="T19" fmla="*/ 15 h 112"/>
                  <a:gd name="T20" fmla="*/ 119 w 123"/>
                  <a:gd name="T21" fmla="*/ 14 h 112"/>
                  <a:gd name="T22" fmla="*/ 121 w 123"/>
                  <a:gd name="T23" fmla="*/ 8 h 112"/>
                  <a:gd name="T24" fmla="*/ 122 w 123"/>
                  <a:gd name="T25" fmla="*/ 7 h 112"/>
                  <a:gd name="T26" fmla="*/ 118 w 123"/>
                  <a:gd name="T27" fmla="*/ 7 h 112"/>
                  <a:gd name="T28" fmla="*/ 113 w 123"/>
                  <a:gd name="T29" fmla="*/ 5 h 112"/>
                  <a:gd name="T30" fmla="*/ 107 w 123"/>
                  <a:gd name="T31" fmla="*/ 4 h 112"/>
                  <a:gd name="T32" fmla="*/ 106 w 123"/>
                  <a:gd name="T33" fmla="*/ 3 h 112"/>
                  <a:gd name="T34" fmla="*/ 102 w 123"/>
                  <a:gd name="T35" fmla="*/ 4 h 112"/>
                  <a:gd name="T36" fmla="*/ 101 w 123"/>
                  <a:gd name="T37" fmla="*/ 4 h 112"/>
                  <a:gd name="T38" fmla="*/ 99 w 123"/>
                  <a:gd name="T39" fmla="*/ 2 h 112"/>
                  <a:gd name="T40" fmla="*/ 98 w 123"/>
                  <a:gd name="T41" fmla="*/ 9 h 112"/>
                  <a:gd name="T42" fmla="*/ 96 w 123"/>
                  <a:gd name="T43" fmla="*/ 8 h 112"/>
                  <a:gd name="T44" fmla="*/ 93 w 123"/>
                  <a:gd name="T45" fmla="*/ 7 h 112"/>
                  <a:gd name="T46" fmla="*/ 91 w 123"/>
                  <a:gd name="T47" fmla="*/ 7 h 112"/>
                  <a:gd name="T48" fmla="*/ 89 w 123"/>
                  <a:gd name="T49" fmla="*/ 10 h 112"/>
                  <a:gd name="T50" fmla="*/ 87 w 123"/>
                  <a:gd name="T51" fmla="*/ 10 h 112"/>
                  <a:gd name="T52" fmla="*/ 89 w 123"/>
                  <a:gd name="T53" fmla="*/ 18 h 112"/>
                  <a:gd name="T54" fmla="*/ 85 w 123"/>
                  <a:gd name="T55" fmla="*/ 12 h 112"/>
                  <a:gd name="T56" fmla="*/ 78 w 123"/>
                  <a:gd name="T57" fmla="*/ 16 h 112"/>
                  <a:gd name="T58" fmla="*/ 75 w 123"/>
                  <a:gd name="T59" fmla="*/ 18 h 112"/>
                  <a:gd name="T60" fmla="*/ 75 w 123"/>
                  <a:gd name="T61" fmla="*/ 24 h 112"/>
                  <a:gd name="T62" fmla="*/ 67 w 123"/>
                  <a:gd name="T63" fmla="*/ 25 h 112"/>
                  <a:gd name="T64" fmla="*/ 65 w 123"/>
                  <a:gd name="T65" fmla="*/ 29 h 112"/>
                  <a:gd name="T66" fmla="*/ 64 w 123"/>
                  <a:gd name="T67" fmla="*/ 29 h 112"/>
                  <a:gd name="T68" fmla="*/ 64 w 123"/>
                  <a:gd name="T69" fmla="*/ 32 h 112"/>
                  <a:gd name="T70" fmla="*/ 60 w 123"/>
                  <a:gd name="T71" fmla="*/ 30 h 112"/>
                  <a:gd name="T72" fmla="*/ 59 w 123"/>
                  <a:gd name="T73" fmla="*/ 34 h 112"/>
                  <a:gd name="T74" fmla="*/ 55 w 123"/>
                  <a:gd name="T75" fmla="*/ 39 h 112"/>
                  <a:gd name="T76" fmla="*/ 50 w 123"/>
                  <a:gd name="T77" fmla="*/ 39 h 112"/>
                  <a:gd name="T78" fmla="*/ 47 w 123"/>
                  <a:gd name="T79" fmla="*/ 43 h 112"/>
                  <a:gd name="T80" fmla="*/ 45 w 123"/>
                  <a:gd name="T81" fmla="*/ 45 h 112"/>
                  <a:gd name="T82" fmla="*/ 44 w 123"/>
                  <a:gd name="T83" fmla="*/ 45 h 112"/>
                  <a:gd name="T84" fmla="*/ 42 w 123"/>
                  <a:gd name="T85" fmla="*/ 48 h 112"/>
                  <a:gd name="T86" fmla="*/ 39 w 123"/>
                  <a:gd name="T87" fmla="*/ 54 h 112"/>
                  <a:gd name="T88" fmla="*/ 38 w 123"/>
                  <a:gd name="T89" fmla="*/ 56 h 112"/>
                  <a:gd name="T90" fmla="*/ 38 w 123"/>
                  <a:gd name="T91" fmla="*/ 63 h 112"/>
                  <a:gd name="T92" fmla="*/ 34 w 123"/>
                  <a:gd name="T93" fmla="*/ 65 h 112"/>
                  <a:gd name="T94" fmla="*/ 30 w 123"/>
                  <a:gd name="T95" fmla="*/ 69 h 112"/>
                  <a:gd name="T96" fmla="*/ 27 w 123"/>
                  <a:gd name="T97" fmla="*/ 71 h 112"/>
                  <a:gd name="T98" fmla="*/ 19 w 123"/>
                  <a:gd name="T99" fmla="*/ 78 h 112"/>
                  <a:gd name="T100" fmla="*/ 17 w 123"/>
                  <a:gd name="T101" fmla="*/ 80 h 112"/>
                  <a:gd name="T102" fmla="*/ 13 w 123"/>
                  <a:gd name="T103" fmla="*/ 88 h 112"/>
                  <a:gd name="T104" fmla="*/ 12 w 123"/>
                  <a:gd name="T10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12">
                    <a:moveTo>
                      <a:pt x="9" y="112"/>
                    </a:moveTo>
                    <a:cubicBezTo>
                      <a:pt x="9" y="108"/>
                      <a:pt x="13" y="106"/>
                      <a:pt x="17" y="105"/>
                    </a:cubicBezTo>
                    <a:cubicBezTo>
                      <a:pt x="17" y="104"/>
                      <a:pt x="17" y="102"/>
                      <a:pt x="18" y="102"/>
                    </a:cubicBezTo>
                    <a:cubicBezTo>
                      <a:pt x="20" y="98"/>
                      <a:pt x="27" y="98"/>
                      <a:pt x="28" y="93"/>
                    </a:cubicBezTo>
                    <a:cubicBezTo>
                      <a:pt x="27" y="93"/>
                      <a:pt x="27" y="92"/>
                      <a:pt x="26" y="91"/>
                    </a:cubicBezTo>
                    <a:cubicBezTo>
                      <a:pt x="27" y="92"/>
                      <a:pt x="27" y="92"/>
                      <a:pt x="27" y="92"/>
                    </a:cubicBezTo>
                    <a:cubicBezTo>
                      <a:pt x="26" y="91"/>
                      <a:pt x="26" y="91"/>
                      <a:pt x="26" y="91"/>
                    </a:cubicBezTo>
                    <a:cubicBezTo>
                      <a:pt x="26" y="90"/>
                      <a:pt x="28" y="92"/>
                      <a:pt x="28" y="92"/>
                    </a:cubicBezTo>
                    <a:cubicBezTo>
                      <a:pt x="29" y="91"/>
                      <a:pt x="29" y="89"/>
                      <a:pt x="31" y="88"/>
                    </a:cubicBezTo>
                    <a:cubicBezTo>
                      <a:pt x="29" y="86"/>
                      <a:pt x="31" y="87"/>
                      <a:pt x="29" y="85"/>
                    </a:cubicBezTo>
                    <a:cubicBezTo>
                      <a:pt x="30" y="86"/>
                      <a:pt x="30" y="86"/>
                      <a:pt x="30" y="86"/>
                    </a:cubicBezTo>
                    <a:cubicBezTo>
                      <a:pt x="30" y="84"/>
                      <a:pt x="30" y="84"/>
                      <a:pt x="33" y="85"/>
                    </a:cubicBezTo>
                    <a:cubicBezTo>
                      <a:pt x="38" y="83"/>
                      <a:pt x="40" y="79"/>
                      <a:pt x="43" y="76"/>
                    </a:cubicBezTo>
                    <a:cubicBezTo>
                      <a:pt x="46" y="72"/>
                      <a:pt x="48" y="68"/>
                      <a:pt x="52" y="64"/>
                    </a:cubicBezTo>
                    <a:cubicBezTo>
                      <a:pt x="50" y="61"/>
                      <a:pt x="52" y="61"/>
                      <a:pt x="50" y="59"/>
                    </a:cubicBezTo>
                    <a:cubicBezTo>
                      <a:pt x="51" y="59"/>
                      <a:pt x="51" y="59"/>
                      <a:pt x="51" y="59"/>
                    </a:cubicBezTo>
                    <a:cubicBezTo>
                      <a:pt x="51" y="58"/>
                      <a:pt x="52" y="59"/>
                      <a:pt x="54" y="59"/>
                    </a:cubicBezTo>
                    <a:cubicBezTo>
                      <a:pt x="53" y="58"/>
                      <a:pt x="54" y="59"/>
                      <a:pt x="52" y="57"/>
                    </a:cubicBezTo>
                    <a:cubicBezTo>
                      <a:pt x="51" y="56"/>
                      <a:pt x="55" y="59"/>
                      <a:pt x="54" y="58"/>
                    </a:cubicBezTo>
                    <a:cubicBezTo>
                      <a:pt x="55" y="59"/>
                      <a:pt x="53" y="57"/>
                      <a:pt x="54" y="58"/>
                    </a:cubicBezTo>
                    <a:cubicBezTo>
                      <a:pt x="53" y="55"/>
                      <a:pt x="55" y="59"/>
                      <a:pt x="57" y="59"/>
                    </a:cubicBezTo>
                    <a:cubicBezTo>
                      <a:pt x="58" y="57"/>
                      <a:pt x="58" y="54"/>
                      <a:pt x="61" y="54"/>
                    </a:cubicBezTo>
                    <a:cubicBezTo>
                      <a:pt x="61" y="54"/>
                      <a:pt x="60" y="52"/>
                      <a:pt x="60" y="52"/>
                    </a:cubicBezTo>
                    <a:cubicBezTo>
                      <a:pt x="62" y="55"/>
                      <a:pt x="60" y="51"/>
                      <a:pt x="61" y="52"/>
                    </a:cubicBezTo>
                    <a:cubicBezTo>
                      <a:pt x="62" y="53"/>
                      <a:pt x="62" y="53"/>
                      <a:pt x="62" y="53"/>
                    </a:cubicBezTo>
                    <a:cubicBezTo>
                      <a:pt x="63" y="54"/>
                      <a:pt x="63" y="51"/>
                      <a:pt x="64" y="52"/>
                    </a:cubicBezTo>
                    <a:cubicBezTo>
                      <a:pt x="64" y="50"/>
                      <a:pt x="67" y="52"/>
                      <a:pt x="66" y="50"/>
                    </a:cubicBezTo>
                    <a:cubicBezTo>
                      <a:pt x="67" y="52"/>
                      <a:pt x="67" y="51"/>
                      <a:pt x="68" y="51"/>
                    </a:cubicBezTo>
                    <a:cubicBezTo>
                      <a:pt x="66" y="48"/>
                      <a:pt x="70" y="51"/>
                      <a:pt x="69" y="49"/>
                    </a:cubicBezTo>
                    <a:cubicBezTo>
                      <a:pt x="69" y="49"/>
                      <a:pt x="69" y="49"/>
                      <a:pt x="69" y="49"/>
                    </a:cubicBezTo>
                    <a:cubicBezTo>
                      <a:pt x="71" y="48"/>
                      <a:pt x="73" y="47"/>
                      <a:pt x="74" y="44"/>
                    </a:cubicBezTo>
                    <a:cubicBezTo>
                      <a:pt x="75" y="43"/>
                      <a:pt x="78" y="45"/>
                      <a:pt x="79" y="42"/>
                    </a:cubicBezTo>
                    <a:cubicBezTo>
                      <a:pt x="78" y="41"/>
                      <a:pt x="78" y="41"/>
                      <a:pt x="78" y="41"/>
                    </a:cubicBezTo>
                    <a:cubicBezTo>
                      <a:pt x="78" y="41"/>
                      <a:pt x="79" y="42"/>
                      <a:pt x="79" y="42"/>
                    </a:cubicBezTo>
                    <a:cubicBezTo>
                      <a:pt x="79" y="40"/>
                      <a:pt x="81" y="41"/>
                      <a:pt x="81" y="41"/>
                    </a:cubicBezTo>
                    <a:cubicBezTo>
                      <a:pt x="81" y="40"/>
                      <a:pt x="81" y="40"/>
                      <a:pt x="81" y="39"/>
                    </a:cubicBezTo>
                    <a:cubicBezTo>
                      <a:pt x="83" y="41"/>
                      <a:pt x="82" y="37"/>
                      <a:pt x="84" y="38"/>
                    </a:cubicBezTo>
                    <a:cubicBezTo>
                      <a:pt x="82" y="36"/>
                      <a:pt x="84" y="37"/>
                      <a:pt x="84" y="36"/>
                    </a:cubicBezTo>
                    <a:cubicBezTo>
                      <a:pt x="84" y="36"/>
                      <a:pt x="84" y="36"/>
                      <a:pt x="85" y="37"/>
                    </a:cubicBezTo>
                    <a:cubicBezTo>
                      <a:pt x="85" y="36"/>
                      <a:pt x="85" y="36"/>
                      <a:pt x="87" y="36"/>
                    </a:cubicBezTo>
                    <a:cubicBezTo>
                      <a:pt x="87" y="36"/>
                      <a:pt x="86" y="34"/>
                      <a:pt x="87" y="34"/>
                    </a:cubicBezTo>
                    <a:cubicBezTo>
                      <a:pt x="88" y="36"/>
                      <a:pt x="88" y="34"/>
                      <a:pt x="89" y="34"/>
                    </a:cubicBezTo>
                    <a:cubicBezTo>
                      <a:pt x="87" y="32"/>
                      <a:pt x="87" y="31"/>
                      <a:pt x="88" y="31"/>
                    </a:cubicBezTo>
                    <a:cubicBezTo>
                      <a:pt x="89" y="34"/>
                      <a:pt x="89" y="34"/>
                      <a:pt x="89" y="34"/>
                    </a:cubicBezTo>
                    <a:cubicBezTo>
                      <a:pt x="90" y="31"/>
                      <a:pt x="93" y="33"/>
                      <a:pt x="93" y="29"/>
                    </a:cubicBezTo>
                    <a:cubicBezTo>
                      <a:pt x="94" y="30"/>
                      <a:pt x="94" y="30"/>
                      <a:pt x="94" y="30"/>
                    </a:cubicBezTo>
                    <a:cubicBezTo>
                      <a:pt x="95" y="28"/>
                      <a:pt x="98" y="29"/>
                      <a:pt x="98" y="25"/>
                    </a:cubicBezTo>
                    <a:cubicBezTo>
                      <a:pt x="99" y="25"/>
                      <a:pt x="100" y="26"/>
                      <a:pt x="100" y="25"/>
                    </a:cubicBezTo>
                    <a:cubicBezTo>
                      <a:pt x="100" y="24"/>
                      <a:pt x="101" y="24"/>
                      <a:pt x="100" y="22"/>
                    </a:cubicBezTo>
                    <a:cubicBezTo>
                      <a:pt x="100" y="21"/>
                      <a:pt x="101" y="22"/>
                      <a:pt x="101" y="23"/>
                    </a:cubicBezTo>
                    <a:cubicBezTo>
                      <a:pt x="102" y="23"/>
                      <a:pt x="104" y="25"/>
                      <a:pt x="103" y="22"/>
                    </a:cubicBezTo>
                    <a:cubicBezTo>
                      <a:pt x="104" y="23"/>
                      <a:pt x="104" y="23"/>
                      <a:pt x="104" y="23"/>
                    </a:cubicBezTo>
                    <a:cubicBezTo>
                      <a:pt x="104" y="22"/>
                      <a:pt x="104" y="20"/>
                      <a:pt x="106" y="21"/>
                    </a:cubicBezTo>
                    <a:cubicBezTo>
                      <a:pt x="105" y="19"/>
                      <a:pt x="106" y="19"/>
                      <a:pt x="105" y="17"/>
                    </a:cubicBezTo>
                    <a:cubicBezTo>
                      <a:pt x="105" y="17"/>
                      <a:pt x="106" y="19"/>
                      <a:pt x="106" y="18"/>
                    </a:cubicBezTo>
                    <a:cubicBezTo>
                      <a:pt x="106" y="20"/>
                      <a:pt x="106" y="20"/>
                      <a:pt x="106" y="20"/>
                    </a:cubicBezTo>
                    <a:cubicBezTo>
                      <a:pt x="108" y="20"/>
                      <a:pt x="109" y="18"/>
                      <a:pt x="110" y="16"/>
                    </a:cubicBezTo>
                    <a:cubicBezTo>
                      <a:pt x="112" y="19"/>
                      <a:pt x="112" y="16"/>
                      <a:pt x="113" y="17"/>
                    </a:cubicBezTo>
                    <a:cubicBezTo>
                      <a:pt x="113" y="15"/>
                      <a:pt x="115" y="17"/>
                      <a:pt x="114" y="14"/>
                    </a:cubicBezTo>
                    <a:cubicBezTo>
                      <a:pt x="115" y="15"/>
                      <a:pt x="115" y="15"/>
                      <a:pt x="115" y="15"/>
                    </a:cubicBezTo>
                    <a:cubicBezTo>
                      <a:pt x="115" y="15"/>
                      <a:pt x="116" y="15"/>
                      <a:pt x="117" y="15"/>
                    </a:cubicBezTo>
                    <a:cubicBezTo>
                      <a:pt x="118" y="16"/>
                      <a:pt x="118" y="14"/>
                      <a:pt x="118" y="13"/>
                    </a:cubicBezTo>
                    <a:cubicBezTo>
                      <a:pt x="118" y="14"/>
                      <a:pt x="118" y="14"/>
                      <a:pt x="118" y="14"/>
                    </a:cubicBezTo>
                    <a:cubicBezTo>
                      <a:pt x="118" y="13"/>
                      <a:pt x="118" y="11"/>
                      <a:pt x="118" y="9"/>
                    </a:cubicBezTo>
                    <a:cubicBezTo>
                      <a:pt x="119" y="10"/>
                      <a:pt x="118" y="9"/>
                      <a:pt x="119" y="10"/>
                    </a:cubicBezTo>
                    <a:cubicBezTo>
                      <a:pt x="119" y="11"/>
                      <a:pt x="119" y="13"/>
                      <a:pt x="119" y="14"/>
                    </a:cubicBezTo>
                    <a:cubicBezTo>
                      <a:pt x="120" y="15"/>
                      <a:pt x="119" y="11"/>
                      <a:pt x="120" y="13"/>
                    </a:cubicBezTo>
                    <a:cubicBezTo>
                      <a:pt x="121" y="14"/>
                      <a:pt x="121" y="13"/>
                      <a:pt x="121" y="11"/>
                    </a:cubicBezTo>
                    <a:cubicBezTo>
                      <a:pt x="121" y="12"/>
                      <a:pt x="121" y="12"/>
                      <a:pt x="121" y="13"/>
                    </a:cubicBezTo>
                    <a:cubicBezTo>
                      <a:pt x="122" y="13"/>
                      <a:pt x="122" y="13"/>
                      <a:pt x="122" y="12"/>
                    </a:cubicBezTo>
                    <a:cubicBezTo>
                      <a:pt x="122" y="12"/>
                      <a:pt x="122" y="12"/>
                      <a:pt x="122" y="12"/>
                    </a:cubicBezTo>
                    <a:cubicBezTo>
                      <a:pt x="122" y="10"/>
                      <a:pt x="122" y="10"/>
                      <a:pt x="121" y="8"/>
                    </a:cubicBezTo>
                    <a:cubicBezTo>
                      <a:pt x="121" y="9"/>
                      <a:pt x="121" y="9"/>
                      <a:pt x="121" y="9"/>
                    </a:cubicBezTo>
                    <a:cubicBezTo>
                      <a:pt x="121" y="7"/>
                      <a:pt x="121" y="7"/>
                      <a:pt x="122" y="8"/>
                    </a:cubicBezTo>
                    <a:cubicBezTo>
                      <a:pt x="122" y="10"/>
                      <a:pt x="122" y="11"/>
                      <a:pt x="122" y="11"/>
                    </a:cubicBezTo>
                    <a:cubicBezTo>
                      <a:pt x="123" y="7"/>
                      <a:pt x="123" y="7"/>
                      <a:pt x="123" y="7"/>
                    </a:cubicBezTo>
                    <a:cubicBezTo>
                      <a:pt x="123" y="9"/>
                      <a:pt x="122" y="8"/>
                      <a:pt x="122" y="6"/>
                    </a:cubicBezTo>
                    <a:cubicBezTo>
                      <a:pt x="122" y="7"/>
                      <a:pt x="122" y="7"/>
                      <a:pt x="122" y="7"/>
                    </a:cubicBezTo>
                    <a:cubicBezTo>
                      <a:pt x="122" y="6"/>
                      <a:pt x="122" y="6"/>
                      <a:pt x="122" y="6"/>
                    </a:cubicBezTo>
                    <a:cubicBezTo>
                      <a:pt x="121" y="7"/>
                      <a:pt x="120" y="5"/>
                      <a:pt x="120" y="7"/>
                    </a:cubicBezTo>
                    <a:cubicBezTo>
                      <a:pt x="120" y="8"/>
                      <a:pt x="120" y="8"/>
                      <a:pt x="120" y="8"/>
                    </a:cubicBezTo>
                    <a:cubicBezTo>
                      <a:pt x="120" y="8"/>
                      <a:pt x="120" y="11"/>
                      <a:pt x="119" y="9"/>
                    </a:cubicBezTo>
                    <a:cubicBezTo>
                      <a:pt x="119" y="7"/>
                      <a:pt x="119" y="7"/>
                      <a:pt x="119" y="7"/>
                    </a:cubicBezTo>
                    <a:cubicBezTo>
                      <a:pt x="119" y="7"/>
                      <a:pt x="119" y="8"/>
                      <a:pt x="118" y="7"/>
                    </a:cubicBezTo>
                    <a:cubicBezTo>
                      <a:pt x="118" y="5"/>
                      <a:pt x="118" y="5"/>
                      <a:pt x="118" y="5"/>
                    </a:cubicBezTo>
                    <a:cubicBezTo>
                      <a:pt x="119" y="8"/>
                      <a:pt x="117" y="6"/>
                      <a:pt x="117" y="7"/>
                    </a:cubicBezTo>
                    <a:cubicBezTo>
                      <a:pt x="117" y="6"/>
                      <a:pt x="117" y="6"/>
                      <a:pt x="117" y="6"/>
                    </a:cubicBezTo>
                    <a:cubicBezTo>
                      <a:pt x="116" y="6"/>
                      <a:pt x="117" y="8"/>
                      <a:pt x="117" y="8"/>
                    </a:cubicBezTo>
                    <a:cubicBezTo>
                      <a:pt x="117" y="8"/>
                      <a:pt x="116" y="5"/>
                      <a:pt x="115" y="4"/>
                    </a:cubicBezTo>
                    <a:cubicBezTo>
                      <a:pt x="115" y="5"/>
                      <a:pt x="114" y="7"/>
                      <a:pt x="113" y="5"/>
                    </a:cubicBezTo>
                    <a:cubicBezTo>
                      <a:pt x="112" y="6"/>
                      <a:pt x="112" y="7"/>
                      <a:pt x="112" y="8"/>
                    </a:cubicBezTo>
                    <a:cubicBezTo>
                      <a:pt x="111" y="8"/>
                      <a:pt x="111" y="6"/>
                      <a:pt x="111" y="7"/>
                    </a:cubicBezTo>
                    <a:cubicBezTo>
                      <a:pt x="111" y="6"/>
                      <a:pt x="110" y="5"/>
                      <a:pt x="110" y="4"/>
                    </a:cubicBezTo>
                    <a:cubicBezTo>
                      <a:pt x="110" y="5"/>
                      <a:pt x="109" y="4"/>
                      <a:pt x="110" y="7"/>
                    </a:cubicBezTo>
                    <a:cubicBezTo>
                      <a:pt x="109" y="6"/>
                      <a:pt x="108" y="6"/>
                      <a:pt x="107" y="7"/>
                    </a:cubicBezTo>
                    <a:cubicBezTo>
                      <a:pt x="108" y="7"/>
                      <a:pt x="107" y="5"/>
                      <a:pt x="107" y="4"/>
                    </a:cubicBezTo>
                    <a:cubicBezTo>
                      <a:pt x="107" y="6"/>
                      <a:pt x="106" y="7"/>
                      <a:pt x="106" y="7"/>
                    </a:cubicBezTo>
                    <a:cubicBezTo>
                      <a:pt x="106" y="9"/>
                      <a:pt x="106" y="9"/>
                      <a:pt x="107" y="10"/>
                    </a:cubicBezTo>
                    <a:cubicBezTo>
                      <a:pt x="107" y="10"/>
                      <a:pt x="107" y="11"/>
                      <a:pt x="107" y="11"/>
                    </a:cubicBezTo>
                    <a:cubicBezTo>
                      <a:pt x="106" y="9"/>
                      <a:pt x="105" y="7"/>
                      <a:pt x="104" y="7"/>
                    </a:cubicBezTo>
                    <a:cubicBezTo>
                      <a:pt x="104" y="4"/>
                      <a:pt x="106" y="7"/>
                      <a:pt x="104" y="4"/>
                    </a:cubicBezTo>
                    <a:cubicBezTo>
                      <a:pt x="104" y="2"/>
                      <a:pt x="105" y="2"/>
                      <a:pt x="106" y="3"/>
                    </a:cubicBezTo>
                    <a:cubicBezTo>
                      <a:pt x="105" y="1"/>
                      <a:pt x="105" y="3"/>
                      <a:pt x="104" y="1"/>
                    </a:cubicBezTo>
                    <a:cubicBezTo>
                      <a:pt x="104" y="1"/>
                      <a:pt x="104" y="2"/>
                      <a:pt x="103" y="3"/>
                    </a:cubicBezTo>
                    <a:cubicBezTo>
                      <a:pt x="104" y="4"/>
                      <a:pt x="104" y="4"/>
                      <a:pt x="104" y="5"/>
                    </a:cubicBezTo>
                    <a:cubicBezTo>
                      <a:pt x="105" y="8"/>
                      <a:pt x="103" y="4"/>
                      <a:pt x="103" y="4"/>
                    </a:cubicBezTo>
                    <a:cubicBezTo>
                      <a:pt x="103" y="3"/>
                      <a:pt x="103" y="3"/>
                      <a:pt x="103" y="3"/>
                    </a:cubicBezTo>
                    <a:cubicBezTo>
                      <a:pt x="102" y="2"/>
                      <a:pt x="102" y="4"/>
                      <a:pt x="102" y="4"/>
                    </a:cubicBezTo>
                    <a:cubicBezTo>
                      <a:pt x="100" y="1"/>
                      <a:pt x="102" y="3"/>
                      <a:pt x="102" y="1"/>
                    </a:cubicBezTo>
                    <a:cubicBezTo>
                      <a:pt x="101" y="0"/>
                      <a:pt x="101" y="0"/>
                      <a:pt x="101" y="0"/>
                    </a:cubicBezTo>
                    <a:cubicBezTo>
                      <a:pt x="100" y="0"/>
                      <a:pt x="101" y="2"/>
                      <a:pt x="100" y="2"/>
                    </a:cubicBezTo>
                    <a:cubicBezTo>
                      <a:pt x="100" y="1"/>
                      <a:pt x="100" y="1"/>
                      <a:pt x="100" y="1"/>
                    </a:cubicBezTo>
                    <a:cubicBezTo>
                      <a:pt x="100" y="1"/>
                      <a:pt x="100" y="1"/>
                      <a:pt x="100" y="1"/>
                    </a:cubicBezTo>
                    <a:cubicBezTo>
                      <a:pt x="100" y="3"/>
                      <a:pt x="101" y="4"/>
                      <a:pt x="101" y="4"/>
                    </a:cubicBezTo>
                    <a:cubicBezTo>
                      <a:pt x="102" y="7"/>
                      <a:pt x="101" y="4"/>
                      <a:pt x="101" y="5"/>
                    </a:cubicBezTo>
                    <a:cubicBezTo>
                      <a:pt x="101" y="7"/>
                      <a:pt x="101" y="5"/>
                      <a:pt x="102" y="7"/>
                    </a:cubicBezTo>
                    <a:cubicBezTo>
                      <a:pt x="102" y="8"/>
                      <a:pt x="102" y="8"/>
                      <a:pt x="102" y="9"/>
                    </a:cubicBezTo>
                    <a:cubicBezTo>
                      <a:pt x="101" y="9"/>
                      <a:pt x="101" y="7"/>
                      <a:pt x="100" y="6"/>
                    </a:cubicBezTo>
                    <a:cubicBezTo>
                      <a:pt x="100" y="6"/>
                      <a:pt x="100" y="5"/>
                      <a:pt x="101" y="6"/>
                    </a:cubicBezTo>
                    <a:cubicBezTo>
                      <a:pt x="101" y="4"/>
                      <a:pt x="99" y="3"/>
                      <a:pt x="99" y="2"/>
                    </a:cubicBezTo>
                    <a:cubicBezTo>
                      <a:pt x="98" y="1"/>
                      <a:pt x="99" y="4"/>
                      <a:pt x="99" y="4"/>
                    </a:cubicBezTo>
                    <a:cubicBezTo>
                      <a:pt x="99" y="3"/>
                      <a:pt x="99" y="5"/>
                      <a:pt x="100" y="6"/>
                    </a:cubicBezTo>
                    <a:cubicBezTo>
                      <a:pt x="101" y="11"/>
                      <a:pt x="98" y="3"/>
                      <a:pt x="97" y="4"/>
                    </a:cubicBezTo>
                    <a:cubicBezTo>
                      <a:pt x="99" y="7"/>
                      <a:pt x="98" y="8"/>
                      <a:pt x="100" y="11"/>
                    </a:cubicBezTo>
                    <a:cubicBezTo>
                      <a:pt x="100" y="12"/>
                      <a:pt x="100" y="13"/>
                      <a:pt x="100" y="12"/>
                    </a:cubicBezTo>
                    <a:cubicBezTo>
                      <a:pt x="99" y="10"/>
                      <a:pt x="99" y="11"/>
                      <a:pt x="98" y="9"/>
                    </a:cubicBezTo>
                    <a:cubicBezTo>
                      <a:pt x="98" y="9"/>
                      <a:pt x="98" y="9"/>
                      <a:pt x="98" y="9"/>
                    </a:cubicBezTo>
                    <a:cubicBezTo>
                      <a:pt x="98" y="7"/>
                      <a:pt x="98" y="7"/>
                      <a:pt x="98" y="7"/>
                    </a:cubicBezTo>
                    <a:cubicBezTo>
                      <a:pt x="97" y="5"/>
                      <a:pt x="95" y="4"/>
                      <a:pt x="95" y="4"/>
                    </a:cubicBezTo>
                    <a:cubicBezTo>
                      <a:pt x="95" y="5"/>
                      <a:pt x="96" y="5"/>
                      <a:pt x="96" y="6"/>
                    </a:cubicBezTo>
                    <a:cubicBezTo>
                      <a:pt x="95" y="5"/>
                      <a:pt x="95" y="4"/>
                      <a:pt x="94" y="4"/>
                    </a:cubicBezTo>
                    <a:cubicBezTo>
                      <a:pt x="95" y="5"/>
                      <a:pt x="96" y="7"/>
                      <a:pt x="96" y="8"/>
                    </a:cubicBezTo>
                    <a:cubicBezTo>
                      <a:pt x="95" y="8"/>
                      <a:pt x="94" y="6"/>
                      <a:pt x="94" y="6"/>
                    </a:cubicBezTo>
                    <a:cubicBezTo>
                      <a:pt x="94" y="4"/>
                      <a:pt x="94" y="4"/>
                      <a:pt x="94" y="4"/>
                    </a:cubicBezTo>
                    <a:cubicBezTo>
                      <a:pt x="94" y="6"/>
                      <a:pt x="93" y="3"/>
                      <a:pt x="93" y="4"/>
                    </a:cubicBezTo>
                    <a:cubicBezTo>
                      <a:pt x="93" y="5"/>
                      <a:pt x="94" y="7"/>
                      <a:pt x="94" y="8"/>
                    </a:cubicBezTo>
                    <a:cubicBezTo>
                      <a:pt x="94" y="9"/>
                      <a:pt x="94" y="8"/>
                      <a:pt x="94" y="8"/>
                    </a:cubicBezTo>
                    <a:cubicBezTo>
                      <a:pt x="93" y="7"/>
                      <a:pt x="93" y="7"/>
                      <a:pt x="93" y="7"/>
                    </a:cubicBezTo>
                    <a:cubicBezTo>
                      <a:pt x="93" y="7"/>
                      <a:pt x="92" y="4"/>
                      <a:pt x="92" y="5"/>
                    </a:cubicBezTo>
                    <a:cubicBezTo>
                      <a:pt x="92" y="6"/>
                      <a:pt x="92" y="6"/>
                      <a:pt x="92" y="6"/>
                    </a:cubicBezTo>
                    <a:cubicBezTo>
                      <a:pt x="92" y="6"/>
                      <a:pt x="92" y="6"/>
                      <a:pt x="91" y="5"/>
                    </a:cubicBezTo>
                    <a:cubicBezTo>
                      <a:pt x="92" y="6"/>
                      <a:pt x="91" y="6"/>
                      <a:pt x="92" y="6"/>
                    </a:cubicBezTo>
                    <a:cubicBezTo>
                      <a:pt x="91" y="5"/>
                      <a:pt x="91" y="5"/>
                      <a:pt x="91" y="5"/>
                    </a:cubicBezTo>
                    <a:cubicBezTo>
                      <a:pt x="91" y="6"/>
                      <a:pt x="92" y="9"/>
                      <a:pt x="91" y="7"/>
                    </a:cubicBezTo>
                    <a:cubicBezTo>
                      <a:pt x="92" y="9"/>
                      <a:pt x="91" y="7"/>
                      <a:pt x="92" y="8"/>
                    </a:cubicBezTo>
                    <a:cubicBezTo>
                      <a:pt x="93" y="9"/>
                      <a:pt x="92" y="9"/>
                      <a:pt x="92" y="10"/>
                    </a:cubicBezTo>
                    <a:cubicBezTo>
                      <a:pt x="91" y="7"/>
                      <a:pt x="91" y="10"/>
                      <a:pt x="91" y="10"/>
                    </a:cubicBezTo>
                    <a:cubicBezTo>
                      <a:pt x="91" y="9"/>
                      <a:pt x="90" y="9"/>
                      <a:pt x="90" y="8"/>
                    </a:cubicBezTo>
                    <a:cubicBezTo>
                      <a:pt x="91" y="10"/>
                      <a:pt x="91" y="10"/>
                      <a:pt x="91" y="10"/>
                    </a:cubicBezTo>
                    <a:cubicBezTo>
                      <a:pt x="89" y="7"/>
                      <a:pt x="90" y="11"/>
                      <a:pt x="89" y="10"/>
                    </a:cubicBezTo>
                    <a:cubicBezTo>
                      <a:pt x="89" y="9"/>
                      <a:pt x="88" y="8"/>
                      <a:pt x="88" y="7"/>
                    </a:cubicBezTo>
                    <a:cubicBezTo>
                      <a:pt x="90" y="10"/>
                      <a:pt x="89" y="11"/>
                      <a:pt x="90" y="12"/>
                    </a:cubicBezTo>
                    <a:cubicBezTo>
                      <a:pt x="89" y="12"/>
                      <a:pt x="88" y="9"/>
                      <a:pt x="87" y="8"/>
                    </a:cubicBezTo>
                    <a:cubicBezTo>
                      <a:pt x="88" y="10"/>
                      <a:pt x="86" y="7"/>
                      <a:pt x="87" y="9"/>
                    </a:cubicBezTo>
                    <a:cubicBezTo>
                      <a:pt x="88" y="10"/>
                      <a:pt x="88" y="11"/>
                      <a:pt x="88" y="12"/>
                    </a:cubicBezTo>
                    <a:cubicBezTo>
                      <a:pt x="88" y="12"/>
                      <a:pt x="88" y="11"/>
                      <a:pt x="87" y="10"/>
                    </a:cubicBezTo>
                    <a:cubicBezTo>
                      <a:pt x="87" y="10"/>
                      <a:pt x="88" y="12"/>
                      <a:pt x="88" y="13"/>
                    </a:cubicBezTo>
                    <a:cubicBezTo>
                      <a:pt x="88" y="13"/>
                      <a:pt x="89" y="15"/>
                      <a:pt x="88" y="14"/>
                    </a:cubicBezTo>
                    <a:cubicBezTo>
                      <a:pt x="87" y="12"/>
                      <a:pt x="88" y="13"/>
                      <a:pt x="87" y="12"/>
                    </a:cubicBezTo>
                    <a:cubicBezTo>
                      <a:pt x="86" y="12"/>
                      <a:pt x="89" y="16"/>
                      <a:pt x="88" y="16"/>
                    </a:cubicBezTo>
                    <a:cubicBezTo>
                      <a:pt x="89" y="17"/>
                      <a:pt x="90" y="20"/>
                      <a:pt x="90" y="21"/>
                    </a:cubicBezTo>
                    <a:cubicBezTo>
                      <a:pt x="89" y="21"/>
                      <a:pt x="90" y="20"/>
                      <a:pt x="89" y="18"/>
                    </a:cubicBezTo>
                    <a:cubicBezTo>
                      <a:pt x="89" y="18"/>
                      <a:pt x="89" y="18"/>
                      <a:pt x="89" y="18"/>
                    </a:cubicBezTo>
                    <a:cubicBezTo>
                      <a:pt x="87" y="16"/>
                      <a:pt x="87" y="14"/>
                      <a:pt x="86" y="12"/>
                    </a:cubicBezTo>
                    <a:cubicBezTo>
                      <a:pt x="86" y="13"/>
                      <a:pt x="86" y="13"/>
                      <a:pt x="86" y="13"/>
                    </a:cubicBezTo>
                    <a:cubicBezTo>
                      <a:pt x="85" y="12"/>
                      <a:pt x="85" y="11"/>
                      <a:pt x="84" y="10"/>
                    </a:cubicBezTo>
                    <a:cubicBezTo>
                      <a:pt x="85" y="12"/>
                      <a:pt x="84" y="11"/>
                      <a:pt x="84" y="11"/>
                    </a:cubicBezTo>
                    <a:cubicBezTo>
                      <a:pt x="85" y="13"/>
                      <a:pt x="84" y="11"/>
                      <a:pt x="85" y="12"/>
                    </a:cubicBezTo>
                    <a:cubicBezTo>
                      <a:pt x="84" y="13"/>
                      <a:pt x="86" y="15"/>
                      <a:pt x="85" y="15"/>
                    </a:cubicBezTo>
                    <a:cubicBezTo>
                      <a:pt x="83" y="12"/>
                      <a:pt x="83" y="12"/>
                      <a:pt x="83" y="12"/>
                    </a:cubicBezTo>
                    <a:cubicBezTo>
                      <a:pt x="82" y="11"/>
                      <a:pt x="84" y="14"/>
                      <a:pt x="83" y="13"/>
                    </a:cubicBezTo>
                    <a:cubicBezTo>
                      <a:pt x="83" y="12"/>
                      <a:pt x="83" y="12"/>
                      <a:pt x="83" y="12"/>
                    </a:cubicBezTo>
                    <a:cubicBezTo>
                      <a:pt x="81" y="13"/>
                      <a:pt x="80" y="14"/>
                      <a:pt x="81" y="18"/>
                    </a:cubicBezTo>
                    <a:cubicBezTo>
                      <a:pt x="80" y="17"/>
                      <a:pt x="79" y="17"/>
                      <a:pt x="78" y="16"/>
                    </a:cubicBezTo>
                    <a:cubicBezTo>
                      <a:pt x="78" y="17"/>
                      <a:pt x="79" y="18"/>
                      <a:pt x="79" y="18"/>
                    </a:cubicBezTo>
                    <a:cubicBezTo>
                      <a:pt x="77" y="17"/>
                      <a:pt x="77" y="17"/>
                      <a:pt x="77" y="17"/>
                    </a:cubicBezTo>
                    <a:cubicBezTo>
                      <a:pt x="76" y="16"/>
                      <a:pt x="77" y="18"/>
                      <a:pt x="77" y="19"/>
                    </a:cubicBezTo>
                    <a:cubicBezTo>
                      <a:pt x="76" y="18"/>
                      <a:pt x="76" y="18"/>
                      <a:pt x="76" y="18"/>
                    </a:cubicBezTo>
                    <a:cubicBezTo>
                      <a:pt x="75" y="17"/>
                      <a:pt x="76" y="19"/>
                      <a:pt x="76" y="19"/>
                    </a:cubicBezTo>
                    <a:cubicBezTo>
                      <a:pt x="75" y="18"/>
                      <a:pt x="75" y="18"/>
                      <a:pt x="75" y="18"/>
                    </a:cubicBezTo>
                    <a:cubicBezTo>
                      <a:pt x="76" y="20"/>
                      <a:pt x="76" y="20"/>
                      <a:pt x="76" y="20"/>
                    </a:cubicBezTo>
                    <a:cubicBezTo>
                      <a:pt x="76" y="20"/>
                      <a:pt x="76" y="20"/>
                      <a:pt x="74" y="19"/>
                    </a:cubicBezTo>
                    <a:cubicBezTo>
                      <a:pt x="75" y="19"/>
                      <a:pt x="75" y="19"/>
                      <a:pt x="75" y="20"/>
                    </a:cubicBezTo>
                    <a:cubicBezTo>
                      <a:pt x="74" y="19"/>
                      <a:pt x="73" y="20"/>
                      <a:pt x="73" y="21"/>
                    </a:cubicBezTo>
                    <a:cubicBezTo>
                      <a:pt x="74" y="21"/>
                      <a:pt x="74" y="21"/>
                      <a:pt x="75" y="23"/>
                    </a:cubicBezTo>
                    <a:cubicBezTo>
                      <a:pt x="76" y="25"/>
                      <a:pt x="74" y="22"/>
                      <a:pt x="75" y="24"/>
                    </a:cubicBezTo>
                    <a:cubicBezTo>
                      <a:pt x="74" y="23"/>
                      <a:pt x="74" y="22"/>
                      <a:pt x="73" y="22"/>
                    </a:cubicBezTo>
                    <a:cubicBezTo>
                      <a:pt x="71" y="20"/>
                      <a:pt x="71" y="22"/>
                      <a:pt x="70" y="23"/>
                    </a:cubicBezTo>
                    <a:cubicBezTo>
                      <a:pt x="70" y="24"/>
                      <a:pt x="70" y="24"/>
                      <a:pt x="70" y="24"/>
                    </a:cubicBezTo>
                    <a:cubicBezTo>
                      <a:pt x="68" y="22"/>
                      <a:pt x="69" y="25"/>
                      <a:pt x="68" y="24"/>
                    </a:cubicBezTo>
                    <a:cubicBezTo>
                      <a:pt x="68" y="25"/>
                      <a:pt x="70" y="28"/>
                      <a:pt x="69" y="28"/>
                    </a:cubicBezTo>
                    <a:cubicBezTo>
                      <a:pt x="70" y="30"/>
                      <a:pt x="68" y="26"/>
                      <a:pt x="67" y="25"/>
                    </a:cubicBezTo>
                    <a:cubicBezTo>
                      <a:pt x="67" y="26"/>
                      <a:pt x="67" y="26"/>
                      <a:pt x="67" y="26"/>
                    </a:cubicBezTo>
                    <a:cubicBezTo>
                      <a:pt x="66" y="26"/>
                      <a:pt x="66" y="26"/>
                      <a:pt x="66" y="26"/>
                    </a:cubicBezTo>
                    <a:cubicBezTo>
                      <a:pt x="67" y="27"/>
                      <a:pt x="67" y="28"/>
                      <a:pt x="66" y="27"/>
                    </a:cubicBezTo>
                    <a:cubicBezTo>
                      <a:pt x="66" y="27"/>
                      <a:pt x="66" y="27"/>
                      <a:pt x="66" y="27"/>
                    </a:cubicBezTo>
                    <a:cubicBezTo>
                      <a:pt x="66" y="27"/>
                      <a:pt x="65" y="26"/>
                      <a:pt x="64" y="27"/>
                    </a:cubicBezTo>
                    <a:cubicBezTo>
                      <a:pt x="65" y="28"/>
                      <a:pt x="64" y="28"/>
                      <a:pt x="65" y="29"/>
                    </a:cubicBezTo>
                    <a:cubicBezTo>
                      <a:pt x="65" y="28"/>
                      <a:pt x="65" y="28"/>
                      <a:pt x="65" y="28"/>
                    </a:cubicBezTo>
                    <a:cubicBezTo>
                      <a:pt x="65" y="30"/>
                      <a:pt x="65" y="30"/>
                      <a:pt x="65" y="30"/>
                    </a:cubicBezTo>
                    <a:cubicBezTo>
                      <a:pt x="65" y="29"/>
                      <a:pt x="65" y="29"/>
                      <a:pt x="65" y="29"/>
                    </a:cubicBezTo>
                    <a:cubicBezTo>
                      <a:pt x="64" y="28"/>
                      <a:pt x="64" y="28"/>
                      <a:pt x="64" y="28"/>
                    </a:cubicBezTo>
                    <a:cubicBezTo>
                      <a:pt x="63" y="27"/>
                      <a:pt x="64" y="29"/>
                      <a:pt x="65" y="30"/>
                    </a:cubicBezTo>
                    <a:cubicBezTo>
                      <a:pt x="65" y="31"/>
                      <a:pt x="64" y="30"/>
                      <a:pt x="64" y="29"/>
                    </a:cubicBezTo>
                    <a:cubicBezTo>
                      <a:pt x="63" y="29"/>
                      <a:pt x="64" y="30"/>
                      <a:pt x="64" y="29"/>
                    </a:cubicBezTo>
                    <a:cubicBezTo>
                      <a:pt x="63" y="28"/>
                      <a:pt x="63" y="29"/>
                      <a:pt x="63" y="28"/>
                    </a:cubicBezTo>
                    <a:cubicBezTo>
                      <a:pt x="63" y="28"/>
                      <a:pt x="64" y="30"/>
                      <a:pt x="63" y="30"/>
                    </a:cubicBezTo>
                    <a:cubicBezTo>
                      <a:pt x="63" y="30"/>
                      <a:pt x="63" y="31"/>
                      <a:pt x="62" y="29"/>
                    </a:cubicBezTo>
                    <a:cubicBezTo>
                      <a:pt x="62" y="30"/>
                      <a:pt x="62" y="30"/>
                      <a:pt x="62" y="31"/>
                    </a:cubicBezTo>
                    <a:cubicBezTo>
                      <a:pt x="63" y="31"/>
                      <a:pt x="63" y="31"/>
                      <a:pt x="64" y="32"/>
                    </a:cubicBezTo>
                    <a:cubicBezTo>
                      <a:pt x="64" y="32"/>
                      <a:pt x="64" y="33"/>
                      <a:pt x="63" y="32"/>
                    </a:cubicBezTo>
                    <a:cubicBezTo>
                      <a:pt x="63" y="32"/>
                      <a:pt x="63" y="32"/>
                      <a:pt x="63" y="32"/>
                    </a:cubicBezTo>
                    <a:cubicBezTo>
                      <a:pt x="63" y="32"/>
                      <a:pt x="63" y="32"/>
                      <a:pt x="64" y="33"/>
                    </a:cubicBezTo>
                    <a:cubicBezTo>
                      <a:pt x="62" y="32"/>
                      <a:pt x="62" y="32"/>
                      <a:pt x="62" y="32"/>
                    </a:cubicBezTo>
                    <a:cubicBezTo>
                      <a:pt x="63" y="33"/>
                      <a:pt x="62" y="33"/>
                      <a:pt x="62" y="33"/>
                    </a:cubicBezTo>
                    <a:cubicBezTo>
                      <a:pt x="61" y="32"/>
                      <a:pt x="60" y="30"/>
                      <a:pt x="60" y="30"/>
                    </a:cubicBezTo>
                    <a:cubicBezTo>
                      <a:pt x="60" y="32"/>
                      <a:pt x="60" y="32"/>
                      <a:pt x="60" y="32"/>
                    </a:cubicBezTo>
                    <a:cubicBezTo>
                      <a:pt x="60" y="32"/>
                      <a:pt x="60" y="32"/>
                      <a:pt x="59" y="31"/>
                    </a:cubicBezTo>
                    <a:cubicBezTo>
                      <a:pt x="58" y="31"/>
                      <a:pt x="61" y="36"/>
                      <a:pt x="60" y="35"/>
                    </a:cubicBezTo>
                    <a:cubicBezTo>
                      <a:pt x="59" y="33"/>
                      <a:pt x="59" y="33"/>
                      <a:pt x="58" y="33"/>
                    </a:cubicBezTo>
                    <a:cubicBezTo>
                      <a:pt x="58" y="34"/>
                      <a:pt x="58" y="34"/>
                      <a:pt x="58" y="34"/>
                    </a:cubicBezTo>
                    <a:cubicBezTo>
                      <a:pt x="59" y="35"/>
                      <a:pt x="58" y="33"/>
                      <a:pt x="59" y="34"/>
                    </a:cubicBezTo>
                    <a:cubicBezTo>
                      <a:pt x="60" y="34"/>
                      <a:pt x="59" y="34"/>
                      <a:pt x="59" y="35"/>
                    </a:cubicBezTo>
                    <a:cubicBezTo>
                      <a:pt x="56" y="32"/>
                      <a:pt x="57" y="35"/>
                      <a:pt x="55" y="34"/>
                    </a:cubicBezTo>
                    <a:cubicBezTo>
                      <a:pt x="56" y="36"/>
                      <a:pt x="55" y="35"/>
                      <a:pt x="55" y="36"/>
                    </a:cubicBezTo>
                    <a:cubicBezTo>
                      <a:pt x="54" y="34"/>
                      <a:pt x="55" y="37"/>
                      <a:pt x="54" y="36"/>
                    </a:cubicBezTo>
                    <a:cubicBezTo>
                      <a:pt x="55" y="38"/>
                      <a:pt x="55" y="38"/>
                      <a:pt x="55" y="38"/>
                    </a:cubicBezTo>
                    <a:cubicBezTo>
                      <a:pt x="54" y="37"/>
                      <a:pt x="57" y="41"/>
                      <a:pt x="55" y="39"/>
                    </a:cubicBezTo>
                    <a:cubicBezTo>
                      <a:pt x="54" y="39"/>
                      <a:pt x="54" y="38"/>
                      <a:pt x="53" y="37"/>
                    </a:cubicBezTo>
                    <a:cubicBezTo>
                      <a:pt x="51" y="35"/>
                      <a:pt x="54" y="40"/>
                      <a:pt x="52" y="38"/>
                    </a:cubicBezTo>
                    <a:cubicBezTo>
                      <a:pt x="52" y="38"/>
                      <a:pt x="53" y="40"/>
                      <a:pt x="54" y="41"/>
                    </a:cubicBezTo>
                    <a:cubicBezTo>
                      <a:pt x="53" y="40"/>
                      <a:pt x="51" y="39"/>
                      <a:pt x="51" y="39"/>
                    </a:cubicBezTo>
                    <a:cubicBezTo>
                      <a:pt x="51" y="40"/>
                      <a:pt x="51" y="40"/>
                      <a:pt x="51" y="40"/>
                    </a:cubicBezTo>
                    <a:cubicBezTo>
                      <a:pt x="50" y="39"/>
                      <a:pt x="50" y="39"/>
                      <a:pt x="50" y="39"/>
                    </a:cubicBezTo>
                    <a:cubicBezTo>
                      <a:pt x="49" y="39"/>
                      <a:pt x="50" y="40"/>
                      <a:pt x="50" y="41"/>
                    </a:cubicBezTo>
                    <a:cubicBezTo>
                      <a:pt x="49" y="39"/>
                      <a:pt x="48" y="41"/>
                      <a:pt x="47" y="40"/>
                    </a:cubicBezTo>
                    <a:cubicBezTo>
                      <a:pt x="49" y="42"/>
                      <a:pt x="46" y="40"/>
                      <a:pt x="48" y="43"/>
                    </a:cubicBezTo>
                    <a:cubicBezTo>
                      <a:pt x="47" y="42"/>
                      <a:pt x="47" y="42"/>
                      <a:pt x="47" y="42"/>
                    </a:cubicBezTo>
                    <a:cubicBezTo>
                      <a:pt x="48" y="43"/>
                      <a:pt x="49" y="44"/>
                      <a:pt x="49" y="45"/>
                    </a:cubicBezTo>
                    <a:cubicBezTo>
                      <a:pt x="47" y="43"/>
                      <a:pt x="47" y="43"/>
                      <a:pt x="47" y="43"/>
                    </a:cubicBezTo>
                    <a:cubicBezTo>
                      <a:pt x="46" y="41"/>
                      <a:pt x="47" y="43"/>
                      <a:pt x="46" y="42"/>
                    </a:cubicBezTo>
                    <a:cubicBezTo>
                      <a:pt x="47" y="43"/>
                      <a:pt x="45" y="42"/>
                      <a:pt x="46" y="44"/>
                    </a:cubicBezTo>
                    <a:cubicBezTo>
                      <a:pt x="47" y="44"/>
                      <a:pt x="47" y="44"/>
                      <a:pt x="47" y="44"/>
                    </a:cubicBezTo>
                    <a:cubicBezTo>
                      <a:pt x="47" y="45"/>
                      <a:pt x="47" y="45"/>
                      <a:pt x="47" y="46"/>
                    </a:cubicBezTo>
                    <a:cubicBezTo>
                      <a:pt x="47" y="46"/>
                      <a:pt x="45" y="44"/>
                      <a:pt x="45" y="44"/>
                    </a:cubicBezTo>
                    <a:cubicBezTo>
                      <a:pt x="45" y="44"/>
                      <a:pt x="45" y="44"/>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4" y="45"/>
                      <a:pt x="44" y="45"/>
                    </a:cubicBezTo>
                    <a:cubicBezTo>
                      <a:pt x="44" y="45"/>
                      <a:pt x="44" y="45"/>
                      <a:pt x="44" y="45"/>
                    </a:cubicBezTo>
                    <a:cubicBezTo>
                      <a:pt x="44" y="45"/>
                      <a:pt x="44" y="45"/>
                      <a:pt x="44" y="45"/>
                    </a:cubicBezTo>
                    <a:cubicBezTo>
                      <a:pt x="43" y="44"/>
                      <a:pt x="43" y="44"/>
                      <a:pt x="43" y="44"/>
                    </a:cubicBezTo>
                    <a:cubicBezTo>
                      <a:pt x="43" y="44"/>
                      <a:pt x="43" y="45"/>
                      <a:pt x="44" y="46"/>
                    </a:cubicBezTo>
                    <a:cubicBezTo>
                      <a:pt x="42" y="46"/>
                      <a:pt x="42" y="48"/>
                      <a:pt x="42" y="49"/>
                    </a:cubicBezTo>
                    <a:cubicBezTo>
                      <a:pt x="42" y="49"/>
                      <a:pt x="41" y="48"/>
                      <a:pt x="42" y="48"/>
                    </a:cubicBezTo>
                    <a:cubicBezTo>
                      <a:pt x="42" y="49"/>
                      <a:pt x="42" y="50"/>
                      <a:pt x="42" y="49"/>
                    </a:cubicBezTo>
                    <a:cubicBezTo>
                      <a:pt x="42" y="50"/>
                      <a:pt x="41" y="48"/>
                      <a:pt x="40" y="49"/>
                    </a:cubicBezTo>
                    <a:cubicBezTo>
                      <a:pt x="40" y="48"/>
                      <a:pt x="41" y="50"/>
                      <a:pt x="41" y="50"/>
                    </a:cubicBezTo>
                    <a:cubicBezTo>
                      <a:pt x="39" y="48"/>
                      <a:pt x="41" y="52"/>
                      <a:pt x="39" y="51"/>
                    </a:cubicBezTo>
                    <a:cubicBezTo>
                      <a:pt x="40" y="52"/>
                      <a:pt x="39" y="51"/>
                      <a:pt x="39" y="50"/>
                    </a:cubicBezTo>
                    <a:cubicBezTo>
                      <a:pt x="39" y="51"/>
                      <a:pt x="38" y="52"/>
                      <a:pt x="39" y="54"/>
                    </a:cubicBezTo>
                    <a:cubicBezTo>
                      <a:pt x="38" y="53"/>
                      <a:pt x="38" y="53"/>
                      <a:pt x="38" y="53"/>
                    </a:cubicBezTo>
                    <a:cubicBezTo>
                      <a:pt x="38" y="53"/>
                      <a:pt x="38" y="53"/>
                      <a:pt x="38" y="54"/>
                    </a:cubicBezTo>
                    <a:cubicBezTo>
                      <a:pt x="39" y="55"/>
                      <a:pt x="40" y="56"/>
                      <a:pt x="39" y="56"/>
                    </a:cubicBezTo>
                    <a:cubicBezTo>
                      <a:pt x="39" y="56"/>
                      <a:pt x="39" y="56"/>
                      <a:pt x="39" y="56"/>
                    </a:cubicBezTo>
                    <a:cubicBezTo>
                      <a:pt x="39" y="56"/>
                      <a:pt x="39" y="57"/>
                      <a:pt x="39" y="57"/>
                    </a:cubicBezTo>
                    <a:cubicBezTo>
                      <a:pt x="38" y="57"/>
                      <a:pt x="39" y="57"/>
                      <a:pt x="38" y="56"/>
                    </a:cubicBezTo>
                    <a:cubicBezTo>
                      <a:pt x="36" y="54"/>
                      <a:pt x="36" y="56"/>
                      <a:pt x="36" y="56"/>
                    </a:cubicBezTo>
                    <a:cubicBezTo>
                      <a:pt x="37" y="57"/>
                      <a:pt x="37" y="57"/>
                      <a:pt x="37" y="57"/>
                    </a:cubicBezTo>
                    <a:cubicBezTo>
                      <a:pt x="37" y="58"/>
                      <a:pt x="36" y="56"/>
                      <a:pt x="36" y="56"/>
                    </a:cubicBezTo>
                    <a:cubicBezTo>
                      <a:pt x="38" y="61"/>
                      <a:pt x="38" y="61"/>
                      <a:pt x="38" y="61"/>
                    </a:cubicBezTo>
                    <a:cubicBezTo>
                      <a:pt x="38" y="60"/>
                      <a:pt x="37" y="59"/>
                      <a:pt x="36" y="58"/>
                    </a:cubicBezTo>
                    <a:cubicBezTo>
                      <a:pt x="36" y="59"/>
                      <a:pt x="37" y="61"/>
                      <a:pt x="38" y="63"/>
                    </a:cubicBezTo>
                    <a:cubicBezTo>
                      <a:pt x="38" y="63"/>
                      <a:pt x="38" y="64"/>
                      <a:pt x="38" y="64"/>
                    </a:cubicBezTo>
                    <a:cubicBezTo>
                      <a:pt x="37" y="63"/>
                      <a:pt x="38" y="64"/>
                      <a:pt x="37" y="63"/>
                    </a:cubicBezTo>
                    <a:cubicBezTo>
                      <a:pt x="36" y="63"/>
                      <a:pt x="36" y="63"/>
                      <a:pt x="36" y="63"/>
                    </a:cubicBezTo>
                    <a:cubicBezTo>
                      <a:pt x="36" y="62"/>
                      <a:pt x="34" y="61"/>
                      <a:pt x="34" y="60"/>
                    </a:cubicBezTo>
                    <a:cubicBezTo>
                      <a:pt x="34" y="61"/>
                      <a:pt x="33" y="61"/>
                      <a:pt x="32" y="61"/>
                    </a:cubicBezTo>
                    <a:cubicBezTo>
                      <a:pt x="34" y="63"/>
                      <a:pt x="32" y="63"/>
                      <a:pt x="34" y="65"/>
                    </a:cubicBezTo>
                    <a:cubicBezTo>
                      <a:pt x="34" y="65"/>
                      <a:pt x="32" y="63"/>
                      <a:pt x="32" y="63"/>
                    </a:cubicBezTo>
                    <a:cubicBezTo>
                      <a:pt x="32" y="64"/>
                      <a:pt x="31" y="64"/>
                      <a:pt x="31" y="65"/>
                    </a:cubicBezTo>
                    <a:cubicBezTo>
                      <a:pt x="30" y="65"/>
                      <a:pt x="30" y="65"/>
                      <a:pt x="30" y="65"/>
                    </a:cubicBezTo>
                    <a:cubicBezTo>
                      <a:pt x="30" y="66"/>
                      <a:pt x="29" y="66"/>
                      <a:pt x="30" y="68"/>
                    </a:cubicBezTo>
                    <a:cubicBezTo>
                      <a:pt x="30" y="67"/>
                      <a:pt x="30" y="67"/>
                      <a:pt x="30" y="67"/>
                    </a:cubicBezTo>
                    <a:cubicBezTo>
                      <a:pt x="28" y="67"/>
                      <a:pt x="32" y="69"/>
                      <a:pt x="30" y="69"/>
                    </a:cubicBezTo>
                    <a:cubicBezTo>
                      <a:pt x="29" y="68"/>
                      <a:pt x="29" y="68"/>
                      <a:pt x="29" y="68"/>
                    </a:cubicBezTo>
                    <a:cubicBezTo>
                      <a:pt x="30" y="69"/>
                      <a:pt x="28" y="68"/>
                      <a:pt x="29" y="70"/>
                    </a:cubicBezTo>
                    <a:cubicBezTo>
                      <a:pt x="28" y="68"/>
                      <a:pt x="28" y="68"/>
                      <a:pt x="28" y="68"/>
                    </a:cubicBezTo>
                    <a:cubicBezTo>
                      <a:pt x="28" y="69"/>
                      <a:pt x="28" y="69"/>
                      <a:pt x="28" y="71"/>
                    </a:cubicBezTo>
                    <a:cubicBezTo>
                      <a:pt x="27" y="69"/>
                      <a:pt x="27" y="69"/>
                      <a:pt x="27" y="69"/>
                    </a:cubicBezTo>
                    <a:cubicBezTo>
                      <a:pt x="26" y="69"/>
                      <a:pt x="28" y="71"/>
                      <a:pt x="27" y="71"/>
                    </a:cubicBezTo>
                    <a:cubicBezTo>
                      <a:pt x="27" y="71"/>
                      <a:pt x="26" y="71"/>
                      <a:pt x="26" y="70"/>
                    </a:cubicBezTo>
                    <a:cubicBezTo>
                      <a:pt x="27" y="71"/>
                      <a:pt x="26" y="72"/>
                      <a:pt x="27" y="72"/>
                    </a:cubicBezTo>
                    <a:cubicBezTo>
                      <a:pt x="25" y="71"/>
                      <a:pt x="25" y="71"/>
                      <a:pt x="25" y="71"/>
                    </a:cubicBezTo>
                    <a:cubicBezTo>
                      <a:pt x="23" y="73"/>
                      <a:pt x="21" y="75"/>
                      <a:pt x="21" y="78"/>
                    </a:cubicBezTo>
                    <a:cubicBezTo>
                      <a:pt x="19" y="77"/>
                      <a:pt x="20" y="77"/>
                      <a:pt x="19" y="76"/>
                    </a:cubicBezTo>
                    <a:cubicBezTo>
                      <a:pt x="20" y="77"/>
                      <a:pt x="19" y="77"/>
                      <a:pt x="19" y="78"/>
                    </a:cubicBezTo>
                    <a:cubicBezTo>
                      <a:pt x="19" y="77"/>
                      <a:pt x="19" y="77"/>
                      <a:pt x="19" y="77"/>
                    </a:cubicBezTo>
                    <a:cubicBezTo>
                      <a:pt x="19" y="78"/>
                      <a:pt x="18" y="77"/>
                      <a:pt x="18" y="78"/>
                    </a:cubicBezTo>
                    <a:cubicBezTo>
                      <a:pt x="18" y="78"/>
                      <a:pt x="18" y="78"/>
                      <a:pt x="18" y="78"/>
                    </a:cubicBezTo>
                    <a:cubicBezTo>
                      <a:pt x="19" y="80"/>
                      <a:pt x="16" y="77"/>
                      <a:pt x="18" y="79"/>
                    </a:cubicBezTo>
                    <a:cubicBezTo>
                      <a:pt x="16" y="78"/>
                      <a:pt x="16" y="78"/>
                      <a:pt x="16" y="78"/>
                    </a:cubicBezTo>
                    <a:cubicBezTo>
                      <a:pt x="18" y="80"/>
                      <a:pt x="15" y="78"/>
                      <a:pt x="17" y="80"/>
                    </a:cubicBezTo>
                    <a:cubicBezTo>
                      <a:pt x="16" y="80"/>
                      <a:pt x="16" y="80"/>
                      <a:pt x="16" y="80"/>
                    </a:cubicBezTo>
                    <a:cubicBezTo>
                      <a:pt x="15" y="79"/>
                      <a:pt x="18" y="82"/>
                      <a:pt x="16" y="81"/>
                    </a:cubicBezTo>
                    <a:cubicBezTo>
                      <a:pt x="16" y="82"/>
                      <a:pt x="16" y="83"/>
                      <a:pt x="17" y="84"/>
                    </a:cubicBezTo>
                    <a:cubicBezTo>
                      <a:pt x="15" y="82"/>
                      <a:pt x="15" y="82"/>
                      <a:pt x="15" y="82"/>
                    </a:cubicBezTo>
                    <a:cubicBezTo>
                      <a:pt x="15" y="85"/>
                      <a:pt x="13" y="86"/>
                      <a:pt x="14" y="89"/>
                    </a:cubicBezTo>
                    <a:cubicBezTo>
                      <a:pt x="13" y="88"/>
                      <a:pt x="13" y="88"/>
                      <a:pt x="13" y="88"/>
                    </a:cubicBezTo>
                    <a:cubicBezTo>
                      <a:pt x="14" y="90"/>
                      <a:pt x="10" y="89"/>
                      <a:pt x="13" y="92"/>
                    </a:cubicBezTo>
                    <a:cubicBezTo>
                      <a:pt x="14" y="93"/>
                      <a:pt x="14" y="93"/>
                      <a:pt x="14" y="93"/>
                    </a:cubicBezTo>
                    <a:cubicBezTo>
                      <a:pt x="12" y="92"/>
                      <a:pt x="12" y="92"/>
                      <a:pt x="12" y="92"/>
                    </a:cubicBezTo>
                    <a:cubicBezTo>
                      <a:pt x="13" y="93"/>
                      <a:pt x="11" y="93"/>
                      <a:pt x="13" y="94"/>
                    </a:cubicBezTo>
                    <a:cubicBezTo>
                      <a:pt x="12" y="94"/>
                      <a:pt x="12" y="93"/>
                      <a:pt x="12" y="93"/>
                    </a:cubicBezTo>
                    <a:cubicBezTo>
                      <a:pt x="11" y="93"/>
                      <a:pt x="13" y="95"/>
                      <a:pt x="12" y="95"/>
                    </a:cubicBezTo>
                    <a:cubicBezTo>
                      <a:pt x="11" y="95"/>
                      <a:pt x="11" y="95"/>
                      <a:pt x="11" y="95"/>
                    </a:cubicBezTo>
                    <a:cubicBezTo>
                      <a:pt x="8" y="95"/>
                      <a:pt x="4" y="96"/>
                      <a:pt x="6" y="100"/>
                    </a:cubicBezTo>
                    <a:cubicBezTo>
                      <a:pt x="6" y="101"/>
                      <a:pt x="4" y="99"/>
                      <a:pt x="4" y="99"/>
                    </a:cubicBezTo>
                    <a:cubicBezTo>
                      <a:pt x="6" y="103"/>
                      <a:pt x="0" y="102"/>
                      <a:pt x="3" y="107"/>
                    </a:cubicBezTo>
                    <a:cubicBezTo>
                      <a:pt x="4" y="109"/>
                      <a:pt x="9" y="112"/>
                      <a:pt x="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4" name="Freeform 163"/>
              <p:cNvSpPr/>
              <p:nvPr/>
            </p:nvSpPr>
            <p:spPr bwMode="auto">
              <a:xfrm>
                <a:off x="4499" y="1925"/>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5" name="Freeform 164"/>
              <p:cNvSpPr/>
              <p:nvPr/>
            </p:nvSpPr>
            <p:spPr bwMode="auto">
              <a:xfrm>
                <a:off x="3914" y="132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6" name="Freeform 165"/>
              <p:cNvSpPr/>
              <p:nvPr/>
            </p:nvSpPr>
            <p:spPr bwMode="auto">
              <a:xfrm>
                <a:off x="3122" y="2198"/>
                <a:ext cx="2" cy="4"/>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7" name="Freeform 166"/>
              <p:cNvSpPr/>
              <p:nvPr/>
            </p:nvSpPr>
            <p:spPr bwMode="auto">
              <a:xfrm>
                <a:off x="3126" y="2183"/>
                <a:ext cx="3"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0"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8" name="Freeform 167"/>
              <p:cNvSpPr/>
              <p:nvPr/>
            </p:nvSpPr>
            <p:spPr bwMode="auto">
              <a:xfrm>
                <a:off x="3540" y="154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0" y="0"/>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9" name="Freeform 168"/>
              <p:cNvSpPr/>
              <p:nvPr/>
            </p:nvSpPr>
            <p:spPr bwMode="auto">
              <a:xfrm>
                <a:off x="3156" y="22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0" name="Freeform 169"/>
              <p:cNvSpPr/>
              <p:nvPr/>
            </p:nvSpPr>
            <p:spPr bwMode="auto">
              <a:xfrm>
                <a:off x="3129" y="2183"/>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1" name="Freeform 170"/>
              <p:cNvSpPr/>
              <p:nvPr/>
            </p:nvSpPr>
            <p:spPr bwMode="auto">
              <a:xfrm>
                <a:off x="3129" y="21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2" name="Freeform 171"/>
              <p:cNvSpPr/>
              <p:nvPr/>
            </p:nvSpPr>
            <p:spPr bwMode="auto">
              <a:xfrm>
                <a:off x="3129" y="219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3" name="Freeform 172"/>
              <p:cNvSpPr/>
              <p:nvPr/>
            </p:nvSpPr>
            <p:spPr bwMode="auto">
              <a:xfrm>
                <a:off x="3205" y="2162"/>
                <a:ext cx="2" cy="9"/>
              </a:xfrm>
              <a:custGeom>
                <a:avLst/>
                <a:gdLst>
                  <a:gd name="T0" fmla="*/ 1 w 1"/>
                  <a:gd name="T1" fmla="*/ 2 h 4"/>
                  <a:gd name="T2" fmla="*/ 1 w 1"/>
                  <a:gd name="T3" fmla="*/ 0 h 4"/>
                  <a:gd name="T4" fmla="*/ 1 w 1"/>
                  <a:gd name="T5" fmla="*/ 4 h 4"/>
                  <a:gd name="T6" fmla="*/ 1 w 1"/>
                  <a:gd name="T7" fmla="*/ 4 h 4"/>
                  <a:gd name="T8" fmla="*/ 1 w 1"/>
                  <a:gd name="T9" fmla="*/ 3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0"/>
                      <a:pt x="1" y="0"/>
                    </a:cubicBezTo>
                    <a:cubicBezTo>
                      <a:pt x="1" y="1"/>
                      <a:pt x="0" y="3"/>
                      <a:pt x="1" y="4"/>
                    </a:cubicBezTo>
                    <a:cubicBezTo>
                      <a:pt x="1" y="4"/>
                      <a:pt x="1" y="4"/>
                      <a:pt x="1" y="4"/>
                    </a:cubicBezTo>
                    <a:cubicBezTo>
                      <a:pt x="1" y="4"/>
                      <a:pt x="1" y="3"/>
                      <a:pt x="1" y="3"/>
                    </a:cubicBezTo>
                    <a:cubicBezTo>
                      <a:pt x="1"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4" name="Freeform 173"/>
              <p:cNvSpPr/>
              <p:nvPr/>
            </p:nvSpPr>
            <p:spPr bwMode="auto">
              <a:xfrm>
                <a:off x="3207" y="216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5" name="Freeform 174"/>
              <p:cNvSpPr/>
              <p:nvPr/>
            </p:nvSpPr>
            <p:spPr bwMode="auto">
              <a:xfrm>
                <a:off x="3207" y="2169"/>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6" name="Freeform 175"/>
              <p:cNvSpPr/>
              <p:nvPr/>
            </p:nvSpPr>
            <p:spPr bwMode="auto">
              <a:xfrm>
                <a:off x="3194" y="2156"/>
                <a:ext cx="0" cy="6"/>
              </a:xfrm>
              <a:custGeom>
                <a:avLst/>
                <a:gdLst>
                  <a:gd name="T0" fmla="*/ 2 h 3"/>
                  <a:gd name="T1" fmla="*/ 2 h 3"/>
                  <a:gd name="T2" fmla="*/ 2 h 3"/>
                </a:gdLst>
                <a:ahLst/>
                <a:cxnLst>
                  <a:cxn ang="0">
                    <a:pos x="0" y="T0"/>
                  </a:cxn>
                  <a:cxn ang="0">
                    <a:pos x="0" y="T1"/>
                  </a:cxn>
                  <a:cxn ang="0">
                    <a:pos x="0" y="T2"/>
                  </a:cxn>
                </a:cxnLst>
                <a:rect l="0" t="0" r="r" b="b"/>
                <a:pathLst>
                  <a:path h="3">
                    <a:moveTo>
                      <a:pt x="0" y="2"/>
                    </a:moveTo>
                    <a:cubicBezTo>
                      <a:pt x="0" y="0"/>
                      <a:pt x="0" y="2"/>
                      <a:pt x="0" y="2"/>
                    </a:cubicBezTo>
                    <a:cubicBezTo>
                      <a:pt x="0" y="3"/>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7" name="Freeform 176"/>
              <p:cNvSpPr/>
              <p:nvPr/>
            </p:nvSpPr>
            <p:spPr bwMode="auto">
              <a:xfrm>
                <a:off x="3209" y="219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8" name="Freeform 177"/>
              <p:cNvSpPr/>
              <p:nvPr/>
            </p:nvSpPr>
            <p:spPr bwMode="auto">
              <a:xfrm>
                <a:off x="3472" y="20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9" name="Freeform 178"/>
              <p:cNvSpPr/>
              <p:nvPr/>
            </p:nvSpPr>
            <p:spPr bwMode="auto">
              <a:xfrm>
                <a:off x="3201" y="21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0" name="Freeform 179"/>
              <p:cNvSpPr/>
              <p:nvPr/>
            </p:nvSpPr>
            <p:spPr bwMode="auto">
              <a:xfrm>
                <a:off x="3211" y="2194"/>
                <a:ext cx="2" cy="4"/>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0"/>
                      <a:pt x="1" y="1"/>
                      <a:pt x="0" y="2"/>
                    </a:cubicBezTo>
                    <a:cubicBezTo>
                      <a:pt x="0" y="2"/>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1" name="Freeform 180"/>
              <p:cNvSpPr/>
              <p:nvPr/>
            </p:nvSpPr>
            <p:spPr bwMode="auto">
              <a:xfrm>
                <a:off x="3317" y="2561"/>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2" name="Freeform 181"/>
              <p:cNvSpPr/>
              <p:nvPr/>
            </p:nvSpPr>
            <p:spPr bwMode="auto">
              <a:xfrm>
                <a:off x="3345" y="2535"/>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3" name="Freeform 182"/>
              <p:cNvSpPr/>
              <p:nvPr/>
            </p:nvSpPr>
            <p:spPr bwMode="auto">
              <a:xfrm>
                <a:off x="3211" y="2192"/>
                <a:ext cx="2" cy="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4" name="Freeform 183"/>
              <p:cNvSpPr/>
              <p:nvPr/>
            </p:nvSpPr>
            <p:spPr bwMode="auto">
              <a:xfrm>
                <a:off x="3266" y="2548"/>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5" name="Freeform 184"/>
              <p:cNvSpPr/>
              <p:nvPr/>
            </p:nvSpPr>
            <p:spPr bwMode="auto">
              <a:xfrm>
                <a:off x="3271" y="2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6" name="Freeform 185"/>
              <p:cNvSpPr/>
              <p:nvPr/>
            </p:nvSpPr>
            <p:spPr bwMode="auto">
              <a:xfrm>
                <a:off x="3273" y="255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7" name="Freeform 186"/>
              <p:cNvSpPr/>
              <p:nvPr/>
            </p:nvSpPr>
            <p:spPr bwMode="auto">
              <a:xfrm>
                <a:off x="3271" y="2557"/>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8" name="Freeform 187"/>
              <p:cNvSpPr/>
              <p:nvPr/>
            </p:nvSpPr>
            <p:spPr bwMode="auto">
              <a:xfrm>
                <a:off x="4616" y="18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9" name="Freeform 188"/>
              <p:cNvSpPr/>
              <p:nvPr/>
            </p:nvSpPr>
            <p:spPr bwMode="auto">
              <a:xfrm>
                <a:off x="3175" y="221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0" name="Freeform 189"/>
              <p:cNvSpPr/>
              <p:nvPr/>
            </p:nvSpPr>
            <p:spPr bwMode="auto">
              <a:xfrm>
                <a:off x="3137" y="2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1" name="Freeform 190"/>
              <p:cNvSpPr/>
              <p:nvPr/>
            </p:nvSpPr>
            <p:spPr bwMode="auto">
              <a:xfrm>
                <a:off x="3203" y="2166"/>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2" name="Freeform 191"/>
              <p:cNvSpPr/>
              <p:nvPr/>
            </p:nvSpPr>
            <p:spPr bwMode="auto">
              <a:xfrm>
                <a:off x="4497" y="192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3" name="Freeform 192"/>
              <p:cNvSpPr/>
              <p:nvPr/>
            </p:nvSpPr>
            <p:spPr bwMode="auto">
              <a:xfrm>
                <a:off x="3082" y="2156"/>
                <a:ext cx="131" cy="91"/>
              </a:xfrm>
              <a:custGeom>
                <a:avLst/>
                <a:gdLst>
                  <a:gd name="T0" fmla="*/ 46 w 62"/>
                  <a:gd name="T1" fmla="*/ 23 h 43"/>
                  <a:gd name="T2" fmla="*/ 51 w 62"/>
                  <a:gd name="T3" fmla="*/ 20 h 43"/>
                  <a:gd name="T4" fmla="*/ 54 w 62"/>
                  <a:gd name="T5" fmla="*/ 19 h 43"/>
                  <a:gd name="T6" fmla="*/ 58 w 62"/>
                  <a:gd name="T7" fmla="*/ 21 h 43"/>
                  <a:gd name="T8" fmla="*/ 60 w 62"/>
                  <a:gd name="T9" fmla="*/ 20 h 43"/>
                  <a:gd name="T10" fmla="*/ 61 w 62"/>
                  <a:gd name="T11" fmla="*/ 16 h 43"/>
                  <a:gd name="T12" fmla="*/ 62 w 62"/>
                  <a:gd name="T13" fmla="*/ 13 h 43"/>
                  <a:gd name="T14" fmla="*/ 62 w 62"/>
                  <a:gd name="T15" fmla="*/ 11 h 43"/>
                  <a:gd name="T16" fmla="*/ 58 w 62"/>
                  <a:gd name="T17" fmla="*/ 12 h 43"/>
                  <a:gd name="T18" fmla="*/ 56 w 62"/>
                  <a:gd name="T19" fmla="*/ 9 h 43"/>
                  <a:gd name="T20" fmla="*/ 57 w 62"/>
                  <a:gd name="T21" fmla="*/ 2 h 43"/>
                  <a:gd name="T22" fmla="*/ 56 w 62"/>
                  <a:gd name="T23" fmla="*/ 2 h 43"/>
                  <a:gd name="T24" fmla="*/ 55 w 62"/>
                  <a:gd name="T25" fmla="*/ 5 h 43"/>
                  <a:gd name="T26" fmla="*/ 54 w 62"/>
                  <a:gd name="T27" fmla="*/ 3 h 43"/>
                  <a:gd name="T28" fmla="*/ 53 w 62"/>
                  <a:gd name="T29" fmla="*/ 8 h 43"/>
                  <a:gd name="T30" fmla="*/ 51 w 62"/>
                  <a:gd name="T31" fmla="*/ 3 h 43"/>
                  <a:gd name="T32" fmla="*/ 51 w 62"/>
                  <a:gd name="T33" fmla="*/ 1 h 43"/>
                  <a:gd name="T34" fmla="*/ 50 w 62"/>
                  <a:gd name="T35" fmla="*/ 4 h 43"/>
                  <a:gd name="T36" fmla="*/ 49 w 62"/>
                  <a:gd name="T37" fmla="*/ 2 h 43"/>
                  <a:gd name="T38" fmla="*/ 48 w 62"/>
                  <a:gd name="T39" fmla="*/ 7 h 43"/>
                  <a:gd name="T40" fmla="*/ 47 w 62"/>
                  <a:gd name="T41" fmla="*/ 12 h 43"/>
                  <a:gd name="T42" fmla="*/ 46 w 62"/>
                  <a:gd name="T43" fmla="*/ 7 h 43"/>
                  <a:gd name="T44" fmla="*/ 43 w 62"/>
                  <a:gd name="T45" fmla="*/ 7 h 43"/>
                  <a:gd name="T46" fmla="*/ 42 w 62"/>
                  <a:gd name="T47" fmla="*/ 7 h 43"/>
                  <a:gd name="T48" fmla="*/ 40 w 62"/>
                  <a:gd name="T49" fmla="*/ 8 h 43"/>
                  <a:gd name="T50" fmla="*/ 37 w 62"/>
                  <a:gd name="T51" fmla="*/ 9 h 43"/>
                  <a:gd name="T52" fmla="*/ 36 w 62"/>
                  <a:gd name="T53" fmla="*/ 10 h 43"/>
                  <a:gd name="T54" fmla="*/ 36 w 62"/>
                  <a:gd name="T55" fmla="*/ 10 h 43"/>
                  <a:gd name="T56" fmla="*/ 35 w 62"/>
                  <a:gd name="T57" fmla="*/ 12 h 43"/>
                  <a:gd name="T58" fmla="*/ 34 w 62"/>
                  <a:gd name="T59" fmla="*/ 10 h 43"/>
                  <a:gd name="T60" fmla="*/ 33 w 62"/>
                  <a:gd name="T61" fmla="*/ 12 h 43"/>
                  <a:gd name="T62" fmla="*/ 30 w 62"/>
                  <a:gd name="T63" fmla="*/ 11 h 43"/>
                  <a:gd name="T64" fmla="*/ 28 w 62"/>
                  <a:gd name="T65" fmla="*/ 12 h 43"/>
                  <a:gd name="T66" fmla="*/ 26 w 62"/>
                  <a:gd name="T67" fmla="*/ 12 h 43"/>
                  <a:gd name="T68" fmla="*/ 26 w 62"/>
                  <a:gd name="T69" fmla="*/ 14 h 43"/>
                  <a:gd name="T70" fmla="*/ 25 w 62"/>
                  <a:gd name="T71" fmla="*/ 13 h 43"/>
                  <a:gd name="T72" fmla="*/ 24 w 62"/>
                  <a:gd name="T73" fmla="*/ 15 h 43"/>
                  <a:gd name="T74" fmla="*/ 22 w 62"/>
                  <a:gd name="T75" fmla="*/ 16 h 43"/>
                  <a:gd name="T76" fmla="*/ 21 w 62"/>
                  <a:gd name="T77" fmla="*/ 17 h 43"/>
                  <a:gd name="T78" fmla="*/ 22 w 62"/>
                  <a:gd name="T79" fmla="*/ 25 h 43"/>
                  <a:gd name="T80" fmla="*/ 19 w 62"/>
                  <a:gd name="T81" fmla="*/ 21 h 43"/>
                  <a:gd name="T82" fmla="*/ 17 w 62"/>
                  <a:gd name="T83" fmla="*/ 23 h 43"/>
                  <a:gd name="T84" fmla="*/ 16 w 62"/>
                  <a:gd name="T85" fmla="*/ 23 h 43"/>
                  <a:gd name="T86" fmla="*/ 11 w 62"/>
                  <a:gd name="T87" fmla="*/ 24 h 43"/>
                  <a:gd name="T88" fmla="*/ 10 w 62"/>
                  <a:gd name="T89" fmla="*/ 24 h 43"/>
                  <a:gd name="T90" fmla="*/ 8 w 62"/>
                  <a:gd name="T91" fmla="*/ 31 h 43"/>
                  <a:gd name="T92" fmla="*/ 7 w 62"/>
                  <a:gd name="T93" fmla="*/ 32 h 43"/>
                  <a:gd name="T94" fmla="*/ 12 w 62"/>
                  <a:gd name="T95" fmla="*/ 41 h 43"/>
                  <a:gd name="T96" fmla="*/ 18 w 62"/>
                  <a:gd name="T97" fmla="*/ 38 h 43"/>
                  <a:gd name="T98" fmla="*/ 28 w 62"/>
                  <a:gd name="T99" fmla="*/ 27 h 43"/>
                  <a:gd name="T100" fmla="*/ 31 w 62"/>
                  <a:gd name="T101" fmla="*/ 31 h 43"/>
                  <a:gd name="T102" fmla="*/ 36 w 62"/>
                  <a:gd name="T103" fmla="*/ 29 h 43"/>
                  <a:gd name="T104" fmla="*/ 41 w 62"/>
                  <a:gd name="T105"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43">
                    <a:moveTo>
                      <a:pt x="44" y="25"/>
                    </a:moveTo>
                    <a:cubicBezTo>
                      <a:pt x="44" y="25"/>
                      <a:pt x="44" y="26"/>
                      <a:pt x="44" y="26"/>
                    </a:cubicBezTo>
                    <a:cubicBezTo>
                      <a:pt x="44" y="26"/>
                      <a:pt x="44" y="26"/>
                      <a:pt x="45" y="27"/>
                    </a:cubicBezTo>
                    <a:cubicBezTo>
                      <a:pt x="45" y="26"/>
                      <a:pt x="45" y="25"/>
                      <a:pt x="45" y="25"/>
                    </a:cubicBezTo>
                    <a:cubicBezTo>
                      <a:pt x="46" y="27"/>
                      <a:pt x="46" y="25"/>
                      <a:pt x="46" y="26"/>
                    </a:cubicBezTo>
                    <a:cubicBezTo>
                      <a:pt x="46" y="24"/>
                      <a:pt x="46" y="22"/>
                      <a:pt x="46" y="23"/>
                    </a:cubicBezTo>
                    <a:cubicBezTo>
                      <a:pt x="46" y="26"/>
                      <a:pt x="46" y="26"/>
                      <a:pt x="46" y="26"/>
                    </a:cubicBezTo>
                    <a:cubicBezTo>
                      <a:pt x="47" y="24"/>
                      <a:pt x="48" y="27"/>
                      <a:pt x="48" y="23"/>
                    </a:cubicBezTo>
                    <a:cubicBezTo>
                      <a:pt x="48" y="25"/>
                      <a:pt x="48" y="25"/>
                      <a:pt x="48" y="25"/>
                    </a:cubicBezTo>
                    <a:cubicBezTo>
                      <a:pt x="49" y="23"/>
                      <a:pt x="50" y="25"/>
                      <a:pt x="50" y="22"/>
                    </a:cubicBezTo>
                    <a:cubicBezTo>
                      <a:pt x="50" y="23"/>
                      <a:pt x="51" y="23"/>
                      <a:pt x="51" y="23"/>
                    </a:cubicBezTo>
                    <a:cubicBezTo>
                      <a:pt x="51" y="22"/>
                      <a:pt x="51" y="22"/>
                      <a:pt x="51" y="20"/>
                    </a:cubicBezTo>
                    <a:cubicBezTo>
                      <a:pt x="51" y="20"/>
                      <a:pt x="52" y="21"/>
                      <a:pt x="52" y="21"/>
                    </a:cubicBezTo>
                    <a:cubicBezTo>
                      <a:pt x="52" y="22"/>
                      <a:pt x="52" y="24"/>
                      <a:pt x="52" y="22"/>
                    </a:cubicBezTo>
                    <a:cubicBezTo>
                      <a:pt x="52" y="23"/>
                      <a:pt x="52" y="23"/>
                      <a:pt x="52" y="23"/>
                    </a:cubicBezTo>
                    <a:cubicBezTo>
                      <a:pt x="53" y="22"/>
                      <a:pt x="53" y="20"/>
                      <a:pt x="53" y="21"/>
                    </a:cubicBezTo>
                    <a:cubicBezTo>
                      <a:pt x="54" y="20"/>
                      <a:pt x="54" y="20"/>
                      <a:pt x="54" y="18"/>
                    </a:cubicBezTo>
                    <a:cubicBezTo>
                      <a:pt x="54" y="18"/>
                      <a:pt x="54" y="20"/>
                      <a:pt x="54" y="19"/>
                    </a:cubicBezTo>
                    <a:cubicBezTo>
                      <a:pt x="54" y="21"/>
                      <a:pt x="54" y="21"/>
                      <a:pt x="54" y="21"/>
                    </a:cubicBezTo>
                    <a:cubicBezTo>
                      <a:pt x="54" y="21"/>
                      <a:pt x="55" y="20"/>
                      <a:pt x="56" y="19"/>
                    </a:cubicBezTo>
                    <a:cubicBezTo>
                      <a:pt x="56" y="22"/>
                      <a:pt x="56" y="19"/>
                      <a:pt x="57" y="21"/>
                    </a:cubicBezTo>
                    <a:cubicBezTo>
                      <a:pt x="57" y="19"/>
                      <a:pt x="57" y="21"/>
                      <a:pt x="58" y="18"/>
                    </a:cubicBezTo>
                    <a:cubicBezTo>
                      <a:pt x="57" y="20"/>
                      <a:pt x="57" y="20"/>
                      <a:pt x="57" y="20"/>
                    </a:cubicBezTo>
                    <a:cubicBezTo>
                      <a:pt x="58" y="20"/>
                      <a:pt x="58" y="20"/>
                      <a:pt x="58" y="21"/>
                    </a:cubicBezTo>
                    <a:cubicBezTo>
                      <a:pt x="58" y="21"/>
                      <a:pt x="59" y="19"/>
                      <a:pt x="59" y="18"/>
                    </a:cubicBezTo>
                    <a:cubicBezTo>
                      <a:pt x="59" y="20"/>
                      <a:pt x="59" y="20"/>
                      <a:pt x="59" y="20"/>
                    </a:cubicBezTo>
                    <a:cubicBezTo>
                      <a:pt x="59" y="19"/>
                      <a:pt x="60" y="17"/>
                      <a:pt x="60" y="15"/>
                    </a:cubicBezTo>
                    <a:cubicBezTo>
                      <a:pt x="60" y="16"/>
                      <a:pt x="60" y="15"/>
                      <a:pt x="60" y="16"/>
                    </a:cubicBezTo>
                    <a:cubicBezTo>
                      <a:pt x="60" y="17"/>
                      <a:pt x="59" y="19"/>
                      <a:pt x="59" y="20"/>
                    </a:cubicBezTo>
                    <a:cubicBezTo>
                      <a:pt x="59" y="21"/>
                      <a:pt x="60" y="18"/>
                      <a:pt x="60" y="20"/>
                    </a:cubicBezTo>
                    <a:cubicBezTo>
                      <a:pt x="60" y="20"/>
                      <a:pt x="60" y="20"/>
                      <a:pt x="60" y="18"/>
                    </a:cubicBezTo>
                    <a:cubicBezTo>
                      <a:pt x="60" y="20"/>
                      <a:pt x="60" y="20"/>
                      <a:pt x="60" y="20"/>
                    </a:cubicBezTo>
                    <a:cubicBezTo>
                      <a:pt x="60" y="20"/>
                      <a:pt x="60" y="20"/>
                      <a:pt x="60" y="19"/>
                    </a:cubicBezTo>
                    <a:cubicBezTo>
                      <a:pt x="60" y="19"/>
                      <a:pt x="60" y="19"/>
                      <a:pt x="60" y="19"/>
                    </a:cubicBezTo>
                    <a:cubicBezTo>
                      <a:pt x="61" y="17"/>
                      <a:pt x="61" y="17"/>
                      <a:pt x="62" y="15"/>
                    </a:cubicBezTo>
                    <a:cubicBezTo>
                      <a:pt x="61" y="16"/>
                      <a:pt x="61" y="16"/>
                      <a:pt x="61" y="16"/>
                    </a:cubicBezTo>
                    <a:cubicBezTo>
                      <a:pt x="62" y="15"/>
                      <a:pt x="62" y="14"/>
                      <a:pt x="62" y="16"/>
                    </a:cubicBezTo>
                    <a:cubicBezTo>
                      <a:pt x="61" y="17"/>
                      <a:pt x="61" y="18"/>
                      <a:pt x="61" y="19"/>
                    </a:cubicBezTo>
                    <a:cubicBezTo>
                      <a:pt x="62" y="15"/>
                      <a:pt x="62" y="15"/>
                      <a:pt x="62" y="15"/>
                    </a:cubicBezTo>
                    <a:cubicBezTo>
                      <a:pt x="62" y="16"/>
                      <a:pt x="62" y="16"/>
                      <a:pt x="62" y="14"/>
                    </a:cubicBezTo>
                    <a:cubicBezTo>
                      <a:pt x="62" y="15"/>
                      <a:pt x="62" y="15"/>
                      <a:pt x="62" y="15"/>
                    </a:cubicBezTo>
                    <a:cubicBezTo>
                      <a:pt x="62" y="13"/>
                      <a:pt x="62" y="13"/>
                      <a:pt x="62" y="13"/>
                    </a:cubicBezTo>
                    <a:cubicBezTo>
                      <a:pt x="62" y="14"/>
                      <a:pt x="62" y="12"/>
                      <a:pt x="61" y="14"/>
                    </a:cubicBezTo>
                    <a:cubicBezTo>
                      <a:pt x="61" y="15"/>
                      <a:pt x="61" y="15"/>
                      <a:pt x="61" y="15"/>
                    </a:cubicBezTo>
                    <a:cubicBezTo>
                      <a:pt x="61" y="15"/>
                      <a:pt x="60" y="17"/>
                      <a:pt x="61" y="15"/>
                    </a:cubicBezTo>
                    <a:cubicBezTo>
                      <a:pt x="61" y="13"/>
                      <a:pt x="61" y="13"/>
                      <a:pt x="61" y="13"/>
                    </a:cubicBezTo>
                    <a:cubicBezTo>
                      <a:pt x="61" y="13"/>
                      <a:pt x="61" y="14"/>
                      <a:pt x="61" y="14"/>
                    </a:cubicBezTo>
                    <a:cubicBezTo>
                      <a:pt x="62" y="11"/>
                      <a:pt x="62" y="11"/>
                      <a:pt x="62" y="11"/>
                    </a:cubicBezTo>
                    <a:cubicBezTo>
                      <a:pt x="61" y="15"/>
                      <a:pt x="61" y="12"/>
                      <a:pt x="60" y="13"/>
                    </a:cubicBezTo>
                    <a:cubicBezTo>
                      <a:pt x="61" y="12"/>
                      <a:pt x="61" y="12"/>
                      <a:pt x="61" y="12"/>
                    </a:cubicBezTo>
                    <a:cubicBezTo>
                      <a:pt x="61" y="11"/>
                      <a:pt x="60" y="14"/>
                      <a:pt x="60" y="14"/>
                    </a:cubicBezTo>
                    <a:cubicBezTo>
                      <a:pt x="60" y="13"/>
                      <a:pt x="61" y="11"/>
                      <a:pt x="61" y="10"/>
                    </a:cubicBezTo>
                    <a:cubicBezTo>
                      <a:pt x="60" y="10"/>
                      <a:pt x="59" y="12"/>
                      <a:pt x="59" y="10"/>
                    </a:cubicBezTo>
                    <a:cubicBezTo>
                      <a:pt x="59" y="10"/>
                      <a:pt x="59" y="11"/>
                      <a:pt x="58" y="12"/>
                    </a:cubicBezTo>
                    <a:cubicBezTo>
                      <a:pt x="58" y="12"/>
                      <a:pt x="59" y="9"/>
                      <a:pt x="58" y="11"/>
                    </a:cubicBezTo>
                    <a:cubicBezTo>
                      <a:pt x="58" y="10"/>
                      <a:pt x="58" y="9"/>
                      <a:pt x="59" y="8"/>
                    </a:cubicBezTo>
                    <a:cubicBezTo>
                      <a:pt x="58" y="9"/>
                      <a:pt x="58" y="8"/>
                      <a:pt x="58" y="10"/>
                    </a:cubicBezTo>
                    <a:cubicBezTo>
                      <a:pt x="58" y="9"/>
                      <a:pt x="57" y="9"/>
                      <a:pt x="57" y="9"/>
                    </a:cubicBezTo>
                    <a:cubicBezTo>
                      <a:pt x="57" y="9"/>
                      <a:pt x="57" y="8"/>
                      <a:pt x="57" y="7"/>
                    </a:cubicBezTo>
                    <a:cubicBezTo>
                      <a:pt x="57" y="8"/>
                      <a:pt x="56" y="9"/>
                      <a:pt x="56" y="9"/>
                    </a:cubicBezTo>
                    <a:cubicBezTo>
                      <a:pt x="56" y="11"/>
                      <a:pt x="56" y="11"/>
                      <a:pt x="56" y="12"/>
                    </a:cubicBezTo>
                    <a:cubicBezTo>
                      <a:pt x="56" y="13"/>
                      <a:pt x="56" y="13"/>
                      <a:pt x="56" y="13"/>
                    </a:cubicBezTo>
                    <a:cubicBezTo>
                      <a:pt x="56" y="11"/>
                      <a:pt x="56" y="9"/>
                      <a:pt x="56" y="9"/>
                    </a:cubicBezTo>
                    <a:cubicBezTo>
                      <a:pt x="56" y="6"/>
                      <a:pt x="56" y="9"/>
                      <a:pt x="56" y="6"/>
                    </a:cubicBezTo>
                    <a:cubicBezTo>
                      <a:pt x="56" y="4"/>
                      <a:pt x="57" y="4"/>
                      <a:pt x="57" y="5"/>
                    </a:cubicBezTo>
                    <a:cubicBezTo>
                      <a:pt x="58" y="3"/>
                      <a:pt x="57" y="5"/>
                      <a:pt x="57" y="2"/>
                    </a:cubicBezTo>
                    <a:cubicBezTo>
                      <a:pt x="57" y="3"/>
                      <a:pt x="57" y="4"/>
                      <a:pt x="56" y="4"/>
                    </a:cubicBezTo>
                    <a:cubicBezTo>
                      <a:pt x="56" y="5"/>
                      <a:pt x="56" y="6"/>
                      <a:pt x="56" y="7"/>
                    </a:cubicBezTo>
                    <a:cubicBezTo>
                      <a:pt x="56" y="9"/>
                      <a:pt x="56" y="5"/>
                      <a:pt x="56" y="5"/>
                    </a:cubicBezTo>
                    <a:cubicBezTo>
                      <a:pt x="56" y="4"/>
                      <a:pt x="56" y="4"/>
                      <a:pt x="56" y="4"/>
                    </a:cubicBezTo>
                    <a:cubicBezTo>
                      <a:pt x="56" y="3"/>
                      <a:pt x="55" y="5"/>
                      <a:pt x="55" y="5"/>
                    </a:cubicBezTo>
                    <a:cubicBezTo>
                      <a:pt x="55" y="1"/>
                      <a:pt x="56" y="4"/>
                      <a:pt x="56" y="2"/>
                    </a:cubicBezTo>
                    <a:cubicBezTo>
                      <a:pt x="56" y="0"/>
                      <a:pt x="56" y="0"/>
                      <a:pt x="56" y="0"/>
                    </a:cubicBezTo>
                    <a:cubicBezTo>
                      <a:pt x="55" y="0"/>
                      <a:pt x="56" y="3"/>
                      <a:pt x="55" y="2"/>
                    </a:cubicBezTo>
                    <a:cubicBezTo>
                      <a:pt x="55" y="1"/>
                      <a:pt x="55" y="1"/>
                      <a:pt x="55" y="1"/>
                    </a:cubicBezTo>
                    <a:cubicBezTo>
                      <a:pt x="55" y="1"/>
                      <a:pt x="55" y="1"/>
                      <a:pt x="55" y="1"/>
                    </a:cubicBezTo>
                    <a:cubicBezTo>
                      <a:pt x="55" y="3"/>
                      <a:pt x="55" y="4"/>
                      <a:pt x="55" y="4"/>
                    </a:cubicBezTo>
                    <a:cubicBezTo>
                      <a:pt x="55" y="7"/>
                      <a:pt x="55" y="5"/>
                      <a:pt x="55" y="5"/>
                    </a:cubicBezTo>
                    <a:cubicBezTo>
                      <a:pt x="54" y="7"/>
                      <a:pt x="55" y="5"/>
                      <a:pt x="55" y="7"/>
                    </a:cubicBezTo>
                    <a:cubicBezTo>
                      <a:pt x="55" y="8"/>
                      <a:pt x="54" y="9"/>
                      <a:pt x="54" y="9"/>
                    </a:cubicBezTo>
                    <a:cubicBezTo>
                      <a:pt x="54" y="9"/>
                      <a:pt x="54" y="7"/>
                      <a:pt x="54" y="6"/>
                    </a:cubicBezTo>
                    <a:cubicBezTo>
                      <a:pt x="54" y="5"/>
                      <a:pt x="54" y="5"/>
                      <a:pt x="54" y="6"/>
                    </a:cubicBezTo>
                    <a:cubicBezTo>
                      <a:pt x="55" y="4"/>
                      <a:pt x="54" y="3"/>
                      <a:pt x="55" y="1"/>
                    </a:cubicBezTo>
                    <a:cubicBezTo>
                      <a:pt x="54" y="0"/>
                      <a:pt x="54" y="2"/>
                      <a:pt x="54" y="3"/>
                    </a:cubicBezTo>
                    <a:cubicBezTo>
                      <a:pt x="54" y="3"/>
                      <a:pt x="54" y="5"/>
                      <a:pt x="54" y="5"/>
                    </a:cubicBezTo>
                    <a:cubicBezTo>
                      <a:pt x="54" y="10"/>
                      <a:pt x="54" y="2"/>
                      <a:pt x="53" y="3"/>
                    </a:cubicBezTo>
                    <a:cubicBezTo>
                      <a:pt x="53" y="6"/>
                      <a:pt x="53" y="7"/>
                      <a:pt x="53" y="10"/>
                    </a:cubicBezTo>
                    <a:cubicBezTo>
                      <a:pt x="53" y="11"/>
                      <a:pt x="53" y="12"/>
                      <a:pt x="53" y="11"/>
                    </a:cubicBezTo>
                    <a:cubicBezTo>
                      <a:pt x="53" y="9"/>
                      <a:pt x="53" y="10"/>
                      <a:pt x="53" y="8"/>
                    </a:cubicBezTo>
                    <a:cubicBezTo>
                      <a:pt x="53" y="8"/>
                      <a:pt x="53" y="8"/>
                      <a:pt x="53" y="8"/>
                    </a:cubicBezTo>
                    <a:cubicBezTo>
                      <a:pt x="53" y="5"/>
                      <a:pt x="53" y="5"/>
                      <a:pt x="53" y="5"/>
                    </a:cubicBezTo>
                    <a:cubicBezTo>
                      <a:pt x="53" y="4"/>
                      <a:pt x="52" y="2"/>
                      <a:pt x="52" y="1"/>
                    </a:cubicBezTo>
                    <a:cubicBezTo>
                      <a:pt x="52" y="2"/>
                      <a:pt x="52" y="3"/>
                      <a:pt x="52" y="4"/>
                    </a:cubicBezTo>
                    <a:cubicBezTo>
                      <a:pt x="52" y="3"/>
                      <a:pt x="52" y="2"/>
                      <a:pt x="52" y="2"/>
                    </a:cubicBezTo>
                    <a:cubicBezTo>
                      <a:pt x="52" y="3"/>
                      <a:pt x="52" y="5"/>
                      <a:pt x="52" y="5"/>
                    </a:cubicBezTo>
                    <a:cubicBezTo>
                      <a:pt x="52" y="5"/>
                      <a:pt x="51" y="3"/>
                      <a:pt x="51" y="3"/>
                    </a:cubicBezTo>
                    <a:cubicBezTo>
                      <a:pt x="52" y="1"/>
                      <a:pt x="52" y="1"/>
                      <a:pt x="52" y="1"/>
                    </a:cubicBezTo>
                    <a:cubicBezTo>
                      <a:pt x="52" y="3"/>
                      <a:pt x="52" y="0"/>
                      <a:pt x="51" y="1"/>
                    </a:cubicBezTo>
                    <a:cubicBezTo>
                      <a:pt x="51" y="2"/>
                      <a:pt x="51" y="4"/>
                      <a:pt x="51" y="5"/>
                    </a:cubicBezTo>
                    <a:cubicBezTo>
                      <a:pt x="51" y="6"/>
                      <a:pt x="51" y="4"/>
                      <a:pt x="51" y="5"/>
                    </a:cubicBezTo>
                    <a:cubicBezTo>
                      <a:pt x="51" y="3"/>
                      <a:pt x="51" y="3"/>
                      <a:pt x="51" y="3"/>
                    </a:cubicBezTo>
                    <a:cubicBezTo>
                      <a:pt x="51" y="4"/>
                      <a:pt x="51" y="0"/>
                      <a:pt x="51" y="1"/>
                    </a:cubicBezTo>
                    <a:cubicBezTo>
                      <a:pt x="51" y="3"/>
                      <a:pt x="51" y="3"/>
                      <a:pt x="51" y="3"/>
                    </a:cubicBezTo>
                    <a:cubicBezTo>
                      <a:pt x="51" y="2"/>
                      <a:pt x="51" y="2"/>
                      <a:pt x="51" y="1"/>
                    </a:cubicBezTo>
                    <a:cubicBezTo>
                      <a:pt x="51" y="2"/>
                      <a:pt x="50" y="2"/>
                      <a:pt x="50" y="2"/>
                    </a:cubicBezTo>
                    <a:cubicBezTo>
                      <a:pt x="50" y="1"/>
                      <a:pt x="50" y="1"/>
                      <a:pt x="50" y="1"/>
                    </a:cubicBezTo>
                    <a:cubicBezTo>
                      <a:pt x="50" y="2"/>
                      <a:pt x="50" y="4"/>
                      <a:pt x="50" y="2"/>
                    </a:cubicBezTo>
                    <a:cubicBezTo>
                      <a:pt x="50" y="5"/>
                      <a:pt x="50" y="2"/>
                      <a:pt x="50" y="4"/>
                    </a:cubicBezTo>
                    <a:cubicBezTo>
                      <a:pt x="51" y="5"/>
                      <a:pt x="50" y="5"/>
                      <a:pt x="50" y="6"/>
                    </a:cubicBezTo>
                    <a:cubicBezTo>
                      <a:pt x="50" y="3"/>
                      <a:pt x="50" y="5"/>
                      <a:pt x="50" y="5"/>
                    </a:cubicBezTo>
                    <a:cubicBezTo>
                      <a:pt x="50" y="4"/>
                      <a:pt x="49" y="4"/>
                      <a:pt x="49" y="3"/>
                    </a:cubicBezTo>
                    <a:cubicBezTo>
                      <a:pt x="49" y="5"/>
                      <a:pt x="49" y="5"/>
                      <a:pt x="49" y="5"/>
                    </a:cubicBezTo>
                    <a:cubicBezTo>
                      <a:pt x="49" y="2"/>
                      <a:pt x="49" y="6"/>
                      <a:pt x="49" y="5"/>
                    </a:cubicBezTo>
                    <a:cubicBezTo>
                      <a:pt x="49" y="4"/>
                      <a:pt x="49" y="2"/>
                      <a:pt x="49" y="2"/>
                    </a:cubicBezTo>
                    <a:cubicBezTo>
                      <a:pt x="49" y="4"/>
                      <a:pt x="49" y="5"/>
                      <a:pt x="49" y="7"/>
                    </a:cubicBezTo>
                    <a:cubicBezTo>
                      <a:pt x="48" y="6"/>
                      <a:pt x="49" y="4"/>
                      <a:pt x="48" y="2"/>
                    </a:cubicBezTo>
                    <a:cubicBezTo>
                      <a:pt x="48" y="4"/>
                      <a:pt x="48" y="0"/>
                      <a:pt x="48" y="3"/>
                    </a:cubicBezTo>
                    <a:cubicBezTo>
                      <a:pt x="48" y="6"/>
                      <a:pt x="48" y="6"/>
                      <a:pt x="48" y="6"/>
                    </a:cubicBezTo>
                    <a:cubicBezTo>
                      <a:pt x="48" y="6"/>
                      <a:pt x="48" y="5"/>
                      <a:pt x="48" y="4"/>
                    </a:cubicBezTo>
                    <a:cubicBezTo>
                      <a:pt x="48" y="4"/>
                      <a:pt x="48" y="6"/>
                      <a:pt x="48" y="7"/>
                    </a:cubicBezTo>
                    <a:cubicBezTo>
                      <a:pt x="48" y="6"/>
                      <a:pt x="48" y="9"/>
                      <a:pt x="47" y="7"/>
                    </a:cubicBezTo>
                    <a:cubicBezTo>
                      <a:pt x="47" y="6"/>
                      <a:pt x="48" y="7"/>
                      <a:pt x="48" y="5"/>
                    </a:cubicBezTo>
                    <a:cubicBezTo>
                      <a:pt x="47" y="5"/>
                      <a:pt x="48" y="9"/>
                      <a:pt x="47" y="10"/>
                    </a:cubicBezTo>
                    <a:cubicBezTo>
                      <a:pt x="48" y="11"/>
                      <a:pt x="48" y="14"/>
                      <a:pt x="48" y="15"/>
                    </a:cubicBezTo>
                    <a:cubicBezTo>
                      <a:pt x="47" y="14"/>
                      <a:pt x="48" y="14"/>
                      <a:pt x="47" y="12"/>
                    </a:cubicBezTo>
                    <a:cubicBezTo>
                      <a:pt x="47" y="12"/>
                      <a:pt x="47" y="12"/>
                      <a:pt x="47" y="12"/>
                    </a:cubicBezTo>
                    <a:cubicBezTo>
                      <a:pt x="47" y="9"/>
                      <a:pt x="47" y="7"/>
                      <a:pt x="47" y="5"/>
                    </a:cubicBezTo>
                    <a:cubicBezTo>
                      <a:pt x="47" y="6"/>
                      <a:pt x="47" y="6"/>
                      <a:pt x="47" y="6"/>
                    </a:cubicBezTo>
                    <a:cubicBezTo>
                      <a:pt x="47" y="3"/>
                      <a:pt x="47" y="3"/>
                      <a:pt x="47" y="3"/>
                    </a:cubicBezTo>
                    <a:cubicBezTo>
                      <a:pt x="47" y="5"/>
                      <a:pt x="46" y="3"/>
                      <a:pt x="46" y="4"/>
                    </a:cubicBezTo>
                    <a:cubicBezTo>
                      <a:pt x="46" y="6"/>
                      <a:pt x="46" y="3"/>
                      <a:pt x="46" y="5"/>
                    </a:cubicBezTo>
                    <a:cubicBezTo>
                      <a:pt x="46" y="5"/>
                      <a:pt x="47" y="8"/>
                      <a:pt x="46" y="7"/>
                    </a:cubicBezTo>
                    <a:cubicBezTo>
                      <a:pt x="46" y="4"/>
                      <a:pt x="46" y="4"/>
                      <a:pt x="46" y="4"/>
                    </a:cubicBezTo>
                    <a:cubicBezTo>
                      <a:pt x="46" y="3"/>
                      <a:pt x="46" y="6"/>
                      <a:pt x="46" y="5"/>
                    </a:cubicBezTo>
                    <a:cubicBezTo>
                      <a:pt x="46" y="4"/>
                      <a:pt x="46" y="4"/>
                      <a:pt x="46" y="4"/>
                    </a:cubicBezTo>
                    <a:cubicBezTo>
                      <a:pt x="45" y="4"/>
                      <a:pt x="44" y="4"/>
                      <a:pt x="44" y="8"/>
                    </a:cubicBezTo>
                    <a:cubicBezTo>
                      <a:pt x="44" y="6"/>
                      <a:pt x="43" y="6"/>
                      <a:pt x="43" y="5"/>
                    </a:cubicBezTo>
                    <a:cubicBezTo>
                      <a:pt x="43" y="6"/>
                      <a:pt x="43" y="7"/>
                      <a:pt x="43" y="7"/>
                    </a:cubicBezTo>
                    <a:cubicBezTo>
                      <a:pt x="43" y="5"/>
                      <a:pt x="43" y="5"/>
                      <a:pt x="43" y="5"/>
                    </a:cubicBezTo>
                    <a:cubicBezTo>
                      <a:pt x="42" y="4"/>
                      <a:pt x="42" y="6"/>
                      <a:pt x="42" y="7"/>
                    </a:cubicBezTo>
                    <a:cubicBezTo>
                      <a:pt x="42" y="6"/>
                      <a:pt x="42" y="6"/>
                      <a:pt x="42" y="6"/>
                    </a:cubicBezTo>
                    <a:cubicBezTo>
                      <a:pt x="42" y="4"/>
                      <a:pt x="42" y="7"/>
                      <a:pt x="42" y="7"/>
                    </a:cubicBezTo>
                    <a:cubicBezTo>
                      <a:pt x="42" y="6"/>
                      <a:pt x="42" y="6"/>
                      <a:pt x="42" y="6"/>
                    </a:cubicBezTo>
                    <a:cubicBezTo>
                      <a:pt x="42" y="7"/>
                      <a:pt x="42" y="7"/>
                      <a:pt x="42" y="7"/>
                    </a:cubicBezTo>
                    <a:cubicBezTo>
                      <a:pt x="42" y="8"/>
                      <a:pt x="42" y="8"/>
                      <a:pt x="41" y="6"/>
                    </a:cubicBezTo>
                    <a:cubicBezTo>
                      <a:pt x="41" y="7"/>
                      <a:pt x="41" y="7"/>
                      <a:pt x="41" y="7"/>
                    </a:cubicBezTo>
                    <a:cubicBezTo>
                      <a:pt x="41" y="6"/>
                      <a:pt x="41" y="6"/>
                      <a:pt x="40" y="7"/>
                    </a:cubicBezTo>
                    <a:cubicBezTo>
                      <a:pt x="41" y="7"/>
                      <a:pt x="41" y="8"/>
                      <a:pt x="41" y="9"/>
                    </a:cubicBezTo>
                    <a:cubicBezTo>
                      <a:pt x="41" y="12"/>
                      <a:pt x="41" y="9"/>
                      <a:pt x="41" y="10"/>
                    </a:cubicBezTo>
                    <a:cubicBezTo>
                      <a:pt x="40" y="8"/>
                      <a:pt x="40" y="8"/>
                      <a:pt x="40" y="8"/>
                    </a:cubicBezTo>
                    <a:cubicBezTo>
                      <a:pt x="40" y="5"/>
                      <a:pt x="39" y="7"/>
                      <a:pt x="39" y="7"/>
                    </a:cubicBezTo>
                    <a:cubicBezTo>
                      <a:pt x="39" y="8"/>
                      <a:pt x="39" y="8"/>
                      <a:pt x="39" y="8"/>
                    </a:cubicBezTo>
                    <a:cubicBezTo>
                      <a:pt x="38" y="6"/>
                      <a:pt x="38" y="8"/>
                      <a:pt x="38" y="8"/>
                    </a:cubicBezTo>
                    <a:cubicBezTo>
                      <a:pt x="38" y="9"/>
                      <a:pt x="38" y="11"/>
                      <a:pt x="38" y="11"/>
                    </a:cubicBezTo>
                    <a:cubicBezTo>
                      <a:pt x="38" y="13"/>
                      <a:pt x="38" y="9"/>
                      <a:pt x="37" y="8"/>
                    </a:cubicBezTo>
                    <a:cubicBezTo>
                      <a:pt x="37" y="9"/>
                      <a:pt x="37" y="9"/>
                      <a:pt x="37" y="9"/>
                    </a:cubicBezTo>
                    <a:cubicBezTo>
                      <a:pt x="37" y="8"/>
                      <a:pt x="37" y="8"/>
                      <a:pt x="37" y="8"/>
                    </a:cubicBezTo>
                    <a:cubicBezTo>
                      <a:pt x="37" y="9"/>
                      <a:pt x="37" y="10"/>
                      <a:pt x="37" y="9"/>
                    </a:cubicBezTo>
                    <a:cubicBezTo>
                      <a:pt x="37" y="9"/>
                      <a:pt x="37" y="9"/>
                      <a:pt x="37" y="9"/>
                    </a:cubicBezTo>
                    <a:cubicBezTo>
                      <a:pt x="36" y="9"/>
                      <a:pt x="36" y="8"/>
                      <a:pt x="36" y="8"/>
                    </a:cubicBezTo>
                    <a:cubicBezTo>
                      <a:pt x="36" y="10"/>
                      <a:pt x="36" y="9"/>
                      <a:pt x="36" y="10"/>
                    </a:cubicBezTo>
                    <a:cubicBezTo>
                      <a:pt x="36" y="10"/>
                      <a:pt x="36" y="10"/>
                      <a:pt x="36" y="10"/>
                    </a:cubicBezTo>
                    <a:cubicBezTo>
                      <a:pt x="36" y="11"/>
                      <a:pt x="36" y="11"/>
                      <a:pt x="36" y="11"/>
                    </a:cubicBezTo>
                    <a:cubicBezTo>
                      <a:pt x="36" y="10"/>
                      <a:pt x="36" y="10"/>
                      <a:pt x="36" y="10"/>
                    </a:cubicBezTo>
                    <a:cubicBezTo>
                      <a:pt x="36" y="9"/>
                      <a:pt x="36" y="9"/>
                      <a:pt x="36" y="9"/>
                    </a:cubicBezTo>
                    <a:cubicBezTo>
                      <a:pt x="35" y="8"/>
                      <a:pt x="36" y="10"/>
                      <a:pt x="36" y="11"/>
                    </a:cubicBezTo>
                    <a:cubicBezTo>
                      <a:pt x="36" y="12"/>
                      <a:pt x="36" y="11"/>
                      <a:pt x="35" y="10"/>
                    </a:cubicBezTo>
                    <a:cubicBezTo>
                      <a:pt x="35" y="9"/>
                      <a:pt x="36" y="10"/>
                      <a:pt x="36" y="10"/>
                    </a:cubicBezTo>
                    <a:cubicBezTo>
                      <a:pt x="35" y="9"/>
                      <a:pt x="35" y="9"/>
                      <a:pt x="35" y="9"/>
                    </a:cubicBezTo>
                    <a:cubicBezTo>
                      <a:pt x="35" y="9"/>
                      <a:pt x="36" y="10"/>
                      <a:pt x="35" y="10"/>
                    </a:cubicBezTo>
                    <a:cubicBezTo>
                      <a:pt x="35" y="10"/>
                      <a:pt x="35" y="10"/>
                      <a:pt x="35" y="9"/>
                    </a:cubicBezTo>
                    <a:cubicBezTo>
                      <a:pt x="35" y="10"/>
                      <a:pt x="35" y="10"/>
                      <a:pt x="35" y="10"/>
                    </a:cubicBezTo>
                    <a:cubicBezTo>
                      <a:pt x="35" y="11"/>
                      <a:pt x="35" y="11"/>
                      <a:pt x="35" y="12"/>
                    </a:cubicBezTo>
                    <a:cubicBezTo>
                      <a:pt x="35" y="12"/>
                      <a:pt x="35" y="13"/>
                      <a:pt x="35" y="12"/>
                    </a:cubicBezTo>
                    <a:cubicBezTo>
                      <a:pt x="35" y="12"/>
                      <a:pt x="35" y="12"/>
                      <a:pt x="35" y="12"/>
                    </a:cubicBezTo>
                    <a:cubicBezTo>
                      <a:pt x="35" y="12"/>
                      <a:pt x="35" y="12"/>
                      <a:pt x="35" y="13"/>
                    </a:cubicBezTo>
                    <a:cubicBezTo>
                      <a:pt x="35" y="11"/>
                      <a:pt x="35" y="11"/>
                      <a:pt x="35" y="11"/>
                    </a:cubicBezTo>
                    <a:cubicBezTo>
                      <a:pt x="35" y="12"/>
                      <a:pt x="35" y="12"/>
                      <a:pt x="35" y="13"/>
                    </a:cubicBezTo>
                    <a:cubicBezTo>
                      <a:pt x="34" y="11"/>
                      <a:pt x="34" y="9"/>
                      <a:pt x="33" y="9"/>
                    </a:cubicBezTo>
                    <a:cubicBezTo>
                      <a:pt x="34" y="10"/>
                      <a:pt x="34" y="10"/>
                      <a:pt x="34" y="10"/>
                    </a:cubicBezTo>
                    <a:cubicBezTo>
                      <a:pt x="34" y="11"/>
                      <a:pt x="33" y="10"/>
                      <a:pt x="33" y="9"/>
                    </a:cubicBezTo>
                    <a:cubicBezTo>
                      <a:pt x="33" y="8"/>
                      <a:pt x="34" y="14"/>
                      <a:pt x="33" y="13"/>
                    </a:cubicBezTo>
                    <a:cubicBezTo>
                      <a:pt x="33" y="11"/>
                      <a:pt x="33" y="10"/>
                      <a:pt x="32" y="10"/>
                    </a:cubicBezTo>
                    <a:cubicBezTo>
                      <a:pt x="33" y="10"/>
                      <a:pt x="33" y="11"/>
                      <a:pt x="33" y="11"/>
                    </a:cubicBezTo>
                    <a:cubicBezTo>
                      <a:pt x="33" y="12"/>
                      <a:pt x="32" y="10"/>
                      <a:pt x="33" y="11"/>
                    </a:cubicBezTo>
                    <a:cubicBezTo>
                      <a:pt x="33" y="12"/>
                      <a:pt x="33" y="12"/>
                      <a:pt x="33" y="12"/>
                    </a:cubicBezTo>
                    <a:cubicBezTo>
                      <a:pt x="32" y="8"/>
                      <a:pt x="32" y="11"/>
                      <a:pt x="31" y="9"/>
                    </a:cubicBezTo>
                    <a:cubicBezTo>
                      <a:pt x="31" y="12"/>
                      <a:pt x="31" y="10"/>
                      <a:pt x="31" y="11"/>
                    </a:cubicBezTo>
                    <a:cubicBezTo>
                      <a:pt x="30" y="9"/>
                      <a:pt x="31" y="12"/>
                      <a:pt x="30" y="10"/>
                    </a:cubicBezTo>
                    <a:cubicBezTo>
                      <a:pt x="31" y="13"/>
                      <a:pt x="31" y="13"/>
                      <a:pt x="31" y="13"/>
                    </a:cubicBezTo>
                    <a:cubicBezTo>
                      <a:pt x="30" y="11"/>
                      <a:pt x="32" y="16"/>
                      <a:pt x="31" y="13"/>
                    </a:cubicBezTo>
                    <a:cubicBezTo>
                      <a:pt x="30" y="13"/>
                      <a:pt x="30" y="12"/>
                      <a:pt x="30" y="11"/>
                    </a:cubicBezTo>
                    <a:cubicBezTo>
                      <a:pt x="29" y="9"/>
                      <a:pt x="30" y="14"/>
                      <a:pt x="29" y="11"/>
                    </a:cubicBezTo>
                    <a:cubicBezTo>
                      <a:pt x="30" y="14"/>
                      <a:pt x="30" y="14"/>
                      <a:pt x="30" y="14"/>
                    </a:cubicBezTo>
                    <a:cubicBezTo>
                      <a:pt x="30" y="13"/>
                      <a:pt x="29" y="12"/>
                      <a:pt x="29" y="11"/>
                    </a:cubicBezTo>
                    <a:cubicBezTo>
                      <a:pt x="29" y="12"/>
                      <a:pt x="29" y="13"/>
                      <a:pt x="29" y="12"/>
                    </a:cubicBezTo>
                    <a:cubicBezTo>
                      <a:pt x="28" y="11"/>
                      <a:pt x="28" y="11"/>
                      <a:pt x="28" y="11"/>
                    </a:cubicBezTo>
                    <a:cubicBezTo>
                      <a:pt x="28" y="10"/>
                      <a:pt x="28" y="11"/>
                      <a:pt x="28" y="12"/>
                    </a:cubicBezTo>
                    <a:cubicBezTo>
                      <a:pt x="28" y="11"/>
                      <a:pt x="28" y="12"/>
                      <a:pt x="27" y="11"/>
                    </a:cubicBezTo>
                    <a:cubicBezTo>
                      <a:pt x="28" y="13"/>
                      <a:pt x="26" y="10"/>
                      <a:pt x="27" y="13"/>
                    </a:cubicBezTo>
                    <a:cubicBezTo>
                      <a:pt x="27" y="12"/>
                      <a:pt x="27" y="12"/>
                      <a:pt x="27" y="12"/>
                    </a:cubicBezTo>
                    <a:cubicBezTo>
                      <a:pt x="27" y="13"/>
                      <a:pt x="28" y="15"/>
                      <a:pt x="28" y="15"/>
                    </a:cubicBezTo>
                    <a:cubicBezTo>
                      <a:pt x="27" y="13"/>
                      <a:pt x="27" y="13"/>
                      <a:pt x="27" y="13"/>
                    </a:cubicBezTo>
                    <a:cubicBezTo>
                      <a:pt x="26" y="11"/>
                      <a:pt x="27" y="13"/>
                      <a:pt x="26" y="12"/>
                    </a:cubicBezTo>
                    <a:cubicBezTo>
                      <a:pt x="27" y="13"/>
                      <a:pt x="26" y="12"/>
                      <a:pt x="26" y="13"/>
                    </a:cubicBezTo>
                    <a:cubicBezTo>
                      <a:pt x="26" y="14"/>
                      <a:pt x="26" y="14"/>
                      <a:pt x="26" y="14"/>
                    </a:cubicBezTo>
                    <a:cubicBezTo>
                      <a:pt x="27" y="15"/>
                      <a:pt x="27" y="15"/>
                      <a:pt x="27" y="15"/>
                    </a:cubicBezTo>
                    <a:cubicBezTo>
                      <a:pt x="26" y="15"/>
                      <a:pt x="26" y="13"/>
                      <a:pt x="26" y="13"/>
                    </a:cubicBezTo>
                    <a:cubicBezTo>
                      <a:pt x="25" y="12"/>
                      <a:pt x="26" y="13"/>
                      <a:pt x="26" y="13"/>
                    </a:cubicBezTo>
                    <a:cubicBezTo>
                      <a:pt x="26" y="13"/>
                      <a:pt x="26" y="13"/>
                      <a:pt x="26" y="14"/>
                    </a:cubicBezTo>
                    <a:cubicBezTo>
                      <a:pt x="26" y="13"/>
                      <a:pt x="26" y="13"/>
                      <a:pt x="26" y="13"/>
                    </a:cubicBezTo>
                    <a:cubicBezTo>
                      <a:pt x="26" y="13"/>
                      <a:pt x="26" y="13"/>
                      <a:pt x="26" y="14"/>
                    </a:cubicBezTo>
                    <a:cubicBezTo>
                      <a:pt x="26" y="13"/>
                      <a:pt x="26" y="13"/>
                      <a:pt x="25" y="13"/>
                    </a:cubicBezTo>
                    <a:cubicBezTo>
                      <a:pt x="26" y="13"/>
                      <a:pt x="26" y="13"/>
                      <a:pt x="26" y="13"/>
                    </a:cubicBezTo>
                    <a:cubicBezTo>
                      <a:pt x="25" y="13"/>
                      <a:pt x="25" y="13"/>
                      <a:pt x="25" y="13"/>
                    </a:cubicBezTo>
                    <a:cubicBezTo>
                      <a:pt x="25" y="13"/>
                      <a:pt x="25" y="13"/>
                      <a:pt x="25" y="13"/>
                    </a:cubicBezTo>
                    <a:cubicBezTo>
                      <a:pt x="25" y="13"/>
                      <a:pt x="25" y="13"/>
                      <a:pt x="25" y="13"/>
                    </a:cubicBezTo>
                    <a:cubicBezTo>
                      <a:pt x="25" y="11"/>
                      <a:pt x="25" y="11"/>
                      <a:pt x="25" y="11"/>
                    </a:cubicBezTo>
                    <a:cubicBezTo>
                      <a:pt x="24" y="11"/>
                      <a:pt x="25" y="13"/>
                      <a:pt x="25" y="13"/>
                    </a:cubicBezTo>
                    <a:cubicBezTo>
                      <a:pt x="24" y="12"/>
                      <a:pt x="24" y="14"/>
                      <a:pt x="24" y="15"/>
                    </a:cubicBezTo>
                    <a:cubicBezTo>
                      <a:pt x="24" y="15"/>
                      <a:pt x="24" y="14"/>
                      <a:pt x="24" y="14"/>
                    </a:cubicBezTo>
                    <a:cubicBezTo>
                      <a:pt x="24" y="15"/>
                      <a:pt x="24" y="16"/>
                      <a:pt x="24" y="15"/>
                    </a:cubicBezTo>
                    <a:cubicBezTo>
                      <a:pt x="24" y="16"/>
                      <a:pt x="23" y="14"/>
                      <a:pt x="23" y="14"/>
                    </a:cubicBezTo>
                    <a:cubicBezTo>
                      <a:pt x="23" y="14"/>
                      <a:pt x="24" y="15"/>
                      <a:pt x="24" y="15"/>
                    </a:cubicBezTo>
                    <a:cubicBezTo>
                      <a:pt x="23" y="13"/>
                      <a:pt x="23" y="17"/>
                      <a:pt x="23" y="15"/>
                    </a:cubicBezTo>
                    <a:cubicBezTo>
                      <a:pt x="23" y="15"/>
                      <a:pt x="22" y="14"/>
                      <a:pt x="22" y="14"/>
                    </a:cubicBezTo>
                    <a:cubicBezTo>
                      <a:pt x="22" y="15"/>
                      <a:pt x="22" y="16"/>
                      <a:pt x="23" y="17"/>
                    </a:cubicBezTo>
                    <a:cubicBezTo>
                      <a:pt x="22" y="16"/>
                      <a:pt x="22" y="16"/>
                      <a:pt x="22" y="16"/>
                    </a:cubicBezTo>
                    <a:cubicBezTo>
                      <a:pt x="22" y="16"/>
                      <a:pt x="22" y="16"/>
                      <a:pt x="22" y="17"/>
                    </a:cubicBezTo>
                    <a:cubicBezTo>
                      <a:pt x="23" y="18"/>
                      <a:pt x="23" y="20"/>
                      <a:pt x="23" y="19"/>
                    </a:cubicBezTo>
                    <a:cubicBezTo>
                      <a:pt x="23" y="19"/>
                      <a:pt x="23" y="19"/>
                      <a:pt x="23" y="19"/>
                    </a:cubicBezTo>
                    <a:cubicBezTo>
                      <a:pt x="22" y="20"/>
                      <a:pt x="22" y="20"/>
                      <a:pt x="22" y="20"/>
                    </a:cubicBezTo>
                    <a:cubicBezTo>
                      <a:pt x="22" y="19"/>
                      <a:pt x="22" y="20"/>
                      <a:pt x="22" y="19"/>
                    </a:cubicBezTo>
                    <a:cubicBezTo>
                      <a:pt x="21" y="16"/>
                      <a:pt x="21" y="17"/>
                      <a:pt x="21" y="17"/>
                    </a:cubicBezTo>
                    <a:cubicBezTo>
                      <a:pt x="21" y="19"/>
                      <a:pt x="21" y="19"/>
                      <a:pt x="21" y="19"/>
                    </a:cubicBezTo>
                    <a:cubicBezTo>
                      <a:pt x="21" y="19"/>
                      <a:pt x="21" y="17"/>
                      <a:pt x="21" y="17"/>
                    </a:cubicBezTo>
                    <a:cubicBezTo>
                      <a:pt x="22" y="22"/>
                      <a:pt x="22" y="22"/>
                      <a:pt x="22" y="22"/>
                    </a:cubicBezTo>
                    <a:cubicBezTo>
                      <a:pt x="22" y="22"/>
                      <a:pt x="21" y="20"/>
                      <a:pt x="21" y="19"/>
                    </a:cubicBezTo>
                    <a:cubicBezTo>
                      <a:pt x="21" y="20"/>
                      <a:pt x="22" y="22"/>
                      <a:pt x="22" y="24"/>
                    </a:cubicBezTo>
                    <a:cubicBezTo>
                      <a:pt x="22" y="24"/>
                      <a:pt x="22" y="25"/>
                      <a:pt x="22" y="25"/>
                    </a:cubicBezTo>
                    <a:cubicBezTo>
                      <a:pt x="21" y="24"/>
                      <a:pt x="22" y="25"/>
                      <a:pt x="22" y="24"/>
                    </a:cubicBezTo>
                    <a:cubicBezTo>
                      <a:pt x="21" y="22"/>
                      <a:pt x="21" y="22"/>
                      <a:pt x="21" y="22"/>
                    </a:cubicBezTo>
                    <a:cubicBezTo>
                      <a:pt x="21" y="22"/>
                      <a:pt x="20" y="20"/>
                      <a:pt x="20" y="19"/>
                    </a:cubicBezTo>
                    <a:cubicBezTo>
                      <a:pt x="20" y="20"/>
                      <a:pt x="19" y="19"/>
                      <a:pt x="19" y="19"/>
                    </a:cubicBezTo>
                    <a:cubicBezTo>
                      <a:pt x="20" y="22"/>
                      <a:pt x="19" y="21"/>
                      <a:pt x="20" y="23"/>
                    </a:cubicBezTo>
                    <a:cubicBezTo>
                      <a:pt x="20" y="24"/>
                      <a:pt x="19" y="21"/>
                      <a:pt x="19" y="21"/>
                    </a:cubicBezTo>
                    <a:cubicBezTo>
                      <a:pt x="19" y="22"/>
                      <a:pt x="18" y="21"/>
                      <a:pt x="18" y="22"/>
                    </a:cubicBezTo>
                    <a:cubicBezTo>
                      <a:pt x="18" y="21"/>
                      <a:pt x="18" y="21"/>
                      <a:pt x="18" y="21"/>
                    </a:cubicBezTo>
                    <a:cubicBezTo>
                      <a:pt x="18" y="22"/>
                      <a:pt x="17" y="21"/>
                      <a:pt x="18" y="24"/>
                    </a:cubicBezTo>
                    <a:cubicBezTo>
                      <a:pt x="17" y="22"/>
                      <a:pt x="17" y="22"/>
                      <a:pt x="17" y="22"/>
                    </a:cubicBezTo>
                    <a:cubicBezTo>
                      <a:pt x="17" y="22"/>
                      <a:pt x="19" y="25"/>
                      <a:pt x="18" y="24"/>
                    </a:cubicBezTo>
                    <a:cubicBezTo>
                      <a:pt x="17" y="23"/>
                      <a:pt x="17" y="23"/>
                      <a:pt x="17" y="23"/>
                    </a:cubicBezTo>
                    <a:cubicBezTo>
                      <a:pt x="18" y="24"/>
                      <a:pt x="16" y="22"/>
                      <a:pt x="17" y="24"/>
                    </a:cubicBezTo>
                    <a:cubicBezTo>
                      <a:pt x="17" y="23"/>
                      <a:pt x="17" y="23"/>
                      <a:pt x="17" y="23"/>
                    </a:cubicBezTo>
                    <a:cubicBezTo>
                      <a:pt x="17" y="23"/>
                      <a:pt x="16" y="23"/>
                      <a:pt x="17" y="25"/>
                    </a:cubicBezTo>
                    <a:cubicBezTo>
                      <a:pt x="16" y="23"/>
                      <a:pt x="16" y="23"/>
                      <a:pt x="16" y="23"/>
                    </a:cubicBezTo>
                    <a:cubicBezTo>
                      <a:pt x="15" y="22"/>
                      <a:pt x="17" y="25"/>
                      <a:pt x="16" y="24"/>
                    </a:cubicBezTo>
                    <a:cubicBezTo>
                      <a:pt x="16" y="24"/>
                      <a:pt x="16" y="23"/>
                      <a:pt x="16" y="23"/>
                    </a:cubicBezTo>
                    <a:cubicBezTo>
                      <a:pt x="16" y="24"/>
                      <a:pt x="16" y="24"/>
                      <a:pt x="16" y="25"/>
                    </a:cubicBezTo>
                    <a:cubicBezTo>
                      <a:pt x="15" y="23"/>
                      <a:pt x="15" y="23"/>
                      <a:pt x="15" y="23"/>
                    </a:cubicBezTo>
                    <a:cubicBezTo>
                      <a:pt x="14" y="23"/>
                      <a:pt x="13" y="23"/>
                      <a:pt x="13" y="26"/>
                    </a:cubicBezTo>
                    <a:cubicBezTo>
                      <a:pt x="11" y="24"/>
                      <a:pt x="12" y="24"/>
                      <a:pt x="11" y="23"/>
                    </a:cubicBezTo>
                    <a:cubicBezTo>
                      <a:pt x="12" y="25"/>
                      <a:pt x="11" y="24"/>
                      <a:pt x="11" y="24"/>
                    </a:cubicBezTo>
                    <a:cubicBezTo>
                      <a:pt x="11" y="24"/>
                      <a:pt x="11" y="24"/>
                      <a:pt x="11" y="24"/>
                    </a:cubicBezTo>
                    <a:cubicBezTo>
                      <a:pt x="11" y="25"/>
                      <a:pt x="11" y="23"/>
                      <a:pt x="11" y="24"/>
                    </a:cubicBezTo>
                    <a:cubicBezTo>
                      <a:pt x="11" y="25"/>
                      <a:pt x="11" y="25"/>
                      <a:pt x="11" y="25"/>
                    </a:cubicBezTo>
                    <a:cubicBezTo>
                      <a:pt x="12" y="26"/>
                      <a:pt x="10" y="22"/>
                      <a:pt x="11" y="25"/>
                    </a:cubicBezTo>
                    <a:cubicBezTo>
                      <a:pt x="10" y="23"/>
                      <a:pt x="10" y="23"/>
                      <a:pt x="10" y="23"/>
                    </a:cubicBezTo>
                    <a:cubicBezTo>
                      <a:pt x="11" y="26"/>
                      <a:pt x="9" y="23"/>
                      <a:pt x="10" y="25"/>
                    </a:cubicBezTo>
                    <a:cubicBezTo>
                      <a:pt x="10" y="24"/>
                      <a:pt x="10" y="24"/>
                      <a:pt x="10" y="24"/>
                    </a:cubicBezTo>
                    <a:cubicBezTo>
                      <a:pt x="9" y="24"/>
                      <a:pt x="11" y="27"/>
                      <a:pt x="10" y="25"/>
                    </a:cubicBezTo>
                    <a:cubicBezTo>
                      <a:pt x="10" y="26"/>
                      <a:pt x="10" y="26"/>
                      <a:pt x="11" y="28"/>
                    </a:cubicBezTo>
                    <a:cubicBezTo>
                      <a:pt x="9" y="26"/>
                      <a:pt x="9" y="26"/>
                      <a:pt x="9" y="26"/>
                    </a:cubicBezTo>
                    <a:cubicBezTo>
                      <a:pt x="9" y="27"/>
                      <a:pt x="8" y="27"/>
                      <a:pt x="9" y="30"/>
                    </a:cubicBezTo>
                    <a:cubicBezTo>
                      <a:pt x="8" y="29"/>
                      <a:pt x="8" y="29"/>
                      <a:pt x="8" y="29"/>
                    </a:cubicBezTo>
                    <a:cubicBezTo>
                      <a:pt x="9" y="31"/>
                      <a:pt x="6" y="27"/>
                      <a:pt x="8" y="31"/>
                    </a:cubicBezTo>
                    <a:cubicBezTo>
                      <a:pt x="9" y="33"/>
                      <a:pt x="9" y="33"/>
                      <a:pt x="9" y="33"/>
                    </a:cubicBezTo>
                    <a:cubicBezTo>
                      <a:pt x="8" y="30"/>
                      <a:pt x="8" y="30"/>
                      <a:pt x="8" y="30"/>
                    </a:cubicBezTo>
                    <a:cubicBezTo>
                      <a:pt x="8" y="32"/>
                      <a:pt x="7" y="31"/>
                      <a:pt x="8" y="32"/>
                    </a:cubicBezTo>
                    <a:cubicBezTo>
                      <a:pt x="7" y="31"/>
                      <a:pt x="7" y="31"/>
                      <a:pt x="7" y="31"/>
                    </a:cubicBezTo>
                    <a:cubicBezTo>
                      <a:pt x="7" y="31"/>
                      <a:pt x="8" y="33"/>
                      <a:pt x="8" y="33"/>
                    </a:cubicBezTo>
                    <a:cubicBezTo>
                      <a:pt x="7" y="32"/>
                      <a:pt x="7" y="32"/>
                      <a:pt x="7" y="32"/>
                    </a:cubicBezTo>
                    <a:cubicBezTo>
                      <a:pt x="5" y="30"/>
                      <a:pt x="2" y="29"/>
                      <a:pt x="4" y="33"/>
                    </a:cubicBezTo>
                    <a:cubicBezTo>
                      <a:pt x="4" y="33"/>
                      <a:pt x="3" y="31"/>
                      <a:pt x="3" y="31"/>
                    </a:cubicBezTo>
                    <a:cubicBezTo>
                      <a:pt x="4" y="34"/>
                      <a:pt x="0" y="30"/>
                      <a:pt x="2" y="35"/>
                    </a:cubicBezTo>
                    <a:cubicBezTo>
                      <a:pt x="3" y="36"/>
                      <a:pt x="6" y="41"/>
                      <a:pt x="6" y="41"/>
                    </a:cubicBezTo>
                    <a:cubicBezTo>
                      <a:pt x="6" y="39"/>
                      <a:pt x="9" y="40"/>
                      <a:pt x="11" y="42"/>
                    </a:cubicBezTo>
                    <a:cubicBezTo>
                      <a:pt x="11" y="41"/>
                      <a:pt x="11" y="40"/>
                      <a:pt x="12" y="41"/>
                    </a:cubicBezTo>
                    <a:cubicBezTo>
                      <a:pt x="13" y="40"/>
                      <a:pt x="17" y="43"/>
                      <a:pt x="17" y="40"/>
                    </a:cubicBezTo>
                    <a:cubicBezTo>
                      <a:pt x="17" y="40"/>
                      <a:pt x="16" y="39"/>
                      <a:pt x="16" y="38"/>
                    </a:cubicBezTo>
                    <a:cubicBezTo>
                      <a:pt x="17" y="39"/>
                      <a:pt x="17" y="39"/>
                      <a:pt x="17" y="39"/>
                    </a:cubicBezTo>
                    <a:cubicBezTo>
                      <a:pt x="16" y="38"/>
                      <a:pt x="16" y="38"/>
                      <a:pt x="16" y="38"/>
                    </a:cubicBezTo>
                    <a:cubicBezTo>
                      <a:pt x="16" y="37"/>
                      <a:pt x="17" y="39"/>
                      <a:pt x="17" y="39"/>
                    </a:cubicBezTo>
                    <a:cubicBezTo>
                      <a:pt x="17" y="39"/>
                      <a:pt x="18" y="38"/>
                      <a:pt x="18" y="38"/>
                    </a:cubicBezTo>
                    <a:cubicBezTo>
                      <a:pt x="18" y="36"/>
                      <a:pt x="19" y="38"/>
                      <a:pt x="18" y="36"/>
                    </a:cubicBezTo>
                    <a:cubicBezTo>
                      <a:pt x="18" y="37"/>
                      <a:pt x="18" y="37"/>
                      <a:pt x="18" y="37"/>
                    </a:cubicBezTo>
                    <a:cubicBezTo>
                      <a:pt x="18" y="36"/>
                      <a:pt x="18" y="35"/>
                      <a:pt x="20" y="38"/>
                    </a:cubicBezTo>
                    <a:cubicBezTo>
                      <a:pt x="22" y="39"/>
                      <a:pt x="23" y="37"/>
                      <a:pt x="25" y="37"/>
                    </a:cubicBezTo>
                    <a:cubicBezTo>
                      <a:pt x="26" y="35"/>
                      <a:pt x="27" y="33"/>
                      <a:pt x="29" y="32"/>
                    </a:cubicBezTo>
                    <a:cubicBezTo>
                      <a:pt x="28" y="28"/>
                      <a:pt x="29" y="30"/>
                      <a:pt x="28" y="27"/>
                    </a:cubicBezTo>
                    <a:cubicBezTo>
                      <a:pt x="29" y="28"/>
                      <a:pt x="29" y="28"/>
                      <a:pt x="29" y="28"/>
                    </a:cubicBezTo>
                    <a:cubicBezTo>
                      <a:pt x="28" y="26"/>
                      <a:pt x="29" y="28"/>
                      <a:pt x="30" y="29"/>
                    </a:cubicBezTo>
                    <a:cubicBezTo>
                      <a:pt x="29" y="28"/>
                      <a:pt x="30" y="29"/>
                      <a:pt x="29" y="27"/>
                    </a:cubicBezTo>
                    <a:cubicBezTo>
                      <a:pt x="29" y="25"/>
                      <a:pt x="30" y="30"/>
                      <a:pt x="30" y="29"/>
                    </a:cubicBezTo>
                    <a:cubicBezTo>
                      <a:pt x="30" y="29"/>
                      <a:pt x="30" y="27"/>
                      <a:pt x="30" y="28"/>
                    </a:cubicBezTo>
                    <a:cubicBezTo>
                      <a:pt x="30" y="26"/>
                      <a:pt x="30" y="29"/>
                      <a:pt x="31" y="31"/>
                    </a:cubicBezTo>
                    <a:cubicBezTo>
                      <a:pt x="32" y="30"/>
                      <a:pt x="32" y="28"/>
                      <a:pt x="33" y="29"/>
                    </a:cubicBezTo>
                    <a:cubicBezTo>
                      <a:pt x="33" y="29"/>
                      <a:pt x="33" y="27"/>
                      <a:pt x="33" y="27"/>
                    </a:cubicBezTo>
                    <a:cubicBezTo>
                      <a:pt x="34" y="30"/>
                      <a:pt x="33" y="26"/>
                      <a:pt x="33" y="27"/>
                    </a:cubicBezTo>
                    <a:cubicBezTo>
                      <a:pt x="34" y="28"/>
                      <a:pt x="34" y="28"/>
                      <a:pt x="34" y="28"/>
                    </a:cubicBezTo>
                    <a:cubicBezTo>
                      <a:pt x="34" y="30"/>
                      <a:pt x="34" y="28"/>
                      <a:pt x="35" y="29"/>
                    </a:cubicBezTo>
                    <a:cubicBezTo>
                      <a:pt x="35" y="28"/>
                      <a:pt x="36" y="30"/>
                      <a:pt x="36" y="29"/>
                    </a:cubicBezTo>
                    <a:cubicBezTo>
                      <a:pt x="36" y="30"/>
                      <a:pt x="36" y="29"/>
                      <a:pt x="36" y="30"/>
                    </a:cubicBezTo>
                    <a:cubicBezTo>
                      <a:pt x="36" y="26"/>
                      <a:pt x="37" y="31"/>
                      <a:pt x="37" y="29"/>
                    </a:cubicBezTo>
                    <a:cubicBezTo>
                      <a:pt x="37" y="29"/>
                      <a:pt x="37" y="29"/>
                      <a:pt x="37" y="29"/>
                    </a:cubicBezTo>
                    <a:cubicBezTo>
                      <a:pt x="38" y="29"/>
                      <a:pt x="39" y="29"/>
                      <a:pt x="40" y="27"/>
                    </a:cubicBezTo>
                    <a:cubicBezTo>
                      <a:pt x="40" y="27"/>
                      <a:pt x="41" y="30"/>
                      <a:pt x="41" y="28"/>
                    </a:cubicBezTo>
                    <a:cubicBezTo>
                      <a:pt x="41" y="27"/>
                      <a:pt x="41" y="27"/>
                      <a:pt x="41" y="27"/>
                    </a:cubicBezTo>
                    <a:cubicBezTo>
                      <a:pt x="41" y="27"/>
                      <a:pt x="41" y="28"/>
                      <a:pt x="42" y="28"/>
                    </a:cubicBezTo>
                    <a:cubicBezTo>
                      <a:pt x="42" y="27"/>
                      <a:pt x="42" y="28"/>
                      <a:pt x="43" y="28"/>
                    </a:cubicBezTo>
                    <a:cubicBezTo>
                      <a:pt x="43" y="28"/>
                      <a:pt x="43" y="27"/>
                      <a:pt x="42" y="27"/>
                    </a:cubicBezTo>
                    <a:cubicBezTo>
                      <a:pt x="43" y="29"/>
                      <a:pt x="43" y="26"/>
                      <a:pt x="44" y="27"/>
                    </a:cubicBezTo>
                    <a:cubicBezTo>
                      <a:pt x="43" y="24"/>
                      <a:pt x="44" y="26"/>
                      <a:pt x="4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4" name="Freeform 193"/>
              <p:cNvSpPr/>
              <p:nvPr/>
            </p:nvSpPr>
            <p:spPr bwMode="auto">
              <a:xfrm>
                <a:off x="3192" y="2160"/>
                <a:ext cx="0" cy="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5" name="Freeform 194"/>
              <p:cNvSpPr/>
              <p:nvPr/>
            </p:nvSpPr>
            <p:spPr bwMode="auto">
              <a:xfrm>
                <a:off x="3146" y="2177"/>
                <a:ext cx="2" cy="2"/>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6" name="Freeform 195"/>
              <p:cNvSpPr/>
              <p:nvPr/>
            </p:nvSpPr>
            <p:spPr bwMode="auto">
              <a:xfrm>
                <a:off x="3264" y="1853"/>
                <a:ext cx="2" cy="4"/>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1" y="0"/>
                      <a:pt x="0" y="2"/>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7" name="Freeform 196"/>
              <p:cNvSpPr/>
              <p:nvPr/>
            </p:nvSpPr>
            <p:spPr bwMode="auto">
              <a:xfrm>
                <a:off x="3209" y="1836"/>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8" name="Freeform 197"/>
              <p:cNvSpPr/>
              <p:nvPr/>
            </p:nvSpPr>
            <p:spPr bwMode="auto">
              <a:xfrm>
                <a:off x="3343" y="2470"/>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9" name="Freeform 198"/>
              <p:cNvSpPr/>
              <p:nvPr/>
            </p:nvSpPr>
            <p:spPr bwMode="auto">
              <a:xfrm>
                <a:off x="3186"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0" name="Freeform 199"/>
              <p:cNvSpPr/>
              <p:nvPr/>
            </p:nvSpPr>
            <p:spPr bwMode="auto">
              <a:xfrm>
                <a:off x="3188" y="1825"/>
                <a:ext cx="2" cy="4"/>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2"/>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1" name="Freeform 200"/>
              <p:cNvSpPr/>
              <p:nvPr/>
            </p:nvSpPr>
            <p:spPr bwMode="auto">
              <a:xfrm>
                <a:off x="3184" y="1833"/>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2" name="Freeform 201"/>
              <p:cNvSpPr/>
              <p:nvPr/>
            </p:nvSpPr>
            <p:spPr bwMode="auto">
              <a:xfrm>
                <a:off x="3351" y="2465"/>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3" name="Freeform 202"/>
              <p:cNvSpPr/>
              <p:nvPr/>
            </p:nvSpPr>
            <p:spPr bwMode="auto">
              <a:xfrm>
                <a:off x="3173" y="1831"/>
                <a:ext cx="2" cy="5"/>
              </a:xfrm>
              <a:custGeom>
                <a:avLst/>
                <a:gdLst>
                  <a:gd name="T0" fmla="*/ 2 w 2"/>
                  <a:gd name="T1" fmla="*/ 0 h 5"/>
                  <a:gd name="T2" fmla="*/ 2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2" y="0"/>
                    </a:lnTo>
                    <a:lnTo>
                      <a:pt x="0" y="5"/>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4" name="Freeform 203"/>
              <p:cNvSpPr/>
              <p:nvPr/>
            </p:nvSpPr>
            <p:spPr bwMode="auto">
              <a:xfrm>
                <a:off x="3536" y="1554"/>
                <a:ext cx="8" cy="2"/>
              </a:xfrm>
              <a:custGeom>
                <a:avLst/>
                <a:gdLst>
                  <a:gd name="T0" fmla="*/ 0 w 4"/>
                  <a:gd name="T1" fmla="*/ 1 h 1"/>
                  <a:gd name="T2" fmla="*/ 0 w 4"/>
                  <a:gd name="T3" fmla="*/ 1 h 1"/>
                  <a:gd name="T4" fmla="*/ 1 w 4"/>
                  <a:gd name="T5" fmla="*/ 1 h 1"/>
                  <a:gd name="T6" fmla="*/ 2 w 4"/>
                  <a:gd name="T7" fmla="*/ 0 h 1"/>
                  <a:gd name="T8" fmla="*/ 4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0" y="1"/>
                      <a:pt x="0" y="1"/>
                    </a:cubicBezTo>
                    <a:cubicBezTo>
                      <a:pt x="0" y="1"/>
                      <a:pt x="1" y="1"/>
                      <a:pt x="1" y="1"/>
                    </a:cubicBezTo>
                    <a:cubicBezTo>
                      <a:pt x="2" y="1"/>
                      <a:pt x="3" y="1"/>
                      <a:pt x="2" y="0"/>
                    </a:cubicBezTo>
                    <a:cubicBezTo>
                      <a:pt x="3" y="0"/>
                      <a:pt x="4" y="0"/>
                      <a:pt x="4" y="0"/>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5" name="Freeform 204"/>
              <p:cNvSpPr/>
              <p:nvPr/>
            </p:nvSpPr>
            <p:spPr bwMode="auto">
              <a:xfrm>
                <a:off x="3538" y="1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8" name="Group 406"/>
            <p:cNvGrpSpPr/>
            <p:nvPr/>
          </p:nvGrpSpPr>
          <p:grpSpPr bwMode="auto">
            <a:xfrm>
              <a:off x="3112" y="1551"/>
              <a:ext cx="1462" cy="1559"/>
              <a:chOff x="3112" y="1551"/>
              <a:chExt cx="1462" cy="1559"/>
            </a:xfrm>
            <a:grpFill/>
          </p:grpSpPr>
          <p:sp>
            <p:nvSpPr>
              <p:cNvPr id="55" name="Freeform 206"/>
              <p:cNvSpPr/>
              <p:nvPr/>
            </p:nvSpPr>
            <p:spPr bwMode="auto">
              <a:xfrm>
                <a:off x="3534" y="1558"/>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 name="Freeform 207"/>
              <p:cNvSpPr/>
              <p:nvPr/>
            </p:nvSpPr>
            <p:spPr bwMode="auto">
              <a:xfrm>
                <a:off x="3513" y="1581"/>
                <a:ext cx="4"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 name="Freeform 208"/>
              <p:cNvSpPr/>
              <p:nvPr/>
            </p:nvSpPr>
            <p:spPr bwMode="auto">
              <a:xfrm>
                <a:off x="3513" y="1579"/>
                <a:ext cx="6"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Freeform 209"/>
              <p:cNvSpPr/>
              <p:nvPr/>
            </p:nvSpPr>
            <p:spPr bwMode="auto">
              <a:xfrm>
                <a:off x="3536" y="1551"/>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210"/>
              <p:cNvSpPr/>
              <p:nvPr/>
            </p:nvSpPr>
            <p:spPr bwMode="auto">
              <a:xfrm>
                <a:off x="3112" y="1810"/>
                <a:ext cx="161" cy="87"/>
              </a:xfrm>
              <a:custGeom>
                <a:avLst/>
                <a:gdLst>
                  <a:gd name="T0" fmla="*/ 12 w 76"/>
                  <a:gd name="T1" fmla="*/ 18 h 41"/>
                  <a:gd name="T2" fmla="*/ 22 w 76"/>
                  <a:gd name="T3" fmla="*/ 26 h 41"/>
                  <a:gd name="T4" fmla="*/ 33 w 76"/>
                  <a:gd name="T5" fmla="*/ 25 h 41"/>
                  <a:gd name="T6" fmla="*/ 37 w 76"/>
                  <a:gd name="T7" fmla="*/ 28 h 41"/>
                  <a:gd name="T8" fmla="*/ 43 w 76"/>
                  <a:gd name="T9" fmla="*/ 32 h 41"/>
                  <a:gd name="T10" fmla="*/ 48 w 76"/>
                  <a:gd name="T11" fmla="*/ 35 h 41"/>
                  <a:gd name="T12" fmla="*/ 53 w 76"/>
                  <a:gd name="T13" fmla="*/ 33 h 41"/>
                  <a:gd name="T14" fmla="*/ 60 w 76"/>
                  <a:gd name="T15" fmla="*/ 35 h 41"/>
                  <a:gd name="T16" fmla="*/ 63 w 76"/>
                  <a:gd name="T17" fmla="*/ 36 h 41"/>
                  <a:gd name="T18" fmla="*/ 67 w 76"/>
                  <a:gd name="T19" fmla="*/ 40 h 41"/>
                  <a:gd name="T20" fmla="*/ 69 w 76"/>
                  <a:gd name="T21" fmla="*/ 40 h 41"/>
                  <a:gd name="T22" fmla="*/ 72 w 76"/>
                  <a:gd name="T23" fmla="*/ 38 h 41"/>
                  <a:gd name="T24" fmla="*/ 74 w 76"/>
                  <a:gd name="T25" fmla="*/ 36 h 41"/>
                  <a:gd name="T26" fmla="*/ 75 w 76"/>
                  <a:gd name="T27" fmla="*/ 34 h 41"/>
                  <a:gd name="T28" fmla="*/ 71 w 76"/>
                  <a:gd name="T29" fmla="*/ 33 h 41"/>
                  <a:gd name="T30" fmla="*/ 72 w 76"/>
                  <a:gd name="T31" fmla="*/ 31 h 41"/>
                  <a:gd name="T32" fmla="*/ 71 w 76"/>
                  <a:gd name="T33" fmla="*/ 29 h 41"/>
                  <a:gd name="T34" fmla="*/ 73 w 76"/>
                  <a:gd name="T35" fmla="*/ 25 h 41"/>
                  <a:gd name="T36" fmla="*/ 75 w 76"/>
                  <a:gd name="T37" fmla="*/ 22 h 41"/>
                  <a:gd name="T38" fmla="*/ 71 w 76"/>
                  <a:gd name="T39" fmla="*/ 25 h 41"/>
                  <a:gd name="T40" fmla="*/ 67 w 76"/>
                  <a:gd name="T41" fmla="*/ 28 h 41"/>
                  <a:gd name="T42" fmla="*/ 70 w 76"/>
                  <a:gd name="T43" fmla="*/ 22 h 41"/>
                  <a:gd name="T44" fmla="*/ 69 w 76"/>
                  <a:gd name="T45" fmla="*/ 23 h 41"/>
                  <a:gd name="T46" fmla="*/ 70 w 76"/>
                  <a:gd name="T47" fmla="*/ 20 h 41"/>
                  <a:gd name="T48" fmla="*/ 68 w 76"/>
                  <a:gd name="T49" fmla="*/ 20 h 41"/>
                  <a:gd name="T50" fmla="*/ 67 w 76"/>
                  <a:gd name="T51" fmla="*/ 19 h 41"/>
                  <a:gd name="T52" fmla="*/ 62 w 76"/>
                  <a:gd name="T53" fmla="*/ 24 h 41"/>
                  <a:gd name="T54" fmla="*/ 66 w 76"/>
                  <a:gd name="T55" fmla="*/ 18 h 41"/>
                  <a:gd name="T56" fmla="*/ 65 w 76"/>
                  <a:gd name="T57" fmla="*/ 18 h 41"/>
                  <a:gd name="T58" fmla="*/ 60 w 76"/>
                  <a:gd name="T59" fmla="*/ 17 h 41"/>
                  <a:gd name="T60" fmla="*/ 58 w 76"/>
                  <a:gd name="T61" fmla="*/ 17 h 41"/>
                  <a:gd name="T62" fmla="*/ 55 w 76"/>
                  <a:gd name="T63" fmla="*/ 15 h 41"/>
                  <a:gd name="T64" fmla="*/ 53 w 76"/>
                  <a:gd name="T65" fmla="*/ 16 h 41"/>
                  <a:gd name="T66" fmla="*/ 53 w 76"/>
                  <a:gd name="T67" fmla="*/ 15 h 41"/>
                  <a:gd name="T68" fmla="*/ 52 w 76"/>
                  <a:gd name="T69" fmla="*/ 14 h 41"/>
                  <a:gd name="T70" fmla="*/ 50 w 76"/>
                  <a:gd name="T71" fmla="*/ 16 h 41"/>
                  <a:gd name="T72" fmla="*/ 49 w 76"/>
                  <a:gd name="T73" fmla="*/ 13 h 41"/>
                  <a:gd name="T74" fmla="*/ 47 w 76"/>
                  <a:gd name="T75" fmla="*/ 12 h 41"/>
                  <a:gd name="T76" fmla="*/ 45 w 76"/>
                  <a:gd name="T77" fmla="*/ 12 h 41"/>
                  <a:gd name="T78" fmla="*/ 43 w 76"/>
                  <a:gd name="T79" fmla="*/ 11 h 41"/>
                  <a:gd name="T80" fmla="*/ 40 w 76"/>
                  <a:gd name="T81" fmla="*/ 13 h 41"/>
                  <a:gd name="T82" fmla="*/ 40 w 76"/>
                  <a:gd name="T83" fmla="*/ 11 h 41"/>
                  <a:gd name="T84" fmla="*/ 40 w 76"/>
                  <a:gd name="T85" fmla="*/ 11 h 41"/>
                  <a:gd name="T86" fmla="*/ 37 w 76"/>
                  <a:gd name="T87" fmla="*/ 10 h 41"/>
                  <a:gd name="T88" fmla="*/ 34 w 76"/>
                  <a:gd name="T89" fmla="*/ 13 h 41"/>
                  <a:gd name="T90" fmla="*/ 31 w 76"/>
                  <a:gd name="T91" fmla="*/ 14 h 41"/>
                  <a:gd name="T92" fmla="*/ 31 w 76"/>
                  <a:gd name="T93" fmla="*/ 10 h 41"/>
                  <a:gd name="T94" fmla="*/ 26 w 76"/>
                  <a:gd name="T95" fmla="*/ 12 h 41"/>
                  <a:gd name="T96" fmla="*/ 24 w 76"/>
                  <a:gd name="T97" fmla="*/ 12 h 41"/>
                  <a:gd name="T98" fmla="*/ 20 w 76"/>
                  <a:gd name="T99" fmla="*/ 9 h 41"/>
                  <a:gd name="T100" fmla="*/ 20 w 76"/>
                  <a:gd name="T101" fmla="*/ 7 h 41"/>
                  <a:gd name="T102" fmla="*/ 18 w 76"/>
                  <a:gd name="T103" fmla="*/ 6 h 41"/>
                  <a:gd name="T104" fmla="*/ 11 w 76"/>
                  <a:gd name="T105" fmla="*/ 8 h 41"/>
                  <a:gd name="T106" fmla="*/ 4 w 76"/>
                  <a:gd name="T107"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1">
                    <a:moveTo>
                      <a:pt x="3" y="15"/>
                    </a:moveTo>
                    <a:cubicBezTo>
                      <a:pt x="4" y="15"/>
                      <a:pt x="5" y="15"/>
                      <a:pt x="5" y="16"/>
                    </a:cubicBezTo>
                    <a:cubicBezTo>
                      <a:pt x="7" y="16"/>
                      <a:pt x="8" y="22"/>
                      <a:pt x="11" y="21"/>
                    </a:cubicBezTo>
                    <a:cubicBezTo>
                      <a:pt x="11" y="20"/>
                      <a:pt x="11" y="19"/>
                      <a:pt x="12" y="19"/>
                    </a:cubicBezTo>
                    <a:cubicBezTo>
                      <a:pt x="11" y="20"/>
                      <a:pt x="11" y="20"/>
                      <a:pt x="11" y="20"/>
                    </a:cubicBezTo>
                    <a:cubicBezTo>
                      <a:pt x="12" y="18"/>
                      <a:pt x="12" y="18"/>
                      <a:pt x="12" y="18"/>
                    </a:cubicBezTo>
                    <a:cubicBezTo>
                      <a:pt x="13" y="18"/>
                      <a:pt x="12" y="20"/>
                      <a:pt x="11" y="20"/>
                    </a:cubicBezTo>
                    <a:cubicBezTo>
                      <a:pt x="12" y="21"/>
                      <a:pt x="13" y="20"/>
                      <a:pt x="14" y="21"/>
                    </a:cubicBezTo>
                    <a:cubicBezTo>
                      <a:pt x="15" y="19"/>
                      <a:pt x="15" y="21"/>
                      <a:pt x="15" y="19"/>
                    </a:cubicBezTo>
                    <a:cubicBezTo>
                      <a:pt x="15" y="20"/>
                      <a:pt x="15" y="20"/>
                      <a:pt x="15" y="20"/>
                    </a:cubicBezTo>
                    <a:cubicBezTo>
                      <a:pt x="16" y="19"/>
                      <a:pt x="16" y="19"/>
                      <a:pt x="16" y="22"/>
                    </a:cubicBezTo>
                    <a:cubicBezTo>
                      <a:pt x="17" y="25"/>
                      <a:pt x="20" y="24"/>
                      <a:pt x="22" y="26"/>
                    </a:cubicBezTo>
                    <a:cubicBezTo>
                      <a:pt x="24" y="27"/>
                      <a:pt x="27" y="26"/>
                      <a:pt x="30" y="26"/>
                    </a:cubicBezTo>
                    <a:cubicBezTo>
                      <a:pt x="31" y="23"/>
                      <a:pt x="31" y="25"/>
                      <a:pt x="33" y="22"/>
                    </a:cubicBezTo>
                    <a:cubicBezTo>
                      <a:pt x="32" y="23"/>
                      <a:pt x="32" y="23"/>
                      <a:pt x="32" y="23"/>
                    </a:cubicBezTo>
                    <a:cubicBezTo>
                      <a:pt x="33" y="22"/>
                      <a:pt x="33" y="24"/>
                      <a:pt x="33" y="25"/>
                    </a:cubicBezTo>
                    <a:cubicBezTo>
                      <a:pt x="33" y="24"/>
                      <a:pt x="33" y="25"/>
                      <a:pt x="34" y="23"/>
                    </a:cubicBezTo>
                    <a:cubicBezTo>
                      <a:pt x="34" y="22"/>
                      <a:pt x="33" y="26"/>
                      <a:pt x="33" y="25"/>
                    </a:cubicBezTo>
                    <a:cubicBezTo>
                      <a:pt x="33" y="26"/>
                      <a:pt x="34" y="24"/>
                      <a:pt x="34" y="24"/>
                    </a:cubicBezTo>
                    <a:cubicBezTo>
                      <a:pt x="35" y="23"/>
                      <a:pt x="33" y="25"/>
                      <a:pt x="33" y="28"/>
                    </a:cubicBezTo>
                    <a:cubicBezTo>
                      <a:pt x="34" y="27"/>
                      <a:pt x="36" y="26"/>
                      <a:pt x="37" y="27"/>
                    </a:cubicBezTo>
                    <a:cubicBezTo>
                      <a:pt x="36" y="28"/>
                      <a:pt x="37" y="26"/>
                      <a:pt x="37" y="26"/>
                    </a:cubicBezTo>
                    <a:cubicBezTo>
                      <a:pt x="36" y="29"/>
                      <a:pt x="38" y="25"/>
                      <a:pt x="37" y="27"/>
                    </a:cubicBezTo>
                    <a:cubicBezTo>
                      <a:pt x="37" y="27"/>
                      <a:pt x="37" y="27"/>
                      <a:pt x="37" y="28"/>
                    </a:cubicBezTo>
                    <a:cubicBezTo>
                      <a:pt x="37" y="29"/>
                      <a:pt x="38" y="27"/>
                      <a:pt x="38" y="29"/>
                    </a:cubicBezTo>
                    <a:cubicBezTo>
                      <a:pt x="39" y="28"/>
                      <a:pt x="38" y="31"/>
                      <a:pt x="39" y="29"/>
                    </a:cubicBezTo>
                    <a:cubicBezTo>
                      <a:pt x="38" y="31"/>
                      <a:pt x="39" y="30"/>
                      <a:pt x="38" y="31"/>
                    </a:cubicBezTo>
                    <a:cubicBezTo>
                      <a:pt x="40" y="28"/>
                      <a:pt x="38" y="33"/>
                      <a:pt x="40" y="30"/>
                    </a:cubicBezTo>
                    <a:cubicBezTo>
                      <a:pt x="40" y="31"/>
                      <a:pt x="40" y="31"/>
                      <a:pt x="40" y="31"/>
                    </a:cubicBezTo>
                    <a:cubicBezTo>
                      <a:pt x="41" y="31"/>
                      <a:pt x="41" y="33"/>
                      <a:pt x="43" y="32"/>
                    </a:cubicBezTo>
                    <a:cubicBezTo>
                      <a:pt x="44" y="31"/>
                      <a:pt x="43" y="35"/>
                      <a:pt x="44" y="34"/>
                    </a:cubicBezTo>
                    <a:cubicBezTo>
                      <a:pt x="45" y="32"/>
                      <a:pt x="45" y="32"/>
                      <a:pt x="45" y="32"/>
                    </a:cubicBezTo>
                    <a:cubicBezTo>
                      <a:pt x="45" y="32"/>
                      <a:pt x="45" y="33"/>
                      <a:pt x="45" y="34"/>
                    </a:cubicBezTo>
                    <a:cubicBezTo>
                      <a:pt x="46" y="33"/>
                      <a:pt x="45" y="34"/>
                      <a:pt x="46" y="35"/>
                    </a:cubicBezTo>
                    <a:cubicBezTo>
                      <a:pt x="46" y="34"/>
                      <a:pt x="46" y="34"/>
                      <a:pt x="47" y="33"/>
                    </a:cubicBezTo>
                    <a:cubicBezTo>
                      <a:pt x="46" y="36"/>
                      <a:pt x="48" y="33"/>
                      <a:pt x="48" y="35"/>
                    </a:cubicBezTo>
                    <a:cubicBezTo>
                      <a:pt x="49" y="32"/>
                      <a:pt x="49" y="33"/>
                      <a:pt x="49" y="33"/>
                    </a:cubicBezTo>
                    <a:cubicBezTo>
                      <a:pt x="49" y="33"/>
                      <a:pt x="49" y="34"/>
                      <a:pt x="48" y="34"/>
                    </a:cubicBezTo>
                    <a:cubicBezTo>
                      <a:pt x="49" y="34"/>
                      <a:pt x="49" y="34"/>
                      <a:pt x="49" y="35"/>
                    </a:cubicBezTo>
                    <a:cubicBezTo>
                      <a:pt x="50" y="35"/>
                      <a:pt x="51" y="33"/>
                      <a:pt x="50" y="34"/>
                    </a:cubicBezTo>
                    <a:cubicBezTo>
                      <a:pt x="49" y="36"/>
                      <a:pt x="51" y="34"/>
                      <a:pt x="51" y="35"/>
                    </a:cubicBezTo>
                    <a:cubicBezTo>
                      <a:pt x="52" y="33"/>
                      <a:pt x="53" y="32"/>
                      <a:pt x="53" y="33"/>
                    </a:cubicBezTo>
                    <a:cubicBezTo>
                      <a:pt x="51" y="35"/>
                      <a:pt x="51" y="35"/>
                      <a:pt x="51" y="35"/>
                    </a:cubicBezTo>
                    <a:cubicBezTo>
                      <a:pt x="53" y="34"/>
                      <a:pt x="52" y="37"/>
                      <a:pt x="55" y="35"/>
                    </a:cubicBezTo>
                    <a:cubicBezTo>
                      <a:pt x="54" y="36"/>
                      <a:pt x="54" y="36"/>
                      <a:pt x="54" y="36"/>
                    </a:cubicBezTo>
                    <a:cubicBezTo>
                      <a:pt x="56" y="35"/>
                      <a:pt x="55" y="38"/>
                      <a:pt x="58" y="35"/>
                    </a:cubicBezTo>
                    <a:cubicBezTo>
                      <a:pt x="57" y="36"/>
                      <a:pt x="57" y="37"/>
                      <a:pt x="57" y="37"/>
                    </a:cubicBezTo>
                    <a:cubicBezTo>
                      <a:pt x="58" y="36"/>
                      <a:pt x="58" y="36"/>
                      <a:pt x="60" y="35"/>
                    </a:cubicBezTo>
                    <a:cubicBezTo>
                      <a:pt x="60" y="35"/>
                      <a:pt x="59" y="36"/>
                      <a:pt x="59" y="36"/>
                    </a:cubicBezTo>
                    <a:cubicBezTo>
                      <a:pt x="59" y="37"/>
                      <a:pt x="58" y="39"/>
                      <a:pt x="60" y="37"/>
                    </a:cubicBezTo>
                    <a:cubicBezTo>
                      <a:pt x="59" y="38"/>
                      <a:pt x="59" y="38"/>
                      <a:pt x="59" y="38"/>
                    </a:cubicBezTo>
                    <a:cubicBezTo>
                      <a:pt x="60" y="37"/>
                      <a:pt x="62" y="36"/>
                      <a:pt x="61" y="38"/>
                    </a:cubicBezTo>
                    <a:cubicBezTo>
                      <a:pt x="62" y="37"/>
                      <a:pt x="62" y="36"/>
                      <a:pt x="63" y="35"/>
                    </a:cubicBezTo>
                    <a:cubicBezTo>
                      <a:pt x="64" y="35"/>
                      <a:pt x="62" y="37"/>
                      <a:pt x="63" y="36"/>
                    </a:cubicBezTo>
                    <a:cubicBezTo>
                      <a:pt x="62" y="37"/>
                      <a:pt x="62" y="37"/>
                      <a:pt x="62" y="37"/>
                    </a:cubicBezTo>
                    <a:cubicBezTo>
                      <a:pt x="62" y="38"/>
                      <a:pt x="63" y="38"/>
                      <a:pt x="64" y="38"/>
                    </a:cubicBezTo>
                    <a:cubicBezTo>
                      <a:pt x="63" y="40"/>
                      <a:pt x="65" y="38"/>
                      <a:pt x="65" y="39"/>
                    </a:cubicBezTo>
                    <a:cubicBezTo>
                      <a:pt x="66" y="38"/>
                      <a:pt x="65" y="40"/>
                      <a:pt x="67" y="38"/>
                    </a:cubicBezTo>
                    <a:cubicBezTo>
                      <a:pt x="66" y="39"/>
                      <a:pt x="66" y="39"/>
                      <a:pt x="66" y="39"/>
                    </a:cubicBezTo>
                    <a:cubicBezTo>
                      <a:pt x="66" y="39"/>
                      <a:pt x="67" y="40"/>
                      <a:pt x="67" y="40"/>
                    </a:cubicBezTo>
                    <a:cubicBezTo>
                      <a:pt x="67" y="41"/>
                      <a:pt x="68" y="39"/>
                      <a:pt x="69" y="39"/>
                    </a:cubicBezTo>
                    <a:cubicBezTo>
                      <a:pt x="68" y="40"/>
                      <a:pt x="68" y="40"/>
                      <a:pt x="68" y="40"/>
                    </a:cubicBezTo>
                    <a:cubicBezTo>
                      <a:pt x="68" y="39"/>
                      <a:pt x="70" y="38"/>
                      <a:pt x="71" y="37"/>
                    </a:cubicBezTo>
                    <a:cubicBezTo>
                      <a:pt x="71" y="38"/>
                      <a:pt x="71" y="37"/>
                      <a:pt x="71" y="38"/>
                    </a:cubicBezTo>
                    <a:cubicBezTo>
                      <a:pt x="70" y="38"/>
                      <a:pt x="69" y="39"/>
                      <a:pt x="68" y="41"/>
                    </a:cubicBezTo>
                    <a:cubicBezTo>
                      <a:pt x="67" y="41"/>
                      <a:pt x="70" y="39"/>
                      <a:pt x="69" y="40"/>
                    </a:cubicBezTo>
                    <a:cubicBezTo>
                      <a:pt x="69" y="41"/>
                      <a:pt x="69" y="41"/>
                      <a:pt x="70" y="39"/>
                    </a:cubicBezTo>
                    <a:cubicBezTo>
                      <a:pt x="69" y="41"/>
                      <a:pt x="69" y="41"/>
                      <a:pt x="69" y="41"/>
                    </a:cubicBezTo>
                    <a:cubicBezTo>
                      <a:pt x="69" y="41"/>
                      <a:pt x="69" y="41"/>
                      <a:pt x="70" y="40"/>
                    </a:cubicBezTo>
                    <a:cubicBezTo>
                      <a:pt x="70" y="41"/>
                      <a:pt x="70" y="40"/>
                      <a:pt x="70" y="40"/>
                    </a:cubicBezTo>
                    <a:cubicBezTo>
                      <a:pt x="71" y="39"/>
                      <a:pt x="71" y="39"/>
                      <a:pt x="73" y="38"/>
                    </a:cubicBezTo>
                    <a:cubicBezTo>
                      <a:pt x="72" y="38"/>
                      <a:pt x="72" y="38"/>
                      <a:pt x="72" y="38"/>
                    </a:cubicBezTo>
                    <a:cubicBezTo>
                      <a:pt x="73" y="37"/>
                      <a:pt x="74" y="37"/>
                      <a:pt x="73" y="38"/>
                    </a:cubicBezTo>
                    <a:cubicBezTo>
                      <a:pt x="72" y="39"/>
                      <a:pt x="71" y="40"/>
                      <a:pt x="70" y="40"/>
                    </a:cubicBezTo>
                    <a:cubicBezTo>
                      <a:pt x="74" y="38"/>
                      <a:pt x="74" y="38"/>
                      <a:pt x="74" y="38"/>
                    </a:cubicBezTo>
                    <a:cubicBezTo>
                      <a:pt x="73" y="39"/>
                      <a:pt x="73" y="38"/>
                      <a:pt x="74" y="37"/>
                    </a:cubicBezTo>
                    <a:cubicBezTo>
                      <a:pt x="73" y="38"/>
                      <a:pt x="73" y="38"/>
                      <a:pt x="73" y="38"/>
                    </a:cubicBezTo>
                    <a:cubicBezTo>
                      <a:pt x="74" y="36"/>
                      <a:pt x="74" y="36"/>
                      <a:pt x="74" y="36"/>
                    </a:cubicBezTo>
                    <a:cubicBezTo>
                      <a:pt x="74" y="37"/>
                      <a:pt x="75" y="35"/>
                      <a:pt x="73" y="36"/>
                    </a:cubicBezTo>
                    <a:cubicBezTo>
                      <a:pt x="72" y="37"/>
                      <a:pt x="72" y="37"/>
                      <a:pt x="72" y="37"/>
                    </a:cubicBezTo>
                    <a:cubicBezTo>
                      <a:pt x="72" y="37"/>
                      <a:pt x="71" y="39"/>
                      <a:pt x="72" y="37"/>
                    </a:cubicBezTo>
                    <a:cubicBezTo>
                      <a:pt x="73" y="36"/>
                      <a:pt x="73" y="36"/>
                      <a:pt x="73" y="36"/>
                    </a:cubicBezTo>
                    <a:cubicBezTo>
                      <a:pt x="73" y="36"/>
                      <a:pt x="73" y="36"/>
                      <a:pt x="73" y="36"/>
                    </a:cubicBezTo>
                    <a:cubicBezTo>
                      <a:pt x="75" y="34"/>
                      <a:pt x="75" y="34"/>
                      <a:pt x="75" y="34"/>
                    </a:cubicBezTo>
                    <a:cubicBezTo>
                      <a:pt x="72" y="37"/>
                      <a:pt x="73" y="35"/>
                      <a:pt x="73" y="35"/>
                    </a:cubicBezTo>
                    <a:cubicBezTo>
                      <a:pt x="73" y="35"/>
                      <a:pt x="73" y="35"/>
                      <a:pt x="73" y="35"/>
                    </a:cubicBezTo>
                    <a:cubicBezTo>
                      <a:pt x="74" y="34"/>
                      <a:pt x="72" y="36"/>
                      <a:pt x="72" y="36"/>
                    </a:cubicBezTo>
                    <a:cubicBezTo>
                      <a:pt x="72" y="35"/>
                      <a:pt x="74" y="33"/>
                      <a:pt x="75" y="33"/>
                    </a:cubicBezTo>
                    <a:cubicBezTo>
                      <a:pt x="74" y="32"/>
                      <a:pt x="72" y="33"/>
                      <a:pt x="73" y="32"/>
                    </a:cubicBezTo>
                    <a:cubicBezTo>
                      <a:pt x="73" y="32"/>
                      <a:pt x="72" y="32"/>
                      <a:pt x="71" y="33"/>
                    </a:cubicBezTo>
                    <a:cubicBezTo>
                      <a:pt x="71" y="33"/>
                      <a:pt x="73" y="31"/>
                      <a:pt x="72" y="32"/>
                    </a:cubicBezTo>
                    <a:cubicBezTo>
                      <a:pt x="73" y="30"/>
                      <a:pt x="74" y="29"/>
                      <a:pt x="75" y="28"/>
                    </a:cubicBezTo>
                    <a:cubicBezTo>
                      <a:pt x="75" y="28"/>
                      <a:pt x="76" y="27"/>
                      <a:pt x="75" y="27"/>
                    </a:cubicBezTo>
                    <a:cubicBezTo>
                      <a:pt x="76" y="27"/>
                      <a:pt x="76" y="26"/>
                      <a:pt x="76" y="26"/>
                    </a:cubicBezTo>
                    <a:cubicBezTo>
                      <a:pt x="75" y="27"/>
                      <a:pt x="74" y="28"/>
                      <a:pt x="74" y="29"/>
                    </a:cubicBezTo>
                    <a:cubicBezTo>
                      <a:pt x="73" y="31"/>
                      <a:pt x="74" y="29"/>
                      <a:pt x="72" y="31"/>
                    </a:cubicBezTo>
                    <a:cubicBezTo>
                      <a:pt x="72" y="30"/>
                      <a:pt x="72" y="30"/>
                      <a:pt x="71" y="30"/>
                    </a:cubicBezTo>
                    <a:cubicBezTo>
                      <a:pt x="71" y="30"/>
                      <a:pt x="72" y="29"/>
                      <a:pt x="73" y="28"/>
                    </a:cubicBezTo>
                    <a:cubicBezTo>
                      <a:pt x="72" y="29"/>
                      <a:pt x="71" y="30"/>
                      <a:pt x="71" y="29"/>
                    </a:cubicBezTo>
                    <a:cubicBezTo>
                      <a:pt x="70" y="31"/>
                      <a:pt x="70" y="31"/>
                      <a:pt x="69" y="32"/>
                    </a:cubicBezTo>
                    <a:cubicBezTo>
                      <a:pt x="68" y="32"/>
                      <a:pt x="68" y="33"/>
                      <a:pt x="68" y="33"/>
                    </a:cubicBezTo>
                    <a:cubicBezTo>
                      <a:pt x="69" y="31"/>
                      <a:pt x="71" y="29"/>
                      <a:pt x="71" y="29"/>
                    </a:cubicBezTo>
                    <a:cubicBezTo>
                      <a:pt x="72" y="27"/>
                      <a:pt x="71" y="29"/>
                      <a:pt x="72" y="27"/>
                    </a:cubicBezTo>
                    <a:cubicBezTo>
                      <a:pt x="74" y="25"/>
                      <a:pt x="75" y="26"/>
                      <a:pt x="74" y="27"/>
                    </a:cubicBezTo>
                    <a:cubicBezTo>
                      <a:pt x="76" y="25"/>
                      <a:pt x="74" y="26"/>
                      <a:pt x="75" y="25"/>
                    </a:cubicBezTo>
                    <a:cubicBezTo>
                      <a:pt x="75" y="25"/>
                      <a:pt x="74" y="25"/>
                      <a:pt x="73" y="26"/>
                    </a:cubicBezTo>
                    <a:cubicBezTo>
                      <a:pt x="73" y="26"/>
                      <a:pt x="73" y="27"/>
                      <a:pt x="72" y="27"/>
                    </a:cubicBezTo>
                    <a:cubicBezTo>
                      <a:pt x="70" y="29"/>
                      <a:pt x="73" y="26"/>
                      <a:pt x="73" y="25"/>
                    </a:cubicBezTo>
                    <a:cubicBezTo>
                      <a:pt x="73" y="25"/>
                      <a:pt x="73" y="25"/>
                      <a:pt x="73" y="25"/>
                    </a:cubicBezTo>
                    <a:cubicBezTo>
                      <a:pt x="74" y="24"/>
                      <a:pt x="72" y="26"/>
                      <a:pt x="72" y="25"/>
                    </a:cubicBezTo>
                    <a:cubicBezTo>
                      <a:pt x="74" y="23"/>
                      <a:pt x="73" y="25"/>
                      <a:pt x="74" y="24"/>
                    </a:cubicBezTo>
                    <a:cubicBezTo>
                      <a:pt x="76" y="22"/>
                      <a:pt x="76" y="22"/>
                      <a:pt x="76" y="22"/>
                    </a:cubicBezTo>
                    <a:cubicBezTo>
                      <a:pt x="75" y="21"/>
                      <a:pt x="74" y="24"/>
                      <a:pt x="74" y="23"/>
                    </a:cubicBezTo>
                    <a:cubicBezTo>
                      <a:pt x="75" y="22"/>
                      <a:pt x="75" y="22"/>
                      <a:pt x="75" y="22"/>
                    </a:cubicBezTo>
                    <a:cubicBezTo>
                      <a:pt x="74" y="22"/>
                      <a:pt x="74" y="22"/>
                      <a:pt x="74" y="22"/>
                    </a:cubicBezTo>
                    <a:cubicBezTo>
                      <a:pt x="73" y="23"/>
                      <a:pt x="72" y="25"/>
                      <a:pt x="73" y="25"/>
                    </a:cubicBezTo>
                    <a:cubicBezTo>
                      <a:pt x="70" y="27"/>
                      <a:pt x="72" y="25"/>
                      <a:pt x="71" y="25"/>
                    </a:cubicBezTo>
                    <a:cubicBezTo>
                      <a:pt x="70" y="27"/>
                      <a:pt x="72" y="25"/>
                      <a:pt x="71" y="27"/>
                    </a:cubicBezTo>
                    <a:cubicBezTo>
                      <a:pt x="70" y="28"/>
                      <a:pt x="69" y="28"/>
                      <a:pt x="69" y="28"/>
                    </a:cubicBezTo>
                    <a:cubicBezTo>
                      <a:pt x="69" y="28"/>
                      <a:pt x="70" y="26"/>
                      <a:pt x="71" y="25"/>
                    </a:cubicBezTo>
                    <a:cubicBezTo>
                      <a:pt x="71" y="25"/>
                      <a:pt x="71" y="25"/>
                      <a:pt x="71" y="26"/>
                    </a:cubicBezTo>
                    <a:cubicBezTo>
                      <a:pt x="72" y="25"/>
                      <a:pt x="73" y="23"/>
                      <a:pt x="74" y="22"/>
                    </a:cubicBezTo>
                    <a:cubicBezTo>
                      <a:pt x="74" y="21"/>
                      <a:pt x="72" y="24"/>
                      <a:pt x="72" y="23"/>
                    </a:cubicBezTo>
                    <a:cubicBezTo>
                      <a:pt x="73" y="23"/>
                      <a:pt x="71" y="24"/>
                      <a:pt x="71" y="25"/>
                    </a:cubicBezTo>
                    <a:cubicBezTo>
                      <a:pt x="68" y="29"/>
                      <a:pt x="73" y="22"/>
                      <a:pt x="72" y="22"/>
                    </a:cubicBezTo>
                    <a:cubicBezTo>
                      <a:pt x="70" y="25"/>
                      <a:pt x="69" y="25"/>
                      <a:pt x="67" y="28"/>
                    </a:cubicBezTo>
                    <a:cubicBezTo>
                      <a:pt x="67" y="29"/>
                      <a:pt x="66" y="29"/>
                      <a:pt x="66" y="29"/>
                    </a:cubicBezTo>
                    <a:cubicBezTo>
                      <a:pt x="68" y="27"/>
                      <a:pt x="67" y="27"/>
                      <a:pt x="69" y="26"/>
                    </a:cubicBezTo>
                    <a:cubicBezTo>
                      <a:pt x="68" y="26"/>
                      <a:pt x="68" y="26"/>
                      <a:pt x="68" y="26"/>
                    </a:cubicBezTo>
                    <a:cubicBezTo>
                      <a:pt x="70" y="24"/>
                      <a:pt x="70" y="24"/>
                      <a:pt x="70" y="24"/>
                    </a:cubicBezTo>
                    <a:cubicBezTo>
                      <a:pt x="71" y="23"/>
                      <a:pt x="71" y="21"/>
                      <a:pt x="72" y="21"/>
                    </a:cubicBezTo>
                    <a:cubicBezTo>
                      <a:pt x="71" y="21"/>
                      <a:pt x="71" y="22"/>
                      <a:pt x="70" y="22"/>
                    </a:cubicBezTo>
                    <a:cubicBezTo>
                      <a:pt x="71" y="22"/>
                      <a:pt x="71" y="21"/>
                      <a:pt x="71" y="21"/>
                    </a:cubicBezTo>
                    <a:cubicBezTo>
                      <a:pt x="71" y="22"/>
                      <a:pt x="69" y="23"/>
                      <a:pt x="69" y="23"/>
                    </a:cubicBezTo>
                    <a:cubicBezTo>
                      <a:pt x="69" y="23"/>
                      <a:pt x="70" y="22"/>
                      <a:pt x="70" y="21"/>
                    </a:cubicBezTo>
                    <a:cubicBezTo>
                      <a:pt x="71" y="20"/>
                      <a:pt x="71" y="20"/>
                      <a:pt x="71" y="20"/>
                    </a:cubicBezTo>
                    <a:cubicBezTo>
                      <a:pt x="70" y="21"/>
                      <a:pt x="72" y="19"/>
                      <a:pt x="71" y="20"/>
                    </a:cubicBezTo>
                    <a:cubicBezTo>
                      <a:pt x="69" y="23"/>
                      <a:pt x="69" y="23"/>
                      <a:pt x="69" y="23"/>
                    </a:cubicBezTo>
                    <a:cubicBezTo>
                      <a:pt x="68" y="23"/>
                      <a:pt x="69" y="22"/>
                      <a:pt x="69" y="22"/>
                    </a:cubicBezTo>
                    <a:cubicBezTo>
                      <a:pt x="70" y="21"/>
                      <a:pt x="70" y="21"/>
                      <a:pt x="70" y="21"/>
                    </a:cubicBezTo>
                    <a:cubicBezTo>
                      <a:pt x="69" y="22"/>
                      <a:pt x="71" y="19"/>
                      <a:pt x="71" y="19"/>
                    </a:cubicBezTo>
                    <a:cubicBezTo>
                      <a:pt x="70" y="21"/>
                      <a:pt x="70" y="21"/>
                      <a:pt x="70" y="21"/>
                    </a:cubicBezTo>
                    <a:cubicBezTo>
                      <a:pt x="71" y="19"/>
                      <a:pt x="71" y="19"/>
                      <a:pt x="71" y="19"/>
                    </a:cubicBezTo>
                    <a:cubicBezTo>
                      <a:pt x="70" y="20"/>
                      <a:pt x="70" y="20"/>
                      <a:pt x="70" y="20"/>
                    </a:cubicBezTo>
                    <a:cubicBezTo>
                      <a:pt x="70" y="19"/>
                      <a:pt x="70" y="19"/>
                      <a:pt x="70" y="19"/>
                    </a:cubicBezTo>
                    <a:cubicBezTo>
                      <a:pt x="70" y="20"/>
                      <a:pt x="68" y="22"/>
                      <a:pt x="69" y="20"/>
                    </a:cubicBezTo>
                    <a:cubicBezTo>
                      <a:pt x="68" y="22"/>
                      <a:pt x="69" y="20"/>
                      <a:pt x="69" y="21"/>
                    </a:cubicBezTo>
                    <a:cubicBezTo>
                      <a:pt x="68" y="23"/>
                      <a:pt x="68" y="22"/>
                      <a:pt x="67" y="22"/>
                    </a:cubicBezTo>
                    <a:cubicBezTo>
                      <a:pt x="69" y="20"/>
                      <a:pt x="67" y="22"/>
                      <a:pt x="67" y="22"/>
                    </a:cubicBezTo>
                    <a:cubicBezTo>
                      <a:pt x="68" y="20"/>
                      <a:pt x="68" y="20"/>
                      <a:pt x="68" y="20"/>
                    </a:cubicBezTo>
                    <a:cubicBezTo>
                      <a:pt x="67" y="22"/>
                      <a:pt x="67" y="22"/>
                      <a:pt x="67" y="22"/>
                    </a:cubicBezTo>
                    <a:cubicBezTo>
                      <a:pt x="69" y="19"/>
                      <a:pt x="66" y="22"/>
                      <a:pt x="67" y="21"/>
                    </a:cubicBezTo>
                    <a:cubicBezTo>
                      <a:pt x="67" y="20"/>
                      <a:pt x="68" y="19"/>
                      <a:pt x="68" y="18"/>
                    </a:cubicBezTo>
                    <a:cubicBezTo>
                      <a:pt x="67" y="21"/>
                      <a:pt x="66" y="21"/>
                      <a:pt x="65" y="23"/>
                    </a:cubicBezTo>
                    <a:cubicBezTo>
                      <a:pt x="66" y="22"/>
                      <a:pt x="67" y="20"/>
                      <a:pt x="68" y="18"/>
                    </a:cubicBezTo>
                    <a:cubicBezTo>
                      <a:pt x="67" y="20"/>
                      <a:pt x="69" y="17"/>
                      <a:pt x="67" y="19"/>
                    </a:cubicBezTo>
                    <a:cubicBezTo>
                      <a:pt x="67" y="20"/>
                      <a:pt x="66" y="20"/>
                      <a:pt x="65" y="21"/>
                    </a:cubicBezTo>
                    <a:cubicBezTo>
                      <a:pt x="65" y="21"/>
                      <a:pt x="66" y="20"/>
                      <a:pt x="66" y="19"/>
                    </a:cubicBezTo>
                    <a:cubicBezTo>
                      <a:pt x="66" y="20"/>
                      <a:pt x="65" y="21"/>
                      <a:pt x="65" y="22"/>
                    </a:cubicBezTo>
                    <a:cubicBezTo>
                      <a:pt x="65" y="21"/>
                      <a:pt x="63" y="23"/>
                      <a:pt x="64" y="22"/>
                    </a:cubicBezTo>
                    <a:cubicBezTo>
                      <a:pt x="65" y="21"/>
                      <a:pt x="65" y="22"/>
                      <a:pt x="65" y="20"/>
                    </a:cubicBezTo>
                    <a:cubicBezTo>
                      <a:pt x="65" y="20"/>
                      <a:pt x="63" y="24"/>
                      <a:pt x="62" y="24"/>
                    </a:cubicBezTo>
                    <a:cubicBezTo>
                      <a:pt x="62" y="25"/>
                      <a:pt x="60" y="27"/>
                      <a:pt x="60" y="28"/>
                    </a:cubicBezTo>
                    <a:cubicBezTo>
                      <a:pt x="60" y="27"/>
                      <a:pt x="60" y="27"/>
                      <a:pt x="61" y="25"/>
                    </a:cubicBezTo>
                    <a:cubicBezTo>
                      <a:pt x="61" y="26"/>
                      <a:pt x="61" y="26"/>
                      <a:pt x="61" y="26"/>
                    </a:cubicBezTo>
                    <a:cubicBezTo>
                      <a:pt x="62" y="23"/>
                      <a:pt x="64" y="22"/>
                      <a:pt x="65" y="20"/>
                    </a:cubicBezTo>
                    <a:cubicBezTo>
                      <a:pt x="64" y="20"/>
                      <a:pt x="64" y="20"/>
                      <a:pt x="64" y="20"/>
                    </a:cubicBezTo>
                    <a:cubicBezTo>
                      <a:pt x="66" y="18"/>
                      <a:pt x="66" y="18"/>
                      <a:pt x="66" y="18"/>
                    </a:cubicBezTo>
                    <a:cubicBezTo>
                      <a:pt x="65" y="19"/>
                      <a:pt x="65" y="18"/>
                      <a:pt x="65" y="18"/>
                    </a:cubicBezTo>
                    <a:cubicBezTo>
                      <a:pt x="64" y="20"/>
                      <a:pt x="65" y="18"/>
                      <a:pt x="65" y="19"/>
                    </a:cubicBezTo>
                    <a:cubicBezTo>
                      <a:pt x="64" y="19"/>
                      <a:pt x="63" y="22"/>
                      <a:pt x="63" y="21"/>
                    </a:cubicBezTo>
                    <a:cubicBezTo>
                      <a:pt x="65" y="18"/>
                      <a:pt x="65" y="18"/>
                      <a:pt x="65" y="18"/>
                    </a:cubicBezTo>
                    <a:cubicBezTo>
                      <a:pt x="65" y="17"/>
                      <a:pt x="64" y="20"/>
                      <a:pt x="64" y="19"/>
                    </a:cubicBezTo>
                    <a:cubicBezTo>
                      <a:pt x="65" y="18"/>
                      <a:pt x="65" y="18"/>
                      <a:pt x="65" y="18"/>
                    </a:cubicBezTo>
                    <a:cubicBezTo>
                      <a:pt x="64" y="17"/>
                      <a:pt x="63" y="17"/>
                      <a:pt x="60" y="20"/>
                    </a:cubicBezTo>
                    <a:cubicBezTo>
                      <a:pt x="61" y="19"/>
                      <a:pt x="61" y="18"/>
                      <a:pt x="61" y="17"/>
                    </a:cubicBezTo>
                    <a:cubicBezTo>
                      <a:pt x="61" y="18"/>
                      <a:pt x="60" y="19"/>
                      <a:pt x="60" y="19"/>
                    </a:cubicBezTo>
                    <a:cubicBezTo>
                      <a:pt x="61" y="17"/>
                      <a:pt x="61" y="17"/>
                      <a:pt x="61" y="17"/>
                    </a:cubicBezTo>
                    <a:cubicBezTo>
                      <a:pt x="61" y="16"/>
                      <a:pt x="60" y="17"/>
                      <a:pt x="59" y="18"/>
                    </a:cubicBezTo>
                    <a:cubicBezTo>
                      <a:pt x="60" y="17"/>
                      <a:pt x="60" y="17"/>
                      <a:pt x="60" y="17"/>
                    </a:cubicBezTo>
                    <a:cubicBezTo>
                      <a:pt x="61" y="16"/>
                      <a:pt x="59" y="18"/>
                      <a:pt x="59" y="18"/>
                    </a:cubicBezTo>
                    <a:cubicBezTo>
                      <a:pt x="60" y="17"/>
                      <a:pt x="60" y="17"/>
                      <a:pt x="60" y="17"/>
                    </a:cubicBezTo>
                    <a:cubicBezTo>
                      <a:pt x="59" y="18"/>
                      <a:pt x="59" y="18"/>
                      <a:pt x="59" y="18"/>
                    </a:cubicBezTo>
                    <a:cubicBezTo>
                      <a:pt x="58" y="19"/>
                      <a:pt x="58" y="18"/>
                      <a:pt x="60" y="16"/>
                    </a:cubicBezTo>
                    <a:cubicBezTo>
                      <a:pt x="59" y="18"/>
                      <a:pt x="59" y="18"/>
                      <a:pt x="59" y="18"/>
                    </a:cubicBezTo>
                    <a:cubicBezTo>
                      <a:pt x="59" y="16"/>
                      <a:pt x="59" y="16"/>
                      <a:pt x="58" y="17"/>
                    </a:cubicBezTo>
                    <a:cubicBezTo>
                      <a:pt x="58" y="17"/>
                      <a:pt x="58" y="18"/>
                      <a:pt x="57" y="19"/>
                    </a:cubicBezTo>
                    <a:cubicBezTo>
                      <a:pt x="56" y="21"/>
                      <a:pt x="57" y="19"/>
                      <a:pt x="56" y="20"/>
                    </a:cubicBezTo>
                    <a:cubicBezTo>
                      <a:pt x="57" y="18"/>
                      <a:pt x="57" y="18"/>
                      <a:pt x="57" y="18"/>
                    </a:cubicBezTo>
                    <a:cubicBezTo>
                      <a:pt x="59" y="15"/>
                      <a:pt x="57" y="17"/>
                      <a:pt x="56" y="16"/>
                    </a:cubicBezTo>
                    <a:cubicBezTo>
                      <a:pt x="56" y="17"/>
                      <a:pt x="56" y="17"/>
                      <a:pt x="56" y="17"/>
                    </a:cubicBezTo>
                    <a:cubicBezTo>
                      <a:pt x="57" y="15"/>
                      <a:pt x="55" y="17"/>
                      <a:pt x="55" y="15"/>
                    </a:cubicBezTo>
                    <a:cubicBezTo>
                      <a:pt x="55" y="16"/>
                      <a:pt x="53" y="19"/>
                      <a:pt x="53" y="19"/>
                    </a:cubicBezTo>
                    <a:cubicBezTo>
                      <a:pt x="52" y="20"/>
                      <a:pt x="54" y="16"/>
                      <a:pt x="55" y="15"/>
                    </a:cubicBezTo>
                    <a:cubicBezTo>
                      <a:pt x="54" y="16"/>
                      <a:pt x="54" y="16"/>
                      <a:pt x="54" y="16"/>
                    </a:cubicBezTo>
                    <a:cubicBezTo>
                      <a:pt x="54" y="16"/>
                      <a:pt x="54" y="16"/>
                      <a:pt x="54" y="16"/>
                    </a:cubicBezTo>
                    <a:cubicBezTo>
                      <a:pt x="53" y="16"/>
                      <a:pt x="53" y="17"/>
                      <a:pt x="53" y="16"/>
                    </a:cubicBezTo>
                    <a:cubicBezTo>
                      <a:pt x="53" y="16"/>
                      <a:pt x="53" y="16"/>
                      <a:pt x="53" y="16"/>
                    </a:cubicBezTo>
                    <a:cubicBezTo>
                      <a:pt x="53" y="16"/>
                      <a:pt x="54" y="14"/>
                      <a:pt x="53" y="15"/>
                    </a:cubicBezTo>
                    <a:cubicBezTo>
                      <a:pt x="52" y="16"/>
                      <a:pt x="53" y="15"/>
                      <a:pt x="52" y="16"/>
                    </a:cubicBezTo>
                    <a:cubicBezTo>
                      <a:pt x="52" y="16"/>
                      <a:pt x="52" y="16"/>
                      <a:pt x="52" y="16"/>
                    </a:cubicBezTo>
                    <a:cubicBezTo>
                      <a:pt x="51" y="17"/>
                      <a:pt x="51" y="17"/>
                      <a:pt x="51" y="17"/>
                    </a:cubicBezTo>
                    <a:cubicBezTo>
                      <a:pt x="52" y="16"/>
                      <a:pt x="52" y="16"/>
                      <a:pt x="52" y="16"/>
                    </a:cubicBezTo>
                    <a:cubicBezTo>
                      <a:pt x="53" y="15"/>
                      <a:pt x="53" y="15"/>
                      <a:pt x="53" y="15"/>
                    </a:cubicBezTo>
                    <a:cubicBezTo>
                      <a:pt x="53" y="14"/>
                      <a:pt x="52" y="16"/>
                      <a:pt x="51" y="17"/>
                    </a:cubicBezTo>
                    <a:cubicBezTo>
                      <a:pt x="51" y="18"/>
                      <a:pt x="51" y="16"/>
                      <a:pt x="51" y="16"/>
                    </a:cubicBezTo>
                    <a:cubicBezTo>
                      <a:pt x="52" y="15"/>
                      <a:pt x="51" y="16"/>
                      <a:pt x="52" y="16"/>
                    </a:cubicBezTo>
                    <a:cubicBezTo>
                      <a:pt x="52" y="15"/>
                      <a:pt x="52" y="15"/>
                      <a:pt x="52" y="14"/>
                    </a:cubicBezTo>
                    <a:cubicBezTo>
                      <a:pt x="52" y="14"/>
                      <a:pt x="51" y="16"/>
                      <a:pt x="51" y="16"/>
                    </a:cubicBezTo>
                    <a:cubicBezTo>
                      <a:pt x="51" y="15"/>
                      <a:pt x="51" y="16"/>
                      <a:pt x="52" y="14"/>
                    </a:cubicBezTo>
                    <a:cubicBezTo>
                      <a:pt x="51" y="15"/>
                      <a:pt x="51" y="15"/>
                      <a:pt x="51" y="15"/>
                    </a:cubicBezTo>
                    <a:cubicBezTo>
                      <a:pt x="51" y="16"/>
                      <a:pt x="51" y="16"/>
                      <a:pt x="50" y="17"/>
                    </a:cubicBezTo>
                    <a:cubicBezTo>
                      <a:pt x="50" y="17"/>
                      <a:pt x="49" y="18"/>
                      <a:pt x="50" y="17"/>
                    </a:cubicBezTo>
                    <a:cubicBezTo>
                      <a:pt x="50" y="17"/>
                      <a:pt x="50" y="17"/>
                      <a:pt x="50" y="17"/>
                    </a:cubicBezTo>
                    <a:cubicBezTo>
                      <a:pt x="50" y="17"/>
                      <a:pt x="50" y="16"/>
                      <a:pt x="49" y="18"/>
                    </a:cubicBezTo>
                    <a:cubicBezTo>
                      <a:pt x="50" y="16"/>
                      <a:pt x="50" y="16"/>
                      <a:pt x="50" y="16"/>
                    </a:cubicBezTo>
                    <a:cubicBezTo>
                      <a:pt x="49" y="17"/>
                      <a:pt x="49" y="17"/>
                      <a:pt x="49" y="17"/>
                    </a:cubicBezTo>
                    <a:cubicBezTo>
                      <a:pt x="50" y="15"/>
                      <a:pt x="51" y="14"/>
                      <a:pt x="51" y="13"/>
                    </a:cubicBezTo>
                    <a:cubicBezTo>
                      <a:pt x="50" y="15"/>
                      <a:pt x="50" y="15"/>
                      <a:pt x="50" y="15"/>
                    </a:cubicBezTo>
                    <a:cubicBezTo>
                      <a:pt x="49" y="15"/>
                      <a:pt x="50" y="14"/>
                      <a:pt x="50" y="14"/>
                    </a:cubicBezTo>
                    <a:cubicBezTo>
                      <a:pt x="50" y="12"/>
                      <a:pt x="47" y="18"/>
                      <a:pt x="48" y="16"/>
                    </a:cubicBezTo>
                    <a:cubicBezTo>
                      <a:pt x="49" y="14"/>
                      <a:pt x="49" y="14"/>
                      <a:pt x="49" y="13"/>
                    </a:cubicBezTo>
                    <a:cubicBezTo>
                      <a:pt x="49" y="14"/>
                      <a:pt x="48" y="14"/>
                      <a:pt x="48" y="14"/>
                    </a:cubicBezTo>
                    <a:cubicBezTo>
                      <a:pt x="48" y="15"/>
                      <a:pt x="49" y="13"/>
                      <a:pt x="49" y="14"/>
                    </a:cubicBezTo>
                    <a:cubicBezTo>
                      <a:pt x="48" y="16"/>
                      <a:pt x="48" y="15"/>
                      <a:pt x="48" y="15"/>
                    </a:cubicBezTo>
                    <a:cubicBezTo>
                      <a:pt x="50" y="11"/>
                      <a:pt x="47" y="14"/>
                      <a:pt x="48" y="12"/>
                    </a:cubicBezTo>
                    <a:cubicBezTo>
                      <a:pt x="47" y="14"/>
                      <a:pt x="47" y="12"/>
                      <a:pt x="47" y="13"/>
                    </a:cubicBezTo>
                    <a:cubicBezTo>
                      <a:pt x="48" y="11"/>
                      <a:pt x="46" y="13"/>
                      <a:pt x="47" y="12"/>
                    </a:cubicBezTo>
                    <a:cubicBezTo>
                      <a:pt x="46" y="14"/>
                      <a:pt x="46" y="14"/>
                      <a:pt x="46" y="14"/>
                    </a:cubicBezTo>
                    <a:cubicBezTo>
                      <a:pt x="46" y="13"/>
                      <a:pt x="44" y="18"/>
                      <a:pt x="45" y="15"/>
                    </a:cubicBezTo>
                    <a:cubicBezTo>
                      <a:pt x="45" y="14"/>
                      <a:pt x="46" y="13"/>
                      <a:pt x="46" y="13"/>
                    </a:cubicBezTo>
                    <a:cubicBezTo>
                      <a:pt x="47" y="10"/>
                      <a:pt x="44" y="14"/>
                      <a:pt x="46" y="12"/>
                    </a:cubicBezTo>
                    <a:cubicBezTo>
                      <a:pt x="45" y="12"/>
                      <a:pt x="44" y="14"/>
                      <a:pt x="44" y="15"/>
                    </a:cubicBezTo>
                    <a:cubicBezTo>
                      <a:pt x="44" y="14"/>
                      <a:pt x="44" y="12"/>
                      <a:pt x="45" y="12"/>
                    </a:cubicBezTo>
                    <a:cubicBezTo>
                      <a:pt x="44" y="12"/>
                      <a:pt x="44" y="13"/>
                      <a:pt x="44" y="12"/>
                    </a:cubicBezTo>
                    <a:cubicBezTo>
                      <a:pt x="44" y="11"/>
                      <a:pt x="45" y="11"/>
                      <a:pt x="45" y="11"/>
                    </a:cubicBezTo>
                    <a:cubicBezTo>
                      <a:pt x="45" y="10"/>
                      <a:pt x="44" y="11"/>
                      <a:pt x="44" y="12"/>
                    </a:cubicBezTo>
                    <a:cubicBezTo>
                      <a:pt x="44" y="10"/>
                      <a:pt x="43" y="11"/>
                      <a:pt x="44" y="10"/>
                    </a:cubicBezTo>
                    <a:cubicBezTo>
                      <a:pt x="42" y="12"/>
                      <a:pt x="44" y="9"/>
                      <a:pt x="42" y="12"/>
                    </a:cubicBezTo>
                    <a:cubicBezTo>
                      <a:pt x="43" y="11"/>
                      <a:pt x="43" y="11"/>
                      <a:pt x="43" y="11"/>
                    </a:cubicBezTo>
                    <a:cubicBezTo>
                      <a:pt x="42" y="12"/>
                      <a:pt x="41" y="13"/>
                      <a:pt x="41" y="13"/>
                    </a:cubicBezTo>
                    <a:cubicBezTo>
                      <a:pt x="42" y="12"/>
                      <a:pt x="42" y="12"/>
                      <a:pt x="42" y="12"/>
                    </a:cubicBezTo>
                    <a:cubicBezTo>
                      <a:pt x="43" y="9"/>
                      <a:pt x="42" y="11"/>
                      <a:pt x="42" y="10"/>
                    </a:cubicBezTo>
                    <a:cubicBezTo>
                      <a:pt x="42" y="11"/>
                      <a:pt x="42" y="10"/>
                      <a:pt x="42" y="11"/>
                    </a:cubicBezTo>
                    <a:cubicBezTo>
                      <a:pt x="41" y="12"/>
                      <a:pt x="41" y="12"/>
                      <a:pt x="41" y="12"/>
                    </a:cubicBezTo>
                    <a:cubicBezTo>
                      <a:pt x="40" y="13"/>
                      <a:pt x="40" y="13"/>
                      <a:pt x="40" y="13"/>
                    </a:cubicBezTo>
                    <a:cubicBezTo>
                      <a:pt x="40" y="13"/>
                      <a:pt x="41" y="11"/>
                      <a:pt x="41" y="11"/>
                    </a:cubicBezTo>
                    <a:cubicBezTo>
                      <a:pt x="41" y="10"/>
                      <a:pt x="41" y="10"/>
                      <a:pt x="41" y="11"/>
                    </a:cubicBezTo>
                    <a:cubicBezTo>
                      <a:pt x="41" y="11"/>
                      <a:pt x="41" y="11"/>
                      <a:pt x="41" y="11"/>
                    </a:cubicBezTo>
                    <a:cubicBezTo>
                      <a:pt x="41" y="11"/>
                      <a:pt x="41" y="11"/>
                      <a:pt x="41" y="11"/>
                    </a:cubicBezTo>
                    <a:cubicBezTo>
                      <a:pt x="41" y="11"/>
                      <a:pt x="40" y="11"/>
                      <a:pt x="40" y="11"/>
                    </a:cubicBezTo>
                    <a:cubicBezTo>
                      <a:pt x="40" y="11"/>
                      <a:pt x="40" y="11"/>
                      <a:pt x="40" y="11"/>
                    </a:cubicBezTo>
                    <a:cubicBezTo>
                      <a:pt x="41" y="11"/>
                      <a:pt x="41" y="11"/>
                      <a:pt x="41" y="11"/>
                    </a:cubicBezTo>
                    <a:cubicBezTo>
                      <a:pt x="41" y="10"/>
                      <a:pt x="41" y="10"/>
                      <a:pt x="41" y="10"/>
                    </a:cubicBezTo>
                    <a:cubicBezTo>
                      <a:pt x="41" y="10"/>
                      <a:pt x="41" y="10"/>
                      <a:pt x="41" y="10"/>
                    </a:cubicBezTo>
                    <a:cubicBezTo>
                      <a:pt x="41" y="10"/>
                      <a:pt x="41" y="10"/>
                      <a:pt x="41" y="10"/>
                    </a:cubicBezTo>
                    <a:cubicBezTo>
                      <a:pt x="41" y="8"/>
                      <a:pt x="41" y="8"/>
                      <a:pt x="41" y="8"/>
                    </a:cubicBezTo>
                    <a:cubicBezTo>
                      <a:pt x="41" y="8"/>
                      <a:pt x="40" y="10"/>
                      <a:pt x="40" y="11"/>
                    </a:cubicBezTo>
                    <a:cubicBezTo>
                      <a:pt x="40" y="9"/>
                      <a:pt x="39" y="10"/>
                      <a:pt x="38" y="11"/>
                    </a:cubicBezTo>
                    <a:cubicBezTo>
                      <a:pt x="38" y="11"/>
                      <a:pt x="39" y="10"/>
                      <a:pt x="39" y="10"/>
                    </a:cubicBezTo>
                    <a:cubicBezTo>
                      <a:pt x="38" y="10"/>
                      <a:pt x="38" y="12"/>
                      <a:pt x="38" y="11"/>
                    </a:cubicBezTo>
                    <a:cubicBezTo>
                      <a:pt x="38" y="11"/>
                      <a:pt x="38" y="10"/>
                      <a:pt x="38" y="9"/>
                    </a:cubicBezTo>
                    <a:cubicBezTo>
                      <a:pt x="38" y="9"/>
                      <a:pt x="38" y="11"/>
                      <a:pt x="38" y="11"/>
                    </a:cubicBezTo>
                    <a:cubicBezTo>
                      <a:pt x="38" y="8"/>
                      <a:pt x="36" y="12"/>
                      <a:pt x="37" y="10"/>
                    </a:cubicBezTo>
                    <a:cubicBezTo>
                      <a:pt x="36" y="10"/>
                      <a:pt x="37" y="9"/>
                      <a:pt x="37" y="9"/>
                    </a:cubicBezTo>
                    <a:cubicBezTo>
                      <a:pt x="37" y="9"/>
                      <a:pt x="36" y="10"/>
                      <a:pt x="35" y="11"/>
                    </a:cubicBezTo>
                    <a:cubicBezTo>
                      <a:pt x="36" y="10"/>
                      <a:pt x="36" y="10"/>
                      <a:pt x="36" y="10"/>
                    </a:cubicBezTo>
                    <a:cubicBezTo>
                      <a:pt x="36" y="10"/>
                      <a:pt x="35" y="10"/>
                      <a:pt x="35" y="11"/>
                    </a:cubicBezTo>
                    <a:cubicBezTo>
                      <a:pt x="34" y="12"/>
                      <a:pt x="34" y="13"/>
                      <a:pt x="34" y="13"/>
                    </a:cubicBezTo>
                    <a:cubicBezTo>
                      <a:pt x="34" y="13"/>
                      <a:pt x="34" y="13"/>
                      <a:pt x="34" y="13"/>
                    </a:cubicBezTo>
                    <a:cubicBezTo>
                      <a:pt x="33" y="12"/>
                      <a:pt x="33" y="13"/>
                      <a:pt x="33" y="13"/>
                    </a:cubicBezTo>
                    <a:cubicBezTo>
                      <a:pt x="33" y="12"/>
                      <a:pt x="33" y="13"/>
                      <a:pt x="34" y="12"/>
                    </a:cubicBezTo>
                    <a:cubicBezTo>
                      <a:pt x="35" y="10"/>
                      <a:pt x="34" y="10"/>
                      <a:pt x="34" y="10"/>
                    </a:cubicBezTo>
                    <a:cubicBezTo>
                      <a:pt x="33" y="11"/>
                      <a:pt x="33" y="11"/>
                      <a:pt x="33" y="11"/>
                    </a:cubicBezTo>
                    <a:cubicBezTo>
                      <a:pt x="33" y="12"/>
                      <a:pt x="34" y="10"/>
                      <a:pt x="33" y="10"/>
                    </a:cubicBezTo>
                    <a:cubicBezTo>
                      <a:pt x="31" y="14"/>
                      <a:pt x="31" y="14"/>
                      <a:pt x="31" y="14"/>
                    </a:cubicBezTo>
                    <a:cubicBezTo>
                      <a:pt x="31" y="14"/>
                      <a:pt x="32" y="12"/>
                      <a:pt x="32" y="11"/>
                    </a:cubicBezTo>
                    <a:cubicBezTo>
                      <a:pt x="32" y="12"/>
                      <a:pt x="30" y="14"/>
                      <a:pt x="29" y="15"/>
                    </a:cubicBezTo>
                    <a:cubicBezTo>
                      <a:pt x="30" y="15"/>
                      <a:pt x="29" y="16"/>
                      <a:pt x="29" y="16"/>
                    </a:cubicBezTo>
                    <a:cubicBezTo>
                      <a:pt x="29" y="15"/>
                      <a:pt x="29" y="16"/>
                      <a:pt x="29" y="15"/>
                    </a:cubicBezTo>
                    <a:cubicBezTo>
                      <a:pt x="30" y="14"/>
                      <a:pt x="30" y="14"/>
                      <a:pt x="30" y="14"/>
                    </a:cubicBezTo>
                    <a:cubicBezTo>
                      <a:pt x="30" y="13"/>
                      <a:pt x="31" y="11"/>
                      <a:pt x="31" y="10"/>
                    </a:cubicBezTo>
                    <a:cubicBezTo>
                      <a:pt x="31" y="11"/>
                      <a:pt x="31" y="10"/>
                      <a:pt x="30" y="10"/>
                    </a:cubicBezTo>
                    <a:cubicBezTo>
                      <a:pt x="29" y="12"/>
                      <a:pt x="29" y="11"/>
                      <a:pt x="28" y="13"/>
                    </a:cubicBezTo>
                    <a:cubicBezTo>
                      <a:pt x="28" y="13"/>
                      <a:pt x="29" y="11"/>
                      <a:pt x="29" y="11"/>
                    </a:cubicBezTo>
                    <a:cubicBezTo>
                      <a:pt x="28" y="11"/>
                      <a:pt x="28" y="10"/>
                      <a:pt x="28" y="11"/>
                    </a:cubicBezTo>
                    <a:cubicBezTo>
                      <a:pt x="28" y="10"/>
                      <a:pt x="28" y="10"/>
                      <a:pt x="28" y="10"/>
                    </a:cubicBezTo>
                    <a:cubicBezTo>
                      <a:pt x="28" y="11"/>
                      <a:pt x="27" y="10"/>
                      <a:pt x="26" y="12"/>
                    </a:cubicBezTo>
                    <a:cubicBezTo>
                      <a:pt x="27" y="11"/>
                      <a:pt x="27" y="11"/>
                      <a:pt x="27" y="11"/>
                    </a:cubicBezTo>
                    <a:cubicBezTo>
                      <a:pt x="27" y="10"/>
                      <a:pt x="25" y="14"/>
                      <a:pt x="26" y="12"/>
                    </a:cubicBezTo>
                    <a:cubicBezTo>
                      <a:pt x="26" y="11"/>
                      <a:pt x="26" y="11"/>
                      <a:pt x="26" y="11"/>
                    </a:cubicBezTo>
                    <a:cubicBezTo>
                      <a:pt x="26" y="12"/>
                      <a:pt x="26" y="10"/>
                      <a:pt x="25" y="11"/>
                    </a:cubicBezTo>
                    <a:cubicBezTo>
                      <a:pt x="26" y="10"/>
                      <a:pt x="26" y="10"/>
                      <a:pt x="26" y="10"/>
                    </a:cubicBezTo>
                    <a:cubicBezTo>
                      <a:pt x="26" y="11"/>
                      <a:pt x="25" y="10"/>
                      <a:pt x="24" y="12"/>
                    </a:cubicBezTo>
                    <a:cubicBezTo>
                      <a:pt x="25" y="10"/>
                      <a:pt x="25" y="10"/>
                      <a:pt x="25" y="10"/>
                    </a:cubicBezTo>
                    <a:cubicBezTo>
                      <a:pt x="26" y="9"/>
                      <a:pt x="24" y="12"/>
                      <a:pt x="24" y="11"/>
                    </a:cubicBezTo>
                    <a:cubicBezTo>
                      <a:pt x="24" y="11"/>
                      <a:pt x="25" y="10"/>
                      <a:pt x="25" y="10"/>
                    </a:cubicBezTo>
                    <a:cubicBezTo>
                      <a:pt x="24" y="11"/>
                      <a:pt x="24" y="11"/>
                      <a:pt x="24" y="11"/>
                    </a:cubicBezTo>
                    <a:cubicBezTo>
                      <a:pt x="24" y="9"/>
                      <a:pt x="24" y="9"/>
                      <a:pt x="24" y="9"/>
                    </a:cubicBezTo>
                    <a:cubicBezTo>
                      <a:pt x="23" y="8"/>
                      <a:pt x="22" y="8"/>
                      <a:pt x="20" y="9"/>
                    </a:cubicBezTo>
                    <a:cubicBezTo>
                      <a:pt x="21" y="7"/>
                      <a:pt x="21" y="8"/>
                      <a:pt x="22" y="6"/>
                    </a:cubicBezTo>
                    <a:cubicBezTo>
                      <a:pt x="21" y="8"/>
                      <a:pt x="21" y="7"/>
                      <a:pt x="21" y="7"/>
                    </a:cubicBezTo>
                    <a:cubicBezTo>
                      <a:pt x="21" y="7"/>
                      <a:pt x="21" y="7"/>
                      <a:pt x="21" y="7"/>
                    </a:cubicBezTo>
                    <a:cubicBezTo>
                      <a:pt x="20" y="7"/>
                      <a:pt x="21" y="6"/>
                      <a:pt x="20" y="6"/>
                    </a:cubicBezTo>
                    <a:cubicBezTo>
                      <a:pt x="20" y="7"/>
                      <a:pt x="20" y="7"/>
                      <a:pt x="20" y="7"/>
                    </a:cubicBezTo>
                    <a:cubicBezTo>
                      <a:pt x="19" y="8"/>
                      <a:pt x="21" y="4"/>
                      <a:pt x="20" y="7"/>
                    </a:cubicBezTo>
                    <a:cubicBezTo>
                      <a:pt x="20" y="5"/>
                      <a:pt x="20" y="5"/>
                      <a:pt x="20" y="5"/>
                    </a:cubicBezTo>
                    <a:cubicBezTo>
                      <a:pt x="19" y="7"/>
                      <a:pt x="20" y="4"/>
                      <a:pt x="19" y="6"/>
                    </a:cubicBezTo>
                    <a:cubicBezTo>
                      <a:pt x="19" y="6"/>
                      <a:pt x="19" y="6"/>
                      <a:pt x="19" y="6"/>
                    </a:cubicBezTo>
                    <a:cubicBezTo>
                      <a:pt x="20" y="5"/>
                      <a:pt x="18" y="8"/>
                      <a:pt x="18" y="6"/>
                    </a:cubicBezTo>
                    <a:cubicBezTo>
                      <a:pt x="18" y="6"/>
                      <a:pt x="18" y="7"/>
                      <a:pt x="17" y="8"/>
                    </a:cubicBezTo>
                    <a:cubicBezTo>
                      <a:pt x="18" y="6"/>
                      <a:pt x="18" y="6"/>
                      <a:pt x="18" y="6"/>
                    </a:cubicBezTo>
                    <a:cubicBezTo>
                      <a:pt x="17" y="7"/>
                      <a:pt x="16" y="6"/>
                      <a:pt x="14" y="8"/>
                    </a:cubicBezTo>
                    <a:cubicBezTo>
                      <a:pt x="14" y="7"/>
                      <a:pt x="14" y="7"/>
                      <a:pt x="14" y="7"/>
                    </a:cubicBezTo>
                    <a:cubicBezTo>
                      <a:pt x="13" y="8"/>
                      <a:pt x="15" y="4"/>
                      <a:pt x="12" y="8"/>
                    </a:cubicBezTo>
                    <a:cubicBezTo>
                      <a:pt x="11" y="9"/>
                      <a:pt x="11" y="9"/>
                      <a:pt x="11" y="9"/>
                    </a:cubicBezTo>
                    <a:cubicBezTo>
                      <a:pt x="12" y="7"/>
                      <a:pt x="12" y="7"/>
                      <a:pt x="12" y="7"/>
                    </a:cubicBezTo>
                    <a:cubicBezTo>
                      <a:pt x="12" y="8"/>
                      <a:pt x="12" y="7"/>
                      <a:pt x="11" y="8"/>
                    </a:cubicBezTo>
                    <a:cubicBezTo>
                      <a:pt x="12" y="7"/>
                      <a:pt x="12" y="7"/>
                      <a:pt x="12" y="7"/>
                    </a:cubicBezTo>
                    <a:cubicBezTo>
                      <a:pt x="12" y="7"/>
                      <a:pt x="10" y="9"/>
                      <a:pt x="10" y="8"/>
                    </a:cubicBezTo>
                    <a:cubicBezTo>
                      <a:pt x="11" y="8"/>
                      <a:pt x="11" y="8"/>
                      <a:pt x="11" y="8"/>
                    </a:cubicBezTo>
                    <a:cubicBezTo>
                      <a:pt x="11" y="4"/>
                      <a:pt x="11" y="1"/>
                      <a:pt x="8" y="5"/>
                    </a:cubicBezTo>
                    <a:cubicBezTo>
                      <a:pt x="7" y="5"/>
                      <a:pt x="9" y="2"/>
                      <a:pt x="9" y="3"/>
                    </a:cubicBezTo>
                    <a:cubicBezTo>
                      <a:pt x="6" y="5"/>
                      <a:pt x="8" y="0"/>
                      <a:pt x="4" y="4"/>
                    </a:cubicBezTo>
                    <a:cubicBezTo>
                      <a:pt x="3" y="5"/>
                      <a:pt x="0" y="10"/>
                      <a:pt x="0" y="10"/>
                    </a:cubicBezTo>
                    <a:cubicBezTo>
                      <a:pt x="3" y="9"/>
                      <a:pt x="3" y="12"/>
                      <a:pt x="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 name="Freeform 211"/>
              <p:cNvSpPr/>
              <p:nvPr/>
            </p:nvSpPr>
            <p:spPr bwMode="auto">
              <a:xfrm>
                <a:off x="3266" y="186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 name="Freeform 212"/>
              <p:cNvSpPr/>
              <p:nvPr/>
            </p:nvSpPr>
            <p:spPr bwMode="auto">
              <a:xfrm>
                <a:off x="3266" y="1861"/>
                <a:ext cx="3" cy="4"/>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0"/>
                      <a:pt x="0" y="1"/>
                      <a:pt x="1"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213"/>
              <p:cNvSpPr/>
              <p:nvPr/>
            </p:nvSpPr>
            <p:spPr bwMode="auto">
              <a:xfrm>
                <a:off x="3260" y="18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3" name="Freeform 214"/>
              <p:cNvSpPr/>
              <p:nvPr/>
            </p:nvSpPr>
            <p:spPr bwMode="auto">
              <a:xfrm>
                <a:off x="3260" y="1893"/>
                <a:ext cx="4" cy="6"/>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0" name="Freeform 215"/>
              <p:cNvSpPr/>
              <p:nvPr/>
            </p:nvSpPr>
            <p:spPr bwMode="auto">
              <a:xfrm>
                <a:off x="3269" y="1870"/>
                <a:ext cx="2" cy="4"/>
              </a:xfrm>
              <a:custGeom>
                <a:avLst/>
                <a:gdLst>
                  <a:gd name="T0" fmla="*/ 1 w 1"/>
                  <a:gd name="T1" fmla="*/ 1 h 2"/>
                  <a:gd name="T2" fmla="*/ 0 w 1"/>
                  <a:gd name="T3" fmla="*/ 1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0" y="1"/>
                      <a:pt x="0" y="1"/>
                    </a:cubicBezTo>
                    <a:cubicBezTo>
                      <a:pt x="0" y="1"/>
                      <a:pt x="0" y="2"/>
                      <a:pt x="0"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1" name="Freeform 216"/>
              <p:cNvSpPr/>
              <p:nvPr/>
            </p:nvSpPr>
            <p:spPr bwMode="auto">
              <a:xfrm>
                <a:off x="3260" y="1895"/>
                <a:ext cx="4" cy="4"/>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2" y="0"/>
                      <a:pt x="1" y="2"/>
                      <a:pt x="1" y="2"/>
                    </a:cubicBezTo>
                    <a:cubicBezTo>
                      <a:pt x="0"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3" name="Freeform 217"/>
              <p:cNvSpPr/>
              <p:nvPr/>
            </p:nvSpPr>
            <p:spPr bwMode="auto">
              <a:xfrm>
                <a:off x="4538" y="1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7" name="Freeform 218"/>
              <p:cNvSpPr/>
              <p:nvPr/>
            </p:nvSpPr>
            <p:spPr bwMode="auto">
              <a:xfrm>
                <a:off x="3213" y="1882"/>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9" name="Freeform 219"/>
              <p:cNvSpPr/>
              <p:nvPr/>
            </p:nvSpPr>
            <p:spPr bwMode="auto">
              <a:xfrm>
                <a:off x="3190" y="182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0" name="Freeform 220"/>
              <p:cNvSpPr/>
              <p:nvPr/>
            </p:nvSpPr>
            <p:spPr bwMode="auto">
              <a:xfrm>
                <a:off x="3271" y="18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1" name="Freeform 221"/>
              <p:cNvSpPr/>
              <p:nvPr/>
            </p:nvSpPr>
            <p:spPr bwMode="auto">
              <a:xfrm>
                <a:off x="3190" y="187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2" name="Freeform 222"/>
              <p:cNvSpPr/>
              <p:nvPr/>
            </p:nvSpPr>
            <p:spPr bwMode="auto">
              <a:xfrm>
                <a:off x="4574" y="1855"/>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9" name="Freeform 223"/>
              <p:cNvSpPr/>
              <p:nvPr/>
            </p:nvSpPr>
            <p:spPr bwMode="auto">
              <a:xfrm>
                <a:off x="3199"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1" name="Freeform 224"/>
              <p:cNvSpPr/>
              <p:nvPr/>
            </p:nvSpPr>
            <p:spPr bwMode="auto">
              <a:xfrm>
                <a:off x="3271" y="18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6" name="Freeform 225"/>
              <p:cNvSpPr/>
              <p:nvPr/>
            </p:nvSpPr>
            <p:spPr bwMode="auto">
              <a:xfrm>
                <a:off x="3742" y="3006"/>
                <a:ext cx="6" cy="9"/>
              </a:xfrm>
              <a:custGeom>
                <a:avLst/>
                <a:gdLst>
                  <a:gd name="T0" fmla="*/ 3 w 3"/>
                  <a:gd name="T1" fmla="*/ 0 h 4"/>
                  <a:gd name="T2" fmla="*/ 1 w 3"/>
                  <a:gd name="T3" fmla="*/ 1 h 4"/>
                  <a:gd name="T4" fmla="*/ 1 w 3"/>
                  <a:gd name="T5" fmla="*/ 3 h 4"/>
                  <a:gd name="T6" fmla="*/ 0 w 3"/>
                  <a:gd name="T7" fmla="*/ 4 h 4"/>
                  <a:gd name="T8" fmla="*/ 2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1"/>
                      <a:pt x="2" y="1"/>
                      <a:pt x="1" y="1"/>
                    </a:cubicBezTo>
                    <a:cubicBezTo>
                      <a:pt x="1" y="2"/>
                      <a:pt x="0" y="3"/>
                      <a:pt x="1" y="3"/>
                    </a:cubicBezTo>
                    <a:cubicBezTo>
                      <a:pt x="1" y="3"/>
                      <a:pt x="0" y="4"/>
                      <a:pt x="0" y="4"/>
                    </a:cubicBezTo>
                    <a:cubicBezTo>
                      <a:pt x="1" y="4"/>
                      <a:pt x="2" y="2"/>
                      <a:pt x="2"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8" name="Freeform 226"/>
              <p:cNvSpPr/>
              <p:nvPr/>
            </p:nvSpPr>
            <p:spPr bwMode="auto">
              <a:xfrm>
                <a:off x="3988" y="30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9" name="Freeform 227"/>
              <p:cNvSpPr/>
              <p:nvPr/>
            </p:nvSpPr>
            <p:spPr bwMode="auto">
              <a:xfrm>
                <a:off x="3742" y="300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0" name="Rectangle 228"/>
              <p:cNvSpPr>
                <a:spLocks noChangeArrowheads="1"/>
              </p:cNvSpPr>
              <p:nvPr/>
            </p:nvSpPr>
            <p:spPr bwMode="auto">
              <a:xfrm>
                <a:off x="3748" y="3015"/>
                <a:ext cx="4"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1" name="Freeform 229"/>
              <p:cNvSpPr/>
              <p:nvPr/>
            </p:nvSpPr>
            <p:spPr bwMode="auto">
              <a:xfrm>
                <a:off x="3744" y="2894"/>
                <a:ext cx="2" cy="10"/>
              </a:xfrm>
              <a:custGeom>
                <a:avLst/>
                <a:gdLst>
                  <a:gd name="T0" fmla="*/ 0 w 1"/>
                  <a:gd name="T1" fmla="*/ 2 h 5"/>
                  <a:gd name="T2" fmla="*/ 1 w 1"/>
                  <a:gd name="T3" fmla="*/ 3 h 5"/>
                  <a:gd name="T4" fmla="*/ 0 w 1"/>
                  <a:gd name="T5" fmla="*/ 5 h 5"/>
                  <a:gd name="T6" fmla="*/ 1 w 1"/>
                  <a:gd name="T7" fmla="*/ 1 h 5"/>
                  <a:gd name="T8" fmla="*/ 1 w 1"/>
                  <a:gd name="T9" fmla="*/ 0 h 5"/>
                  <a:gd name="T10" fmla="*/ 0 w 1"/>
                  <a:gd name="T11" fmla="*/ 2 h 5"/>
                </a:gdLst>
                <a:ahLst/>
                <a:cxnLst>
                  <a:cxn ang="0">
                    <a:pos x="T0" y="T1"/>
                  </a:cxn>
                  <a:cxn ang="0">
                    <a:pos x="T2" y="T3"/>
                  </a:cxn>
                  <a:cxn ang="0">
                    <a:pos x="T4" y="T5"/>
                  </a:cxn>
                  <a:cxn ang="0">
                    <a:pos x="T6" y="T7"/>
                  </a:cxn>
                  <a:cxn ang="0">
                    <a:pos x="T8" y="T9"/>
                  </a:cxn>
                  <a:cxn ang="0">
                    <a:pos x="T10" y="T11"/>
                  </a:cxn>
                </a:cxnLst>
                <a:rect l="0" t="0" r="r" b="b"/>
                <a:pathLst>
                  <a:path w="1" h="5">
                    <a:moveTo>
                      <a:pt x="0" y="2"/>
                    </a:moveTo>
                    <a:cubicBezTo>
                      <a:pt x="0" y="2"/>
                      <a:pt x="0" y="4"/>
                      <a:pt x="1" y="3"/>
                    </a:cubicBezTo>
                    <a:cubicBezTo>
                      <a:pt x="1" y="3"/>
                      <a:pt x="0" y="4"/>
                      <a:pt x="0" y="5"/>
                    </a:cubicBezTo>
                    <a:cubicBezTo>
                      <a:pt x="1" y="4"/>
                      <a:pt x="1" y="1"/>
                      <a:pt x="1" y="1"/>
                    </a:cubicBezTo>
                    <a:cubicBezTo>
                      <a:pt x="1" y="0"/>
                      <a:pt x="1" y="0"/>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2" name="Freeform 230"/>
              <p:cNvSpPr/>
              <p:nvPr/>
            </p:nvSpPr>
            <p:spPr bwMode="auto">
              <a:xfrm>
                <a:off x="3744" y="3004"/>
                <a:ext cx="2" cy="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1"/>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3" name="Freeform 231"/>
              <p:cNvSpPr/>
              <p:nvPr/>
            </p:nvSpPr>
            <p:spPr bwMode="auto">
              <a:xfrm>
                <a:off x="3742" y="2892"/>
                <a:ext cx="2" cy="4"/>
              </a:xfrm>
              <a:custGeom>
                <a:avLst/>
                <a:gdLst>
                  <a:gd name="T0" fmla="*/ 1 w 1"/>
                  <a:gd name="T1" fmla="*/ 1 h 2"/>
                  <a:gd name="T2" fmla="*/ 0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2"/>
                      <a:pt x="1" y="1"/>
                      <a:pt x="1"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4" name="Freeform 232"/>
              <p:cNvSpPr/>
              <p:nvPr/>
            </p:nvSpPr>
            <p:spPr bwMode="auto">
              <a:xfrm>
                <a:off x="3772" y="3038"/>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0"/>
                      <a:pt x="2"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5" name="Freeform 233"/>
              <p:cNvSpPr/>
              <p:nvPr/>
            </p:nvSpPr>
            <p:spPr bwMode="auto">
              <a:xfrm>
                <a:off x="3895" y="30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6" name="Freeform 234"/>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7" name="Freeform 235"/>
              <p:cNvSpPr/>
              <p:nvPr/>
            </p:nvSpPr>
            <p:spPr bwMode="auto">
              <a:xfrm>
                <a:off x="3742" y="289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8" name="Freeform 236"/>
              <p:cNvSpPr/>
              <p:nvPr/>
            </p:nvSpPr>
            <p:spPr bwMode="auto">
              <a:xfrm>
                <a:off x="3602" y="18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9" name="Freeform 237"/>
              <p:cNvSpPr/>
              <p:nvPr/>
            </p:nvSpPr>
            <p:spPr bwMode="auto">
              <a:xfrm>
                <a:off x="3755" y="3027"/>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0" name="Oval 238"/>
              <p:cNvSpPr>
                <a:spLocks noChangeArrowheads="1"/>
              </p:cNvSpPr>
              <p:nvPr/>
            </p:nvSpPr>
            <p:spPr bwMode="auto">
              <a:xfrm>
                <a:off x="3602" y="1823"/>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1" name="Freeform 239"/>
              <p:cNvSpPr/>
              <p:nvPr/>
            </p:nvSpPr>
            <p:spPr bwMode="auto">
              <a:xfrm>
                <a:off x="3922" y="2890"/>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2" name="Freeform 240"/>
              <p:cNvSpPr/>
              <p:nvPr/>
            </p:nvSpPr>
            <p:spPr bwMode="auto">
              <a:xfrm>
                <a:off x="3975" y="2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3" name="Freeform 241"/>
              <p:cNvSpPr/>
              <p:nvPr/>
            </p:nvSpPr>
            <p:spPr bwMode="auto">
              <a:xfrm>
                <a:off x="3954" y="28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4" name="Freeform 242"/>
              <p:cNvSpPr/>
              <p:nvPr/>
            </p:nvSpPr>
            <p:spPr bwMode="auto">
              <a:xfrm>
                <a:off x="3725" y="2760"/>
                <a:ext cx="399" cy="159"/>
              </a:xfrm>
              <a:custGeom>
                <a:avLst/>
                <a:gdLst>
                  <a:gd name="T0" fmla="*/ 11 w 188"/>
                  <a:gd name="T1" fmla="*/ 59 h 75"/>
                  <a:gd name="T2" fmla="*/ 17 w 188"/>
                  <a:gd name="T3" fmla="*/ 64 h 75"/>
                  <a:gd name="T4" fmla="*/ 14 w 188"/>
                  <a:gd name="T5" fmla="*/ 70 h 75"/>
                  <a:gd name="T6" fmla="*/ 17 w 188"/>
                  <a:gd name="T7" fmla="*/ 71 h 75"/>
                  <a:gd name="T8" fmla="*/ 21 w 188"/>
                  <a:gd name="T9" fmla="*/ 69 h 75"/>
                  <a:gd name="T10" fmla="*/ 22 w 188"/>
                  <a:gd name="T11" fmla="*/ 71 h 75"/>
                  <a:gd name="T12" fmla="*/ 27 w 188"/>
                  <a:gd name="T13" fmla="*/ 67 h 75"/>
                  <a:gd name="T14" fmla="*/ 30 w 188"/>
                  <a:gd name="T15" fmla="*/ 72 h 75"/>
                  <a:gd name="T16" fmla="*/ 31 w 188"/>
                  <a:gd name="T17" fmla="*/ 74 h 75"/>
                  <a:gd name="T18" fmla="*/ 33 w 188"/>
                  <a:gd name="T19" fmla="*/ 72 h 75"/>
                  <a:gd name="T20" fmla="*/ 37 w 188"/>
                  <a:gd name="T21" fmla="*/ 74 h 75"/>
                  <a:gd name="T22" fmla="*/ 40 w 188"/>
                  <a:gd name="T23" fmla="*/ 69 h 75"/>
                  <a:gd name="T24" fmla="*/ 43 w 188"/>
                  <a:gd name="T25" fmla="*/ 64 h 75"/>
                  <a:gd name="T26" fmla="*/ 45 w 188"/>
                  <a:gd name="T27" fmla="*/ 69 h 75"/>
                  <a:gd name="T28" fmla="*/ 54 w 188"/>
                  <a:gd name="T29" fmla="*/ 69 h 75"/>
                  <a:gd name="T30" fmla="*/ 58 w 188"/>
                  <a:gd name="T31" fmla="*/ 69 h 75"/>
                  <a:gd name="T32" fmla="*/ 62 w 188"/>
                  <a:gd name="T33" fmla="*/ 68 h 75"/>
                  <a:gd name="T34" fmla="*/ 73 w 188"/>
                  <a:gd name="T35" fmla="*/ 66 h 75"/>
                  <a:gd name="T36" fmla="*/ 76 w 188"/>
                  <a:gd name="T37" fmla="*/ 65 h 75"/>
                  <a:gd name="T38" fmla="*/ 77 w 188"/>
                  <a:gd name="T39" fmla="*/ 64 h 75"/>
                  <a:gd name="T40" fmla="*/ 80 w 188"/>
                  <a:gd name="T41" fmla="*/ 62 h 75"/>
                  <a:gd name="T42" fmla="*/ 83 w 188"/>
                  <a:gd name="T43" fmla="*/ 63 h 75"/>
                  <a:gd name="T44" fmla="*/ 86 w 188"/>
                  <a:gd name="T45" fmla="*/ 61 h 75"/>
                  <a:gd name="T46" fmla="*/ 94 w 188"/>
                  <a:gd name="T47" fmla="*/ 61 h 75"/>
                  <a:gd name="T48" fmla="*/ 100 w 188"/>
                  <a:gd name="T49" fmla="*/ 59 h 75"/>
                  <a:gd name="T50" fmla="*/ 105 w 188"/>
                  <a:gd name="T51" fmla="*/ 59 h 75"/>
                  <a:gd name="T52" fmla="*/ 108 w 188"/>
                  <a:gd name="T53" fmla="*/ 57 h 75"/>
                  <a:gd name="T54" fmla="*/ 109 w 188"/>
                  <a:gd name="T55" fmla="*/ 57 h 75"/>
                  <a:gd name="T56" fmla="*/ 114 w 188"/>
                  <a:gd name="T57" fmla="*/ 54 h 75"/>
                  <a:gd name="T58" fmla="*/ 120 w 188"/>
                  <a:gd name="T59" fmla="*/ 53 h 75"/>
                  <a:gd name="T60" fmla="*/ 124 w 188"/>
                  <a:gd name="T61" fmla="*/ 50 h 75"/>
                  <a:gd name="T62" fmla="*/ 127 w 188"/>
                  <a:gd name="T63" fmla="*/ 41 h 75"/>
                  <a:gd name="T64" fmla="*/ 133 w 188"/>
                  <a:gd name="T65" fmla="*/ 44 h 75"/>
                  <a:gd name="T66" fmla="*/ 139 w 188"/>
                  <a:gd name="T67" fmla="*/ 41 h 75"/>
                  <a:gd name="T68" fmla="*/ 144 w 188"/>
                  <a:gd name="T69" fmla="*/ 39 h 75"/>
                  <a:gd name="T70" fmla="*/ 156 w 188"/>
                  <a:gd name="T71" fmla="*/ 34 h 75"/>
                  <a:gd name="T72" fmla="*/ 160 w 188"/>
                  <a:gd name="T73" fmla="*/ 33 h 75"/>
                  <a:gd name="T74" fmla="*/ 170 w 188"/>
                  <a:gd name="T75" fmla="*/ 21 h 75"/>
                  <a:gd name="T76" fmla="*/ 173 w 188"/>
                  <a:gd name="T77" fmla="*/ 18 h 75"/>
                  <a:gd name="T78" fmla="*/ 169 w 188"/>
                  <a:gd name="T79" fmla="*/ 9 h 75"/>
                  <a:gd name="T80" fmla="*/ 149 w 188"/>
                  <a:gd name="T81" fmla="*/ 20 h 75"/>
                  <a:gd name="T82" fmla="*/ 110 w 188"/>
                  <a:gd name="T83" fmla="*/ 42 h 75"/>
                  <a:gd name="T84" fmla="*/ 103 w 188"/>
                  <a:gd name="T85" fmla="*/ 39 h 75"/>
                  <a:gd name="T86" fmla="*/ 88 w 188"/>
                  <a:gd name="T87" fmla="*/ 44 h 75"/>
                  <a:gd name="T88" fmla="*/ 69 w 188"/>
                  <a:gd name="T89" fmla="*/ 48 h 75"/>
                  <a:gd name="T90" fmla="*/ 59 w 188"/>
                  <a:gd name="T91" fmla="*/ 49 h 75"/>
                  <a:gd name="T92" fmla="*/ 44 w 188"/>
                  <a:gd name="T93" fmla="*/ 52 h 75"/>
                  <a:gd name="T94" fmla="*/ 29 w 188"/>
                  <a:gd name="T95" fmla="*/ 53 h 75"/>
                  <a:gd name="T96" fmla="*/ 19 w 188"/>
                  <a:gd name="T97" fmla="*/ 53 h 75"/>
                  <a:gd name="T98" fmla="*/ 10 w 188"/>
                  <a:gd name="T99" fmla="*/ 49 h 75"/>
                  <a:gd name="T100" fmla="*/ 7 w 188"/>
                  <a:gd name="T101" fmla="*/ 47 h 75"/>
                  <a:gd name="T102" fmla="*/ 5 w 188"/>
                  <a:gd name="T103" fmla="*/ 47 h 75"/>
                  <a:gd name="T104" fmla="*/ 3 w 188"/>
                  <a:gd name="T10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5">
                    <a:moveTo>
                      <a:pt x="5" y="55"/>
                    </a:moveTo>
                    <a:cubicBezTo>
                      <a:pt x="5" y="55"/>
                      <a:pt x="5" y="55"/>
                      <a:pt x="5" y="55"/>
                    </a:cubicBezTo>
                    <a:cubicBezTo>
                      <a:pt x="5" y="57"/>
                      <a:pt x="5" y="54"/>
                      <a:pt x="6" y="54"/>
                    </a:cubicBezTo>
                    <a:cubicBezTo>
                      <a:pt x="6" y="55"/>
                      <a:pt x="4" y="57"/>
                      <a:pt x="4" y="58"/>
                    </a:cubicBezTo>
                    <a:cubicBezTo>
                      <a:pt x="5" y="58"/>
                      <a:pt x="7" y="58"/>
                      <a:pt x="7" y="60"/>
                    </a:cubicBezTo>
                    <a:cubicBezTo>
                      <a:pt x="8" y="60"/>
                      <a:pt x="10" y="59"/>
                      <a:pt x="11" y="59"/>
                    </a:cubicBezTo>
                    <a:cubicBezTo>
                      <a:pt x="12" y="59"/>
                      <a:pt x="10" y="61"/>
                      <a:pt x="11" y="60"/>
                    </a:cubicBezTo>
                    <a:cubicBezTo>
                      <a:pt x="11" y="61"/>
                      <a:pt x="10" y="62"/>
                      <a:pt x="10" y="63"/>
                    </a:cubicBezTo>
                    <a:cubicBezTo>
                      <a:pt x="10" y="62"/>
                      <a:pt x="11" y="64"/>
                      <a:pt x="12" y="61"/>
                    </a:cubicBezTo>
                    <a:cubicBezTo>
                      <a:pt x="12" y="62"/>
                      <a:pt x="14" y="63"/>
                      <a:pt x="15" y="63"/>
                    </a:cubicBezTo>
                    <a:cubicBezTo>
                      <a:pt x="14" y="63"/>
                      <a:pt x="14" y="64"/>
                      <a:pt x="14" y="65"/>
                    </a:cubicBezTo>
                    <a:cubicBezTo>
                      <a:pt x="15" y="64"/>
                      <a:pt x="16" y="63"/>
                      <a:pt x="17" y="64"/>
                    </a:cubicBezTo>
                    <a:cubicBezTo>
                      <a:pt x="17" y="62"/>
                      <a:pt x="17" y="62"/>
                      <a:pt x="18" y="60"/>
                    </a:cubicBezTo>
                    <a:cubicBezTo>
                      <a:pt x="18" y="60"/>
                      <a:pt x="18" y="59"/>
                      <a:pt x="18" y="60"/>
                    </a:cubicBezTo>
                    <a:cubicBezTo>
                      <a:pt x="18" y="61"/>
                      <a:pt x="17" y="64"/>
                      <a:pt x="18" y="64"/>
                    </a:cubicBezTo>
                    <a:cubicBezTo>
                      <a:pt x="17" y="67"/>
                      <a:pt x="17" y="64"/>
                      <a:pt x="16" y="67"/>
                    </a:cubicBezTo>
                    <a:cubicBezTo>
                      <a:pt x="15" y="69"/>
                      <a:pt x="14" y="68"/>
                      <a:pt x="14" y="67"/>
                    </a:cubicBezTo>
                    <a:cubicBezTo>
                      <a:pt x="12" y="69"/>
                      <a:pt x="14" y="67"/>
                      <a:pt x="14" y="70"/>
                    </a:cubicBezTo>
                    <a:cubicBezTo>
                      <a:pt x="14" y="70"/>
                      <a:pt x="15" y="68"/>
                      <a:pt x="16" y="68"/>
                    </a:cubicBezTo>
                    <a:cubicBezTo>
                      <a:pt x="17" y="67"/>
                      <a:pt x="16" y="67"/>
                      <a:pt x="17" y="66"/>
                    </a:cubicBezTo>
                    <a:cubicBezTo>
                      <a:pt x="19" y="64"/>
                      <a:pt x="18" y="68"/>
                      <a:pt x="18" y="68"/>
                    </a:cubicBezTo>
                    <a:cubicBezTo>
                      <a:pt x="17" y="69"/>
                      <a:pt x="17" y="69"/>
                      <a:pt x="17" y="69"/>
                    </a:cubicBezTo>
                    <a:cubicBezTo>
                      <a:pt x="18" y="70"/>
                      <a:pt x="18" y="68"/>
                      <a:pt x="19" y="69"/>
                    </a:cubicBezTo>
                    <a:cubicBezTo>
                      <a:pt x="19" y="72"/>
                      <a:pt x="18" y="69"/>
                      <a:pt x="17" y="71"/>
                    </a:cubicBezTo>
                    <a:cubicBezTo>
                      <a:pt x="17" y="73"/>
                      <a:pt x="17" y="73"/>
                      <a:pt x="17" y="73"/>
                    </a:cubicBezTo>
                    <a:cubicBezTo>
                      <a:pt x="18" y="74"/>
                      <a:pt x="18" y="70"/>
                      <a:pt x="19" y="72"/>
                    </a:cubicBezTo>
                    <a:cubicBezTo>
                      <a:pt x="19" y="73"/>
                      <a:pt x="19" y="73"/>
                      <a:pt x="19" y="73"/>
                    </a:cubicBezTo>
                    <a:cubicBezTo>
                      <a:pt x="20" y="72"/>
                      <a:pt x="20" y="72"/>
                      <a:pt x="20" y="72"/>
                    </a:cubicBezTo>
                    <a:cubicBezTo>
                      <a:pt x="20" y="71"/>
                      <a:pt x="20" y="69"/>
                      <a:pt x="19" y="69"/>
                    </a:cubicBezTo>
                    <a:cubicBezTo>
                      <a:pt x="20" y="66"/>
                      <a:pt x="20" y="69"/>
                      <a:pt x="21" y="69"/>
                    </a:cubicBezTo>
                    <a:cubicBezTo>
                      <a:pt x="22" y="67"/>
                      <a:pt x="21" y="69"/>
                      <a:pt x="21" y="67"/>
                    </a:cubicBezTo>
                    <a:cubicBezTo>
                      <a:pt x="21" y="65"/>
                      <a:pt x="22" y="65"/>
                      <a:pt x="22" y="65"/>
                    </a:cubicBezTo>
                    <a:cubicBezTo>
                      <a:pt x="23" y="65"/>
                      <a:pt x="22" y="67"/>
                      <a:pt x="22" y="68"/>
                    </a:cubicBezTo>
                    <a:cubicBezTo>
                      <a:pt x="22" y="69"/>
                      <a:pt x="22" y="69"/>
                      <a:pt x="22" y="68"/>
                    </a:cubicBezTo>
                    <a:cubicBezTo>
                      <a:pt x="21" y="69"/>
                      <a:pt x="22" y="71"/>
                      <a:pt x="21" y="73"/>
                    </a:cubicBezTo>
                    <a:cubicBezTo>
                      <a:pt x="21" y="74"/>
                      <a:pt x="22" y="72"/>
                      <a:pt x="22" y="71"/>
                    </a:cubicBezTo>
                    <a:cubicBezTo>
                      <a:pt x="22" y="71"/>
                      <a:pt x="23" y="69"/>
                      <a:pt x="22" y="69"/>
                    </a:cubicBezTo>
                    <a:cubicBezTo>
                      <a:pt x="25" y="64"/>
                      <a:pt x="23" y="72"/>
                      <a:pt x="24" y="72"/>
                    </a:cubicBezTo>
                    <a:cubicBezTo>
                      <a:pt x="24" y="69"/>
                      <a:pt x="26" y="68"/>
                      <a:pt x="26" y="64"/>
                    </a:cubicBezTo>
                    <a:cubicBezTo>
                      <a:pt x="26" y="64"/>
                      <a:pt x="27" y="63"/>
                      <a:pt x="27" y="63"/>
                    </a:cubicBezTo>
                    <a:cubicBezTo>
                      <a:pt x="26" y="65"/>
                      <a:pt x="27" y="65"/>
                      <a:pt x="26" y="67"/>
                    </a:cubicBezTo>
                    <a:cubicBezTo>
                      <a:pt x="27" y="67"/>
                      <a:pt x="27" y="67"/>
                      <a:pt x="27" y="67"/>
                    </a:cubicBezTo>
                    <a:cubicBezTo>
                      <a:pt x="26" y="69"/>
                      <a:pt x="26" y="69"/>
                      <a:pt x="26" y="69"/>
                    </a:cubicBezTo>
                    <a:cubicBezTo>
                      <a:pt x="26" y="71"/>
                      <a:pt x="27" y="72"/>
                      <a:pt x="27" y="73"/>
                    </a:cubicBezTo>
                    <a:cubicBezTo>
                      <a:pt x="28" y="73"/>
                      <a:pt x="27" y="71"/>
                      <a:pt x="28" y="71"/>
                    </a:cubicBezTo>
                    <a:cubicBezTo>
                      <a:pt x="27" y="72"/>
                      <a:pt x="28" y="73"/>
                      <a:pt x="28" y="73"/>
                    </a:cubicBezTo>
                    <a:cubicBezTo>
                      <a:pt x="27" y="72"/>
                      <a:pt x="28" y="70"/>
                      <a:pt x="29" y="70"/>
                    </a:cubicBezTo>
                    <a:cubicBezTo>
                      <a:pt x="29" y="70"/>
                      <a:pt x="30" y="72"/>
                      <a:pt x="30" y="72"/>
                    </a:cubicBezTo>
                    <a:cubicBezTo>
                      <a:pt x="29" y="74"/>
                      <a:pt x="29" y="74"/>
                      <a:pt x="29" y="74"/>
                    </a:cubicBezTo>
                    <a:cubicBezTo>
                      <a:pt x="29" y="72"/>
                      <a:pt x="29" y="75"/>
                      <a:pt x="29" y="74"/>
                    </a:cubicBezTo>
                    <a:cubicBezTo>
                      <a:pt x="30" y="73"/>
                      <a:pt x="30" y="71"/>
                      <a:pt x="30" y="70"/>
                    </a:cubicBezTo>
                    <a:cubicBezTo>
                      <a:pt x="31" y="69"/>
                      <a:pt x="31" y="71"/>
                      <a:pt x="31" y="70"/>
                    </a:cubicBezTo>
                    <a:cubicBezTo>
                      <a:pt x="30" y="72"/>
                      <a:pt x="30" y="72"/>
                      <a:pt x="30" y="72"/>
                    </a:cubicBezTo>
                    <a:cubicBezTo>
                      <a:pt x="31" y="71"/>
                      <a:pt x="30" y="75"/>
                      <a:pt x="31" y="74"/>
                    </a:cubicBezTo>
                    <a:cubicBezTo>
                      <a:pt x="32" y="73"/>
                      <a:pt x="32" y="73"/>
                      <a:pt x="32" y="73"/>
                    </a:cubicBezTo>
                    <a:cubicBezTo>
                      <a:pt x="32" y="74"/>
                      <a:pt x="32" y="74"/>
                      <a:pt x="32" y="74"/>
                    </a:cubicBezTo>
                    <a:cubicBezTo>
                      <a:pt x="32" y="73"/>
                      <a:pt x="32" y="73"/>
                      <a:pt x="33" y="73"/>
                    </a:cubicBezTo>
                    <a:cubicBezTo>
                      <a:pt x="33" y="74"/>
                      <a:pt x="33" y="74"/>
                      <a:pt x="33" y="74"/>
                    </a:cubicBezTo>
                    <a:cubicBezTo>
                      <a:pt x="33" y="73"/>
                      <a:pt x="34" y="71"/>
                      <a:pt x="34" y="73"/>
                    </a:cubicBezTo>
                    <a:cubicBezTo>
                      <a:pt x="34" y="70"/>
                      <a:pt x="33" y="73"/>
                      <a:pt x="33" y="72"/>
                    </a:cubicBezTo>
                    <a:cubicBezTo>
                      <a:pt x="33" y="70"/>
                      <a:pt x="34" y="70"/>
                      <a:pt x="34" y="70"/>
                    </a:cubicBezTo>
                    <a:cubicBezTo>
                      <a:pt x="34" y="72"/>
                      <a:pt x="35" y="70"/>
                      <a:pt x="35" y="70"/>
                    </a:cubicBezTo>
                    <a:cubicBezTo>
                      <a:pt x="35" y="71"/>
                      <a:pt x="35" y="72"/>
                      <a:pt x="36" y="72"/>
                    </a:cubicBezTo>
                    <a:cubicBezTo>
                      <a:pt x="36" y="70"/>
                      <a:pt x="36" y="70"/>
                      <a:pt x="36" y="70"/>
                    </a:cubicBezTo>
                    <a:cubicBezTo>
                      <a:pt x="36" y="74"/>
                      <a:pt x="37" y="70"/>
                      <a:pt x="37" y="71"/>
                    </a:cubicBezTo>
                    <a:cubicBezTo>
                      <a:pt x="37" y="72"/>
                      <a:pt x="37" y="73"/>
                      <a:pt x="37" y="74"/>
                    </a:cubicBezTo>
                    <a:cubicBezTo>
                      <a:pt x="37" y="71"/>
                      <a:pt x="38" y="70"/>
                      <a:pt x="38" y="69"/>
                    </a:cubicBezTo>
                    <a:cubicBezTo>
                      <a:pt x="39" y="70"/>
                      <a:pt x="38" y="72"/>
                      <a:pt x="38" y="74"/>
                    </a:cubicBezTo>
                    <a:cubicBezTo>
                      <a:pt x="38" y="72"/>
                      <a:pt x="39" y="75"/>
                      <a:pt x="39" y="73"/>
                    </a:cubicBezTo>
                    <a:cubicBezTo>
                      <a:pt x="39" y="72"/>
                      <a:pt x="39" y="71"/>
                      <a:pt x="39" y="70"/>
                    </a:cubicBezTo>
                    <a:cubicBezTo>
                      <a:pt x="40" y="70"/>
                      <a:pt x="39" y="71"/>
                      <a:pt x="40" y="72"/>
                    </a:cubicBezTo>
                    <a:cubicBezTo>
                      <a:pt x="40" y="72"/>
                      <a:pt x="41" y="69"/>
                      <a:pt x="40" y="69"/>
                    </a:cubicBezTo>
                    <a:cubicBezTo>
                      <a:pt x="41" y="69"/>
                      <a:pt x="41" y="67"/>
                      <a:pt x="42" y="68"/>
                    </a:cubicBezTo>
                    <a:cubicBezTo>
                      <a:pt x="42" y="70"/>
                      <a:pt x="41" y="69"/>
                      <a:pt x="41" y="70"/>
                    </a:cubicBezTo>
                    <a:cubicBezTo>
                      <a:pt x="42" y="70"/>
                      <a:pt x="41" y="66"/>
                      <a:pt x="42" y="66"/>
                    </a:cubicBezTo>
                    <a:cubicBezTo>
                      <a:pt x="42" y="65"/>
                      <a:pt x="42" y="62"/>
                      <a:pt x="43" y="61"/>
                    </a:cubicBezTo>
                    <a:cubicBezTo>
                      <a:pt x="44" y="62"/>
                      <a:pt x="42" y="62"/>
                      <a:pt x="43" y="64"/>
                    </a:cubicBezTo>
                    <a:cubicBezTo>
                      <a:pt x="43" y="64"/>
                      <a:pt x="43" y="64"/>
                      <a:pt x="43" y="64"/>
                    </a:cubicBezTo>
                    <a:cubicBezTo>
                      <a:pt x="44" y="67"/>
                      <a:pt x="42" y="68"/>
                      <a:pt x="43" y="71"/>
                    </a:cubicBezTo>
                    <a:cubicBezTo>
                      <a:pt x="43" y="70"/>
                      <a:pt x="43" y="70"/>
                      <a:pt x="43" y="70"/>
                    </a:cubicBezTo>
                    <a:cubicBezTo>
                      <a:pt x="43" y="73"/>
                      <a:pt x="43" y="73"/>
                      <a:pt x="43" y="73"/>
                    </a:cubicBezTo>
                    <a:cubicBezTo>
                      <a:pt x="43" y="71"/>
                      <a:pt x="44" y="72"/>
                      <a:pt x="44" y="72"/>
                    </a:cubicBezTo>
                    <a:cubicBezTo>
                      <a:pt x="44" y="70"/>
                      <a:pt x="44" y="72"/>
                      <a:pt x="44" y="71"/>
                    </a:cubicBezTo>
                    <a:cubicBezTo>
                      <a:pt x="44" y="71"/>
                      <a:pt x="45" y="68"/>
                      <a:pt x="45" y="69"/>
                    </a:cubicBezTo>
                    <a:cubicBezTo>
                      <a:pt x="45" y="70"/>
                      <a:pt x="46" y="71"/>
                      <a:pt x="45" y="72"/>
                    </a:cubicBezTo>
                    <a:cubicBezTo>
                      <a:pt x="46" y="73"/>
                      <a:pt x="45" y="70"/>
                      <a:pt x="46" y="71"/>
                    </a:cubicBezTo>
                    <a:cubicBezTo>
                      <a:pt x="46" y="72"/>
                      <a:pt x="46" y="72"/>
                      <a:pt x="46" y="72"/>
                    </a:cubicBezTo>
                    <a:cubicBezTo>
                      <a:pt x="48" y="72"/>
                      <a:pt x="50" y="72"/>
                      <a:pt x="52" y="68"/>
                    </a:cubicBezTo>
                    <a:cubicBezTo>
                      <a:pt x="52" y="70"/>
                      <a:pt x="53" y="70"/>
                      <a:pt x="54" y="71"/>
                    </a:cubicBezTo>
                    <a:cubicBezTo>
                      <a:pt x="53" y="70"/>
                      <a:pt x="54" y="69"/>
                      <a:pt x="54" y="69"/>
                    </a:cubicBezTo>
                    <a:cubicBezTo>
                      <a:pt x="55" y="71"/>
                      <a:pt x="55" y="71"/>
                      <a:pt x="55" y="71"/>
                    </a:cubicBezTo>
                    <a:cubicBezTo>
                      <a:pt x="56" y="72"/>
                      <a:pt x="56" y="70"/>
                      <a:pt x="57" y="69"/>
                    </a:cubicBezTo>
                    <a:cubicBezTo>
                      <a:pt x="57" y="70"/>
                      <a:pt x="57" y="70"/>
                      <a:pt x="57" y="70"/>
                    </a:cubicBezTo>
                    <a:cubicBezTo>
                      <a:pt x="58" y="71"/>
                      <a:pt x="57" y="69"/>
                      <a:pt x="58" y="69"/>
                    </a:cubicBezTo>
                    <a:cubicBezTo>
                      <a:pt x="58" y="70"/>
                      <a:pt x="58" y="70"/>
                      <a:pt x="58" y="70"/>
                    </a:cubicBezTo>
                    <a:cubicBezTo>
                      <a:pt x="58" y="69"/>
                      <a:pt x="58" y="69"/>
                      <a:pt x="58" y="69"/>
                    </a:cubicBezTo>
                    <a:cubicBezTo>
                      <a:pt x="59" y="68"/>
                      <a:pt x="59" y="68"/>
                      <a:pt x="59" y="70"/>
                    </a:cubicBezTo>
                    <a:cubicBezTo>
                      <a:pt x="60" y="70"/>
                      <a:pt x="60" y="69"/>
                      <a:pt x="59" y="69"/>
                    </a:cubicBezTo>
                    <a:cubicBezTo>
                      <a:pt x="60" y="70"/>
                      <a:pt x="61" y="70"/>
                      <a:pt x="62" y="69"/>
                    </a:cubicBezTo>
                    <a:cubicBezTo>
                      <a:pt x="62" y="68"/>
                      <a:pt x="62" y="68"/>
                      <a:pt x="62" y="66"/>
                    </a:cubicBezTo>
                    <a:cubicBezTo>
                      <a:pt x="61" y="64"/>
                      <a:pt x="62" y="67"/>
                      <a:pt x="62" y="65"/>
                    </a:cubicBezTo>
                    <a:cubicBezTo>
                      <a:pt x="62" y="66"/>
                      <a:pt x="63" y="67"/>
                      <a:pt x="62" y="68"/>
                    </a:cubicBezTo>
                    <a:cubicBezTo>
                      <a:pt x="64" y="71"/>
                      <a:pt x="65" y="68"/>
                      <a:pt x="67" y="68"/>
                    </a:cubicBezTo>
                    <a:cubicBezTo>
                      <a:pt x="67" y="67"/>
                      <a:pt x="67" y="67"/>
                      <a:pt x="67" y="67"/>
                    </a:cubicBezTo>
                    <a:cubicBezTo>
                      <a:pt x="68" y="69"/>
                      <a:pt x="69" y="67"/>
                      <a:pt x="70" y="67"/>
                    </a:cubicBezTo>
                    <a:cubicBezTo>
                      <a:pt x="70" y="66"/>
                      <a:pt x="70" y="64"/>
                      <a:pt x="71" y="64"/>
                    </a:cubicBezTo>
                    <a:cubicBezTo>
                      <a:pt x="71" y="61"/>
                      <a:pt x="71" y="66"/>
                      <a:pt x="72" y="67"/>
                    </a:cubicBezTo>
                    <a:cubicBezTo>
                      <a:pt x="72" y="66"/>
                      <a:pt x="73" y="66"/>
                      <a:pt x="73" y="66"/>
                    </a:cubicBezTo>
                    <a:cubicBezTo>
                      <a:pt x="73" y="66"/>
                      <a:pt x="73" y="66"/>
                      <a:pt x="73" y="66"/>
                    </a:cubicBezTo>
                    <a:cubicBezTo>
                      <a:pt x="73" y="65"/>
                      <a:pt x="73" y="65"/>
                      <a:pt x="74" y="65"/>
                    </a:cubicBezTo>
                    <a:cubicBezTo>
                      <a:pt x="74" y="66"/>
                      <a:pt x="74" y="66"/>
                      <a:pt x="74" y="66"/>
                    </a:cubicBezTo>
                    <a:cubicBezTo>
                      <a:pt x="74" y="66"/>
                      <a:pt x="75" y="67"/>
                      <a:pt x="75" y="67"/>
                    </a:cubicBezTo>
                    <a:cubicBezTo>
                      <a:pt x="75" y="65"/>
                      <a:pt x="76" y="66"/>
                      <a:pt x="76" y="64"/>
                    </a:cubicBezTo>
                    <a:cubicBezTo>
                      <a:pt x="76" y="65"/>
                      <a:pt x="76" y="65"/>
                      <a:pt x="76" y="65"/>
                    </a:cubicBezTo>
                    <a:cubicBezTo>
                      <a:pt x="76" y="63"/>
                      <a:pt x="76" y="63"/>
                      <a:pt x="76" y="63"/>
                    </a:cubicBezTo>
                    <a:cubicBezTo>
                      <a:pt x="77" y="64"/>
                      <a:pt x="77" y="64"/>
                      <a:pt x="77" y="64"/>
                    </a:cubicBezTo>
                    <a:cubicBezTo>
                      <a:pt x="77" y="66"/>
                      <a:pt x="77" y="66"/>
                      <a:pt x="77" y="66"/>
                    </a:cubicBezTo>
                    <a:cubicBezTo>
                      <a:pt x="78" y="67"/>
                      <a:pt x="77" y="64"/>
                      <a:pt x="77" y="63"/>
                    </a:cubicBezTo>
                    <a:cubicBezTo>
                      <a:pt x="77" y="62"/>
                      <a:pt x="78" y="64"/>
                      <a:pt x="78" y="64"/>
                    </a:cubicBezTo>
                    <a:cubicBezTo>
                      <a:pt x="78" y="65"/>
                      <a:pt x="78" y="64"/>
                      <a:pt x="77" y="64"/>
                    </a:cubicBezTo>
                    <a:cubicBezTo>
                      <a:pt x="77" y="66"/>
                      <a:pt x="78" y="65"/>
                      <a:pt x="78" y="66"/>
                    </a:cubicBezTo>
                    <a:cubicBezTo>
                      <a:pt x="78" y="66"/>
                      <a:pt x="78" y="64"/>
                      <a:pt x="78" y="64"/>
                    </a:cubicBezTo>
                    <a:cubicBezTo>
                      <a:pt x="79" y="64"/>
                      <a:pt x="79" y="64"/>
                      <a:pt x="80" y="65"/>
                    </a:cubicBezTo>
                    <a:cubicBezTo>
                      <a:pt x="80" y="64"/>
                      <a:pt x="80" y="65"/>
                      <a:pt x="80" y="64"/>
                    </a:cubicBezTo>
                    <a:cubicBezTo>
                      <a:pt x="80" y="64"/>
                      <a:pt x="79" y="63"/>
                      <a:pt x="79" y="62"/>
                    </a:cubicBezTo>
                    <a:cubicBezTo>
                      <a:pt x="79" y="62"/>
                      <a:pt x="80" y="61"/>
                      <a:pt x="80" y="62"/>
                    </a:cubicBezTo>
                    <a:cubicBezTo>
                      <a:pt x="80" y="63"/>
                      <a:pt x="80" y="63"/>
                      <a:pt x="80" y="63"/>
                    </a:cubicBezTo>
                    <a:cubicBezTo>
                      <a:pt x="80" y="62"/>
                      <a:pt x="81" y="62"/>
                      <a:pt x="80" y="61"/>
                    </a:cubicBezTo>
                    <a:cubicBezTo>
                      <a:pt x="81" y="63"/>
                      <a:pt x="81" y="63"/>
                      <a:pt x="81" y="63"/>
                    </a:cubicBezTo>
                    <a:cubicBezTo>
                      <a:pt x="81" y="62"/>
                      <a:pt x="81" y="62"/>
                      <a:pt x="82" y="61"/>
                    </a:cubicBezTo>
                    <a:cubicBezTo>
                      <a:pt x="82" y="63"/>
                      <a:pt x="82" y="65"/>
                      <a:pt x="83" y="65"/>
                    </a:cubicBezTo>
                    <a:cubicBezTo>
                      <a:pt x="83" y="63"/>
                      <a:pt x="83" y="63"/>
                      <a:pt x="83" y="63"/>
                    </a:cubicBezTo>
                    <a:cubicBezTo>
                      <a:pt x="84" y="63"/>
                      <a:pt x="84" y="64"/>
                      <a:pt x="84" y="65"/>
                    </a:cubicBezTo>
                    <a:cubicBezTo>
                      <a:pt x="85" y="65"/>
                      <a:pt x="84" y="60"/>
                      <a:pt x="85" y="61"/>
                    </a:cubicBezTo>
                    <a:cubicBezTo>
                      <a:pt x="85" y="63"/>
                      <a:pt x="86" y="63"/>
                      <a:pt x="86" y="64"/>
                    </a:cubicBezTo>
                    <a:cubicBezTo>
                      <a:pt x="86" y="63"/>
                      <a:pt x="86" y="63"/>
                      <a:pt x="86" y="62"/>
                    </a:cubicBezTo>
                    <a:cubicBezTo>
                      <a:pt x="86" y="62"/>
                      <a:pt x="86" y="64"/>
                      <a:pt x="86" y="63"/>
                    </a:cubicBezTo>
                    <a:cubicBezTo>
                      <a:pt x="85" y="61"/>
                      <a:pt x="86" y="62"/>
                      <a:pt x="86" y="61"/>
                    </a:cubicBezTo>
                    <a:cubicBezTo>
                      <a:pt x="88" y="65"/>
                      <a:pt x="89" y="62"/>
                      <a:pt x="91" y="64"/>
                    </a:cubicBezTo>
                    <a:cubicBezTo>
                      <a:pt x="90" y="61"/>
                      <a:pt x="91" y="63"/>
                      <a:pt x="91" y="62"/>
                    </a:cubicBezTo>
                    <a:cubicBezTo>
                      <a:pt x="92" y="64"/>
                      <a:pt x="92" y="61"/>
                      <a:pt x="93" y="63"/>
                    </a:cubicBezTo>
                    <a:cubicBezTo>
                      <a:pt x="92" y="60"/>
                      <a:pt x="92" y="60"/>
                      <a:pt x="92" y="60"/>
                    </a:cubicBezTo>
                    <a:cubicBezTo>
                      <a:pt x="93" y="61"/>
                      <a:pt x="92" y="56"/>
                      <a:pt x="94" y="59"/>
                    </a:cubicBezTo>
                    <a:cubicBezTo>
                      <a:pt x="94" y="60"/>
                      <a:pt x="94" y="61"/>
                      <a:pt x="94" y="61"/>
                    </a:cubicBezTo>
                    <a:cubicBezTo>
                      <a:pt x="95" y="64"/>
                      <a:pt x="95" y="59"/>
                      <a:pt x="96" y="62"/>
                    </a:cubicBezTo>
                    <a:cubicBezTo>
                      <a:pt x="96" y="61"/>
                      <a:pt x="95" y="59"/>
                      <a:pt x="96" y="58"/>
                    </a:cubicBezTo>
                    <a:cubicBezTo>
                      <a:pt x="96" y="59"/>
                      <a:pt x="98" y="60"/>
                      <a:pt x="98" y="60"/>
                    </a:cubicBezTo>
                    <a:cubicBezTo>
                      <a:pt x="98" y="60"/>
                      <a:pt x="98" y="59"/>
                      <a:pt x="98" y="60"/>
                    </a:cubicBezTo>
                    <a:cubicBezTo>
                      <a:pt x="99" y="61"/>
                      <a:pt x="98" y="61"/>
                      <a:pt x="98" y="61"/>
                    </a:cubicBezTo>
                    <a:cubicBezTo>
                      <a:pt x="99" y="62"/>
                      <a:pt x="99" y="60"/>
                      <a:pt x="100" y="59"/>
                    </a:cubicBezTo>
                    <a:cubicBezTo>
                      <a:pt x="101" y="61"/>
                      <a:pt x="101" y="60"/>
                      <a:pt x="102" y="61"/>
                    </a:cubicBezTo>
                    <a:cubicBezTo>
                      <a:pt x="102" y="58"/>
                      <a:pt x="104" y="61"/>
                      <a:pt x="103" y="58"/>
                    </a:cubicBezTo>
                    <a:cubicBezTo>
                      <a:pt x="103" y="59"/>
                      <a:pt x="103" y="59"/>
                      <a:pt x="103" y="59"/>
                    </a:cubicBezTo>
                    <a:cubicBezTo>
                      <a:pt x="104" y="58"/>
                      <a:pt x="103" y="56"/>
                      <a:pt x="104" y="56"/>
                    </a:cubicBezTo>
                    <a:cubicBezTo>
                      <a:pt x="104" y="58"/>
                      <a:pt x="104" y="58"/>
                      <a:pt x="104" y="58"/>
                    </a:cubicBezTo>
                    <a:cubicBezTo>
                      <a:pt x="105" y="61"/>
                      <a:pt x="105" y="58"/>
                      <a:pt x="105" y="59"/>
                    </a:cubicBezTo>
                    <a:cubicBezTo>
                      <a:pt x="105" y="58"/>
                      <a:pt x="106" y="59"/>
                      <a:pt x="106" y="58"/>
                    </a:cubicBezTo>
                    <a:cubicBezTo>
                      <a:pt x="106" y="57"/>
                      <a:pt x="106" y="57"/>
                      <a:pt x="106" y="57"/>
                    </a:cubicBezTo>
                    <a:cubicBezTo>
                      <a:pt x="106" y="56"/>
                      <a:pt x="106" y="56"/>
                      <a:pt x="106" y="56"/>
                    </a:cubicBezTo>
                    <a:cubicBezTo>
                      <a:pt x="107" y="55"/>
                      <a:pt x="107" y="58"/>
                      <a:pt x="107" y="58"/>
                    </a:cubicBezTo>
                    <a:cubicBezTo>
                      <a:pt x="107" y="59"/>
                      <a:pt x="108" y="58"/>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9" y="57"/>
                    </a:cubicBezTo>
                    <a:cubicBezTo>
                      <a:pt x="109" y="57"/>
                      <a:pt x="109" y="57"/>
                      <a:pt x="109" y="57"/>
                    </a:cubicBezTo>
                    <a:cubicBezTo>
                      <a:pt x="109" y="57"/>
                      <a:pt x="109" y="57"/>
                      <a:pt x="109" y="58"/>
                    </a:cubicBezTo>
                    <a:cubicBezTo>
                      <a:pt x="109" y="59"/>
                      <a:pt x="109" y="59"/>
                      <a:pt x="109" y="59"/>
                    </a:cubicBezTo>
                    <a:cubicBezTo>
                      <a:pt x="110" y="59"/>
                      <a:pt x="110" y="57"/>
                      <a:pt x="110" y="57"/>
                    </a:cubicBezTo>
                    <a:cubicBezTo>
                      <a:pt x="111" y="58"/>
                      <a:pt x="113" y="56"/>
                      <a:pt x="113" y="55"/>
                    </a:cubicBezTo>
                    <a:cubicBezTo>
                      <a:pt x="113" y="55"/>
                      <a:pt x="113" y="56"/>
                      <a:pt x="113" y="55"/>
                    </a:cubicBezTo>
                    <a:cubicBezTo>
                      <a:pt x="114" y="55"/>
                      <a:pt x="114" y="53"/>
                      <a:pt x="114" y="54"/>
                    </a:cubicBezTo>
                    <a:cubicBezTo>
                      <a:pt x="114" y="54"/>
                      <a:pt x="115" y="55"/>
                      <a:pt x="115" y="55"/>
                    </a:cubicBezTo>
                    <a:cubicBezTo>
                      <a:pt x="115" y="56"/>
                      <a:pt x="115" y="54"/>
                      <a:pt x="115" y="54"/>
                    </a:cubicBezTo>
                    <a:cubicBezTo>
                      <a:pt x="116" y="56"/>
                      <a:pt x="116" y="52"/>
                      <a:pt x="118" y="53"/>
                    </a:cubicBezTo>
                    <a:cubicBezTo>
                      <a:pt x="118" y="53"/>
                      <a:pt x="118" y="54"/>
                      <a:pt x="118" y="55"/>
                    </a:cubicBezTo>
                    <a:cubicBezTo>
                      <a:pt x="119" y="54"/>
                      <a:pt x="119" y="53"/>
                      <a:pt x="120" y="51"/>
                    </a:cubicBezTo>
                    <a:cubicBezTo>
                      <a:pt x="120" y="53"/>
                      <a:pt x="120" y="53"/>
                      <a:pt x="120" y="53"/>
                    </a:cubicBezTo>
                    <a:cubicBezTo>
                      <a:pt x="120" y="52"/>
                      <a:pt x="121" y="52"/>
                      <a:pt x="121" y="51"/>
                    </a:cubicBezTo>
                    <a:cubicBezTo>
                      <a:pt x="120" y="50"/>
                      <a:pt x="120" y="48"/>
                      <a:pt x="121" y="49"/>
                    </a:cubicBezTo>
                    <a:cubicBezTo>
                      <a:pt x="121" y="49"/>
                      <a:pt x="121" y="49"/>
                      <a:pt x="121" y="49"/>
                    </a:cubicBezTo>
                    <a:cubicBezTo>
                      <a:pt x="122" y="48"/>
                      <a:pt x="122" y="48"/>
                      <a:pt x="122" y="48"/>
                    </a:cubicBezTo>
                    <a:cubicBezTo>
                      <a:pt x="122" y="48"/>
                      <a:pt x="122" y="48"/>
                      <a:pt x="122" y="49"/>
                    </a:cubicBezTo>
                    <a:cubicBezTo>
                      <a:pt x="123" y="51"/>
                      <a:pt x="124" y="50"/>
                      <a:pt x="124" y="50"/>
                    </a:cubicBezTo>
                    <a:cubicBezTo>
                      <a:pt x="124" y="49"/>
                      <a:pt x="124" y="49"/>
                      <a:pt x="124" y="49"/>
                    </a:cubicBezTo>
                    <a:cubicBezTo>
                      <a:pt x="124" y="48"/>
                      <a:pt x="125" y="50"/>
                      <a:pt x="125" y="50"/>
                    </a:cubicBezTo>
                    <a:cubicBezTo>
                      <a:pt x="125" y="45"/>
                      <a:pt x="125" y="45"/>
                      <a:pt x="125" y="45"/>
                    </a:cubicBezTo>
                    <a:cubicBezTo>
                      <a:pt x="125" y="45"/>
                      <a:pt x="126" y="47"/>
                      <a:pt x="126" y="48"/>
                    </a:cubicBezTo>
                    <a:cubicBezTo>
                      <a:pt x="127" y="47"/>
                      <a:pt x="126" y="44"/>
                      <a:pt x="126" y="42"/>
                    </a:cubicBezTo>
                    <a:cubicBezTo>
                      <a:pt x="127" y="43"/>
                      <a:pt x="127" y="41"/>
                      <a:pt x="127" y="41"/>
                    </a:cubicBezTo>
                    <a:cubicBezTo>
                      <a:pt x="128" y="42"/>
                      <a:pt x="127" y="41"/>
                      <a:pt x="127" y="42"/>
                    </a:cubicBezTo>
                    <a:cubicBezTo>
                      <a:pt x="128" y="43"/>
                      <a:pt x="128" y="43"/>
                      <a:pt x="128" y="43"/>
                    </a:cubicBezTo>
                    <a:cubicBezTo>
                      <a:pt x="128" y="44"/>
                      <a:pt x="129" y="46"/>
                      <a:pt x="129" y="47"/>
                    </a:cubicBezTo>
                    <a:cubicBezTo>
                      <a:pt x="129" y="46"/>
                      <a:pt x="131" y="46"/>
                      <a:pt x="132" y="46"/>
                    </a:cubicBezTo>
                    <a:cubicBezTo>
                      <a:pt x="130" y="44"/>
                      <a:pt x="132" y="45"/>
                      <a:pt x="132" y="42"/>
                    </a:cubicBezTo>
                    <a:cubicBezTo>
                      <a:pt x="132" y="41"/>
                      <a:pt x="133" y="44"/>
                      <a:pt x="133" y="44"/>
                    </a:cubicBezTo>
                    <a:cubicBezTo>
                      <a:pt x="134" y="43"/>
                      <a:pt x="135" y="44"/>
                      <a:pt x="136" y="43"/>
                    </a:cubicBezTo>
                    <a:cubicBezTo>
                      <a:pt x="136" y="43"/>
                      <a:pt x="136" y="43"/>
                      <a:pt x="136" y="43"/>
                    </a:cubicBezTo>
                    <a:cubicBezTo>
                      <a:pt x="136" y="42"/>
                      <a:pt x="138" y="43"/>
                      <a:pt x="138" y="40"/>
                    </a:cubicBezTo>
                    <a:cubicBezTo>
                      <a:pt x="138" y="42"/>
                      <a:pt x="138" y="42"/>
                      <a:pt x="138" y="42"/>
                    </a:cubicBezTo>
                    <a:cubicBezTo>
                      <a:pt x="139" y="42"/>
                      <a:pt x="137" y="39"/>
                      <a:pt x="139" y="40"/>
                    </a:cubicBezTo>
                    <a:cubicBezTo>
                      <a:pt x="139" y="41"/>
                      <a:pt x="139" y="41"/>
                      <a:pt x="139" y="41"/>
                    </a:cubicBezTo>
                    <a:cubicBezTo>
                      <a:pt x="139" y="40"/>
                      <a:pt x="140" y="42"/>
                      <a:pt x="140" y="39"/>
                    </a:cubicBezTo>
                    <a:cubicBezTo>
                      <a:pt x="141" y="41"/>
                      <a:pt x="141" y="41"/>
                      <a:pt x="141" y="41"/>
                    </a:cubicBezTo>
                    <a:cubicBezTo>
                      <a:pt x="141" y="40"/>
                      <a:pt x="142" y="40"/>
                      <a:pt x="142" y="38"/>
                    </a:cubicBezTo>
                    <a:cubicBezTo>
                      <a:pt x="142" y="40"/>
                      <a:pt x="142" y="40"/>
                      <a:pt x="142" y="40"/>
                    </a:cubicBezTo>
                    <a:cubicBezTo>
                      <a:pt x="143" y="41"/>
                      <a:pt x="142" y="38"/>
                      <a:pt x="143" y="38"/>
                    </a:cubicBezTo>
                    <a:cubicBezTo>
                      <a:pt x="143" y="38"/>
                      <a:pt x="144" y="39"/>
                      <a:pt x="144" y="39"/>
                    </a:cubicBezTo>
                    <a:cubicBezTo>
                      <a:pt x="143" y="38"/>
                      <a:pt x="144" y="38"/>
                      <a:pt x="144" y="37"/>
                    </a:cubicBezTo>
                    <a:cubicBezTo>
                      <a:pt x="146" y="39"/>
                      <a:pt x="146" y="39"/>
                      <a:pt x="146" y="39"/>
                    </a:cubicBezTo>
                    <a:cubicBezTo>
                      <a:pt x="149" y="37"/>
                      <a:pt x="152" y="36"/>
                      <a:pt x="154" y="33"/>
                    </a:cubicBezTo>
                    <a:cubicBezTo>
                      <a:pt x="156" y="35"/>
                      <a:pt x="154" y="35"/>
                      <a:pt x="155" y="36"/>
                    </a:cubicBezTo>
                    <a:cubicBezTo>
                      <a:pt x="154" y="34"/>
                      <a:pt x="155" y="35"/>
                      <a:pt x="156" y="34"/>
                    </a:cubicBezTo>
                    <a:cubicBezTo>
                      <a:pt x="156" y="34"/>
                      <a:pt x="156" y="34"/>
                      <a:pt x="156" y="34"/>
                    </a:cubicBezTo>
                    <a:cubicBezTo>
                      <a:pt x="156" y="34"/>
                      <a:pt x="157" y="35"/>
                      <a:pt x="157" y="34"/>
                    </a:cubicBezTo>
                    <a:cubicBezTo>
                      <a:pt x="157" y="34"/>
                      <a:pt x="157" y="34"/>
                      <a:pt x="157" y="34"/>
                    </a:cubicBezTo>
                    <a:cubicBezTo>
                      <a:pt x="157" y="32"/>
                      <a:pt x="159" y="36"/>
                      <a:pt x="158" y="33"/>
                    </a:cubicBezTo>
                    <a:cubicBezTo>
                      <a:pt x="159" y="34"/>
                      <a:pt x="159" y="34"/>
                      <a:pt x="159" y="34"/>
                    </a:cubicBezTo>
                    <a:cubicBezTo>
                      <a:pt x="158" y="32"/>
                      <a:pt x="160" y="35"/>
                      <a:pt x="160" y="33"/>
                    </a:cubicBezTo>
                    <a:cubicBezTo>
                      <a:pt x="160" y="33"/>
                      <a:pt x="160" y="33"/>
                      <a:pt x="160" y="33"/>
                    </a:cubicBezTo>
                    <a:cubicBezTo>
                      <a:pt x="161" y="34"/>
                      <a:pt x="160" y="30"/>
                      <a:pt x="161" y="32"/>
                    </a:cubicBezTo>
                    <a:cubicBezTo>
                      <a:pt x="162" y="31"/>
                      <a:pt x="162" y="30"/>
                      <a:pt x="161" y="28"/>
                    </a:cubicBezTo>
                    <a:cubicBezTo>
                      <a:pt x="162" y="30"/>
                      <a:pt x="162" y="30"/>
                      <a:pt x="162" y="30"/>
                    </a:cubicBezTo>
                    <a:cubicBezTo>
                      <a:pt x="164" y="28"/>
                      <a:pt x="167" y="27"/>
                      <a:pt x="167" y="24"/>
                    </a:cubicBezTo>
                    <a:cubicBezTo>
                      <a:pt x="168" y="25"/>
                      <a:pt x="168" y="25"/>
                      <a:pt x="168" y="25"/>
                    </a:cubicBezTo>
                    <a:cubicBezTo>
                      <a:pt x="167" y="22"/>
                      <a:pt x="171" y="25"/>
                      <a:pt x="170" y="21"/>
                    </a:cubicBezTo>
                    <a:cubicBezTo>
                      <a:pt x="169" y="19"/>
                      <a:pt x="169" y="19"/>
                      <a:pt x="169" y="19"/>
                    </a:cubicBezTo>
                    <a:cubicBezTo>
                      <a:pt x="171" y="21"/>
                      <a:pt x="171" y="21"/>
                      <a:pt x="171" y="21"/>
                    </a:cubicBezTo>
                    <a:cubicBezTo>
                      <a:pt x="170" y="20"/>
                      <a:pt x="172" y="20"/>
                      <a:pt x="171" y="19"/>
                    </a:cubicBezTo>
                    <a:cubicBezTo>
                      <a:pt x="171" y="19"/>
                      <a:pt x="171" y="19"/>
                      <a:pt x="172" y="20"/>
                    </a:cubicBezTo>
                    <a:cubicBezTo>
                      <a:pt x="172" y="20"/>
                      <a:pt x="171" y="17"/>
                      <a:pt x="172" y="17"/>
                    </a:cubicBezTo>
                    <a:cubicBezTo>
                      <a:pt x="173" y="18"/>
                      <a:pt x="173" y="18"/>
                      <a:pt x="173" y="18"/>
                    </a:cubicBezTo>
                    <a:cubicBezTo>
                      <a:pt x="177" y="19"/>
                      <a:pt x="182" y="18"/>
                      <a:pt x="181" y="13"/>
                    </a:cubicBezTo>
                    <a:cubicBezTo>
                      <a:pt x="181" y="12"/>
                      <a:pt x="183" y="14"/>
                      <a:pt x="183" y="14"/>
                    </a:cubicBezTo>
                    <a:cubicBezTo>
                      <a:pt x="182" y="10"/>
                      <a:pt x="188" y="11"/>
                      <a:pt x="186" y="6"/>
                    </a:cubicBezTo>
                    <a:cubicBezTo>
                      <a:pt x="186" y="4"/>
                      <a:pt x="182" y="0"/>
                      <a:pt x="182" y="0"/>
                    </a:cubicBezTo>
                    <a:cubicBezTo>
                      <a:pt x="180" y="4"/>
                      <a:pt x="176" y="5"/>
                      <a:pt x="171" y="6"/>
                    </a:cubicBezTo>
                    <a:cubicBezTo>
                      <a:pt x="171" y="7"/>
                      <a:pt x="170" y="9"/>
                      <a:pt x="169" y="9"/>
                    </a:cubicBezTo>
                    <a:cubicBezTo>
                      <a:pt x="165" y="12"/>
                      <a:pt x="158" y="11"/>
                      <a:pt x="154" y="16"/>
                    </a:cubicBezTo>
                    <a:cubicBezTo>
                      <a:pt x="155" y="16"/>
                      <a:pt x="155" y="18"/>
                      <a:pt x="155" y="18"/>
                    </a:cubicBezTo>
                    <a:cubicBezTo>
                      <a:pt x="155" y="18"/>
                      <a:pt x="155" y="18"/>
                      <a:pt x="155" y="18"/>
                    </a:cubicBezTo>
                    <a:cubicBezTo>
                      <a:pt x="155" y="19"/>
                      <a:pt x="155" y="19"/>
                      <a:pt x="155" y="19"/>
                    </a:cubicBezTo>
                    <a:cubicBezTo>
                      <a:pt x="155" y="19"/>
                      <a:pt x="154" y="18"/>
                      <a:pt x="154" y="17"/>
                    </a:cubicBezTo>
                    <a:cubicBezTo>
                      <a:pt x="153" y="19"/>
                      <a:pt x="151" y="20"/>
                      <a:pt x="149" y="20"/>
                    </a:cubicBezTo>
                    <a:cubicBezTo>
                      <a:pt x="150" y="22"/>
                      <a:pt x="148" y="21"/>
                      <a:pt x="149" y="23"/>
                    </a:cubicBezTo>
                    <a:cubicBezTo>
                      <a:pt x="148" y="22"/>
                      <a:pt x="148" y="22"/>
                      <a:pt x="148" y="22"/>
                    </a:cubicBezTo>
                    <a:cubicBezTo>
                      <a:pt x="147" y="24"/>
                      <a:pt x="147" y="24"/>
                      <a:pt x="145" y="22"/>
                    </a:cubicBezTo>
                    <a:cubicBezTo>
                      <a:pt x="139" y="23"/>
                      <a:pt x="134" y="27"/>
                      <a:pt x="128" y="28"/>
                    </a:cubicBezTo>
                    <a:cubicBezTo>
                      <a:pt x="123" y="30"/>
                      <a:pt x="118" y="35"/>
                      <a:pt x="112" y="37"/>
                    </a:cubicBezTo>
                    <a:cubicBezTo>
                      <a:pt x="112" y="40"/>
                      <a:pt x="110" y="39"/>
                      <a:pt x="110" y="42"/>
                    </a:cubicBezTo>
                    <a:cubicBezTo>
                      <a:pt x="110" y="41"/>
                      <a:pt x="110" y="41"/>
                      <a:pt x="110" y="41"/>
                    </a:cubicBezTo>
                    <a:cubicBezTo>
                      <a:pt x="109" y="43"/>
                      <a:pt x="109" y="41"/>
                      <a:pt x="107" y="40"/>
                    </a:cubicBezTo>
                    <a:cubicBezTo>
                      <a:pt x="107" y="42"/>
                      <a:pt x="107" y="41"/>
                      <a:pt x="107" y="43"/>
                    </a:cubicBezTo>
                    <a:cubicBezTo>
                      <a:pt x="107" y="45"/>
                      <a:pt x="106" y="40"/>
                      <a:pt x="106" y="41"/>
                    </a:cubicBezTo>
                    <a:cubicBezTo>
                      <a:pt x="105" y="41"/>
                      <a:pt x="106" y="42"/>
                      <a:pt x="106" y="42"/>
                    </a:cubicBezTo>
                    <a:cubicBezTo>
                      <a:pt x="105" y="45"/>
                      <a:pt x="106" y="41"/>
                      <a:pt x="103" y="39"/>
                    </a:cubicBezTo>
                    <a:cubicBezTo>
                      <a:pt x="101" y="41"/>
                      <a:pt x="98" y="44"/>
                      <a:pt x="95" y="43"/>
                    </a:cubicBezTo>
                    <a:cubicBezTo>
                      <a:pt x="95" y="43"/>
                      <a:pt x="96" y="44"/>
                      <a:pt x="96" y="44"/>
                    </a:cubicBezTo>
                    <a:cubicBezTo>
                      <a:pt x="95" y="41"/>
                      <a:pt x="95" y="46"/>
                      <a:pt x="94" y="44"/>
                    </a:cubicBezTo>
                    <a:cubicBezTo>
                      <a:pt x="94" y="44"/>
                      <a:pt x="94" y="43"/>
                      <a:pt x="94" y="43"/>
                    </a:cubicBezTo>
                    <a:cubicBezTo>
                      <a:pt x="93" y="42"/>
                      <a:pt x="92" y="44"/>
                      <a:pt x="91" y="43"/>
                    </a:cubicBezTo>
                    <a:cubicBezTo>
                      <a:pt x="90" y="45"/>
                      <a:pt x="88" y="42"/>
                      <a:pt x="88" y="44"/>
                    </a:cubicBezTo>
                    <a:cubicBezTo>
                      <a:pt x="88" y="43"/>
                      <a:pt x="87" y="43"/>
                      <a:pt x="87" y="43"/>
                    </a:cubicBezTo>
                    <a:cubicBezTo>
                      <a:pt x="87" y="47"/>
                      <a:pt x="84" y="42"/>
                      <a:pt x="84" y="44"/>
                    </a:cubicBezTo>
                    <a:cubicBezTo>
                      <a:pt x="84" y="44"/>
                      <a:pt x="84" y="44"/>
                      <a:pt x="84" y="44"/>
                    </a:cubicBezTo>
                    <a:cubicBezTo>
                      <a:pt x="81" y="45"/>
                      <a:pt x="77" y="45"/>
                      <a:pt x="75" y="47"/>
                    </a:cubicBezTo>
                    <a:cubicBezTo>
                      <a:pt x="73" y="47"/>
                      <a:pt x="70" y="44"/>
                      <a:pt x="69" y="46"/>
                    </a:cubicBezTo>
                    <a:cubicBezTo>
                      <a:pt x="69" y="48"/>
                      <a:pt x="69" y="48"/>
                      <a:pt x="69" y="48"/>
                    </a:cubicBezTo>
                    <a:cubicBezTo>
                      <a:pt x="68" y="48"/>
                      <a:pt x="69" y="47"/>
                      <a:pt x="68" y="46"/>
                    </a:cubicBezTo>
                    <a:cubicBezTo>
                      <a:pt x="68" y="48"/>
                      <a:pt x="66" y="47"/>
                      <a:pt x="65" y="47"/>
                    </a:cubicBezTo>
                    <a:cubicBezTo>
                      <a:pt x="65" y="47"/>
                      <a:pt x="65" y="48"/>
                      <a:pt x="65" y="49"/>
                    </a:cubicBezTo>
                    <a:cubicBezTo>
                      <a:pt x="63" y="46"/>
                      <a:pt x="62" y="50"/>
                      <a:pt x="60" y="48"/>
                    </a:cubicBezTo>
                    <a:cubicBezTo>
                      <a:pt x="61" y="51"/>
                      <a:pt x="60" y="50"/>
                      <a:pt x="59" y="51"/>
                    </a:cubicBezTo>
                    <a:cubicBezTo>
                      <a:pt x="59" y="51"/>
                      <a:pt x="59" y="50"/>
                      <a:pt x="59" y="49"/>
                    </a:cubicBezTo>
                    <a:cubicBezTo>
                      <a:pt x="58" y="50"/>
                      <a:pt x="57" y="50"/>
                      <a:pt x="56" y="49"/>
                    </a:cubicBezTo>
                    <a:cubicBezTo>
                      <a:pt x="56" y="49"/>
                      <a:pt x="56" y="51"/>
                      <a:pt x="55" y="51"/>
                    </a:cubicBezTo>
                    <a:cubicBezTo>
                      <a:pt x="54" y="49"/>
                      <a:pt x="54" y="51"/>
                      <a:pt x="53" y="50"/>
                    </a:cubicBezTo>
                    <a:cubicBezTo>
                      <a:pt x="54" y="52"/>
                      <a:pt x="52" y="54"/>
                      <a:pt x="52" y="53"/>
                    </a:cubicBezTo>
                    <a:cubicBezTo>
                      <a:pt x="52" y="50"/>
                      <a:pt x="52" y="50"/>
                      <a:pt x="52" y="50"/>
                    </a:cubicBezTo>
                    <a:cubicBezTo>
                      <a:pt x="50" y="52"/>
                      <a:pt x="47" y="49"/>
                      <a:pt x="44" y="52"/>
                    </a:cubicBezTo>
                    <a:cubicBezTo>
                      <a:pt x="44" y="51"/>
                      <a:pt x="44" y="51"/>
                      <a:pt x="44" y="51"/>
                    </a:cubicBezTo>
                    <a:cubicBezTo>
                      <a:pt x="42" y="53"/>
                      <a:pt x="39" y="51"/>
                      <a:pt x="37" y="54"/>
                    </a:cubicBezTo>
                    <a:cubicBezTo>
                      <a:pt x="36" y="53"/>
                      <a:pt x="35" y="52"/>
                      <a:pt x="35" y="52"/>
                    </a:cubicBezTo>
                    <a:cubicBezTo>
                      <a:pt x="34" y="53"/>
                      <a:pt x="33" y="53"/>
                      <a:pt x="32" y="55"/>
                    </a:cubicBezTo>
                    <a:cubicBezTo>
                      <a:pt x="32" y="56"/>
                      <a:pt x="32" y="54"/>
                      <a:pt x="32" y="54"/>
                    </a:cubicBezTo>
                    <a:cubicBezTo>
                      <a:pt x="31" y="53"/>
                      <a:pt x="30" y="51"/>
                      <a:pt x="29" y="53"/>
                    </a:cubicBezTo>
                    <a:cubicBezTo>
                      <a:pt x="29" y="52"/>
                      <a:pt x="29" y="52"/>
                      <a:pt x="29" y="52"/>
                    </a:cubicBezTo>
                    <a:cubicBezTo>
                      <a:pt x="28" y="53"/>
                      <a:pt x="27" y="55"/>
                      <a:pt x="26" y="53"/>
                    </a:cubicBezTo>
                    <a:cubicBezTo>
                      <a:pt x="25" y="54"/>
                      <a:pt x="24" y="55"/>
                      <a:pt x="25" y="56"/>
                    </a:cubicBezTo>
                    <a:cubicBezTo>
                      <a:pt x="24" y="56"/>
                      <a:pt x="25" y="54"/>
                      <a:pt x="24" y="55"/>
                    </a:cubicBezTo>
                    <a:cubicBezTo>
                      <a:pt x="25" y="53"/>
                      <a:pt x="25" y="53"/>
                      <a:pt x="25" y="53"/>
                    </a:cubicBezTo>
                    <a:cubicBezTo>
                      <a:pt x="23" y="52"/>
                      <a:pt x="21" y="53"/>
                      <a:pt x="19" y="53"/>
                    </a:cubicBezTo>
                    <a:cubicBezTo>
                      <a:pt x="19" y="51"/>
                      <a:pt x="17" y="53"/>
                      <a:pt x="16" y="51"/>
                    </a:cubicBezTo>
                    <a:cubicBezTo>
                      <a:pt x="15" y="52"/>
                      <a:pt x="15" y="50"/>
                      <a:pt x="13" y="53"/>
                    </a:cubicBezTo>
                    <a:cubicBezTo>
                      <a:pt x="14" y="51"/>
                      <a:pt x="14" y="51"/>
                      <a:pt x="14" y="51"/>
                    </a:cubicBezTo>
                    <a:cubicBezTo>
                      <a:pt x="13" y="51"/>
                      <a:pt x="12" y="51"/>
                      <a:pt x="11" y="49"/>
                    </a:cubicBezTo>
                    <a:cubicBezTo>
                      <a:pt x="11" y="49"/>
                      <a:pt x="10" y="50"/>
                      <a:pt x="9" y="51"/>
                    </a:cubicBezTo>
                    <a:cubicBezTo>
                      <a:pt x="10" y="49"/>
                      <a:pt x="10" y="49"/>
                      <a:pt x="10" y="49"/>
                    </a:cubicBezTo>
                    <a:cubicBezTo>
                      <a:pt x="9" y="50"/>
                      <a:pt x="7" y="51"/>
                      <a:pt x="6" y="52"/>
                    </a:cubicBezTo>
                    <a:cubicBezTo>
                      <a:pt x="6" y="51"/>
                      <a:pt x="6" y="52"/>
                      <a:pt x="6" y="51"/>
                    </a:cubicBezTo>
                    <a:cubicBezTo>
                      <a:pt x="7" y="51"/>
                      <a:pt x="8" y="50"/>
                      <a:pt x="9" y="48"/>
                    </a:cubicBezTo>
                    <a:cubicBezTo>
                      <a:pt x="9" y="48"/>
                      <a:pt x="6" y="50"/>
                      <a:pt x="7" y="48"/>
                    </a:cubicBezTo>
                    <a:cubicBezTo>
                      <a:pt x="7" y="47"/>
                      <a:pt x="7" y="47"/>
                      <a:pt x="5" y="49"/>
                    </a:cubicBezTo>
                    <a:cubicBezTo>
                      <a:pt x="6" y="48"/>
                      <a:pt x="6" y="48"/>
                      <a:pt x="7" y="47"/>
                    </a:cubicBezTo>
                    <a:cubicBezTo>
                      <a:pt x="6" y="47"/>
                      <a:pt x="6" y="47"/>
                      <a:pt x="5" y="47"/>
                    </a:cubicBezTo>
                    <a:cubicBezTo>
                      <a:pt x="6" y="47"/>
                      <a:pt x="5" y="47"/>
                      <a:pt x="5" y="48"/>
                    </a:cubicBezTo>
                    <a:cubicBezTo>
                      <a:pt x="4" y="48"/>
                      <a:pt x="4" y="48"/>
                      <a:pt x="2" y="49"/>
                    </a:cubicBezTo>
                    <a:cubicBezTo>
                      <a:pt x="3" y="49"/>
                      <a:pt x="3" y="49"/>
                      <a:pt x="3" y="49"/>
                    </a:cubicBezTo>
                    <a:cubicBezTo>
                      <a:pt x="2" y="50"/>
                      <a:pt x="1" y="50"/>
                      <a:pt x="2" y="49"/>
                    </a:cubicBezTo>
                    <a:cubicBezTo>
                      <a:pt x="3" y="48"/>
                      <a:pt x="4" y="48"/>
                      <a:pt x="5" y="47"/>
                    </a:cubicBezTo>
                    <a:cubicBezTo>
                      <a:pt x="1" y="48"/>
                      <a:pt x="1" y="48"/>
                      <a:pt x="1" y="48"/>
                    </a:cubicBezTo>
                    <a:cubicBezTo>
                      <a:pt x="2" y="48"/>
                      <a:pt x="2" y="49"/>
                      <a:pt x="1" y="49"/>
                    </a:cubicBezTo>
                    <a:cubicBezTo>
                      <a:pt x="2" y="49"/>
                      <a:pt x="2" y="49"/>
                      <a:pt x="2" y="49"/>
                    </a:cubicBezTo>
                    <a:cubicBezTo>
                      <a:pt x="0" y="50"/>
                      <a:pt x="0" y="50"/>
                      <a:pt x="0" y="50"/>
                    </a:cubicBezTo>
                    <a:cubicBezTo>
                      <a:pt x="1" y="51"/>
                      <a:pt x="1" y="52"/>
                      <a:pt x="2" y="52"/>
                    </a:cubicBezTo>
                    <a:cubicBezTo>
                      <a:pt x="3" y="51"/>
                      <a:pt x="3" y="51"/>
                      <a:pt x="3" y="51"/>
                    </a:cubicBezTo>
                    <a:cubicBezTo>
                      <a:pt x="4" y="51"/>
                      <a:pt x="5" y="50"/>
                      <a:pt x="5" y="52"/>
                    </a:cubicBezTo>
                    <a:cubicBezTo>
                      <a:pt x="4" y="52"/>
                      <a:pt x="4" y="53"/>
                      <a:pt x="3" y="53"/>
                    </a:cubicBezTo>
                    <a:cubicBezTo>
                      <a:pt x="4" y="53"/>
                      <a:pt x="4" y="53"/>
                      <a:pt x="4" y="53"/>
                    </a:cubicBezTo>
                    <a:cubicBezTo>
                      <a:pt x="2" y="55"/>
                      <a:pt x="2" y="55"/>
                      <a:pt x="2" y="55"/>
                    </a:cubicBezTo>
                    <a:cubicBezTo>
                      <a:pt x="5" y="52"/>
                      <a:pt x="4" y="55"/>
                      <a:pt x="5"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5" name="Freeform 243"/>
              <p:cNvSpPr/>
              <p:nvPr/>
            </p:nvSpPr>
            <p:spPr bwMode="auto">
              <a:xfrm>
                <a:off x="4005" y="2851"/>
                <a:ext cx="2" cy="5"/>
              </a:xfrm>
              <a:custGeom>
                <a:avLst/>
                <a:gdLst>
                  <a:gd name="T0" fmla="*/ 2 w 2"/>
                  <a:gd name="T1" fmla="*/ 5 h 5"/>
                  <a:gd name="T2" fmla="*/ 2 w 2"/>
                  <a:gd name="T3" fmla="*/ 5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2" y="5"/>
                    </a:lnTo>
                    <a:lnTo>
                      <a:pt x="0" y="0"/>
                    </a:ln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6" name="Freeform 244"/>
              <p:cNvSpPr/>
              <p:nvPr/>
            </p:nvSpPr>
            <p:spPr bwMode="auto">
              <a:xfrm>
                <a:off x="3980" y="2866"/>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7" name="Freeform 245"/>
              <p:cNvSpPr/>
              <p:nvPr/>
            </p:nvSpPr>
            <p:spPr bwMode="auto">
              <a:xfrm>
                <a:off x="3982" y="28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6" name="Freeform 246"/>
              <p:cNvSpPr/>
              <p:nvPr/>
            </p:nvSpPr>
            <p:spPr bwMode="auto">
              <a:xfrm>
                <a:off x="3748" y="2898"/>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7" name="Freeform 247"/>
              <p:cNvSpPr/>
              <p:nvPr/>
            </p:nvSpPr>
            <p:spPr bwMode="auto">
              <a:xfrm>
                <a:off x="3980" y="2875"/>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1" y="0"/>
                      <a:pt x="0" y="2"/>
                      <a:pt x="1" y="2"/>
                    </a:cubicBezTo>
                    <a:cubicBezTo>
                      <a:pt x="1"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8" name="Freeform 248"/>
              <p:cNvSpPr/>
              <p:nvPr/>
            </p:nvSpPr>
            <p:spPr bwMode="auto">
              <a:xfrm>
                <a:off x="3757" y="2909"/>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9" name="Freeform 249"/>
              <p:cNvSpPr/>
              <p:nvPr/>
            </p:nvSpPr>
            <p:spPr bwMode="auto">
              <a:xfrm>
                <a:off x="3776" y="2913"/>
                <a:ext cx="2" cy="4"/>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0"/>
                      <a:pt x="1" y="1"/>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0" name="Freeform 250"/>
              <p:cNvSpPr/>
              <p:nvPr/>
            </p:nvSpPr>
            <p:spPr bwMode="auto">
              <a:xfrm>
                <a:off x="3759" y="2904"/>
                <a:ext cx="2" cy="5"/>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0"/>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1" name="Freeform 251"/>
              <p:cNvSpPr/>
              <p:nvPr/>
            </p:nvSpPr>
            <p:spPr bwMode="auto">
              <a:xfrm>
                <a:off x="3893" y="3080"/>
                <a:ext cx="4" cy="9"/>
              </a:xfrm>
              <a:custGeom>
                <a:avLst/>
                <a:gdLst>
                  <a:gd name="T0" fmla="*/ 2 w 2"/>
                  <a:gd name="T1" fmla="*/ 0 h 4"/>
                  <a:gd name="T2" fmla="*/ 1 w 2"/>
                  <a:gd name="T3" fmla="*/ 1 h 4"/>
                  <a:gd name="T4" fmla="*/ 1 w 2"/>
                  <a:gd name="T5" fmla="*/ 2 h 4"/>
                  <a:gd name="T6" fmla="*/ 0 w 2"/>
                  <a:gd name="T7" fmla="*/ 4 h 4"/>
                  <a:gd name="T8" fmla="*/ 2 w 2"/>
                  <a:gd name="T9" fmla="*/ 1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1"/>
                      <a:pt x="2" y="1"/>
                      <a:pt x="1" y="1"/>
                    </a:cubicBezTo>
                    <a:cubicBezTo>
                      <a:pt x="1" y="2"/>
                      <a:pt x="0" y="3"/>
                      <a:pt x="1" y="2"/>
                    </a:cubicBezTo>
                    <a:cubicBezTo>
                      <a:pt x="1" y="3"/>
                      <a:pt x="0" y="3"/>
                      <a:pt x="0" y="4"/>
                    </a:cubicBezTo>
                    <a:cubicBezTo>
                      <a:pt x="1" y="3"/>
                      <a:pt x="2" y="1"/>
                      <a:pt x="2" y="1"/>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2" name="Freeform 252"/>
              <p:cNvSpPr/>
              <p:nvPr/>
            </p:nvSpPr>
            <p:spPr bwMode="auto">
              <a:xfrm>
                <a:off x="3786" y="291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3" name="Freeform 253"/>
              <p:cNvSpPr/>
              <p:nvPr/>
            </p:nvSpPr>
            <p:spPr bwMode="auto">
              <a:xfrm>
                <a:off x="3952"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4" name="Freeform 254"/>
              <p:cNvSpPr>
                <a:spLocks noEditPoints="1"/>
              </p:cNvSpPr>
              <p:nvPr/>
            </p:nvSpPr>
            <p:spPr bwMode="auto">
              <a:xfrm>
                <a:off x="3895" y="3015"/>
                <a:ext cx="152" cy="95"/>
              </a:xfrm>
              <a:custGeom>
                <a:avLst/>
                <a:gdLst>
                  <a:gd name="T0" fmla="*/ 54 w 72"/>
                  <a:gd name="T1" fmla="*/ 4 h 45"/>
                  <a:gd name="T2" fmla="*/ 55 w 72"/>
                  <a:gd name="T3" fmla="*/ 8 h 45"/>
                  <a:gd name="T4" fmla="*/ 44 w 72"/>
                  <a:gd name="T5" fmla="*/ 20 h 45"/>
                  <a:gd name="T6" fmla="*/ 38 w 72"/>
                  <a:gd name="T7" fmla="*/ 21 h 45"/>
                  <a:gd name="T8" fmla="*/ 35 w 72"/>
                  <a:gd name="T9" fmla="*/ 21 h 45"/>
                  <a:gd name="T10" fmla="*/ 30 w 72"/>
                  <a:gd name="T11" fmla="*/ 22 h 45"/>
                  <a:gd name="T12" fmla="*/ 27 w 72"/>
                  <a:gd name="T13" fmla="*/ 22 h 45"/>
                  <a:gd name="T14" fmla="*/ 21 w 72"/>
                  <a:gd name="T15" fmla="*/ 23 h 45"/>
                  <a:gd name="T16" fmla="*/ 16 w 72"/>
                  <a:gd name="T17" fmla="*/ 23 h 45"/>
                  <a:gd name="T18" fmla="*/ 11 w 72"/>
                  <a:gd name="T19" fmla="*/ 23 h 45"/>
                  <a:gd name="T20" fmla="*/ 9 w 72"/>
                  <a:gd name="T21" fmla="*/ 21 h 45"/>
                  <a:gd name="T22" fmla="*/ 8 w 72"/>
                  <a:gd name="T23" fmla="*/ 20 h 45"/>
                  <a:gd name="T24" fmla="*/ 7 w 72"/>
                  <a:gd name="T25" fmla="*/ 20 h 45"/>
                  <a:gd name="T26" fmla="*/ 4 w 72"/>
                  <a:gd name="T27" fmla="*/ 22 h 45"/>
                  <a:gd name="T28" fmla="*/ 2 w 72"/>
                  <a:gd name="T29" fmla="*/ 25 h 45"/>
                  <a:gd name="T30" fmla="*/ 2 w 72"/>
                  <a:gd name="T31" fmla="*/ 31 h 45"/>
                  <a:gd name="T32" fmla="*/ 8 w 72"/>
                  <a:gd name="T33" fmla="*/ 29 h 45"/>
                  <a:gd name="T34" fmla="*/ 4 w 72"/>
                  <a:gd name="T35" fmla="*/ 34 h 45"/>
                  <a:gd name="T36" fmla="*/ 3 w 72"/>
                  <a:gd name="T37" fmla="*/ 39 h 45"/>
                  <a:gd name="T38" fmla="*/ 8 w 72"/>
                  <a:gd name="T39" fmla="*/ 33 h 45"/>
                  <a:gd name="T40" fmla="*/ 6 w 72"/>
                  <a:gd name="T41" fmla="*/ 39 h 45"/>
                  <a:gd name="T42" fmla="*/ 7 w 72"/>
                  <a:gd name="T43" fmla="*/ 41 h 45"/>
                  <a:gd name="T44" fmla="*/ 8 w 72"/>
                  <a:gd name="T45" fmla="*/ 42 h 45"/>
                  <a:gd name="T46" fmla="*/ 9 w 72"/>
                  <a:gd name="T47" fmla="*/ 43 h 45"/>
                  <a:gd name="T48" fmla="*/ 12 w 72"/>
                  <a:gd name="T49" fmla="*/ 40 h 45"/>
                  <a:gd name="T50" fmla="*/ 13 w 72"/>
                  <a:gd name="T51" fmla="*/ 44 h 45"/>
                  <a:gd name="T52" fmla="*/ 15 w 72"/>
                  <a:gd name="T53" fmla="*/ 40 h 45"/>
                  <a:gd name="T54" fmla="*/ 16 w 72"/>
                  <a:gd name="T55" fmla="*/ 40 h 45"/>
                  <a:gd name="T56" fmla="*/ 17 w 72"/>
                  <a:gd name="T57" fmla="*/ 42 h 45"/>
                  <a:gd name="T58" fmla="*/ 23 w 72"/>
                  <a:gd name="T59" fmla="*/ 41 h 45"/>
                  <a:gd name="T60" fmla="*/ 24 w 72"/>
                  <a:gd name="T61" fmla="*/ 41 h 45"/>
                  <a:gd name="T62" fmla="*/ 28 w 72"/>
                  <a:gd name="T63" fmla="*/ 41 h 45"/>
                  <a:gd name="T64" fmla="*/ 31 w 72"/>
                  <a:gd name="T65" fmla="*/ 40 h 45"/>
                  <a:gd name="T66" fmla="*/ 33 w 72"/>
                  <a:gd name="T67" fmla="*/ 39 h 45"/>
                  <a:gd name="T68" fmla="*/ 34 w 72"/>
                  <a:gd name="T69" fmla="*/ 40 h 45"/>
                  <a:gd name="T70" fmla="*/ 34 w 72"/>
                  <a:gd name="T71" fmla="*/ 37 h 45"/>
                  <a:gd name="T72" fmla="*/ 37 w 72"/>
                  <a:gd name="T73" fmla="*/ 38 h 45"/>
                  <a:gd name="T74" fmla="*/ 41 w 72"/>
                  <a:gd name="T75" fmla="*/ 39 h 45"/>
                  <a:gd name="T76" fmla="*/ 43 w 72"/>
                  <a:gd name="T77" fmla="*/ 35 h 45"/>
                  <a:gd name="T78" fmla="*/ 46 w 72"/>
                  <a:gd name="T79" fmla="*/ 35 h 45"/>
                  <a:gd name="T80" fmla="*/ 47 w 72"/>
                  <a:gd name="T81" fmla="*/ 34 h 45"/>
                  <a:gd name="T82" fmla="*/ 49 w 72"/>
                  <a:gd name="T83" fmla="*/ 34 h 45"/>
                  <a:gd name="T84" fmla="*/ 50 w 72"/>
                  <a:gd name="T85" fmla="*/ 36 h 45"/>
                  <a:gd name="T86" fmla="*/ 51 w 72"/>
                  <a:gd name="T87" fmla="*/ 32 h 45"/>
                  <a:gd name="T88" fmla="*/ 52 w 72"/>
                  <a:gd name="T89" fmla="*/ 27 h 45"/>
                  <a:gd name="T90" fmla="*/ 54 w 72"/>
                  <a:gd name="T91" fmla="*/ 28 h 45"/>
                  <a:gd name="T92" fmla="*/ 54 w 72"/>
                  <a:gd name="T93" fmla="*/ 23 h 45"/>
                  <a:gd name="T94" fmla="*/ 58 w 72"/>
                  <a:gd name="T95" fmla="*/ 23 h 45"/>
                  <a:gd name="T96" fmla="*/ 59 w 72"/>
                  <a:gd name="T97" fmla="*/ 21 h 45"/>
                  <a:gd name="T98" fmla="*/ 61 w 72"/>
                  <a:gd name="T99" fmla="*/ 20 h 45"/>
                  <a:gd name="T100" fmla="*/ 65 w 72"/>
                  <a:gd name="T101" fmla="*/ 17 h 45"/>
                  <a:gd name="T102" fmla="*/ 65 w 72"/>
                  <a:gd name="T103" fmla="*/ 13 h 45"/>
                  <a:gd name="T104" fmla="*/ 67 w 72"/>
                  <a:gd name="T105" fmla="*/ 8 h 45"/>
                  <a:gd name="T106" fmla="*/ 61 w 72"/>
                  <a:gd name="T10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5">
                    <a:moveTo>
                      <a:pt x="68" y="4"/>
                    </a:moveTo>
                    <a:cubicBezTo>
                      <a:pt x="67" y="4"/>
                      <a:pt x="70" y="3"/>
                      <a:pt x="70" y="3"/>
                    </a:cubicBezTo>
                    <a:cubicBezTo>
                      <a:pt x="66" y="4"/>
                      <a:pt x="69" y="0"/>
                      <a:pt x="65" y="3"/>
                    </a:cubicBezTo>
                    <a:cubicBezTo>
                      <a:pt x="64" y="3"/>
                      <a:pt x="63" y="5"/>
                      <a:pt x="63" y="6"/>
                    </a:cubicBezTo>
                    <a:cubicBezTo>
                      <a:pt x="62" y="6"/>
                      <a:pt x="61" y="6"/>
                      <a:pt x="61" y="6"/>
                    </a:cubicBezTo>
                    <a:cubicBezTo>
                      <a:pt x="59" y="4"/>
                      <a:pt x="51" y="2"/>
                      <a:pt x="54" y="4"/>
                    </a:cubicBezTo>
                    <a:cubicBezTo>
                      <a:pt x="55" y="4"/>
                      <a:pt x="56" y="5"/>
                      <a:pt x="56" y="5"/>
                    </a:cubicBezTo>
                    <a:cubicBezTo>
                      <a:pt x="56" y="5"/>
                      <a:pt x="56" y="5"/>
                      <a:pt x="56" y="5"/>
                    </a:cubicBezTo>
                    <a:cubicBezTo>
                      <a:pt x="57" y="6"/>
                      <a:pt x="57" y="6"/>
                      <a:pt x="57" y="6"/>
                    </a:cubicBezTo>
                    <a:cubicBezTo>
                      <a:pt x="57" y="6"/>
                      <a:pt x="55" y="5"/>
                      <a:pt x="55" y="4"/>
                    </a:cubicBezTo>
                    <a:cubicBezTo>
                      <a:pt x="55" y="5"/>
                      <a:pt x="55" y="6"/>
                      <a:pt x="54" y="6"/>
                    </a:cubicBezTo>
                    <a:cubicBezTo>
                      <a:pt x="55" y="7"/>
                      <a:pt x="54" y="6"/>
                      <a:pt x="55" y="8"/>
                    </a:cubicBezTo>
                    <a:cubicBezTo>
                      <a:pt x="55" y="7"/>
                      <a:pt x="55" y="7"/>
                      <a:pt x="55" y="7"/>
                    </a:cubicBezTo>
                    <a:cubicBezTo>
                      <a:pt x="55" y="8"/>
                      <a:pt x="55" y="8"/>
                      <a:pt x="53" y="7"/>
                    </a:cubicBezTo>
                    <a:cubicBezTo>
                      <a:pt x="50" y="7"/>
                      <a:pt x="49" y="9"/>
                      <a:pt x="47" y="10"/>
                    </a:cubicBezTo>
                    <a:cubicBezTo>
                      <a:pt x="46" y="12"/>
                      <a:pt x="45" y="14"/>
                      <a:pt x="43" y="16"/>
                    </a:cubicBezTo>
                    <a:cubicBezTo>
                      <a:pt x="44" y="19"/>
                      <a:pt x="43" y="18"/>
                      <a:pt x="44" y="21"/>
                    </a:cubicBezTo>
                    <a:cubicBezTo>
                      <a:pt x="44" y="20"/>
                      <a:pt x="44" y="20"/>
                      <a:pt x="44" y="20"/>
                    </a:cubicBezTo>
                    <a:cubicBezTo>
                      <a:pt x="44" y="22"/>
                      <a:pt x="43" y="20"/>
                      <a:pt x="42" y="19"/>
                    </a:cubicBezTo>
                    <a:cubicBezTo>
                      <a:pt x="43" y="21"/>
                      <a:pt x="42" y="20"/>
                      <a:pt x="43" y="22"/>
                    </a:cubicBezTo>
                    <a:cubicBezTo>
                      <a:pt x="44" y="23"/>
                      <a:pt x="41" y="19"/>
                      <a:pt x="42" y="20"/>
                    </a:cubicBezTo>
                    <a:cubicBezTo>
                      <a:pt x="41" y="20"/>
                      <a:pt x="42" y="21"/>
                      <a:pt x="42" y="21"/>
                    </a:cubicBezTo>
                    <a:cubicBezTo>
                      <a:pt x="42" y="23"/>
                      <a:pt x="41" y="20"/>
                      <a:pt x="40" y="18"/>
                    </a:cubicBezTo>
                    <a:cubicBezTo>
                      <a:pt x="39" y="19"/>
                      <a:pt x="39" y="22"/>
                      <a:pt x="38" y="21"/>
                    </a:cubicBezTo>
                    <a:cubicBezTo>
                      <a:pt x="38" y="21"/>
                      <a:pt x="38" y="22"/>
                      <a:pt x="38" y="22"/>
                    </a:cubicBezTo>
                    <a:cubicBezTo>
                      <a:pt x="37" y="19"/>
                      <a:pt x="38" y="23"/>
                      <a:pt x="38" y="22"/>
                    </a:cubicBezTo>
                    <a:cubicBezTo>
                      <a:pt x="37" y="21"/>
                      <a:pt x="37" y="21"/>
                      <a:pt x="37" y="21"/>
                    </a:cubicBezTo>
                    <a:cubicBezTo>
                      <a:pt x="36" y="20"/>
                      <a:pt x="37" y="22"/>
                      <a:pt x="36" y="21"/>
                    </a:cubicBezTo>
                    <a:cubicBezTo>
                      <a:pt x="36" y="21"/>
                      <a:pt x="36" y="21"/>
                      <a:pt x="36" y="21"/>
                    </a:cubicBezTo>
                    <a:cubicBezTo>
                      <a:pt x="36" y="23"/>
                      <a:pt x="35" y="20"/>
                      <a:pt x="35" y="21"/>
                    </a:cubicBezTo>
                    <a:cubicBezTo>
                      <a:pt x="35" y="20"/>
                      <a:pt x="35" y="21"/>
                      <a:pt x="35" y="20"/>
                    </a:cubicBezTo>
                    <a:cubicBezTo>
                      <a:pt x="36" y="24"/>
                      <a:pt x="34" y="19"/>
                      <a:pt x="34" y="21"/>
                    </a:cubicBezTo>
                    <a:cubicBezTo>
                      <a:pt x="34" y="21"/>
                      <a:pt x="34" y="21"/>
                      <a:pt x="34" y="21"/>
                    </a:cubicBezTo>
                    <a:cubicBezTo>
                      <a:pt x="34" y="21"/>
                      <a:pt x="34" y="20"/>
                      <a:pt x="32" y="22"/>
                    </a:cubicBezTo>
                    <a:cubicBezTo>
                      <a:pt x="32" y="22"/>
                      <a:pt x="31" y="19"/>
                      <a:pt x="30" y="21"/>
                    </a:cubicBezTo>
                    <a:cubicBezTo>
                      <a:pt x="30" y="22"/>
                      <a:pt x="30" y="22"/>
                      <a:pt x="30" y="22"/>
                    </a:cubicBezTo>
                    <a:cubicBezTo>
                      <a:pt x="30" y="22"/>
                      <a:pt x="30" y="21"/>
                      <a:pt x="30" y="21"/>
                    </a:cubicBezTo>
                    <a:cubicBezTo>
                      <a:pt x="30" y="22"/>
                      <a:pt x="30" y="20"/>
                      <a:pt x="29" y="20"/>
                    </a:cubicBezTo>
                    <a:cubicBezTo>
                      <a:pt x="29" y="21"/>
                      <a:pt x="29" y="21"/>
                      <a:pt x="29" y="22"/>
                    </a:cubicBezTo>
                    <a:cubicBezTo>
                      <a:pt x="29" y="20"/>
                      <a:pt x="28" y="23"/>
                      <a:pt x="27" y="21"/>
                    </a:cubicBezTo>
                    <a:cubicBezTo>
                      <a:pt x="27" y="25"/>
                      <a:pt x="27" y="23"/>
                      <a:pt x="27" y="24"/>
                    </a:cubicBezTo>
                    <a:cubicBezTo>
                      <a:pt x="27" y="24"/>
                      <a:pt x="27" y="23"/>
                      <a:pt x="27" y="22"/>
                    </a:cubicBezTo>
                    <a:cubicBezTo>
                      <a:pt x="26" y="22"/>
                      <a:pt x="26" y="22"/>
                      <a:pt x="26" y="21"/>
                    </a:cubicBezTo>
                    <a:cubicBezTo>
                      <a:pt x="26" y="22"/>
                      <a:pt x="25" y="24"/>
                      <a:pt x="25" y="23"/>
                    </a:cubicBezTo>
                    <a:cubicBezTo>
                      <a:pt x="25" y="21"/>
                      <a:pt x="25" y="23"/>
                      <a:pt x="25" y="22"/>
                    </a:cubicBezTo>
                    <a:cubicBezTo>
                      <a:pt x="24" y="24"/>
                      <a:pt x="24" y="25"/>
                      <a:pt x="24" y="25"/>
                    </a:cubicBezTo>
                    <a:cubicBezTo>
                      <a:pt x="24" y="22"/>
                      <a:pt x="24" y="22"/>
                      <a:pt x="24" y="22"/>
                    </a:cubicBezTo>
                    <a:cubicBezTo>
                      <a:pt x="23" y="23"/>
                      <a:pt x="23" y="20"/>
                      <a:pt x="21" y="23"/>
                    </a:cubicBezTo>
                    <a:cubicBezTo>
                      <a:pt x="22" y="22"/>
                      <a:pt x="22" y="22"/>
                      <a:pt x="22" y="22"/>
                    </a:cubicBezTo>
                    <a:cubicBezTo>
                      <a:pt x="20" y="23"/>
                      <a:pt x="20" y="21"/>
                      <a:pt x="18" y="24"/>
                    </a:cubicBezTo>
                    <a:cubicBezTo>
                      <a:pt x="18" y="23"/>
                      <a:pt x="18" y="22"/>
                      <a:pt x="18" y="22"/>
                    </a:cubicBezTo>
                    <a:cubicBezTo>
                      <a:pt x="17" y="24"/>
                      <a:pt x="17" y="23"/>
                      <a:pt x="16" y="25"/>
                    </a:cubicBezTo>
                    <a:cubicBezTo>
                      <a:pt x="16" y="25"/>
                      <a:pt x="16" y="24"/>
                      <a:pt x="16" y="24"/>
                    </a:cubicBezTo>
                    <a:cubicBezTo>
                      <a:pt x="16" y="23"/>
                      <a:pt x="17" y="21"/>
                      <a:pt x="16" y="23"/>
                    </a:cubicBezTo>
                    <a:cubicBezTo>
                      <a:pt x="16" y="22"/>
                      <a:pt x="16" y="22"/>
                      <a:pt x="16" y="22"/>
                    </a:cubicBezTo>
                    <a:cubicBezTo>
                      <a:pt x="15" y="23"/>
                      <a:pt x="14" y="24"/>
                      <a:pt x="15" y="23"/>
                    </a:cubicBezTo>
                    <a:cubicBezTo>
                      <a:pt x="14" y="24"/>
                      <a:pt x="13" y="24"/>
                      <a:pt x="13" y="26"/>
                    </a:cubicBezTo>
                    <a:cubicBezTo>
                      <a:pt x="12" y="26"/>
                      <a:pt x="14" y="23"/>
                      <a:pt x="13" y="25"/>
                    </a:cubicBezTo>
                    <a:cubicBezTo>
                      <a:pt x="14" y="23"/>
                      <a:pt x="14" y="23"/>
                      <a:pt x="14" y="23"/>
                    </a:cubicBezTo>
                    <a:cubicBezTo>
                      <a:pt x="14" y="22"/>
                      <a:pt x="12" y="23"/>
                      <a:pt x="11" y="23"/>
                    </a:cubicBezTo>
                    <a:cubicBezTo>
                      <a:pt x="12" y="21"/>
                      <a:pt x="10" y="23"/>
                      <a:pt x="11" y="22"/>
                    </a:cubicBezTo>
                    <a:cubicBezTo>
                      <a:pt x="10" y="23"/>
                      <a:pt x="11" y="21"/>
                      <a:pt x="9" y="23"/>
                    </a:cubicBezTo>
                    <a:cubicBezTo>
                      <a:pt x="10" y="22"/>
                      <a:pt x="10" y="22"/>
                      <a:pt x="10" y="22"/>
                    </a:cubicBezTo>
                    <a:cubicBezTo>
                      <a:pt x="10" y="22"/>
                      <a:pt x="10" y="21"/>
                      <a:pt x="10" y="21"/>
                    </a:cubicBezTo>
                    <a:cubicBezTo>
                      <a:pt x="10" y="20"/>
                      <a:pt x="8" y="21"/>
                      <a:pt x="8" y="22"/>
                    </a:cubicBezTo>
                    <a:cubicBezTo>
                      <a:pt x="9" y="21"/>
                      <a:pt x="9" y="21"/>
                      <a:pt x="9" y="21"/>
                    </a:cubicBezTo>
                    <a:cubicBezTo>
                      <a:pt x="8" y="21"/>
                      <a:pt x="6" y="22"/>
                      <a:pt x="5" y="23"/>
                    </a:cubicBezTo>
                    <a:cubicBezTo>
                      <a:pt x="6" y="22"/>
                      <a:pt x="5" y="23"/>
                      <a:pt x="5" y="22"/>
                    </a:cubicBezTo>
                    <a:cubicBezTo>
                      <a:pt x="6" y="22"/>
                      <a:pt x="8" y="21"/>
                      <a:pt x="9" y="20"/>
                    </a:cubicBezTo>
                    <a:cubicBezTo>
                      <a:pt x="10" y="20"/>
                      <a:pt x="6" y="21"/>
                      <a:pt x="8" y="20"/>
                    </a:cubicBezTo>
                    <a:cubicBezTo>
                      <a:pt x="9" y="20"/>
                      <a:pt x="8" y="20"/>
                      <a:pt x="6" y="21"/>
                    </a:cubicBezTo>
                    <a:cubicBezTo>
                      <a:pt x="8" y="20"/>
                      <a:pt x="8" y="20"/>
                      <a:pt x="8" y="20"/>
                    </a:cubicBezTo>
                    <a:cubicBezTo>
                      <a:pt x="8" y="20"/>
                      <a:pt x="8" y="20"/>
                      <a:pt x="7" y="20"/>
                    </a:cubicBezTo>
                    <a:cubicBezTo>
                      <a:pt x="7" y="20"/>
                      <a:pt x="7" y="20"/>
                      <a:pt x="7" y="20"/>
                    </a:cubicBezTo>
                    <a:cubicBezTo>
                      <a:pt x="5" y="21"/>
                      <a:pt x="5" y="20"/>
                      <a:pt x="3" y="21"/>
                    </a:cubicBezTo>
                    <a:cubicBezTo>
                      <a:pt x="4" y="21"/>
                      <a:pt x="4" y="21"/>
                      <a:pt x="4" y="21"/>
                    </a:cubicBezTo>
                    <a:cubicBezTo>
                      <a:pt x="3" y="22"/>
                      <a:pt x="2" y="22"/>
                      <a:pt x="3" y="21"/>
                    </a:cubicBezTo>
                    <a:cubicBezTo>
                      <a:pt x="5" y="20"/>
                      <a:pt x="6" y="20"/>
                      <a:pt x="7" y="20"/>
                    </a:cubicBezTo>
                    <a:cubicBezTo>
                      <a:pt x="3" y="21"/>
                      <a:pt x="3" y="21"/>
                      <a:pt x="3" y="21"/>
                    </a:cubicBezTo>
                    <a:cubicBezTo>
                      <a:pt x="4" y="20"/>
                      <a:pt x="3" y="21"/>
                      <a:pt x="2" y="21"/>
                    </a:cubicBezTo>
                    <a:cubicBezTo>
                      <a:pt x="3" y="21"/>
                      <a:pt x="3" y="21"/>
                      <a:pt x="3" y="21"/>
                    </a:cubicBezTo>
                    <a:cubicBezTo>
                      <a:pt x="1" y="22"/>
                      <a:pt x="1" y="22"/>
                      <a:pt x="1" y="22"/>
                    </a:cubicBezTo>
                    <a:cubicBezTo>
                      <a:pt x="2" y="22"/>
                      <a:pt x="1" y="23"/>
                      <a:pt x="2" y="23"/>
                    </a:cubicBezTo>
                    <a:cubicBezTo>
                      <a:pt x="4" y="22"/>
                      <a:pt x="4" y="22"/>
                      <a:pt x="4" y="22"/>
                    </a:cubicBezTo>
                    <a:cubicBezTo>
                      <a:pt x="4" y="22"/>
                      <a:pt x="6" y="21"/>
                      <a:pt x="4" y="22"/>
                    </a:cubicBezTo>
                    <a:cubicBezTo>
                      <a:pt x="2" y="23"/>
                      <a:pt x="2" y="23"/>
                      <a:pt x="2" y="23"/>
                    </a:cubicBezTo>
                    <a:cubicBezTo>
                      <a:pt x="3" y="23"/>
                      <a:pt x="3" y="23"/>
                      <a:pt x="3" y="23"/>
                    </a:cubicBezTo>
                    <a:cubicBezTo>
                      <a:pt x="1" y="25"/>
                      <a:pt x="1" y="25"/>
                      <a:pt x="1" y="25"/>
                    </a:cubicBezTo>
                    <a:cubicBezTo>
                      <a:pt x="4" y="23"/>
                      <a:pt x="2" y="25"/>
                      <a:pt x="3" y="24"/>
                    </a:cubicBezTo>
                    <a:cubicBezTo>
                      <a:pt x="2" y="25"/>
                      <a:pt x="2" y="25"/>
                      <a:pt x="2" y="25"/>
                    </a:cubicBezTo>
                    <a:cubicBezTo>
                      <a:pt x="2" y="26"/>
                      <a:pt x="4" y="24"/>
                      <a:pt x="4" y="24"/>
                    </a:cubicBezTo>
                    <a:cubicBezTo>
                      <a:pt x="4" y="24"/>
                      <a:pt x="1" y="26"/>
                      <a:pt x="1" y="27"/>
                    </a:cubicBezTo>
                    <a:cubicBezTo>
                      <a:pt x="1" y="27"/>
                      <a:pt x="3" y="26"/>
                      <a:pt x="2" y="28"/>
                    </a:cubicBezTo>
                    <a:cubicBezTo>
                      <a:pt x="2" y="28"/>
                      <a:pt x="4" y="28"/>
                      <a:pt x="5" y="27"/>
                    </a:cubicBezTo>
                    <a:cubicBezTo>
                      <a:pt x="5" y="28"/>
                      <a:pt x="3" y="29"/>
                      <a:pt x="4" y="29"/>
                    </a:cubicBezTo>
                    <a:cubicBezTo>
                      <a:pt x="3" y="29"/>
                      <a:pt x="2" y="30"/>
                      <a:pt x="2" y="31"/>
                    </a:cubicBezTo>
                    <a:cubicBezTo>
                      <a:pt x="3" y="30"/>
                      <a:pt x="2" y="32"/>
                      <a:pt x="4" y="30"/>
                    </a:cubicBezTo>
                    <a:cubicBezTo>
                      <a:pt x="4" y="30"/>
                      <a:pt x="4" y="31"/>
                      <a:pt x="5" y="31"/>
                    </a:cubicBezTo>
                    <a:cubicBezTo>
                      <a:pt x="4" y="31"/>
                      <a:pt x="3" y="33"/>
                      <a:pt x="3" y="33"/>
                    </a:cubicBezTo>
                    <a:cubicBezTo>
                      <a:pt x="4" y="32"/>
                      <a:pt x="5" y="32"/>
                      <a:pt x="5" y="32"/>
                    </a:cubicBezTo>
                    <a:cubicBezTo>
                      <a:pt x="6" y="31"/>
                      <a:pt x="6" y="31"/>
                      <a:pt x="7" y="29"/>
                    </a:cubicBezTo>
                    <a:cubicBezTo>
                      <a:pt x="7" y="29"/>
                      <a:pt x="8" y="28"/>
                      <a:pt x="8" y="29"/>
                    </a:cubicBezTo>
                    <a:cubicBezTo>
                      <a:pt x="7" y="30"/>
                      <a:pt x="5" y="32"/>
                      <a:pt x="6" y="33"/>
                    </a:cubicBezTo>
                    <a:cubicBezTo>
                      <a:pt x="4" y="35"/>
                      <a:pt x="5" y="32"/>
                      <a:pt x="4" y="34"/>
                    </a:cubicBezTo>
                    <a:cubicBezTo>
                      <a:pt x="2" y="36"/>
                      <a:pt x="2" y="36"/>
                      <a:pt x="2" y="35"/>
                    </a:cubicBezTo>
                    <a:cubicBezTo>
                      <a:pt x="0" y="36"/>
                      <a:pt x="2" y="35"/>
                      <a:pt x="1" y="37"/>
                    </a:cubicBezTo>
                    <a:cubicBezTo>
                      <a:pt x="1" y="37"/>
                      <a:pt x="2" y="36"/>
                      <a:pt x="3" y="36"/>
                    </a:cubicBezTo>
                    <a:cubicBezTo>
                      <a:pt x="4" y="35"/>
                      <a:pt x="4" y="35"/>
                      <a:pt x="4" y="34"/>
                    </a:cubicBezTo>
                    <a:cubicBezTo>
                      <a:pt x="6" y="32"/>
                      <a:pt x="4" y="36"/>
                      <a:pt x="4" y="36"/>
                    </a:cubicBezTo>
                    <a:cubicBezTo>
                      <a:pt x="3" y="36"/>
                      <a:pt x="3" y="36"/>
                      <a:pt x="3" y="36"/>
                    </a:cubicBezTo>
                    <a:cubicBezTo>
                      <a:pt x="3" y="37"/>
                      <a:pt x="4" y="36"/>
                      <a:pt x="4" y="36"/>
                    </a:cubicBezTo>
                    <a:cubicBezTo>
                      <a:pt x="3" y="39"/>
                      <a:pt x="4" y="36"/>
                      <a:pt x="3" y="38"/>
                    </a:cubicBezTo>
                    <a:cubicBezTo>
                      <a:pt x="1" y="40"/>
                      <a:pt x="1" y="40"/>
                      <a:pt x="1" y="40"/>
                    </a:cubicBezTo>
                    <a:cubicBezTo>
                      <a:pt x="2" y="41"/>
                      <a:pt x="3" y="38"/>
                      <a:pt x="3" y="39"/>
                    </a:cubicBezTo>
                    <a:cubicBezTo>
                      <a:pt x="2" y="40"/>
                      <a:pt x="2" y="40"/>
                      <a:pt x="2" y="40"/>
                    </a:cubicBezTo>
                    <a:cubicBezTo>
                      <a:pt x="3" y="39"/>
                      <a:pt x="3" y="39"/>
                      <a:pt x="3" y="39"/>
                    </a:cubicBezTo>
                    <a:cubicBezTo>
                      <a:pt x="4" y="38"/>
                      <a:pt x="5" y="37"/>
                      <a:pt x="4" y="37"/>
                    </a:cubicBezTo>
                    <a:cubicBezTo>
                      <a:pt x="6" y="34"/>
                      <a:pt x="5" y="37"/>
                      <a:pt x="6" y="36"/>
                    </a:cubicBezTo>
                    <a:cubicBezTo>
                      <a:pt x="7" y="35"/>
                      <a:pt x="5" y="36"/>
                      <a:pt x="6" y="35"/>
                    </a:cubicBezTo>
                    <a:cubicBezTo>
                      <a:pt x="7" y="33"/>
                      <a:pt x="7" y="34"/>
                      <a:pt x="8" y="33"/>
                    </a:cubicBezTo>
                    <a:cubicBezTo>
                      <a:pt x="8" y="34"/>
                      <a:pt x="7" y="35"/>
                      <a:pt x="6" y="36"/>
                    </a:cubicBezTo>
                    <a:cubicBezTo>
                      <a:pt x="6" y="36"/>
                      <a:pt x="6" y="36"/>
                      <a:pt x="6" y="36"/>
                    </a:cubicBezTo>
                    <a:cubicBezTo>
                      <a:pt x="5" y="37"/>
                      <a:pt x="5" y="39"/>
                      <a:pt x="4" y="40"/>
                    </a:cubicBezTo>
                    <a:cubicBezTo>
                      <a:pt x="4" y="41"/>
                      <a:pt x="5" y="38"/>
                      <a:pt x="5" y="39"/>
                    </a:cubicBezTo>
                    <a:cubicBezTo>
                      <a:pt x="5" y="39"/>
                      <a:pt x="6" y="37"/>
                      <a:pt x="6" y="37"/>
                    </a:cubicBezTo>
                    <a:cubicBezTo>
                      <a:pt x="9" y="33"/>
                      <a:pt x="5" y="40"/>
                      <a:pt x="6" y="39"/>
                    </a:cubicBezTo>
                    <a:cubicBezTo>
                      <a:pt x="7" y="37"/>
                      <a:pt x="9" y="36"/>
                      <a:pt x="10" y="33"/>
                    </a:cubicBezTo>
                    <a:cubicBezTo>
                      <a:pt x="10" y="32"/>
                      <a:pt x="11" y="32"/>
                      <a:pt x="11" y="32"/>
                    </a:cubicBezTo>
                    <a:cubicBezTo>
                      <a:pt x="10" y="34"/>
                      <a:pt x="10" y="34"/>
                      <a:pt x="9" y="35"/>
                    </a:cubicBezTo>
                    <a:cubicBezTo>
                      <a:pt x="9" y="35"/>
                      <a:pt x="9" y="35"/>
                      <a:pt x="9" y="35"/>
                    </a:cubicBezTo>
                    <a:cubicBezTo>
                      <a:pt x="8" y="38"/>
                      <a:pt x="8" y="38"/>
                      <a:pt x="8" y="38"/>
                    </a:cubicBezTo>
                    <a:cubicBezTo>
                      <a:pt x="7" y="39"/>
                      <a:pt x="7" y="40"/>
                      <a:pt x="7" y="41"/>
                    </a:cubicBezTo>
                    <a:cubicBezTo>
                      <a:pt x="8" y="41"/>
                      <a:pt x="8" y="40"/>
                      <a:pt x="8" y="39"/>
                    </a:cubicBezTo>
                    <a:cubicBezTo>
                      <a:pt x="8" y="40"/>
                      <a:pt x="7" y="41"/>
                      <a:pt x="8" y="41"/>
                    </a:cubicBezTo>
                    <a:cubicBezTo>
                      <a:pt x="8" y="40"/>
                      <a:pt x="9" y="38"/>
                      <a:pt x="9" y="38"/>
                    </a:cubicBezTo>
                    <a:cubicBezTo>
                      <a:pt x="10" y="38"/>
                      <a:pt x="9" y="40"/>
                      <a:pt x="9" y="41"/>
                    </a:cubicBezTo>
                    <a:cubicBezTo>
                      <a:pt x="8" y="42"/>
                      <a:pt x="8" y="42"/>
                      <a:pt x="8" y="42"/>
                    </a:cubicBezTo>
                    <a:cubicBezTo>
                      <a:pt x="9" y="41"/>
                      <a:pt x="8" y="43"/>
                      <a:pt x="8" y="42"/>
                    </a:cubicBezTo>
                    <a:cubicBezTo>
                      <a:pt x="9" y="41"/>
                      <a:pt x="9" y="40"/>
                      <a:pt x="10" y="38"/>
                    </a:cubicBezTo>
                    <a:cubicBezTo>
                      <a:pt x="11" y="38"/>
                      <a:pt x="10" y="40"/>
                      <a:pt x="10" y="39"/>
                    </a:cubicBezTo>
                    <a:cubicBezTo>
                      <a:pt x="9" y="40"/>
                      <a:pt x="9" y="40"/>
                      <a:pt x="9" y="40"/>
                    </a:cubicBezTo>
                    <a:cubicBezTo>
                      <a:pt x="10" y="40"/>
                      <a:pt x="8" y="43"/>
                      <a:pt x="9" y="43"/>
                    </a:cubicBezTo>
                    <a:cubicBezTo>
                      <a:pt x="10" y="41"/>
                      <a:pt x="10" y="41"/>
                      <a:pt x="10" y="41"/>
                    </a:cubicBezTo>
                    <a:cubicBezTo>
                      <a:pt x="9" y="43"/>
                      <a:pt x="9" y="43"/>
                      <a:pt x="9" y="43"/>
                    </a:cubicBezTo>
                    <a:cubicBezTo>
                      <a:pt x="10" y="42"/>
                      <a:pt x="10" y="42"/>
                      <a:pt x="10" y="42"/>
                    </a:cubicBezTo>
                    <a:cubicBezTo>
                      <a:pt x="10" y="43"/>
                      <a:pt x="10" y="43"/>
                      <a:pt x="10" y="43"/>
                    </a:cubicBezTo>
                    <a:cubicBezTo>
                      <a:pt x="10" y="42"/>
                      <a:pt x="11" y="40"/>
                      <a:pt x="11" y="42"/>
                    </a:cubicBezTo>
                    <a:cubicBezTo>
                      <a:pt x="12" y="40"/>
                      <a:pt x="11" y="42"/>
                      <a:pt x="11" y="41"/>
                    </a:cubicBezTo>
                    <a:cubicBezTo>
                      <a:pt x="11" y="39"/>
                      <a:pt x="12" y="39"/>
                      <a:pt x="12" y="39"/>
                    </a:cubicBezTo>
                    <a:cubicBezTo>
                      <a:pt x="11" y="42"/>
                      <a:pt x="12" y="39"/>
                      <a:pt x="12" y="40"/>
                    </a:cubicBezTo>
                    <a:cubicBezTo>
                      <a:pt x="12" y="41"/>
                      <a:pt x="12" y="41"/>
                      <a:pt x="12" y="42"/>
                    </a:cubicBezTo>
                    <a:cubicBezTo>
                      <a:pt x="13" y="40"/>
                      <a:pt x="13" y="40"/>
                      <a:pt x="13" y="40"/>
                    </a:cubicBezTo>
                    <a:cubicBezTo>
                      <a:pt x="12" y="43"/>
                      <a:pt x="13" y="39"/>
                      <a:pt x="13" y="41"/>
                    </a:cubicBezTo>
                    <a:cubicBezTo>
                      <a:pt x="13" y="42"/>
                      <a:pt x="12" y="43"/>
                      <a:pt x="12" y="43"/>
                    </a:cubicBezTo>
                    <a:cubicBezTo>
                      <a:pt x="13" y="41"/>
                      <a:pt x="14" y="40"/>
                      <a:pt x="14" y="39"/>
                    </a:cubicBezTo>
                    <a:cubicBezTo>
                      <a:pt x="14" y="40"/>
                      <a:pt x="13" y="42"/>
                      <a:pt x="13" y="44"/>
                    </a:cubicBezTo>
                    <a:cubicBezTo>
                      <a:pt x="14" y="42"/>
                      <a:pt x="13" y="45"/>
                      <a:pt x="14" y="43"/>
                    </a:cubicBezTo>
                    <a:cubicBezTo>
                      <a:pt x="14" y="42"/>
                      <a:pt x="14" y="41"/>
                      <a:pt x="15" y="40"/>
                    </a:cubicBezTo>
                    <a:cubicBezTo>
                      <a:pt x="15" y="40"/>
                      <a:pt x="14" y="41"/>
                      <a:pt x="14" y="42"/>
                    </a:cubicBezTo>
                    <a:cubicBezTo>
                      <a:pt x="14" y="42"/>
                      <a:pt x="15" y="40"/>
                      <a:pt x="15" y="39"/>
                    </a:cubicBezTo>
                    <a:cubicBezTo>
                      <a:pt x="15" y="39"/>
                      <a:pt x="16" y="37"/>
                      <a:pt x="16" y="39"/>
                    </a:cubicBezTo>
                    <a:cubicBezTo>
                      <a:pt x="16" y="40"/>
                      <a:pt x="15" y="39"/>
                      <a:pt x="15" y="40"/>
                    </a:cubicBezTo>
                    <a:cubicBezTo>
                      <a:pt x="16" y="41"/>
                      <a:pt x="17" y="37"/>
                      <a:pt x="17" y="36"/>
                    </a:cubicBezTo>
                    <a:cubicBezTo>
                      <a:pt x="17" y="35"/>
                      <a:pt x="18" y="32"/>
                      <a:pt x="19" y="31"/>
                    </a:cubicBezTo>
                    <a:cubicBezTo>
                      <a:pt x="19" y="32"/>
                      <a:pt x="18" y="32"/>
                      <a:pt x="18" y="34"/>
                    </a:cubicBezTo>
                    <a:cubicBezTo>
                      <a:pt x="18" y="34"/>
                      <a:pt x="18" y="34"/>
                      <a:pt x="18" y="34"/>
                    </a:cubicBezTo>
                    <a:cubicBezTo>
                      <a:pt x="18" y="37"/>
                      <a:pt x="16" y="39"/>
                      <a:pt x="16" y="41"/>
                    </a:cubicBezTo>
                    <a:cubicBezTo>
                      <a:pt x="16" y="40"/>
                      <a:pt x="16" y="40"/>
                      <a:pt x="16" y="40"/>
                    </a:cubicBezTo>
                    <a:cubicBezTo>
                      <a:pt x="16" y="43"/>
                      <a:pt x="16" y="43"/>
                      <a:pt x="16" y="43"/>
                    </a:cubicBezTo>
                    <a:cubicBezTo>
                      <a:pt x="16" y="41"/>
                      <a:pt x="16" y="43"/>
                      <a:pt x="16" y="42"/>
                    </a:cubicBezTo>
                    <a:cubicBezTo>
                      <a:pt x="17" y="41"/>
                      <a:pt x="16" y="43"/>
                      <a:pt x="16" y="41"/>
                    </a:cubicBezTo>
                    <a:cubicBezTo>
                      <a:pt x="17" y="41"/>
                      <a:pt x="18" y="38"/>
                      <a:pt x="18" y="39"/>
                    </a:cubicBezTo>
                    <a:cubicBezTo>
                      <a:pt x="17" y="43"/>
                      <a:pt x="17" y="43"/>
                      <a:pt x="17" y="43"/>
                    </a:cubicBezTo>
                    <a:cubicBezTo>
                      <a:pt x="17" y="43"/>
                      <a:pt x="17" y="41"/>
                      <a:pt x="17" y="42"/>
                    </a:cubicBezTo>
                    <a:cubicBezTo>
                      <a:pt x="17" y="43"/>
                      <a:pt x="17" y="43"/>
                      <a:pt x="17" y="43"/>
                    </a:cubicBezTo>
                    <a:cubicBezTo>
                      <a:pt x="18" y="43"/>
                      <a:pt x="19" y="43"/>
                      <a:pt x="21" y="39"/>
                    </a:cubicBezTo>
                    <a:cubicBezTo>
                      <a:pt x="21" y="41"/>
                      <a:pt x="21" y="41"/>
                      <a:pt x="21" y="42"/>
                    </a:cubicBezTo>
                    <a:cubicBezTo>
                      <a:pt x="21" y="42"/>
                      <a:pt x="22" y="41"/>
                      <a:pt x="22" y="41"/>
                    </a:cubicBezTo>
                    <a:cubicBezTo>
                      <a:pt x="22" y="43"/>
                      <a:pt x="22" y="43"/>
                      <a:pt x="22" y="43"/>
                    </a:cubicBezTo>
                    <a:cubicBezTo>
                      <a:pt x="22" y="44"/>
                      <a:pt x="23" y="42"/>
                      <a:pt x="23" y="41"/>
                    </a:cubicBezTo>
                    <a:cubicBezTo>
                      <a:pt x="23" y="42"/>
                      <a:pt x="23" y="42"/>
                      <a:pt x="23" y="42"/>
                    </a:cubicBezTo>
                    <a:cubicBezTo>
                      <a:pt x="23" y="44"/>
                      <a:pt x="23" y="41"/>
                      <a:pt x="23" y="41"/>
                    </a:cubicBezTo>
                    <a:cubicBezTo>
                      <a:pt x="23" y="42"/>
                      <a:pt x="23" y="42"/>
                      <a:pt x="23" y="42"/>
                    </a:cubicBezTo>
                    <a:cubicBezTo>
                      <a:pt x="24" y="41"/>
                      <a:pt x="24" y="41"/>
                      <a:pt x="24" y="41"/>
                    </a:cubicBezTo>
                    <a:cubicBezTo>
                      <a:pt x="24" y="40"/>
                      <a:pt x="24" y="41"/>
                      <a:pt x="24" y="43"/>
                    </a:cubicBezTo>
                    <a:cubicBezTo>
                      <a:pt x="24" y="41"/>
                      <a:pt x="24" y="41"/>
                      <a:pt x="24" y="41"/>
                    </a:cubicBezTo>
                    <a:cubicBezTo>
                      <a:pt x="24" y="43"/>
                      <a:pt x="25" y="43"/>
                      <a:pt x="26" y="42"/>
                    </a:cubicBezTo>
                    <a:cubicBezTo>
                      <a:pt x="25" y="42"/>
                      <a:pt x="25" y="41"/>
                      <a:pt x="26" y="39"/>
                    </a:cubicBezTo>
                    <a:cubicBezTo>
                      <a:pt x="26" y="37"/>
                      <a:pt x="26" y="40"/>
                      <a:pt x="26" y="39"/>
                    </a:cubicBezTo>
                    <a:cubicBezTo>
                      <a:pt x="26" y="41"/>
                      <a:pt x="26" y="41"/>
                      <a:pt x="26" y="41"/>
                    </a:cubicBezTo>
                    <a:cubicBezTo>
                      <a:pt x="26" y="44"/>
                      <a:pt x="27" y="42"/>
                      <a:pt x="28" y="42"/>
                    </a:cubicBezTo>
                    <a:cubicBezTo>
                      <a:pt x="28" y="41"/>
                      <a:pt x="28" y="41"/>
                      <a:pt x="28" y="41"/>
                    </a:cubicBezTo>
                    <a:cubicBezTo>
                      <a:pt x="28" y="43"/>
                      <a:pt x="29" y="41"/>
                      <a:pt x="30" y="42"/>
                    </a:cubicBezTo>
                    <a:cubicBezTo>
                      <a:pt x="30" y="41"/>
                      <a:pt x="30" y="38"/>
                      <a:pt x="30" y="38"/>
                    </a:cubicBezTo>
                    <a:cubicBezTo>
                      <a:pt x="30" y="36"/>
                      <a:pt x="30" y="41"/>
                      <a:pt x="30" y="42"/>
                    </a:cubicBezTo>
                    <a:cubicBezTo>
                      <a:pt x="31" y="41"/>
                      <a:pt x="31" y="41"/>
                      <a:pt x="31" y="41"/>
                    </a:cubicBezTo>
                    <a:cubicBezTo>
                      <a:pt x="31" y="41"/>
                      <a:pt x="31" y="41"/>
                      <a:pt x="31" y="41"/>
                    </a:cubicBezTo>
                    <a:cubicBezTo>
                      <a:pt x="31" y="40"/>
                      <a:pt x="31" y="39"/>
                      <a:pt x="31" y="40"/>
                    </a:cubicBezTo>
                    <a:cubicBezTo>
                      <a:pt x="31" y="41"/>
                      <a:pt x="31" y="41"/>
                      <a:pt x="31" y="41"/>
                    </a:cubicBezTo>
                    <a:cubicBezTo>
                      <a:pt x="32" y="41"/>
                      <a:pt x="32" y="42"/>
                      <a:pt x="32" y="42"/>
                    </a:cubicBezTo>
                    <a:cubicBezTo>
                      <a:pt x="32" y="40"/>
                      <a:pt x="33" y="41"/>
                      <a:pt x="33" y="39"/>
                    </a:cubicBezTo>
                    <a:cubicBezTo>
                      <a:pt x="33" y="40"/>
                      <a:pt x="33" y="40"/>
                      <a:pt x="33" y="40"/>
                    </a:cubicBezTo>
                    <a:cubicBezTo>
                      <a:pt x="33" y="39"/>
                      <a:pt x="33" y="39"/>
                      <a:pt x="33" y="39"/>
                    </a:cubicBezTo>
                    <a:cubicBezTo>
                      <a:pt x="33" y="39"/>
                      <a:pt x="33" y="39"/>
                      <a:pt x="33" y="39"/>
                    </a:cubicBezTo>
                    <a:cubicBezTo>
                      <a:pt x="33" y="41"/>
                      <a:pt x="33" y="41"/>
                      <a:pt x="33" y="41"/>
                    </a:cubicBezTo>
                    <a:cubicBezTo>
                      <a:pt x="33" y="42"/>
                      <a:pt x="33" y="40"/>
                      <a:pt x="33" y="39"/>
                    </a:cubicBezTo>
                    <a:cubicBezTo>
                      <a:pt x="33" y="38"/>
                      <a:pt x="33" y="39"/>
                      <a:pt x="33" y="40"/>
                    </a:cubicBezTo>
                    <a:cubicBezTo>
                      <a:pt x="33" y="41"/>
                      <a:pt x="33" y="40"/>
                      <a:pt x="33" y="40"/>
                    </a:cubicBezTo>
                    <a:cubicBezTo>
                      <a:pt x="33" y="41"/>
                      <a:pt x="33" y="40"/>
                      <a:pt x="33" y="41"/>
                    </a:cubicBezTo>
                    <a:cubicBezTo>
                      <a:pt x="33" y="41"/>
                      <a:pt x="33" y="39"/>
                      <a:pt x="34" y="40"/>
                    </a:cubicBezTo>
                    <a:cubicBezTo>
                      <a:pt x="34" y="40"/>
                      <a:pt x="34" y="40"/>
                      <a:pt x="34" y="41"/>
                    </a:cubicBezTo>
                    <a:cubicBezTo>
                      <a:pt x="34" y="40"/>
                      <a:pt x="34" y="40"/>
                      <a:pt x="35" y="40"/>
                    </a:cubicBezTo>
                    <a:cubicBezTo>
                      <a:pt x="34" y="39"/>
                      <a:pt x="34" y="39"/>
                      <a:pt x="34" y="38"/>
                    </a:cubicBezTo>
                    <a:cubicBezTo>
                      <a:pt x="34" y="38"/>
                      <a:pt x="34" y="37"/>
                      <a:pt x="34" y="38"/>
                    </a:cubicBezTo>
                    <a:cubicBezTo>
                      <a:pt x="34" y="38"/>
                      <a:pt x="34" y="38"/>
                      <a:pt x="34" y="38"/>
                    </a:cubicBezTo>
                    <a:cubicBezTo>
                      <a:pt x="34" y="38"/>
                      <a:pt x="35" y="39"/>
                      <a:pt x="34" y="37"/>
                    </a:cubicBezTo>
                    <a:cubicBezTo>
                      <a:pt x="35" y="39"/>
                      <a:pt x="35" y="39"/>
                      <a:pt x="35" y="39"/>
                    </a:cubicBezTo>
                    <a:cubicBezTo>
                      <a:pt x="35" y="38"/>
                      <a:pt x="35" y="38"/>
                      <a:pt x="35" y="38"/>
                    </a:cubicBezTo>
                    <a:cubicBezTo>
                      <a:pt x="35" y="39"/>
                      <a:pt x="35" y="41"/>
                      <a:pt x="36" y="42"/>
                    </a:cubicBezTo>
                    <a:cubicBezTo>
                      <a:pt x="36" y="40"/>
                      <a:pt x="36" y="40"/>
                      <a:pt x="36" y="40"/>
                    </a:cubicBezTo>
                    <a:cubicBezTo>
                      <a:pt x="36" y="40"/>
                      <a:pt x="37" y="40"/>
                      <a:pt x="37" y="41"/>
                    </a:cubicBezTo>
                    <a:cubicBezTo>
                      <a:pt x="38" y="42"/>
                      <a:pt x="37" y="36"/>
                      <a:pt x="37" y="38"/>
                    </a:cubicBezTo>
                    <a:cubicBezTo>
                      <a:pt x="38" y="40"/>
                      <a:pt x="38" y="40"/>
                      <a:pt x="38" y="40"/>
                    </a:cubicBezTo>
                    <a:cubicBezTo>
                      <a:pt x="38" y="40"/>
                      <a:pt x="38" y="39"/>
                      <a:pt x="38" y="39"/>
                    </a:cubicBezTo>
                    <a:cubicBezTo>
                      <a:pt x="38" y="38"/>
                      <a:pt x="38" y="41"/>
                      <a:pt x="38" y="39"/>
                    </a:cubicBezTo>
                    <a:cubicBezTo>
                      <a:pt x="38" y="38"/>
                      <a:pt x="38" y="38"/>
                      <a:pt x="38" y="38"/>
                    </a:cubicBezTo>
                    <a:cubicBezTo>
                      <a:pt x="39" y="42"/>
                      <a:pt x="40" y="38"/>
                      <a:pt x="41" y="40"/>
                    </a:cubicBezTo>
                    <a:cubicBezTo>
                      <a:pt x="40" y="38"/>
                      <a:pt x="41" y="39"/>
                      <a:pt x="41" y="39"/>
                    </a:cubicBezTo>
                    <a:cubicBezTo>
                      <a:pt x="42" y="41"/>
                      <a:pt x="41" y="38"/>
                      <a:pt x="42" y="39"/>
                    </a:cubicBezTo>
                    <a:cubicBezTo>
                      <a:pt x="41" y="37"/>
                      <a:pt x="41" y="37"/>
                      <a:pt x="41" y="37"/>
                    </a:cubicBezTo>
                    <a:cubicBezTo>
                      <a:pt x="42" y="38"/>
                      <a:pt x="40" y="33"/>
                      <a:pt x="42" y="36"/>
                    </a:cubicBezTo>
                    <a:cubicBezTo>
                      <a:pt x="42" y="37"/>
                      <a:pt x="42" y="38"/>
                      <a:pt x="42" y="38"/>
                    </a:cubicBezTo>
                    <a:cubicBezTo>
                      <a:pt x="44" y="41"/>
                      <a:pt x="42" y="36"/>
                      <a:pt x="44" y="38"/>
                    </a:cubicBezTo>
                    <a:cubicBezTo>
                      <a:pt x="43" y="37"/>
                      <a:pt x="43" y="36"/>
                      <a:pt x="43" y="35"/>
                    </a:cubicBezTo>
                    <a:cubicBezTo>
                      <a:pt x="43" y="36"/>
                      <a:pt x="44" y="37"/>
                      <a:pt x="44" y="37"/>
                    </a:cubicBezTo>
                    <a:cubicBezTo>
                      <a:pt x="44" y="37"/>
                      <a:pt x="44" y="36"/>
                      <a:pt x="44" y="37"/>
                    </a:cubicBezTo>
                    <a:cubicBezTo>
                      <a:pt x="45" y="37"/>
                      <a:pt x="45" y="38"/>
                      <a:pt x="45" y="38"/>
                    </a:cubicBezTo>
                    <a:cubicBezTo>
                      <a:pt x="45" y="38"/>
                      <a:pt x="45" y="37"/>
                      <a:pt x="45" y="36"/>
                    </a:cubicBezTo>
                    <a:cubicBezTo>
                      <a:pt x="46" y="38"/>
                      <a:pt x="46" y="37"/>
                      <a:pt x="47" y="38"/>
                    </a:cubicBezTo>
                    <a:cubicBezTo>
                      <a:pt x="46" y="35"/>
                      <a:pt x="48" y="38"/>
                      <a:pt x="46" y="35"/>
                    </a:cubicBezTo>
                    <a:cubicBezTo>
                      <a:pt x="47" y="36"/>
                      <a:pt x="47" y="36"/>
                      <a:pt x="47" y="36"/>
                    </a:cubicBezTo>
                    <a:cubicBezTo>
                      <a:pt x="46" y="35"/>
                      <a:pt x="46" y="34"/>
                      <a:pt x="46" y="33"/>
                    </a:cubicBezTo>
                    <a:cubicBezTo>
                      <a:pt x="47" y="35"/>
                      <a:pt x="47" y="35"/>
                      <a:pt x="47" y="35"/>
                    </a:cubicBezTo>
                    <a:cubicBezTo>
                      <a:pt x="48" y="37"/>
                      <a:pt x="47" y="35"/>
                      <a:pt x="48" y="37"/>
                    </a:cubicBezTo>
                    <a:cubicBezTo>
                      <a:pt x="47" y="35"/>
                      <a:pt x="48" y="36"/>
                      <a:pt x="47" y="35"/>
                    </a:cubicBezTo>
                    <a:cubicBezTo>
                      <a:pt x="47" y="34"/>
                      <a:pt x="47" y="34"/>
                      <a:pt x="47" y="34"/>
                    </a:cubicBezTo>
                    <a:cubicBezTo>
                      <a:pt x="47" y="34"/>
                      <a:pt x="47" y="33"/>
                      <a:pt x="47" y="33"/>
                    </a:cubicBezTo>
                    <a:cubicBezTo>
                      <a:pt x="47" y="33"/>
                      <a:pt x="48" y="35"/>
                      <a:pt x="48" y="35"/>
                    </a:cubicBezTo>
                    <a:cubicBezTo>
                      <a:pt x="49" y="36"/>
                      <a:pt x="49" y="35"/>
                      <a:pt x="48" y="35"/>
                    </a:cubicBezTo>
                    <a:cubicBezTo>
                      <a:pt x="48" y="35"/>
                      <a:pt x="48" y="35"/>
                      <a:pt x="48" y="34"/>
                    </a:cubicBezTo>
                    <a:cubicBezTo>
                      <a:pt x="48" y="34"/>
                      <a:pt x="48" y="35"/>
                      <a:pt x="48" y="35"/>
                    </a:cubicBezTo>
                    <a:cubicBezTo>
                      <a:pt x="48" y="34"/>
                      <a:pt x="48" y="34"/>
                      <a:pt x="49" y="34"/>
                    </a:cubicBezTo>
                    <a:cubicBezTo>
                      <a:pt x="49" y="34"/>
                      <a:pt x="49" y="34"/>
                      <a:pt x="49" y="34"/>
                    </a:cubicBezTo>
                    <a:cubicBezTo>
                      <a:pt x="49" y="34"/>
                      <a:pt x="49" y="35"/>
                      <a:pt x="49" y="35"/>
                    </a:cubicBezTo>
                    <a:cubicBezTo>
                      <a:pt x="49" y="35"/>
                      <a:pt x="49" y="35"/>
                      <a:pt x="49" y="35"/>
                    </a:cubicBezTo>
                    <a:cubicBezTo>
                      <a:pt x="49" y="35"/>
                      <a:pt x="49" y="35"/>
                      <a:pt x="49" y="35"/>
                    </a:cubicBezTo>
                    <a:cubicBezTo>
                      <a:pt x="49" y="35"/>
                      <a:pt x="49" y="35"/>
                      <a:pt x="49" y="35"/>
                    </a:cubicBezTo>
                    <a:cubicBezTo>
                      <a:pt x="50" y="36"/>
                      <a:pt x="50" y="36"/>
                      <a:pt x="50" y="36"/>
                    </a:cubicBezTo>
                    <a:cubicBezTo>
                      <a:pt x="50" y="36"/>
                      <a:pt x="50" y="35"/>
                      <a:pt x="49" y="34"/>
                    </a:cubicBezTo>
                    <a:cubicBezTo>
                      <a:pt x="50" y="35"/>
                      <a:pt x="50" y="33"/>
                      <a:pt x="50" y="32"/>
                    </a:cubicBezTo>
                    <a:cubicBezTo>
                      <a:pt x="50" y="33"/>
                      <a:pt x="51" y="34"/>
                      <a:pt x="50" y="33"/>
                    </a:cubicBezTo>
                    <a:cubicBezTo>
                      <a:pt x="50" y="33"/>
                      <a:pt x="50" y="31"/>
                      <a:pt x="50" y="32"/>
                    </a:cubicBezTo>
                    <a:cubicBezTo>
                      <a:pt x="50" y="32"/>
                      <a:pt x="51" y="33"/>
                      <a:pt x="51" y="33"/>
                    </a:cubicBezTo>
                    <a:cubicBezTo>
                      <a:pt x="52" y="33"/>
                      <a:pt x="51" y="32"/>
                      <a:pt x="51" y="32"/>
                    </a:cubicBezTo>
                    <a:cubicBezTo>
                      <a:pt x="52" y="34"/>
                      <a:pt x="51" y="30"/>
                      <a:pt x="52" y="31"/>
                    </a:cubicBezTo>
                    <a:cubicBezTo>
                      <a:pt x="52" y="31"/>
                      <a:pt x="53" y="32"/>
                      <a:pt x="53" y="33"/>
                    </a:cubicBezTo>
                    <a:cubicBezTo>
                      <a:pt x="53" y="32"/>
                      <a:pt x="53" y="31"/>
                      <a:pt x="52" y="29"/>
                    </a:cubicBezTo>
                    <a:cubicBezTo>
                      <a:pt x="53" y="31"/>
                      <a:pt x="53" y="31"/>
                      <a:pt x="53" y="31"/>
                    </a:cubicBezTo>
                    <a:cubicBezTo>
                      <a:pt x="53" y="31"/>
                      <a:pt x="53" y="30"/>
                      <a:pt x="53" y="29"/>
                    </a:cubicBezTo>
                    <a:cubicBezTo>
                      <a:pt x="52" y="28"/>
                      <a:pt x="51" y="27"/>
                      <a:pt x="52" y="27"/>
                    </a:cubicBezTo>
                    <a:cubicBezTo>
                      <a:pt x="52" y="27"/>
                      <a:pt x="52" y="27"/>
                      <a:pt x="52" y="27"/>
                    </a:cubicBezTo>
                    <a:cubicBezTo>
                      <a:pt x="52" y="26"/>
                      <a:pt x="52" y="26"/>
                      <a:pt x="52" y="26"/>
                    </a:cubicBezTo>
                    <a:cubicBezTo>
                      <a:pt x="52" y="27"/>
                      <a:pt x="52" y="27"/>
                      <a:pt x="53" y="28"/>
                    </a:cubicBezTo>
                    <a:cubicBezTo>
                      <a:pt x="54" y="30"/>
                      <a:pt x="54" y="29"/>
                      <a:pt x="54" y="29"/>
                    </a:cubicBezTo>
                    <a:cubicBezTo>
                      <a:pt x="53" y="27"/>
                      <a:pt x="53" y="27"/>
                      <a:pt x="53" y="27"/>
                    </a:cubicBezTo>
                    <a:cubicBezTo>
                      <a:pt x="53" y="27"/>
                      <a:pt x="54" y="29"/>
                      <a:pt x="54" y="28"/>
                    </a:cubicBezTo>
                    <a:cubicBezTo>
                      <a:pt x="52" y="24"/>
                      <a:pt x="52" y="24"/>
                      <a:pt x="52" y="24"/>
                    </a:cubicBezTo>
                    <a:cubicBezTo>
                      <a:pt x="52" y="24"/>
                      <a:pt x="54" y="26"/>
                      <a:pt x="54" y="27"/>
                    </a:cubicBezTo>
                    <a:cubicBezTo>
                      <a:pt x="54" y="26"/>
                      <a:pt x="53" y="24"/>
                      <a:pt x="52" y="22"/>
                    </a:cubicBezTo>
                    <a:cubicBezTo>
                      <a:pt x="52" y="22"/>
                      <a:pt x="52" y="21"/>
                      <a:pt x="52" y="21"/>
                    </a:cubicBezTo>
                    <a:cubicBezTo>
                      <a:pt x="53" y="22"/>
                      <a:pt x="52" y="21"/>
                      <a:pt x="53" y="22"/>
                    </a:cubicBezTo>
                    <a:cubicBezTo>
                      <a:pt x="54" y="23"/>
                      <a:pt x="54" y="23"/>
                      <a:pt x="54" y="23"/>
                    </a:cubicBezTo>
                    <a:cubicBezTo>
                      <a:pt x="54" y="23"/>
                      <a:pt x="55" y="25"/>
                      <a:pt x="55" y="26"/>
                    </a:cubicBezTo>
                    <a:cubicBezTo>
                      <a:pt x="55" y="25"/>
                      <a:pt x="56" y="26"/>
                      <a:pt x="57" y="26"/>
                    </a:cubicBezTo>
                    <a:cubicBezTo>
                      <a:pt x="55" y="23"/>
                      <a:pt x="56" y="24"/>
                      <a:pt x="55" y="22"/>
                    </a:cubicBezTo>
                    <a:cubicBezTo>
                      <a:pt x="55" y="22"/>
                      <a:pt x="56" y="24"/>
                      <a:pt x="57" y="24"/>
                    </a:cubicBezTo>
                    <a:cubicBezTo>
                      <a:pt x="56" y="23"/>
                      <a:pt x="57" y="23"/>
                      <a:pt x="57" y="23"/>
                    </a:cubicBezTo>
                    <a:cubicBezTo>
                      <a:pt x="58" y="23"/>
                      <a:pt x="58" y="23"/>
                      <a:pt x="58" y="23"/>
                    </a:cubicBezTo>
                    <a:cubicBezTo>
                      <a:pt x="57" y="23"/>
                      <a:pt x="58" y="23"/>
                      <a:pt x="57" y="21"/>
                    </a:cubicBezTo>
                    <a:cubicBezTo>
                      <a:pt x="58" y="22"/>
                      <a:pt x="58" y="22"/>
                      <a:pt x="58" y="22"/>
                    </a:cubicBezTo>
                    <a:cubicBezTo>
                      <a:pt x="59" y="22"/>
                      <a:pt x="56" y="19"/>
                      <a:pt x="57" y="20"/>
                    </a:cubicBezTo>
                    <a:cubicBezTo>
                      <a:pt x="58" y="21"/>
                      <a:pt x="58" y="21"/>
                      <a:pt x="58" y="21"/>
                    </a:cubicBezTo>
                    <a:cubicBezTo>
                      <a:pt x="57" y="20"/>
                      <a:pt x="59" y="22"/>
                      <a:pt x="58" y="20"/>
                    </a:cubicBezTo>
                    <a:cubicBezTo>
                      <a:pt x="59" y="21"/>
                      <a:pt x="59" y="21"/>
                      <a:pt x="59" y="21"/>
                    </a:cubicBezTo>
                    <a:cubicBezTo>
                      <a:pt x="59" y="21"/>
                      <a:pt x="59" y="21"/>
                      <a:pt x="58" y="19"/>
                    </a:cubicBezTo>
                    <a:cubicBezTo>
                      <a:pt x="60" y="21"/>
                      <a:pt x="60" y="21"/>
                      <a:pt x="60" y="21"/>
                    </a:cubicBezTo>
                    <a:cubicBezTo>
                      <a:pt x="60" y="22"/>
                      <a:pt x="58" y="19"/>
                      <a:pt x="59" y="19"/>
                    </a:cubicBezTo>
                    <a:cubicBezTo>
                      <a:pt x="59" y="19"/>
                      <a:pt x="60" y="20"/>
                      <a:pt x="60" y="20"/>
                    </a:cubicBezTo>
                    <a:cubicBezTo>
                      <a:pt x="59" y="19"/>
                      <a:pt x="60" y="19"/>
                      <a:pt x="60" y="19"/>
                    </a:cubicBezTo>
                    <a:cubicBezTo>
                      <a:pt x="61" y="20"/>
                      <a:pt x="61" y="20"/>
                      <a:pt x="61" y="20"/>
                    </a:cubicBezTo>
                    <a:cubicBezTo>
                      <a:pt x="62" y="19"/>
                      <a:pt x="64" y="18"/>
                      <a:pt x="63" y="16"/>
                    </a:cubicBezTo>
                    <a:cubicBezTo>
                      <a:pt x="65" y="17"/>
                      <a:pt x="64" y="17"/>
                      <a:pt x="65" y="18"/>
                    </a:cubicBezTo>
                    <a:cubicBezTo>
                      <a:pt x="64" y="17"/>
                      <a:pt x="65" y="18"/>
                      <a:pt x="65" y="17"/>
                    </a:cubicBezTo>
                    <a:cubicBezTo>
                      <a:pt x="65" y="17"/>
                      <a:pt x="65" y="17"/>
                      <a:pt x="65" y="17"/>
                    </a:cubicBezTo>
                    <a:cubicBezTo>
                      <a:pt x="65" y="17"/>
                      <a:pt x="66" y="18"/>
                      <a:pt x="66" y="17"/>
                    </a:cubicBezTo>
                    <a:cubicBezTo>
                      <a:pt x="65" y="17"/>
                      <a:pt x="65" y="17"/>
                      <a:pt x="65" y="17"/>
                    </a:cubicBezTo>
                    <a:cubicBezTo>
                      <a:pt x="64" y="15"/>
                      <a:pt x="68" y="18"/>
                      <a:pt x="66" y="16"/>
                    </a:cubicBezTo>
                    <a:cubicBezTo>
                      <a:pt x="67" y="17"/>
                      <a:pt x="67" y="17"/>
                      <a:pt x="67" y="17"/>
                    </a:cubicBezTo>
                    <a:cubicBezTo>
                      <a:pt x="65" y="15"/>
                      <a:pt x="68" y="17"/>
                      <a:pt x="66" y="16"/>
                    </a:cubicBezTo>
                    <a:cubicBezTo>
                      <a:pt x="67" y="16"/>
                      <a:pt x="67" y="16"/>
                      <a:pt x="67" y="16"/>
                    </a:cubicBezTo>
                    <a:cubicBezTo>
                      <a:pt x="68" y="17"/>
                      <a:pt x="65" y="14"/>
                      <a:pt x="67" y="15"/>
                    </a:cubicBezTo>
                    <a:cubicBezTo>
                      <a:pt x="67" y="15"/>
                      <a:pt x="66" y="14"/>
                      <a:pt x="65" y="13"/>
                    </a:cubicBezTo>
                    <a:cubicBezTo>
                      <a:pt x="67" y="14"/>
                      <a:pt x="67" y="14"/>
                      <a:pt x="67" y="14"/>
                    </a:cubicBezTo>
                    <a:cubicBezTo>
                      <a:pt x="67" y="13"/>
                      <a:pt x="68" y="12"/>
                      <a:pt x="66" y="10"/>
                    </a:cubicBezTo>
                    <a:cubicBezTo>
                      <a:pt x="67" y="10"/>
                      <a:pt x="67" y="10"/>
                      <a:pt x="67" y="10"/>
                    </a:cubicBezTo>
                    <a:cubicBezTo>
                      <a:pt x="65" y="9"/>
                      <a:pt x="70" y="11"/>
                      <a:pt x="66" y="8"/>
                    </a:cubicBezTo>
                    <a:cubicBezTo>
                      <a:pt x="65" y="7"/>
                      <a:pt x="65" y="7"/>
                      <a:pt x="65" y="7"/>
                    </a:cubicBezTo>
                    <a:cubicBezTo>
                      <a:pt x="67" y="8"/>
                      <a:pt x="67" y="8"/>
                      <a:pt x="67" y="8"/>
                    </a:cubicBezTo>
                    <a:cubicBezTo>
                      <a:pt x="66" y="8"/>
                      <a:pt x="67" y="8"/>
                      <a:pt x="66" y="7"/>
                    </a:cubicBezTo>
                    <a:cubicBezTo>
                      <a:pt x="67" y="8"/>
                      <a:pt x="67" y="8"/>
                      <a:pt x="67" y="8"/>
                    </a:cubicBezTo>
                    <a:cubicBezTo>
                      <a:pt x="67" y="8"/>
                      <a:pt x="65" y="6"/>
                      <a:pt x="65" y="7"/>
                    </a:cubicBezTo>
                    <a:cubicBezTo>
                      <a:pt x="66" y="7"/>
                      <a:pt x="66" y="7"/>
                      <a:pt x="66" y="7"/>
                    </a:cubicBezTo>
                    <a:cubicBezTo>
                      <a:pt x="69" y="7"/>
                      <a:pt x="72" y="3"/>
                      <a:pt x="68" y="4"/>
                    </a:cubicBezTo>
                    <a:close/>
                    <a:moveTo>
                      <a:pt x="61" y="9"/>
                    </a:moveTo>
                    <a:cubicBezTo>
                      <a:pt x="60" y="9"/>
                      <a:pt x="61" y="7"/>
                      <a:pt x="62" y="6"/>
                    </a:cubicBezTo>
                    <a:cubicBezTo>
                      <a:pt x="62" y="8"/>
                      <a:pt x="61" y="9"/>
                      <a:pt x="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5" name="Freeform 255"/>
              <p:cNvSpPr/>
              <p:nvPr/>
            </p:nvSpPr>
            <p:spPr bwMode="auto">
              <a:xfrm>
                <a:off x="4011" y="3063"/>
                <a:ext cx="5" cy="5"/>
              </a:xfrm>
              <a:custGeom>
                <a:avLst/>
                <a:gdLst>
                  <a:gd name="T0" fmla="*/ 5 w 5"/>
                  <a:gd name="T1" fmla="*/ 5 h 5"/>
                  <a:gd name="T2" fmla="*/ 0 w 5"/>
                  <a:gd name="T3" fmla="*/ 0 h 5"/>
                  <a:gd name="T4" fmla="*/ 2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5"/>
                    </a:lnTo>
                    <a:lnTo>
                      <a:pt x="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6" name="Freeform 256"/>
              <p:cNvSpPr/>
              <p:nvPr/>
            </p:nvSpPr>
            <p:spPr bwMode="auto">
              <a:xfrm>
                <a:off x="3912" y="3100"/>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7" name="Freeform 257"/>
              <p:cNvSpPr/>
              <p:nvPr/>
            </p:nvSpPr>
            <p:spPr bwMode="auto">
              <a:xfrm>
                <a:off x="3996" y="308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8" name="Oval 258"/>
              <p:cNvSpPr>
                <a:spLocks noChangeArrowheads="1"/>
              </p:cNvSpPr>
              <p:nvPr/>
            </p:nvSpPr>
            <p:spPr bwMode="auto">
              <a:xfrm>
                <a:off x="3595" y="182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9" name="Freeform 259"/>
              <p:cNvSpPr/>
              <p:nvPr/>
            </p:nvSpPr>
            <p:spPr bwMode="auto">
              <a:xfrm>
                <a:off x="3598" y="1825"/>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0" name="Freeform 260"/>
              <p:cNvSpPr/>
              <p:nvPr/>
            </p:nvSpPr>
            <p:spPr bwMode="auto">
              <a:xfrm>
                <a:off x="3918" y="2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1" name="Freeform 261"/>
              <p:cNvSpPr/>
              <p:nvPr/>
            </p:nvSpPr>
            <p:spPr bwMode="auto">
              <a:xfrm>
                <a:off x="3924" y="3038"/>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2" name="Freeform 262"/>
              <p:cNvSpPr/>
              <p:nvPr/>
            </p:nvSpPr>
            <p:spPr bwMode="auto">
              <a:xfrm>
                <a:off x="3986" y="3027"/>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3" name="Freeform 263"/>
              <p:cNvSpPr/>
              <p:nvPr/>
            </p:nvSpPr>
            <p:spPr bwMode="auto">
              <a:xfrm>
                <a:off x="3899" y="3091"/>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4" name="Rectangle 264"/>
              <p:cNvSpPr>
                <a:spLocks noChangeArrowheads="1"/>
              </p:cNvSpPr>
              <p:nvPr/>
            </p:nvSpPr>
            <p:spPr bwMode="auto">
              <a:xfrm>
                <a:off x="4013" y="3004"/>
                <a:ext cx="1"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5" name="Freeform 265"/>
              <p:cNvSpPr/>
              <p:nvPr/>
            </p:nvSpPr>
            <p:spPr bwMode="auto">
              <a:xfrm>
                <a:off x="3903" y="3055"/>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6" name="Freeform 266"/>
              <p:cNvSpPr/>
              <p:nvPr/>
            </p:nvSpPr>
            <p:spPr bwMode="auto">
              <a:xfrm>
                <a:off x="3905" y="3055"/>
                <a:ext cx="4"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0" y="0"/>
                      <a:pt x="1" y="0"/>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7" name="Freeform 267"/>
              <p:cNvSpPr/>
              <p:nvPr/>
            </p:nvSpPr>
            <p:spPr bwMode="auto">
              <a:xfrm>
                <a:off x="3897" y="308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8" name="Freeform 268"/>
              <p:cNvSpPr/>
              <p:nvPr/>
            </p:nvSpPr>
            <p:spPr bwMode="auto">
              <a:xfrm>
                <a:off x="3897" y="309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9" name="Freeform 269"/>
              <p:cNvSpPr/>
              <p:nvPr/>
            </p:nvSpPr>
            <p:spPr bwMode="auto">
              <a:xfrm>
                <a:off x="3984" y="3095"/>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0" name="Freeform 270"/>
              <p:cNvSpPr/>
              <p:nvPr/>
            </p:nvSpPr>
            <p:spPr bwMode="auto">
              <a:xfrm>
                <a:off x="3600"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1" name="Freeform 271"/>
              <p:cNvSpPr/>
              <p:nvPr/>
            </p:nvSpPr>
            <p:spPr bwMode="auto">
              <a:xfrm>
                <a:off x="3905" y="3100"/>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0" y="2"/>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2" name="Freeform 272"/>
              <p:cNvSpPr/>
              <p:nvPr/>
            </p:nvSpPr>
            <p:spPr bwMode="auto">
              <a:xfrm>
                <a:off x="4230" y="2480"/>
                <a:ext cx="4"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2" y="1"/>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3" name="Freeform 273"/>
              <p:cNvSpPr/>
              <p:nvPr/>
            </p:nvSpPr>
            <p:spPr bwMode="auto">
              <a:xfrm>
                <a:off x="3895" y="3080"/>
                <a:ext cx="4" cy="3"/>
              </a:xfrm>
              <a:custGeom>
                <a:avLst/>
                <a:gdLst>
                  <a:gd name="T0" fmla="*/ 0 w 2"/>
                  <a:gd name="T1" fmla="*/ 0 h 1"/>
                  <a:gd name="T2" fmla="*/ 1 w 2"/>
                  <a:gd name="T3" fmla="*/ 0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1" y="0"/>
                      <a:pt x="1" y="0"/>
                    </a:cubicBezTo>
                    <a:cubicBezTo>
                      <a:pt x="1" y="0"/>
                      <a:pt x="2"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4" name="Freeform 274"/>
              <p:cNvSpPr/>
              <p:nvPr/>
            </p:nvSpPr>
            <p:spPr bwMode="auto">
              <a:xfrm>
                <a:off x="4007" y="3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5" name="Freeform 275"/>
              <p:cNvSpPr/>
              <p:nvPr/>
            </p:nvSpPr>
            <p:spPr bwMode="auto">
              <a:xfrm>
                <a:off x="3598"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6" name="Freeform 276"/>
              <p:cNvSpPr/>
              <p:nvPr/>
            </p:nvSpPr>
            <p:spPr bwMode="auto">
              <a:xfrm>
                <a:off x="4005" y="3074"/>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7" name="Freeform 277"/>
              <p:cNvSpPr/>
              <p:nvPr/>
            </p:nvSpPr>
            <p:spPr bwMode="auto">
              <a:xfrm>
                <a:off x="4007" y="3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8" name="Freeform 278"/>
              <p:cNvSpPr/>
              <p:nvPr/>
            </p:nvSpPr>
            <p:spPr bwMode="auto">
              <a:xfrm>
                <a:off x="3598" y="1823"/>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9" name="Freeform 279"/>
              <p:cNvSpPr/>
              <p:nvPr/>
            </p:nvSpPr>
            <p:spPr bwMode="auto">
              <a:xfrm>
                <a:off x="3598" y="1823"/>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0" name="Freeform 280"/>
              <p:cNvSpPr/>
              <p:nvPr/>
            </p:nvSpPr>
            <p:spPr bwMode="auto">
              <a:xfrm>
                <a:off x="4009" y="30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1" name="Freeform 281"/>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2" name="Freeform 282"/>
              <p:cNvSpPr/>
              <p:nvPr/>
            </p:nvSpPr>
            <p:spPr bwMode="auto">
              <a:xfrm>
                <a:off x="3929" y="1870"/>
                <a:ext cx="4" cy="8"/>
              </a:xfrm>
              <a:custGeom>
                <a:avLst/>
                <a:gdLst>
                  <a:gd name="T0" fmla="*/ 2 w 2"/>
                  <a:gd name="T1" fmla="*/ 1 h 4"/>
                  <a:gd name="T2" fmla="*/ 1 w 2"/>
                  <a:gd name="T3" fmla="*/ 4 h 4"/>
                  <a:gd name="T4" fmla="*/ 2 w 2"/>
                  <a:gd name="T5" fmla="*/ 1 h 4"/>
                </a:gdLst>
                <a:ahLst/>
                <a:cxnLst>
                  <a:cxn ang="0">
                    <a:pos x="T0" y="T1"/>
                  </a:cxn>
                  <a:cxn ang="0">
                    <a:pos x="T2" y="T3"/>
                  </a:cxn>
                  <a:cxn ang="0">
                    <a:pos x="T4" y="T5"/>
                  </a:cxn>
                </a:cxnLst>
                <a:rect l="0" t="0" r="r" b="b"/>
                <a:pathLst>
                  <a:path w="2" h="4">
                    <a:moveTo>
                      <a:pt x="2" y="1"/>
                    </a:moveTo>
                    <a:cubicBezTo>
                      <a:pt x="2" y="1"/>
                      <a:pt x="0" y="1"/>
                      <a:pt x="1" y="4"/>
                    </a:cubicBezTo>
                    <a:cubicBezTo>
                      <a:pt x="1" y="0"/>
                      <a:pt x="2" y="4"/>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3" name="Freeform 283"/>
              <p:cNvSpPr/>
              <p:nvPr/>
            </p:nvSpPr>
            <p:spPr bwMode="auto">
              <a:xfrm>
                <a:off x="3687" y="1579"/>
                <a:ext cx="4" cy="4"/>
              </a:xfrm>
              <a:custGeom>
                <a:avLst/>
                <a:gdLst>
                  <a:gd name="T0" fmla="*/ 0 w 4"/>
                  <a:gd name="T1" fmla="*/ 4 h 4"/>
                  <a:gd name="T2" fmla="*/ 4 w 4"/>
                  <a:gd name="T3" fmla="*/ 0 h 4"/>
                  <a:gd name="T4" fmla="*/ 0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2"/>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4" name="Freeform 284"/>
              <p:cNvSpPr/>
              <p:nvPr/>
            </p:nvSpPr>
            <p:spPr bwMode="auto">
              <a:xfrm>
                <a:off x="4086" y="1583"/>
                <a:ext cx="8"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2" y="2"/>
                      <a:pt x="3" y="1"/>
                      <a:pt x="1" y="0"/>
                    </a:cubicBezTo>
                    <a:cubicBezTo>
                      <a:pt x="4" y="2"/>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5" name="Freeform 285"/>
              <p:cNvSpPr/>
              <p:nvPr/>
            </p:nvSpPr>
            <p:spPr bwMode="auto">
              <a:xfrm>
                <a:off x="3574" y="1912"/>
                <a:ext cx="2" cy="21"/>
              </a:xfrm>
              <a:custGeom>
                <a:avLst/>
                <a:gdLst>
                  <a:gd name="T0" fmla="*/ 0 w 1"/>
                  <a:gd name="T1" fmla="*/ 0 h 10"/>
                  <a:gd name="T2" fmla="*/ 1 w 1"/>
                  <a:gd name="T3" fmla="*/ 10 h 10"/>
                  <a:gd name="T4" fmla="*/ 0 w 1"/>
                  <a:gd name="T5" fmla="*/ 0 h 10"/>
                </a:gdLst>
                <a:ahLst/>
                <a:cxnLst>
                  <a:cxn ang="0">
                    <a:pos x="T0" y="T1"/>
                  </a:cxn>
                  <a:cxn ang="0">
                    <a:pos x="T2" y="T3"/>
                  </a:cxn>
                  <a:cxn ang="0">
                    <a:pos x="T4" y="T5"/>
                  </a:cxn>
                </a:cxnLst>
                <a:rect l="0" t="0" r="r" b="b"/>
                <a:pathLst>
                  <a:path w="1" h="10">
                    <a:moveTo>
                      <a:pt x="0" y="0"/>
                    </a:moveTo>
                    <a:cubicBezTo>
                      <a:pt x="0" y="4"/>
                      <a:pt x="0" y="10"/>
                      <a:pt x="1" y="1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6" name="Freeform 286"/>
              <p:cNvSpPr>
                <a:spLocks noEditPoints="1"/>
              </p:cNvSpPr>
              <p:nvPr/>
            </p:nvSpPr>
            <p:spPr bwMode="auto">
              <a:xfrm>
                <a:off x="3559" y="1774"/>
                <a:ext cx="77" cy="91"/>
              </a:xfrm>
              <a:custGeom>
                <a:avLst/>
                <a:gdLst>
                  <a:gd name="T0" fmla="*/ 32 w 36"/>
                  <a:gd name="T1" fmla="*/ 19 h 43"/>
                  <a:gd name="T2" fmla="*/ 27 w 36"/>
                  <a:gd name="T3" fmla="*/ 2 h 43"/>
                  <a:gd name="T4" fmla="*/ 8 w 36"/>
                  <a:gd name="T5" fmla="*/ 14 h 43"/>
                  <a:gd name="T6" fmla="*/ 16 w 36"/>
                  <a:gd name="T7" fmla="*/ 25 h 43"/>
                  <a:gd name="T8" fmla="*/ 16 w 36"/>
                  <a:gd name="T9" fmla="*/ 24 h 43"/>
                  <a:gd name="T10" fmla="*/ 17 w 36"/>
                  <a:gd name="T11" fmla="*/ 24 h 43"/>
                  <a:gd name="T12" fmla="*/ 17 w 36"/>
                  <a:gd name="T13" fmla="*/ 23 h 43"/>
                  <a:gd name="T14" fmla="*/ 17 w 36"/>
                  <a:gd name="T15" fmla="*/ 24 h 43"/>
                  <a:gd name="T16" fmla="*/ 19 w 36"/>
                  <a:gd name="T17" fmla="*/ 23 h 43"/>
                  <a:gd name="T18" fmla="*/ 18 w 36"/>
                  <a:gd name="T19" fmla="*/ 24 h 43"/>
                  <a:gd name="T20" fmla="*/ 17 w 36"/>
                  <a:gd name="T21" fmla="*/ 24 h 43"/>
                  <a:gd name="T22" fmla="*/ 19 w 36"/>
                  <a:gd name="T23" fmla="*/ 23 h 43"/>
                  <a:gd name="T24" fmla="*/ 20 w 36"/>
                  <a:gd name="T25" fmla="*/ 23 h 43"/>
                  <a:gd name="T26" fmla="*/ 21 w 36"/>
                  <a:gd name="T27" fmla="*/ 24 h 43"/>
                  <a:gd name="T28" fmla="*/ 21 w 36"/>
                  <a:gd name="T29" fmla="*/ 23 h 43"/>
                  <a:gd name="T30" fmla="*/ 21 w 36"/>
                  <a:gd name="T31" fmla="*/ 23 h 43"/>
                  <a:gd name="T32" fmla="*/ 21 w 36"/>
                  <a:gd name="T33" fmla="*/ 23 h 43"/>
                  <a:gd name="T34" fmla="*/ 21 w 36"/>
                  <a:gd name="T35" fmla="*/ 24 h 43"/>
                  <a:gd name="T36" fmla="*/ 22 w 36"/>
                  <a:gd name="T37" fmla="*/ 24 h 43"/>
                  <a:gd name="T38" fmla="*/ 22 w 36"/>
                  <a:gd name="T39" fmla="*/ 24 h 43"/>
                  <a:gd name="T40" fmla="*/ 22 w 36"/>
                  <a:gd name="T41" fmla="*/ 19 h 43"/>
                  <a:gd name="T42" fmla="*/ 22 w 36"/>
                  <a:gd name="T43" fmla="*/ 19 h 43"/>
                  <a:gd name="T44" fmla="*/ 23 w 36"/>
                  <a:gd name="T45" fmla="*/ 23 h 43"/>
                  <a:gd name="T46" fmla="*/ 27 w 36"/>
                  <a:gd name="T47" fmla="*/ 24 h 43"/>
                  <a:gd name="T48" fmla="*/ 25 w 36"/>
                  <a:gd name="T49" fmla="*/ 24 h 43"/>
                  <a:gd name="T50" fmla="*/ 25 w 36"/>
                  <a:gd name="T51" fmla="*/ 24 h 43"/>
                  <a:gd name="T52" fmla="*/ 26 w 36"/>
                  <a:gd name="T53" fmla="*/ 23 h 43"/>
                  <a:gd name="T54" fmla="*/ 25 w 36"/>
                  <a:gd name="T55" fmla="*/ 24 h 43"/>
                  <a:gd name="T56" fmla="*/ 24 w 36"/>
                  <a:gd name="T57" fmla="*/ 24 h 43"/>
                  <a:gd name="T58" fmla="*/ 24 w 36"/>
                  <a:gd name="T59" fmla="*/ 22 h 43"/>
                  <a:gd name="T60" fmla="*/ 24 w 36"/>
                  <a:gd name="T61" fmla="*/ 24 h 43"/>
                  <a:gd name="T62" fmla="*/ 23 w 36"/>
                  <a:gd name="T63" fmla="*/ 24 h 43"/>
                  <a:gd name="T64" fmla="*/ 23 w 36"/>
                  <a:gd name="T65" fmla="*/ 24 h 43"/>
                  <a:gd name="T66" fmla="*/ 24 w 36"/>
                  <a:gd name="T67" fmla="*/ 24 h 43"/>
                  <a:gd name="T68" fmla="*/ 24 w 36"/>
                  <a:gd name="T69" fmla="*/ 24 h 43"/>
                  <a:gd name="T70" fmla="*/ 25 w 36"/>
                  <a:gd name="T71" fmla="*/ 24 h 43"/>
                  <a:gd name="T72" fmla="*/ 29 w 36"/>
                  <a:gd name="T73" fmla="*/ 24 h 43"/>
                  <a:gd name="T74" fmla="*/ 26 w 36"/>
                  <a:gd name="T75" fmla="*/ 24 h 43"/>
                  <a:gd name="T76" fmla="*/ 24 w 36"/>
                  <a:gd name="T77" fmla="*/ 22 h 43"/>
                  <a:gd name="T78" fmla="*/ 23 w 36"/>
                  <a:gd name="T79" fmla="*/ 21 h 43"/>
                  <a:gd name="T80" fmla="*/ 24 w 36"/>
                  <a:gd name="T81" fmla="*/ 21 h 43"/>
                  <a:gd name="T82" fmla="*/ 24 w 36"/>
                  <a:gd name="T83" fmla="*/ 21 h 43"/>
                  <a:gd name="T84" fmla="*/ 23 w 36"/>
                  <a:gd name="T85" fmla="*/ 20 h 43"/>
                  <a:gd name="T86" fmla="*/ 22 w 36"/>
                  <a:gd name="T87" fmla="*/ 19 h 43"/>
                  <a:gd name="T88" fmla="*/ 22 w 36"/>
                  <a:gd name="T89" fmla="*/ 20 h 43"/>
                  <a:gd name="T90" fmla="*/ 21 w 36"/>
                  <a:gd name="T91" fmla="*/ 19 h 43"/>
                  <a:gd name="T92" fmla="*/ 22 w 36"/>
                  <a:gd name="T93" fmla="*/ 21 h 43"/>
                  <a:gd name="T94" fmla="*/ 20 w 36"/>
                  <a:gd name="T95" fmla="*/ 21 h 43"/>
                  <a:gd name="T96" fmla="*/ 17 w 36"/>
                  <a:gd name="T97" fmla="*/ 20 h 43"/>
                  <a:gd name="T98" fmla="*/ 20 w 36"/>
                  <a:gd name="T99" fmla="*/ 19 h 43"/>
                  <a:gd name="T100" fmla="*/ 18 w 36"/>
                  <a:gd name="T101" fmla="*/ 18 h 43"/>
                  <a:gd name="T102" fmla="*/ 19 w 36"/>
                  <a:gd name="T103" fmla="*/ 18 h 43"/>
                  <a:gd name="T104" fmla="*/ 20 w 36"/>
                  <a:gd name="T105" fmla="*/ 18 h 43"/>
                  <a:gd name="T106" fmla="*/ 21 w 36"/>
                  <a:gd name="T107" fmla="*/ 19 h 43"/>
                  <a:gd name="T108" fmla="*/ 20 w 36"/>
                  <a:gd name="T109" fmla="*/ 18 h 43"/>
                  <a:gd name="T110" fmla="*/ 18 w 36"/>
                  <a:gd name="T111" fmla="*/ 18 h 43"/>
                  <a:gd name="T112" fmla="*/ 18 w 36"/>
                  <a:gd name="T113" fmla="*/ 18 h 43"/>
                  <a:gd name="T114" fmla="*/ 15 w 36"/>
                  <a:gd name="T115" fmla="*/ 18 h 43"/>
                  <a:gd name="T116" fmla="*/ 18 w 36"/>
                  <a:gd name="T117" fmla="*/ 18 h 43"/>
                  <a:gd name="T118" fmla="*/ 18 w 36"/>
                  <a:gd name="T119" fmla="*/ 18 h 43"/>
                  <a:gd name="T120" fmla="*/ 17 w 36"/>
                  <a:gd name="T121" fmla="*/ 19 h 43"/>
                  <a:gd name="T122" fmla="*/ 16 w 36"/>
                  <a:gd name="T123" fmla="*/ 25 h 43"/>
                  <a:gd name="T124" fmla="*/ 14 w 36"/>
                  <a:gd name="T1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43">
                    <a:moveTo>
                      <a:pt x="5" y="16"/>
                    </a:moveTo>
                    <a:cubicBezTo>
                      <a:pt x="6" y="19"/>
                      <a:pt x="3" y="20"/>
                      <a:pt x="0" y="23"/>
                    </a:cubicBezTo>
                    <a:cubicBezTo>
                      <a:pt x="0" y="23"/>
                      <a:pt x="1" y="25"/>
                      <a:pt x="1" y="28"/>
                    </a:cubicBezTo>
                    <a:cubicBezTo>
                      <a:pt x="5" y="39"/>
                      <a:pt x="13" y="43"/>
                      <a:pt x="19" y="41"/>
                    </a:cubicBezTo>
                    <a:cubicBezTo>
                      <a:pt x="18" y="40"/>
                      <a:pt x="18" y="39"/>
                      <a:pt x="19" y="39"/>
                    </a:cubicBezTo>
                    <a:cubicBezTo>
                      <a:pt x="19" y="39"/>
                      <a:pt x="19" y="39"/>
                      <a:pt x="19" y="39"/>
                    </a:cubicBezTo>
                    <a:cubicBezTo>
                      <a:pt x="19" y="38"/>
                      <a:pt x="19" y="38"/>
                      <a:pt x="19" y="38"/>
                    </a:cubicBezTo>
                    <a:cubicBezTo>
                      <a:pt x="19" y="38"/>
                      <a:pt x="19" y="39"/>
                      <a:pt x="19" y="40"/>
                    </a:cubicBezTo>
                    <a:cubicBezTo>
                      <a:pt x="20" y="39"/>
                      <a:pt x="21" y="39"/>
                      <a:pt x="23" y="39"/>
                    </a:cubicBezTo>
                    <a:cubicBezTo>
                      <a:pt x="22" y="36"/>
                      <a:pt x="23" y="38"/>
                      <a:pt x="23" y="36"/>
                    </a:cubicBezTo>
                    <a:cubicBezTo>
                      <a:pt x="23" y="37"/>
                      <a:pt x="23" y="37"/>
                      <a:pt x="23" y="37"/>
                    </a:cubicBezTo>
                    <a:cubicBezTo>
                      <a:pt x="23" y="36"/>
                      <a:pt x="23" y="36"/>
                      <a:pt x="25" y="38"/>
                    </a:cubicBezTo>
                    <a:cubicBezTo>
                      <a:pt x="29" y="38"/>
                      <a:pt x="31" y="35"/>
                      <a:pt x="33" y="33"/>
                    </a:cubicBezTo>
                    <a:cubicBezTo>
                      <a:pt x="36" y="30"/>
                      <a:pt x="36" y="26"/>
                      <a:pt x="36" y="21"/>
                    </a:cubicBezTo>
                    <a:cubicBezTo>
                      <a:pt x="33" y="20"/>
                      <a:pt x="35" y="19"/>
                      <a:pt x="32" y="19"/>
                    </a:cubicBezTo>
                    <a:cubicBezTo>
                      <a:pt x="33" y="19"/>
                      <a:pt x="33" y="19"/>
                      <a:pt x="33" y="19"/>
                    </a:cubicBezTo>
                    <a:cubicBezTo>
                      <a:pt x="31" y="18"/>
                      <a:pt x="33" y="18"/>
                      <a:pt x="34" y="17"/>
                    </a:cubicBezTo>
                    <a:cubicBezTo>
                      <a:pt x="33" y="17"/>
                      <a:pt x="34" y="17"/>
                      <a:pt x="32" y="17"/>
                    </a:cubicBezTo>
                    <a:cubicBezTo>
                      <a:pt x="30" y="17"/>
                      <a:pt x="35" y="17"/>
                      <a:pt x="34" y="16"/>
                    </a:cubicBezTo>
                    <a:cubicBezTo>
                      <a:pt x="34" y="16"/>
                      <a:pt x="33" y="17"/>
                      <a:pt x="33" y="16"/>
                    </a:cubicBezTo>
                    <a:cubicBezTo>
                      <a:pt x="31" y="16"/>
                      <a:pt x="34" y="17"/>
                      <a:pt x="36" y="15"/>
                    </a:cubicBezTo>
                    <a:cubicBezTo>
                      <a:pt x="35" y="13"/>
                      <a:pt x="32" y="12"/>
                      <a:pt x="33" y="10"/>
                    </a:cubicBezTo>
                    <a:cubicBezTo>
                      <a:pt x="33" y="11"/>
                      <a:pt x="32" y="11"/>
                      <a:pt x="32" y="11"/>
                    </a:cubicBezTo>
                    <a:cubicBezTo>
                      <a:pt x="35" y="9"/>
                      <a:pt x="31" y="11"/>
                      <a:pt x="32" y="10"/>
                    </a:cubicBezTo>
                    <a:cubicBezTo>
                      <a:pt x="33" y="10"/>
                      <a:pt x="33" y="10"/>
                      <a:pt x="33" y="10"/>
                    </a:cubicBezTo>
                    <a:cubicBezTo>
                      <a:pt x="34" y="9"/>
                      <a:pt x="32" y="9"/>
                      <a:pt x="32" y="7"/>
                    </a:cubicBezTo>
                    <a:cubicBezTo>
                      <a:pt x="30" y="7"/>
                      <a:pt x="32" y="5"/>
                      <a:pt x="30" y="5"/>
                    </a:cubicBezTo>
                    <a:cubicBezTo>
                      <a:pt x="31" y="5"/>
                      <a:pt x="30" y="4"/>
                      <a:pt x="30" y="4"/>
                    </a:cubicBezTo>
                    <a:cubicBezTo>
                      <a:pt x="27" y="6"/>
                      <a:pt x="29" y="1"/>
                      <a:pt x="27" y="3"/>
                    </a:cubicBezTo>
                    <a:cubicBezTo>
                      <a:pt x="27" y="2"/>
                      <a:pt x="27" y="2"/>
                      <a:pt x="27" y="2"/>
                    </a:cubicBezTo>
                    <a:cubicBezTo>
                      <a:pt x="25" y="1"/>
                      <a:pt x="21" y="0"/>
                      <a:pt x="18" y="3"/>
                    </a:cubicBezTo>
                    <a:cubicBezTo>
                      <a:pt x="16" y="3"/>
                      <a:pt x="12" y="1"/>
                      <a:pt x="13" y="3"/>
                    </a:cubicBezTo>
                    <a:cubicBezTo>
                      <a:pt x="13" y="5"/>
                      <a:pt x="13" y="5"/>
                      <a:pt x="13" y="5"/>
                    </a:cubicBezTo>
                    <a:cubicBezTo>
                      <a:pt x="13" y="5"/>
                      <a:pt x="13" y="4"/>
                      <a:pt x="12" y="3"/>
                    </a:cubicBezTo>
                    <a:cubicBezTo>
                      <a:pt x="13" y="5"/>
                      <a:pt x="11" y="4"/>
                      <a:pt x="11" y="4"/>
                    </a:cubicBezTo>
                    <a:cubicBezTo>
                      <a:pt x="11" y="5"/>
                      <a:pt x="11" y="5"/>
                      <a:pt x="11" y="6"/>
                    </a:cubicBezTo>
                    <a:cubicBezTo>
                      <a:pt x="9" y="4"/>
                      <a:pt x="11" y="8"/>
                      <a:pt x="9" y="7"/>
                    </a:cubicBezTo>
                    <a:cubicBezTo>
                      <a:pt x="12" y="9"/>
                      <a:pt x="10" y="8"/>
                      <a:pt x="10" y="9"/>
                    </a:cubicBezTo>
                    <a:cubicBezTo>
                      <a:pt x="10" y="9"/>
                      <a:pt x="10" y="9"/>
                      <a:pt x="9" y="8"/>
                    </a:cubicBezTo>
                    <a:cubicBezTo>
                      <a:pt x="9" y="9"/>
                      <a:pt x="9" y="9"/>
                      <a:pt x="8" y="9"/>
                    </a:cubicBezTo>
                    <a:cubicBezTo>
                      <a:pt x="8" y="9"/>
                      <a:pt x="10" y="10"/>
                      <a:pt x="9" y="10"/>
                    </a:cubicBezTo>
                    <a:cubicBezTo>
                      <a:pt x="7" y="9"/>
                      <a:pt x="9" y="11"/>
                      <a:pt x="8" y="10"/>
                    </a:cubicBezTo>
                    <a:cubicBezTo>
                      <a:pt x="10" y="11"/>
                      <a:pt x="11" y="13"/>
                      <a:pt x="10" y="12"/>
                    </a:cubicBezTo>
                    <a:cubicBezTo>
                      <a:pt x="8" y="11"/>
                      <a:pt x="8" y="11"/>
                      <a:pt x="8" y="11"/>
                    </a:cubicBezTo>
                    <a:cubicBezTo>
                      <a:pt x="9" y="12"/>
                      <a:pt x="5" y="12"/>
                      <a:pt x="8" y="14"/>
                    </a:cubicBezTo>
                    <a:cubicBezTo>
                      <a:pt x="6" y="13"/>
                      <a:pt x="6" y="13"/>
                      <a:pt x="6" y="13"/>
                    </a:cubicBezTo>
                    <a:cubicBezTo>
                      <a:pt x="8" y="15"/>
                      <a:pt x="6" y="15"/>
                      <a:pt x="8" y="17"/>
                    </a:cubicBezTo>
                    <a:cubicBezTo>
                      <a:pt x="8" y="17"/>
                      <a:pt x="7" y="17"/>
                      <a:pt x="7" y="17"/>
                    </a:cubicBezTo>
                    <a:cubicBezTo>
                      <a:pt x="6" y="17"/>
                      <a:pt x="5" y="16"/>
                      <a:pt x="5" y="16"/>
                    </a:cubicBezTo>
                    <a:close/>
                    <a:moveTo>
                      <a:pt x="16" y="26"/>
                    </a:moveTo>
                    <a:cubicBezTo>
                      <a:pt x="16" y="26"/>
                      <a:pt x="16" y="26"/>
                      <a:pt x="16" y="26"/>
                    </a:cubicBezTo>
                    <a:cubicBezTo>
                      <a:pt x="16" y="27"/>
                      <a:pt x="16" y="27"/>
                      <a:pt x="16" y="26"/>
                    </a:cubicBezTo>
                    <a:close/>
                    <a:moveTo>
                      <a:pt x="17" y="24"/>
                    </a:moveTo>
                    <a:cubicBezTo>
                      <a:pt x="17" y="25"/>
                      <a:pt x="16" y="25"/>
                      <a:pt x="17" y="27"/>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7" y="24"/>
                    </a:cubicBezTo>
                    <a:cubicBezTo>
                      <a:pt x="17" y="25"/>
                      <a:pt x="17" y="25"/>
                      <a:pt x="17" y="24"/>
                    </a:cubicBezTo>
                    <a:close/>
                    <a:moveTo>
                      <a:pt x="16" y="25"/>
                    </a:move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6" y="24"/>
                    </a:cubicBezTo>
                    <a:cubicBezTo>
                      <a:pt x="16" y="25"/>
                      <a:pt x="17" y="23"/>
                      <a:pt x="16" y="24"/>
                    </a:cubicBezTo>
                    <a:cubicBezTo>
                      <a:pt x="16" y="24"/>
                      <a:pt x="16" y="24"/>
                      <a:pt x="16" y="24"/>
                    </a:cubicBezTo>
                    <a:cubicBezTo>
                      <a:pt x="16" y="24"/>
                      <a:pt x="16" y="24"/>
                      <a:pt x="16" y="24"/>
                    </a:cubicBezTo>
                    <a:cubicBezTo>
                      <a:pt x="16" y="24"/>
                      <a:pt x="16" y="24"/>
                      <a:pt x="16" y="24"/>
                    </a:cubicBezTo>
                    <a:cubicBezTo>
                      <a:pt x="16" y="24"/>
                      <a:pt x="16" y="24"/>
                      <a:pt x="16" y="24"/>
                    </a:cubicBezTo>
                    <a:cubicBezTo>
                      <a:pt x="17" y="24"/>
                      <a:pt x="17" y="24"/>
                      <a:pt x="17" y="24"/>
                    </a:cubicBezTo>
                    <a:cubicBezTo>
                      <a:pt x="17" y="24"/>
                      <a:pt x="17" y="24"/>
                      <a:pt x="17" y="24"/>
                    </a:cubicBezTo>
                    <a:cubicBezTo>
                      <a:pt x="16" y="25"/>
                      <a:pt x="17" y="24"/>
                      <a:pt x="16" y="24"/>
                    </a:cubicBezTo>
                    <a:cubicBezTo>
                      <a:pt x="17" y="24"/>
                      <a:pt x="17" y="24"/>
                      <a:pt x="17" y="24"/>
                    </a:cubicBezTo>
                    <a:cubicBezTo>
                      <a:pt x="17" y="24"/>
                      <a:pt x="17" y="24"/>
                      <a:pt x="17" y="24"/>
                    </a:cubicBezTo>
                    <a:cubicBezTo>
                      <a:pt x="17" y="24"/>
                      <a:pt x="16" y="24"/>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lose/>
                    <a:moveTo>
                      <a:pt x="17" y="24"/>
                    </a:move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8" y="23"/>
                      <a:pt x="18" y="23"/>
                      <a:pt x="18" y="23"/>
                    </a:cubicBezTo>
                    <a:cubicBezTo>
                      <a:pt x="18"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ubicBezTo>
                      <a:pt x="18" y="25"/>
                      <a:pt x="17" y="24"/>
                      <a:pt x="17" y="24"/>
                    </a:cubicBezTo>
                    <a:close/>
                    <a:moveTo>
                      <a:pt x="18" y="24"/>
                    </a:moveTo>
                    <a:cubicBezTo>
                      <a:pt x="18" y="24"/>
                      <a:pt x="18" y="24"/>
                      <a:pt x="18" y="24"/>
                    </a:cubicBezTo>
                    <a:cubicBezTo>
                      <a:pt x="18" y="24"/>
                      <a:pt x="18" y="24"/>
                      <a:pt x="18" y="24"/>
                    </a:cubicBezTo>
                    <a:cubicBezTo>
                      <a:pt x="18" y="24"/>
                      <a:pt x="18" y="24"/>
                      <a:pt x="18" y="24"/>
                    </a:cubicBezTo>
                    <a:close/>
                    <a:moveTo>
                      <a:pt x="20" y="23"/>
                    </a:moveTo>
                    <a:cubicBezTo>
                      <a:pt x="20" y="23"/>
                      <a:pt x="20" y="23"/>
                      <a:pt x="20" y="23"/>
                    </a:cubicBezTo>
                    <a:cubicBezTo>
                      <a:pt x="20" y="23"/>
                      <a:pt x="19" y="23"/>
                      <a:pt x="19" y="23"/>
                    </a:cubicBezTo>
                    <a:cubicBezTo>
                      <a:pt x="19" y="23"/>
                      <a:pt x="18" y="23"/>
                      <a:pt x="18" y="24"/>
                    </a:cubicBezTo>
                    <a:cubicBezTo>
                      <a:pt x="18" y="24"/>
                      <a:pt x="18" y="24"/>
                      <a:pt x="18" y="24"/>
                    </a:cubicBezTo>
                    <a:cubicBezTo>
                      <a:pt x="19" y="23"/>
                      <a:pt x="19" y="23"/>
                      <a:pt x="18" y="24"/>
                    </a:cubicBezTo>
                    <a:cubicBezTo>
                      <a:pt x="19" y="23"/>
                      <a:pt x="19" y="23"/>
                      <a:pt x="19" y="23"/>
                    </a:cubicBezTo>
                    <a:cubicBezTo>
                      <a:pt x="19" y="23"/>
                      <a:pt x="19" y="23"/>
                      <a:pt x="19" y="24"/>
                    </a:cubicBezTo>
                    <a:cubicBezTo>
                      <a:pt x="19" y="24"/>
                      <a:pt x="19" y="24"/>
                      <a:pt x="19" y="24"/>
                    </a:cubicBezTo>
                    <a:cubicBezTo>
                      <a:pt x="19" y="24"/>
                      <a:pt x="19" y="24"/>
                      <a:pt x="19" y="24"/>
                    </a:cubicBezTo>
                    <a:cubicBezTo>
                      <a:pt x="19" y="24"/>
                      <a:pt x="19" y="24"/>
                      <a:pt x="19" y="24"/>
                    </a:cubicBezTo>
                    <a:cubicBezTo>
                      <a:pt x="19" y="24"/>
                      <a:pt x="18" y="25"/>
                      <a:pt x="19" y="26"/>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3"/>
                      <a:pt x="17" y="23"/>
                    </a:cubicBezTo>
                    <a:cubicBezTo>
                      <a:pt x="17" y="23"/>
                      <a:pt x="18" y="23"/>
                      <a:pt x="18" y="23"/>
                    </a:cubicBezTo>
                    <a:cubicBezTo>
                      <a:pt x="18" y="23"/>
                      <a:pt x="18" y="23"/>
                      <a:pt x="18" y="24"/>
                    </a:cubicBezTo>
                    <a:cubicBezTo>
                      <a:pt x="18" y="24"/>
                      <a:pt x="18" y="24"/>
                      <a:pt x="18" y="24"/>
                    </a:cubicBezTo>
                    <a:cubicBezTo>
                      <a:pt x="18" y="23"/>
                      <a:pt x="18" y="23"/>
                      <a:pt x="18" y="23"/>
                    </a:cubicBezTo>
                    <a:cubicBezTo>
                      <a:pt x="18" y="23"/>
                      <a:pt x="18" y="23"/>
                      <a:pt x="18" y="23"/>
                    </a:cubicBezTo>
                    <a:cubicBezTo>
                      <a:pt x="18" y="22"/>
                      <a:pt x="17" y="22"/>
                      <a:pt x="17" y="22"/>
                    </a:cubicBezTo>
                    <a:cubicBezTo>
                      <a:pt x="18" y="22"/>
                      <a:pt x="18" y="23"/>
                      <a:pt x="18" y="23"/>
                    </a:cubicBezTo>
                    <a:cubicBezTo>
                      <a:pt x="19" y="22"/>
                      <a:pt x="19" y="22"/>
                      <a:pt x="19" y="22"/>
                    </a:cubicBezTo>
                    <a:cubicBezTo>
                      <a:pt x="19" y="22"/>
                      <a:pt x="19" y="23"/>
                      <a:pt x="19" y="23"/>
                    </a:cubicBezTo>
                    <a:cubicBezTo>
                      <a:pt x="19"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1"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4"/>
                    </a:moveTo>
                    <a:cubicBezTo>
                      <a:pt x="21" y="24"/>
                      <a:pt x="21" y="24"/>
                      <a:pt x="21" y="24"/>
                    </a:cubicBezTo>
                    <a:cubicBezTo>
                      <a:pt x="20" y="24"/>
                      <a:pt x="20" y="24"/>
                      <a:pt x="20" y="24"/>
                    </a:cubicBezTo>
                    <a:cubicBezTo>
                      <a:pt x="20"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lose/>
                    <a:moveTo>
                      <a:pt x="20" y="24"/>
                    </a:moveTo>
                    <a:cubicBezTo>
                      <a:pt x="20" y="24"/>
                      <a:pt x="20" y="24"/>
                      <a:pt x="20" y="24"/>
                    </a:cubicBezTo>
                    <a:cubicBezTo>
                      <a:pt x="20" y="24"/>
                      <a:pt x="20" y="24"/>
                      <a:pt x="20" y="24"/>
                    </a:cubicBezTo>
                    <a:cubicBezTo>
                      <a:pt x="20" y="24"/>
                      <a:pt x="20" y="24"/>
                      <a:pt x="20" y="24"/>
                    </a:cubicBezTo>
                    <a:cubicBezTo>
                      <a:pt x="20" y="24"/>
                      <a:pt x="20" y="24"/>
                      <a:pt x="20" y="24"/>
                    </a:cubicBezTo>
                    <a:close/>
                    <a:moveTo>
                      <a:pt x="20" y="24"/>
                    </a:moveTo>
                    <a:cubicBezTo>
                      <a:pt x="20" y="24"/>
                      <a:pt x="20" y="24"/>
                      <a:pt x="20" y="24"/>
                    </a:cubicBezTo>
                    <a:cubicBezTo>
                      <a:pt x="21" y="24"/>
                      <a:pt x="21" y="24"/>
                      <a:pt x="21" y="25"/>
                    </a:cubicBezTo>
                    <a:lnTo>
                      <a:pt x="20" y="24"/>
                    </a:ln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2" y="25"/>
                    </a:cubicBezTo>
                    <a:lnTo>
                      <a:pt x="21" y="24"/>
                    </a:lnTo>
                    <a:close/>
                    <a:moveTo>
                      <a:pt x="22" y="23"/>
                    </a:moveTo>
                    <a:cubicBezTo>
                      <a:pt x="21" y="23"/>
                      <a:pt x="21" y="23"/>
                      <a:pt x="21" y="23"/>
                    </a:cubicBezTo>
                    <a:cubicBezTo>
                      <a:pt x="22" y="23"/>
                      <a:pt x="22" y="23"/>
                      <a:pt x="22" y="23"/>
                    </a:cubicBezTo>
                    <a:cubicBezTo>
                      <a:pt x="22" y="23"/>
                      <a:pt x="22" y="23"/>
                      <a:pt x="22" y="23"/>
                    </a:cubicBezTo>
                    <a:cubicBezTo>
                      <a:pt x="22" y="23"/>
                      <a:pt x="22" y="23"/>
                      <a:pt x="22" y="23"/>
                    </a:cubicBezTo>
                    <a:close/>
                    <a:moveTo>
                      <a:pt x="22" y="23"/>
                    </a:moveTo>
                    <a:cubicBezTo>
                      <a:pt x="22" y="23"/>
                      <a:pt x="22" y="23"/>
                      <a:pt x="22" y="23"/>
                    </a:cubicBezTo>
                    <a:cubicBezTo>
                      <a:pt x="22" y="24"/>
                      <a:pt x="22" y="24"/>
                      <a:pt x="22" y="24"/>
                    </a:cubicBezTo>
                    <a:cubicBezTo>
                      <a:pt x="22" y="24"/>
                      <a:pt x="22" y="24"/>
                      <a:pt x="22" y="24"/>
                    </a:cubicBezTo>
                    <a:cubicBezTo>
                      <a:pt x="22" y="24"/>
                      <a:pt x="22" y="24"/>
                      <a:pt x="22" y="24"/>
                    </a:cubicBezTo>
                    <a:lnTo>
                      <a:pt x="22" y="23"/>
                    </a:lnTo>
                    <a:close/>
                    <a:moveTo>
                      <a:pt x="22" y="23"/>
                    </a:moveTo>
                    <a:cubicBezTo>
                      <a:pt x="22" y="23"/>
                      <a:pt x="22" y="23"/>
                      <a:pt x="22" y="23"/>
                    </a:cubicBezTo>
                    <a:cubicBezTo>
                      <a:pt x="22" y="23"/>
                      <a:pt x="22" y="23"/>
                      <a:pt x="22" y="23"/>
                    </a:cubicBezTo>
                    <a:cubicBezTo>
                      <a:pt x="22" y="23"/>
                      <a:pt x="22" y="23"/>
                      <a:pt x="22" y="23"/>
                    </a:cubicBezTo>
                    <a:close/>
                    <a:moveTo>
                      <a:pt x="22" y="24"/>
                    </a:moveTo>
                    <a:cubicBezTo>
                      <a:pt x="22" y="24"/>
                      <a:pt x="22" y="24"/>
                      <a:pt x="22" y="24"/>
                    </a:cubicBezTo>
                    <a:cubicBezTo>
                      <a:pt x="22" y="24"/>
                      <a:pt x="22" y="24"/>
                      <a:pt x="22" y="24"/>
                    </a:cubicBez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ubicBezTo>
                      <a:pt x="22" y="24"/>
                      <a:pt x="23" y="24"/>
                      <a:pt x="22" y="24"/>
                    </a:cubicBezTo>
                    <a:close/>
                    <a:moveTo>
                      <a:pt x="22" y="22"/>
                    </a:moveTo>
                    <a:cubicBezTo>
                      <a:pt x="22" y="22"/>
                      <a:pt x="22" y="22"/>
                      <a:pt x="22" y="22"/>
                    </a:cubicBezTo>
                    <a:cubicBezTo>
                      <a:pt x="23"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3" y="22"/>
                      <a:pt x="23" y="22"/>
                    </a:cubicBezTo>
                    <a:cubicBezTo>
                      <a:pt x="23" y="22"/>
                      <a:pt x="23" y="22"/>
                      <a:pt x="22" y="22"/>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20"/>
                      <a:pt x="22" y="20"/>
                      <a:pt x="22" y="20"/>
                    </a:cubicBezTo>
                    <a:cubicBezTo>
                      <a:pt x="22" y="20"/>
                      <a:pt x="22" y="20"/>
                      <a:pt x="22" y="20"/>
                    </a:cubicBezTo>
                    <a:cubicBezTo>
                      <a:pt x="22" y="19"/>
                      <a:pt x="22" y="19"/>
                      <a:pt x="22" y="19"/>
                    </a:cubicBezTo>
                    <a:cubicBezTo>
                      <a:pt x="22" y="19"/>
                      <a:pt x="22" y="19"/>
                      <a:pt x="22" y="19"/>
                    </a:cubicBezTo>
                    <a:close/>
                    <a:moveTo>
                      <a:pt x="22" y="19"/>
                    </a:moveTo>
                    <a:cubicBezTo>
                      <a:pt x="23" y="20"/>
                      <a:pt x="23" y="20"/>
                      <a:pt x="23" y="20"/>
                    </a:cubicBezTo>
                    <a:cubicBezTo>
                      <a:pt x="23" y="20"/>
                      <a:pt x="22" y="20"/>
                      <a:pt x="22" y="20"/>
                    </a:cubicBezTo>
                    <a:cubicBezTo>
                      <a:pt x="22" y="20"/>
                      <a:pt x="22" y="19"/>
                      <a:pt x="22" y="19"/>
                    </a:cubicBezTo>
                    <a:close/>
                    <a:moveTo>
                      <a:pt x="22" y="19"/>
                    </a:moveTo>
                    <a:cubicBezTo>
                      <a:pt x="22" y="19"/>
                      <a:pt x="22" y="19"/>
                      <a:pt x="22" y="19"/>
                    </a:cubicBezTo>
                    <a:cubicBezTo>
                      <a:pt x="22" y="19"/>
                      <a:pt x="22" y="19"/>
                      <a:pt x="22" y="19"/>
                    </a:cubicBezTo>
                    <a:cubicBezTo>
                      <a:pt x="23" y="20"/>
                      <a:pt x="23" y="20"/>
                      <a:pt x="23" y="20"/>
                    </a:cubicBezTo>
                    <a:cubicBezTo>
                      <a:pt x="23" y="20"/>
                      <a:pt x="23" y="20"/>
                      <a:pt x="23" y="20"/>
                    </a:cubicBezTo>
                    <a:cubicBezTo>
                      <a:pt x="23" y="20"/>
                      <a:pt x="23" y="20"/>
                      <a:pt x="22" y="19"/>
                    </a:cubicBezTo>
                    <a:close/>
                    <a:moveTo>
                      <a:pt x="22" y="20"/>
                    </a:moveTo>
                    <a:cubicBezTo>
                      <a:pt x="22" y="20"/>
                      <a:pt x="22" y="20"/>
                      <a:pt x="22" y="20"/>
                    </a:cubicBezTo>
                    <a:cubicBezTo>
                      <a:pt x="22" y="20"/>
                      <a:pt x="22" y="20"/>
                      <a:pt x="22" y="20"/>
                    </a:cubicBezTo>
                    <a:cubicBezTo>
                      <a:pt x="22" y="20"/>
                      <a:pt x="22" y="20"/>
                      <a:pt x="22" y="20"/>
                    </a:cubicBezTo>
                    <a:close/>
                    <a:moveTo>
                      <a:pt x="23" y="23"/>
                    </a:moveTo>
                    <a:cubicBezTo>
                      <a:pt x="23" y="23"/>
                      <a:pt x="23" y="22"/>
                      <a:pt x="22" y="22"/>
                    </a:cubicBezTo>
                    <a:cubicBezTo>
                      <a:pt x="22" y="22"/>
                      <a:pt x="23" y="22"/>
                      <a:pt x="23" y="22"/>
                    </a:cubicBezTo>
                    <a:cubicBezTo>
                      <a:pt x="23" y="22"/>
                      <a:pt x="23" y="22"/>
                      <a:pt x="23" y="23"/>
                    </a:cubicBezTo>
                    <a:cubicBezTo>
                      <a:pt x="23" y="23"/>
                      <a:pt x="23" y="23"/>
                      <a:pt x="23" y="23"/>
                    </a:cubicBezTo>
                    <a:close/>
                    <a:moveTo>
                      <a:pt x="23" y="22"/>
                    </a:moveTo>
                    <a:cubicBezTo>
                      <a:pt x="23" y="22"/>
                      <a:pt x="23" y="22"/>
                      <a:pt x="23" y="22"/>
                    </a:cubicBezTo>
                    <a:cubicBezTo>
                      <a:pt x="23" y="22"/>
                      <a:pt x="23" y="22"/>
                      <a:pt x="23" y="23"/>
                    </a:cubicBezTo>
                    <a:cubicBezTo>
                      <a:pt x="23" y="23"/>
                      <a:pt x="23" y="23"/>
                      <a:pt x="23" y="23"/>
                    </a:cubicBezTo>
                    <a:cubicBezTo>
                      <a:pt x="23" y="23"/>
                      <a:pt x="23" y="22"/>
                      <a:pt x="23" y="22"/>
                    </a:cubicBezTo>
                    <a:close/>
                    <a:moveTo>
                      <a:pt x="27" y="24"/>
                    </a:moveTo>
                    <a:cubicBezTo>
                      <a:pt x="26" y="24"/>
                      <a:pt x="27" y="24"/>
                      <a:pt x="27" y="24"/>
                    </a:cubicBezTo>
                    <a:cubicBezTo>
                      <a:pt x="27" y="24"/>
                      <a:pt x="27" y="24"/>
                      <a:pt x="27" y="24"/>
                    </a:cubicBezTo>
                    <a:close/>
                    <a:moveTo>
                      <a:pt x="27" y="24"/>
                    </a:moveTo>
                    <a:cubicBezTo>
                      <a:pt x="27" y="24"/>
                      <a:pt x="27" y="24"/>
                      <a:pt x="27" y="24"/>
                    </a:cubicBezTo>
                    <a:cubicBezTo>
                      <a:pt x="27" y="24"/>
                      <a:pt x="27" y="24"/>
                      <a:pt x="27" y="24"/>
                    </a:cubicBezTo>
                    <a:cubicBezTo>
                      <a:pt x="27" y="24"/>
                      <a:pt x="27" y="24"/>
                      <a:pt x="27" y="24"/>
                    </a:cubicBezTo>
                    <a:cubicBezTo>
                      <a:pt x="27" y="24"/>
                      <a:pt x="27" y="24"/>
                      <a:pt x="27" y="24"/>
                    </a:cubicBezTo>
                    <a:close/>
                    <a:moveTo>
                      <a:pt x="27" y="24"/>
                    </a:moveTo>
                    <a:cubicBezTo>
                      <a:pt x="27" y="24"/>
                      <a:pt x="27" y="24"/>
                      <a:pt x="27" y="24"/>
                    </a:cubicBezTo>
                    <a:cubicBezTo>
                      <a:pt x="27"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4"/>
                    </a:moveTo>
                    <a:cubicBezTo>
                      <a:pt x="26" y="24"/>
                      <a:pt x="26" y="24"/>
                      <a:pt x="25" y="24"/>
                    </a:cubicBezTo>
                    <a:cubicBezTo>
                      <a:pt x="26" y="24"/>
                      <a:pt x="25" y="24"/>
                      <a:pt x="26" y="24"/>
                    </a:cubicBezTo>
                    <a:cubicBezTo>
                      <a:pt x="26" y="24"/>
                      <a:pt x="26" y="24"/>
                      <a:pt x="26" y="24"/>
                    </a:cubicBezTo>
                    <a:cubicBezTo>
                      <a:pt x="26" y="24"/>
                      <a:pt x="26" y="24"/>
                      <a:pt x="26" y="24"/>
                    </a:cubicBezTo>
                    <a:close/>
                    <a:moveTo>
                      <a:pt x="26" y="24"/>
                    </a:moveTo>
                    <a:cubicBezTo>
                      <a:pt x="25" y="24"/>
                      <a:pt x="25" y="24"/>
                      <a:pt x="25" y="24"/>
                    </a:cubicBezTo>
                    <a:cubicBezTo>
                      <a:pt x="25" y="24"/>
                      <a:pt x="25" y="24"/>
                      <a:pt x="25" y="24"/>
                    </a:cubicBezTo>
                    <a:cubicBezTo>
                      <a:pt x="25" y="24"/>
                      <a:pt x="25" y="24"/>
                      <a:pt x="25" y="24"/>
                    </a:cubicBezTo>
                    <a:cubicBezTo>
                      <a:pt x="25" y="24"/>
                      <a:pt x="25" y="24"/>
                      <a:pt x="25" y="24"/>
                    </a:cubicBezTo>
                    <a:cubicBezTo>
                      <a:pt x="25" y="24"/>
                      <a:pt x="25" y="24"/>
                      <a:pt x="26" y="24"/>
                    </a:cubicBezTo>
                    <a:close/>
                    <a:moveTo>
                      <a:pt x="25" y="24"/>
                    </a:moveTo>
                    <a:cubicBezTo>
                      <a:pt x="25" y="24"/>
                      <a:pt x="25" y="24"/>
                      <a:pt x="25" y="24"/>
                    </a:cubicBezTo>
                    <a:cubicBezTo>
                      <a:pt x="25" y="24"/>
                      <a:pt x="25" y="24"/>
                      <a:pt x="26"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6" y="24"/>
                    </a:cubicBezTo>
                    <a:cubicBezTo>
                      <a:pt x="26" y="24"/>
                      <a:pt x="26" y="24"/>
                      <a:pt x="26" y="24"/>
                    </a:cubicBezTo>
                    <a:cubicBezTo>
                      <a:pt x="26" y="24"/>
                      <a:pt x="25" y="24"/>
                      <a:pt x="25"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3"/>
                    </a:moveTo>
                    <a:cubicBezTo>
                      <a:pt x="26" y="23"/>
                      <a:pt x="26" y="23"/>
                      <a:pt x="26" y="23"/>
                    </a:cubicBezTo>
                    <a:cubicBezTo>
                      <a:pt x="26" y="23"/>
                      <a:pt x="26" y="23"/>
                      <a:pt x="26" y="23"/>
                    </a:cubicBezTo>
                    <a:cubicBezTo>
                      <a:pt x="26" y="23"/>
                      <a:pt x="26" y="23"/>
                      <a:pt x="26" y="23"/>
                    </a:cubicBezTo>
                    <a:close/>
                    <a:moveTo>
                      <a:pt x="26" y="23"/>
                    </a:moveTo>
                    <a:cubicBezTo>
                      <a:pt x="25" y="23"/>
                      <a:pt x="25" y="23"/>
                      <a:pt x="25" y="23"/>
                    </a:cubicBezTo>
                    <a:cubicBezTo>
                      <a:pt x="25" y="23"/>
                      <a:pt x="26" y="23"/>
                      <a:pt x="25" y="23"/>
                    </a:cubicBezTo>
                    <a:cubicBezTo>
                      <a:pt x="25" y="23"/>
                      <a:pt x="25" y="23"/>
                      <a:pt x="25" y="23"/>
                    </a:cubicBezTo>
                    <a:cubicBezTo>
                      <a:pt x="25" y="23"/>
                      <a:pt x="25" y="23"/>
                      <a:pt x="25" y="23"/>
                    </a:cubicBezTo>
                    <a:cubicBezTo>
                      <a:pt x="26" y="23"/>
                      <a:pt x="26" y="23"/>
                      <a:pt x="26" y="23"/>
                    </a:cubicBezTo>
                    <a:cubicBezTo>
                      <a:pt x="26" y="23"/>
                      <a:pt x="26" y="23"/>
                      <a:pt x="26" y="23"/>
                    </a:cubicBezTo>
                    <a:cubicBezTo>
                      <a:pt x="26" y="23"/>
                      <a:pt x="26" y="23"/>
                      <a:pt x="26" y="23"/>
                    </a:cubicBezTo>
                    <a:close/>
                    <a:moveTo>
                      <a:pt x="25" y="23"/>
                    </a:moveTo>
                    <a:cubicBezTo>
                      <a:pt x="25" y="23"/>
                      <a:pt x="25" y="23"/>
                      <a:pt x="25" y="23"/>
                    </a:cubicBezTo>
                    <a:cubicBezTo>
                      <a:pt x="25" y="23"/>
                      <a:pt x="25" y="23"/>
                      <a:pt x="25" y="23"/>
                    </a:cubicBezTo>
                    <a:cubicBezTo>
                      <a:pt x="25" y="23"/>
                      <a:pt x="25" y="23"/>
                      <a:pt x="26" y="23"/>
                    </a:cubicBezTo>
                    <a:cubicBezTo>
                      <a:pt x="25" y="23"/>
                      <a:pt x="25" y="23"/>
                      <a:pt x="25" y="23"/>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4" y="24"/>
                    </a:moveTo>
                    <a:cubicBezTo>
                      <a:pt x="24" y="24"/>
                      <a:pt x="24" y="24"/>
                      <a:pt x="24" y="24"/>
                    </a:cubicBezTo>
                    <a:cubicBezTo>
                      <a:pt x="24" y="24"/>
                      <a:pt x="24" y="24"/>
                      <a:pt x="24" y="24"/>
                    </a:cubicBezTo>
                    <a:cubicBezTo>
                      <a:pt x="24" y="24"/>
                      <a:pt x="25" y="24"/>
                      <a:pt x="25"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3" y="22"/>
                      <a:pt x="23" y="22"/>
                      <a:pt x="23" y="22"/>
                    </a:cubicBezTo>
                    <a:lnTo>
                      <a:pt x="24" y="22"/>
                    </a:lnTo>
                    <a:close/>
                    <a:moveTo>
                      <a:pt x="24" y="22"/>
                    </a:moveTo>
                    <a:cubicBezTo>
                      <a:pt x="24" y="22"/>
                      <a:pt x="24" y="22"/>
                      <a:pt x="24" y="22"/>
                    </a:cubicBezTo>
                    <a:cubicBezTo>
                      <a:pt x="23" y="22"/>
                      <a:pt x="23" y="22"/>
                      <a:pt x="23" y="22"/>
                    </a:cubicBezTo>
                    <a:cubicBezTo>
                      <a:pt x="23" y="22"/>
                      <a:pt x="23" y="22"/>
                      <a:pt x="23" y="22"/>
                    </a:cubicBezTo>
                    <a:cubicBezTo>
                      <a:pt x="23" y="22"/>
                      <a:pt x="23" y="22"/>
                      <a:pt x="23" y="22"/>
                    </a:cubicBezTo>
                    <a:cubicBezTo>
                      <a:pt x="23" y="22"/>
                      <a:pt x="24" y="22"/>
                      <a:pt x="24" y="22"/>
                    </a:cubicBezTo>
                    <a:close/>
                    <a:moveTo>
                      <a:pt x="24" y="24"/>
                    </a:moveTo>
                    <a:cubicBezTo>
                      <a:pt x="24" y="24"/>
                      <a:pt x="24" y="24"/>
                      <a:pt x="24" y="24"/>
                    </a:cubicBezTo>
                    <a:cubicBezTo>
                      <a:pt x="24" y="24"/>
                      <a:pt x="24" y="24"/>
                      <a:pt x="24" y="24"/>
                    </a:cubicBezTo>
                    <a:cubicBezTo>
                      <a:pt x="24" y="24"/>
                      <a:pt x="24" y="24"/>
                      <a:pt x="24" y="24"/>
                    </a:cubicBezTo>
                    <a:close/>
                    <a:moveTo>
                      <a:pt x="23" y="22"/>
                    </a:moveTo>
                    <a:cubicBezTo>
                      <a:pt x="23" y="22"/>
                      <a:pt x="23" y="23"/>
                      <a:pt x="23" y="23"/>
                    </a:cubicBezTo>
                    <a:cubicBezTo>
                      <a:pt x="23" y="22"/>
                      <a:pt x="23" y="22"/>
                      <a:pt x="23" y="22"/>
                    </a:cubicBezTo>
                    <a:cubicBezTo>
                      <a:pt x="23" y="22"/>
                      <a:pt x="23" y="22"/>
                      <a:pt x="23" y="22"/>
                    </a:cubicBezTo>
                    <a:cubicBezTo>
                      <a:pt x="23" y="22"/>
                      <a:pt x="23" y="22"/>
                      <a:pt x="23" y="22"/>
                    </a:cubicBezTo>
                    <a:close/>
                    <a:moveTo>
                      <a:pt x="24" y="24"/>
                    </a:moveTo>
                    <a:cubicBezTo>
                      <a:pt x="24" y="24"/>
                      <a:pt x="24" y="24"/>
                      <a:pt x="24" y="24"/>
                    </a:cubicBezTo>
                    <a:cubicBezTo>
                      <a:pt x="24" y="24"/>
                      <a:pt x="24" y="24"/>
                      <a:pt x="24" y="24"/>
                    </a:cubicBezTo>
                    <a:cubicBezTo>
                      <a:pt x="24" y="24"/>
                      <a:pt x="24" y="24"/>
                      <a:pt x="24" y="24"/>
                    </a:cubicBezTo>
                    <a:close/>
                    <a:moveTo>
                      <a:pt x="23" y="24"/>
                    </a:move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4" y="24"/>
                      <a:pt x="24" y="24"/>
                      <a:pt x="24" y="24"/>
                    </a:cubicBezTo>
                    <a:cubicBezTo>
                      <a:pt x="24" y="24"/>
                      <a:pt x="24" y="24"/>
                      <a:pt x="24" y="24"/>
                    </a:cubicBezTo>
                    <a:cubicBezTo>
                      <a:pt x="24" y="24"/>
                      <a:pt x="24" y="24"/>
                      <a:pt x="23" y="24"/>
                    </a:cubicBezTo>
                    <a:cubicBezTo>
                      <a:pt x="24" y="24"/>
                      <a:pt x="24" y="24"/>
                      <a:pt x="24" y="24"/>
                    </a:cubicBezTo>
                    <a:cubicBezTo>
                      <a:pt x="24" y="24"/>
                      <a:pt x="24" y="24"/>
                      <a:pt x="23"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5" y="24"/>
                    </a:cubicBezTo>
                    <a:cubicBezTo>
                      <a:pt x="25" y="24"/>
                      <a:pt x="25" y="24"/>
                      <a:pt x="25" y="24"/>
                    </a:cubicBezTo>
                    <a:cubicBezTo>
                      <a:pt x="24" y="24"/>
                      <a:pt x="24" y="24"/>
                      <a:pt x="24" y="24"/>
                    </a:cubicBezTo>
                    <a:cubicBezTo>
                      <a:pt x="24" y="24"/>
                      <a:pt x="24" y="24"/>
                      <a:pt x="24" y="24"/>
                    </a:cubicBezTo>
                    <a:close/>
                    <a:moveTo>
                      <a:pt x="24" y="24"/>
                    </a:moveTo>
                    <a:cubicBezTo>
                      <a:pt x="25" y="24"/>
                      <a:pt x="25" y="24"/>
                      <a:pt x="26" y="24"/>
                    </a:cubicBezTo>
                    <a:cubicBezTo>
                      <a:pt x="26" y="25"/>
                      <a:pt x="26" y="25"/>
                      <a:pt x="26" y="25"/>
                    </a:cubicBezTo>
                    <a:cubicBezTo>
                      <a:pt x="26" y="24"/>
                      <a:pt x="26" y="24"/>
                      <a:pt x="26" y="24"/>
                    </a:cubicBezTo>
                    <a:cubicBezTo>
                      <a:pt x="26" y="24"/>
                      <a:pt x="25" y="24"/>
                      <a:pt x="25" y="24"/>
                    </a:cubicBezTo>
                    <a:cubicBezTo>
                      <a:pt x="25" y="24"/>
                      <a:pt x="25" y="24"/>
                      <a:pt x="25" y="24"/>
                    </a:cubicBezTo>
                    <a:cubicBezTo>
                      <a:pt x="25" y="24"/>
                      <a:pt x="25" y="24"/>
                      <a:pt x="25" y="24"/>
                    </a:cubicBezTo>
                    <a:cubicBezTo>
                      <a:pt x="25" y="24"/>
                      <a:pt x="26" y="24"/>
                      <a:pt x="26" y="24"/>
                    </a:cubicBezTo>
                    <a:cubicBezTo>
                      <a:pt x="26" y="24"/>
                      <a:pt x="26" y="24"/>
                      <a:pt x="26" y="24"/>
                    </a:cubicBezTo>
                    <a:cubicBezTo>
                      <a:pt x="26" y="25"/>
                      <a:pt x="27" y="25"/>
                      <a:pt x="27" y="25"/>
                    </a:cubicBezTo>
                    <a:cubicBezTo>
                      <a:pt x="26" y="24"/>
                      <a:pt x="25" y="24"/>
                      <a:pt x="24" y="24"/>
                    </a:cubicBezTo>
                    <a:close/>
                    <a:moveTo>
                      <a:pt x="27" y="25"/>
                    </a:moveTo>
                    <a:cubicBezTo>
                      <a:pt x="27" y="25"/>
                      <a:pt x="27" y="25"/>
                      <a:pt x="27" y="25"/>
                    </a:cubicBezTo>
                    <a:cubicBezTo>
                      <a:pt x="27" y="25"/>
                      <a:pt x="27" y="25"/>
                      <a:pt x="27" y="25"/>
                    </a:cubicBezTo>
                    <a:cubicBezTo>
                      <a:pt x="27" y="25"/>
                      <a:pt x="27" y="25"/>
                      <a:pt x="27" y="25"/>
                    </a:cubicBezTo>
                    <a:close/>
                    <a:moveTo>
                      <a:pt x="27" y="24"/>
                    </a:moveTo>
                    <a:cubicBezTo>
                      <a:pt x="27" y="24"/>
                      <a:pt x="27" y="24"/>
                      <a:pt x="27" y="24"/>
                    </a:cubicBezTo>
                    <a:cubicBezTo>
                      <a:pt x="27" y="24"/>
                      <a:pt x="27" y="24"/>
                      <a:pt x="27" y="24"/>
                    </a:cubicBezTo>
                    <a:cubicBezTo>
                      <a:pt x="28" y="24"/>
                      <a:pt x="28" y="24"/>
                      <a:pt x="27" y="24"/>
                    </a:cubicBezTo>
                    <a:close/>
                    <a:moveTo>
                      <a:pt x="29" y="24"/>
                    </a:moveTo>
                    <a:cubicBezTo>
                      <a:pt x="29" y="24"/>
                      <a:pt x="26" y="24"/>
                      <a:pt x="27" y="24"/>
                    </a:cubicBezTo>
                    <a:cubicBezTo>
                      <a:pt x="28" y="24"/>
                      <a:pt x="28" y="24"/>
                      <a:pt x="28" y="24"/>
                    </a:cubicBezTo>
                    <a:cubicBezTo>
                      <a:pt x="27" y="24"/>
                      <a:pt x="27" y="24"/>
                      <a:pt x="27" y="24"/>
                    </a:cubicBezTo>
                    <a:cubicBezTo>
                      <a:pt x="27" y="24"/>
                      <a:pt x="27" y="24"/>
                      <a:pt x="27" y="24"/>
                    </a:cubicBezTo>
                    <a:cubicBezTo>
                      <a:pt x="27" y="24"/>
                      <a:pt x="27" y="24"/>
                      <a:pt x="26" y="24"/>
                    </a:cubicBezTo>
                    <a:lnTo>
                      <a:pt x="29" y="24"/>
                    </a:lnTo>
                    <a:close/>
                    <a:moveTo>
                      <a:pt x="27" y="24"/>
                    </a:moveTo>
                    <a:cubicBezTo>
                      <a:pt x="27" y="24"/>
                      <a:pt x="26" y="24"/>
                      <a:pt x="26" y="24"/>
                    </a:cubicBezTo>
                    <a:cubicBezTo>
                      <a:pt x="26"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lose/>
                    <a:moveTo>
                      <a:pt x="26" y="22"/>
                    </a:moveTo>
                    <a:cubicBezTo>
                      <a:pt x="26" y="22"/>
                      <a:pt x="25" y="22"/>
                      <a:pt x="25" y="22"/>
                    </a:cubicBezTo>
                    <a:cubicBezTo>
                      <a:pt x="25" y="22"/>
                      <a:pt x="25" y="22"/>
                      <a:pt x="25" y="22"/>
                    </a:cubicBezTo>
                    <a:cubicBezTo>
                      <a:pt x="25" y="22"/>
                      <a:pt x="26" y="22"/>
                      <a:pt x="26" y="22"/>
                    </a:cubicBezTo>
                    <a:close/>
                    <a:moveTo>
                      <a:pt x="25" y="22"/>
                    </a:move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3"/>
                    </a:cubicBezTo>
                    <a:cubicBezTo>
                      <a:pt x="25" y="23"/>
                      <a:pt x="25" y="23"/>
                      <a:pt x="25" y="23"/>
                    </a:cubicBezTo>
                    <a:cubicBezTo>
                      <a:pt x="25" y="23"/>
                      <a:pt x="25" y="22"/>
                      <a:pt x="25" y="22"/>
                    </a:cubicBezTo>
                    <a:cubicBezTo>
                      <a:pt x="25" y="22"/>
                      <a:pt x="24" y="22"/>
                      <a:pt x="24" y="22"/>
                    </a:cubicBezTo>
                    <a:cubicBezTo>
                      <a:pt x="24" y="22"/>
                      <a:pt x="24" y="22"/>
                      <a:pt x="24" y="22"/>
                    </a:cubicBezTo>
                    <a:cubicBezTo>
                      <a:pt x="24" y="22"/>
                      <a:pt x="24" y="22"/>
                      <a:pt x="25" y="22"/>
                    </a:cubicBezTo>
                    <a:cubicBezTo>
                      <a:pt x="24" y="22"/>
                      <a:pt x="24" y="21"/>
                      <a:pt x="23" y="21"/>
                    </a:cubicBezTo>
                    <a:cubicBezTo>
                      <a:pt x="23" y="21"/>
                      <a:pt x="23" y="21"/>
                      <a:pt x="23" y="21"/>
                    </a:cubicBezTo>
                    <a:cubicBezTo>
                      <a:pt x="23" y="21"/>
                      <a:pt x="23" y="21"/>
                      <a:pt x="23" y="21"/>
                    </a:cubicBezTo>
                    <a:cubicBezTo>
                      <a:pt x="23" y="21"/>
                      <a:pt x="23" y="21"/>
                      <a:pt x="23" y="21"/>
                    </a:cubicBezTo>
                    <a:cubicBezTo>
                      <a:pt x="23" y="21"/>
                      <a:pt x="22" y="21"/>
                      <a:pt x="22" y="20"/>
                    </a:cubicBezTo>
                    <a:cubicBezTo>
                      <a:pt x="22" y="20"/>
                      <a:pt x="22" y="20"/>
                      <a:pt x="22" y="20"/>
                    </a:cubicBezTo>
                    <a:cubicBezTo>
                      <a:pt x="23" y="21"/>
                      <a:pt x="23" y="21"/>
                      <a:pt x="23" y="21"/>
                    </a:cubicBezTo>
                    <a:cubicBezTo>
                      <a:pt x="23" y="21"/>
                      <a:pt x="23" y="21"/>
                      <a:pt x="24" y="21"/>
                    </a:cubicBezTo>
                    <a:cubicBezTo>
                      <a:pt x="24" y="22"/>
                      <a:pt x="24" y="22"/>
                      <a:pt x="25" y="22"/>
                    </a:cubicBezTo>
                    <a:cubicBezTo>
                      <a:pt x="25" y="22"/>
                      <a:pt x="25" y="22"/>
                      <a:pt x="25" y="22"/>
                    </a:cubicBezTo>
                    <a:close/>
                    <a:moveTo>
                      <a:pt x="23" y="21"/>
                    </a:moveTo>
                    <a:cubicBezTo>
                      <a:pt x="24" y="21"/>
                      <a:pt x="24" y="21"/>
                      <a:pt x="24" y="21"/>
                    </a:cubicBezTo>
                    <a:cubicBezTo>
                      <a:pt x="24" y="21"/>
                      <a:pt x="24" y="21"/>
                      <a:pt x="24" y="21"/>
                    </a:cubicBezTo>
                    <a:cubicBezTo>
                      <a:pt x="23" y="21"/>
                      <a:pt x="23" y="21"/>
                      <a:pt x="23"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5" y="21"/>
                    </a:cubicBezTo>
                    <a:cubicBezTo>
                      <a:pt x="25" y="21"/>
                      <a:pt x="24" y="21"/>
                      <a:pt x="24" y="21"/>
                    </a:cubicBezTo>
                    <a:close/>
                    <a:moveTo>
                      <a:pt x="24" y="21"/>
                    </a:moveTo>
                    <a:cubicBezTo>
                      <a:pt x="25" y="21"/>
                      <a:pt x="25" y="21"/>
                      <a:pt x="25"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3" y="21"/>
                      <a:pt x="23" y="21"/>
                      <a:pt x="23" y="21"/>
                    </a:cubicBezTo>
                    <a:cubicBezTo>
                      <a:pt x="23" y="21"/>
                      <a:pt x="23" y="21"/>
                      <a:pt x="23" y="21"/>
                    </a:cubicBezTo>
                    <a:cubicBezTo>
                      <a:pt x="24" y="21"/>
                      <a:pt x="24" y="21"/>
                      <a:pt x="24" y="21"/>
                    </a:cubicBezTo>
                    <a:cubicBezTo>
                      <a:pt x="24" y="21"/>
                      <a:pt x="24" y="21"/>
                      <a:pt x="24" y="21"/>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19"/>
                      <a:pt x="23" y="19"/>
                      <a:pt x="23" y="20"/>
                    </a:cubicBezTo>
                    <a:close/>
                    <a:moveTo>
                      <a:pt x="23" y="20"/>
                    </a:moveTo>
                    <a:cubicBezTo>
                      <a:pt x="23" y="20"/>
                      <a:pt x="23" y="20"/>
                      <a:pt x="23" y="20"/>
                    </a:cubicBezTo>
                    <a:cubicBezTo>
                      <a:pt x="22" y="19"/>
                      <a:pt x="22" y="18"/>
                      <a:pt x="22" y="18"/>
                    </a:cubicBezTo>
                    <a:cubicBezTo>
                      <a:pt x="21" y="17"/>
                      <a:pt x="22" y="18"/>
                      <a:pt x="23"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0"/>
                      <a:pt x="22" y="20"/>
                      <a:pt x="22" y="20"/>
                    </a:cubicBezTo>
                    <a:cubicBezTo>
                      <a:pt x="22" y="20"/>
                      <a:pt x="22" y="20"/>
                      <a:pt x="22" y="20"/>
                    </a:cubicBezTo>
                    <a:close/>
                    <a:moveTo>
                      <a:pt x="22" y="19"/>
                    </a:move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1"/>
                      <a:pt x="22" y="21"/>
                      <a:pt x="22" y="21"/>
                    </a:cubicBezTo>
                    <a:cubicBezTo>
                      <a:pt x="22" y="21"/>
                      <a:pt x="22" y="21"/>
                      <a:pt x="22" y="21"/>
                    </a:cubicBezTo>
                    <a:cubicBezTo>
                      <a:pt x="22" y="21"/>
                      <a:pt x="22" y="20"/>
                      <a:pt x="22" y="20"/>
                    </a:cubicBezTo>
                    <a:cubicBezTo>
                      <a:pt x="22" y="20"/>
                      <a:pt x="22" y="20"/>
                      <a:pt x="22" y="20"/>
                    </a:cubicBezTo>
                    <a:close/>
                    <a:moveTo>
                      <a:pt x="21" y="19"/>
                    </a:moveTo>
                    <a:cubicBezTo>
                      <a:pt x="21" y="19"/>
                      <a:pt x="22" y="19"/>
                      <a:pt x="22" y="19"/>
                    </a:cubicBezTo>
                    <a:cubicBezTo>
                      <a:pt x="22" y="19"/>
                      <a:pt x="22" y="19"/>
                      <a:pt x="22" y="19"/>
                    </a:cubicBezTo>
                    <a:cubicBezTo>
                      <a:pt x="22" y="19"/>
                      <a:pt x="22" y="19"/>
                      <a:pt x="22"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lose/>
                    <a:moveTo>
                      <a:pt x="21" y="19"/>
                    </a:moveTo>
                    <a:cubicBezTo>
                      <a:pt x="22" y="20"/>
                      <a:pt x="22" y="20"/>
                      <a:pt x="22" y="20"/>
                    </a:cubicBezTo>
                    <a:cubicBezTo>
                      <a:pt x="22" y="20"/>
                      <a:pt x="22" y="20"/>
                      <a:pt x="22" y="20"/>
                    </a:cubicBezTo>
                    <a:cubicBezTo>
                      <a:pt x="22" y="20"/>
                      <a:pt x="22" y="20"/>
                      <a:pt x="22" y="20"/>
                    </a:cubicBezTo>
                    <a:cubicBezTo>
                      <a:pt x="22" y="20"/>
                      <a:pt x="22" y="20"/>
                      <a:pt x="22" y="20"/>
                    </a:cubicBezTo>
                    <a:cubicBezTo>
                      <a:pt x="22" y="20"/>
                      <a:pt x="21" y="20"/>
                      <a:pt x="21" y="20"/>
                    </a:cubicBezTo>
                    <a:cubicBezTo>
                      <a:pt x="21" y="20"/>
                      <a:pt x="21" y="20"/>
                      <a:pt x="21" y="20"/>
                    </a:cubicBezTo>
                    <a:cubicBezTo>
                      <a:pt x="21" y="20"/>
                      <a:pt x="21" y="20"/>
                      <a:pt x="21" y="20"/>
                    </a:cubicBezTo>
                    <a:cubicBezTo>
                      <a:pt x="21" y="20"/>
                      <a:pt x="21" y="20"/>
                      <a:pt x="21" y="19"/>
                    </a:cubicBezTo>
                    <a:close/>
                    <a:moveTo>
                      <a:pt x="22" y="21"/>
                    </a:moveTo>
                    <a:cubicBezTo>
                      <a:pt x="22" y="21"/>
                      <a:pt x="22" y="21"/>
                      <a:pt x="22" y="21"/>
                    </a:cubicBezTo>
                    <a:cubicBezTo>
                      <a:pt x="22" y="21"/>
                      <a:pt x="22" y="21"/>
                      <a:pt x="22" y="21"/>
                    </a:cubicBezTo>
                    <a:cubicBezTo>
                      <a:pt x="22" y="21"/>
                      <a:pt x="21" y="21"/>
                      <a:pt x="21" y="21"/>
                    </a:cubicBezTo>
                    <a:cubicBezTo>
                      <a:pt x="21" y="21"/>
                      <a:pt x="21" y="21"/>
                      <a:pt x="22" y="21"/>
                    </a:cubicBezTo>
                    <a:close/>
                    <a:moveTo>
                      <a:pt x="22" y="21"/>
                    </a:moveTo>
                    <a:cubicBezTo>
                      <a:pt x="22" y="22"/>
                      <a:pt x="22" y="22"/>
                      <a:pt x="22" y="22"/>
                    </a:cubicBezTo>
                    <a:cubicBezTo>
                      <a:pt x="22" y="21"/>
                      <a:pt x="22" y="21"/>
                      <a:pt x="22" y="21"/>
                    </a:cubicBezTo>
                    <a:cubicBezTo>
                      <a:pt x="22" y="21"/>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1"/>
                      <a:pt x="21" y="21"/>
                      <a:pt x="21" y="21"/>
                    </a:cubicBezTo>
                    <a:cubicBezTo>
                      <a:pt x="21" y="21"/>
                      <a:pt x="22" y="21"/>
                      <a:pt x="22" y="21"/>
                    </a:cubicBezTo>
                    <a:close/>
                    <a:moveTo>
                      <a:pt x="20" y="21"/>
                    </a:moveTo>
                    <a:cubicBezTo>
                      <a:pt x="20" y="21"/>
                      <a:pt x="20" y="22"/>
                      <a:pt x="20" y="22"/>
                    </a:cubicBezTo>
                    <a:cubicBezTo>
                      <a:pt x="20" y="21"/>
                      <a:pt x="20" y="21"/>
                      <a:pt x="20" y="21"/>
                    </a:cubicBezTo>
                    <a:cubicBezTo>
                      <a:pt x="20" y="21"/>
                      <a:pt x="20" y="21"/>
                      <a:pt x="20" y="21"/>
                    </a:cubicBezTo>
                    <a:cubicBezTo>
                      <a:pt x="20" y="21"/>
                      <a:pt x="20" y="21"/>
                      <a:pt x="20" y="21"/>
                    </a:cubicBezTo>
                    <a:cubicBezTo>
                      <a:pt x="20" y="21"/>
                      <a:pt x="20" y="21"/>
                      <a:pt x="20" y="20"/>
                    </a:cubicBezTo>
                    <a:cubicBezTo>
                      <a:pt x="19" y="20"/>
                      <a:pt x="19" y="20"/>
                      <a:pt x="19" y="20"/>
                    </a:cubicBezTo>
                    <a:cubicBezTo>
                      <a:pt x="19" y="20"/>
                      <a:pt x="19" y="20"/>
                      <a:pt x="19" y="20"/>
                    </a:cubicBezTo>
                    <a:cubicBezTo>
                      <a:pt x="19" y="20"/>
                      <a:pt x="19" y="20"/>
                      <a:pt x="19" y="20"/>
                    </a:cubicBezTo>
                    <a:cubicBezTo>
                      <a:pt x="19" y="20"/>
                      <a:pt x="19" y="20"/>
                      <a:pt x="19" y="20"/>
                    </a:cubicBezTo>
                    <a:cubicBezTo>
                      <a:pt x="18" y="21"/>
                      <a:pt x="18" y="20"/>
                      <a:pt x="17" y="21"/>
                    </a:cubicBezTo>
                    <a:cubicBezTo>
                      <a:pt x="18" y="20"/>
                      <a:pt x="18" y="20"/>
                      <a:pt x="18" y="20"/>
                    </a:cubicBezTo>
                    <a:cubicBezTo>
                      <a:pt x="18" y="20"/>
                      <a:pt x="18" y="20"/>
                      <a:pt x="18" y="20"/>
                    </a:cubicBezTo>
                    <a:cubicBezTo>
                      <a:pt x="17" y="20"/>
                      <a:pt x="18" y="20"/>
                      <a:pt x="18" y="20"/>
                    </a:cubicBezTo>
                    <a:cubicBezTo>
                      <a:pt x="18" y="20"/>
                      <a:pt x="18" y="20"/>
                      <a:pt x="18" y="20"/>
                    </a:cubicBezTo>
                    <a:cubicBezTo>
                      <a:pt x="18" y="20"/>
                      <a:pt x="18" y="20"/>
                      <a:pt x="18" y="20"/>
                    </a:cubicBezTo>
                    <a:cubicBezTo>
                      <a:pt x="18" y="20"/>
                      <a:pt x="18" y="19"/>
                      <a:pt x="18" y="19"/>
                    </a:cubicBezTo>
                    <a:cubicBezTo>
                      <a:pt x="18" y="19"/>
                      <a:pt x="18" y="19"/>
                      <a:pt x="18" y="19"/>
                    </a:cubicBezTo>
                    <a:cubicBezTo>
                      <a:pt x="18" y="20"/>
                      <a:pt x="18" y="20"/>
                      <a:pt x="18" y="20"/>
                    </a:cubicBezTo>
                    <a:cubicBezTo>
                      <a:pt x="18" y="20"/>
                      <a:pt x="17" y="20"/>
                      <a:pt x="17" y="20"/>
                    </a:cubicBezTo>
                    <a:cubicBezTo>
                      <a:pt x="18" y="19"/>
                      <a:pt x="18" y="19"/>
                      <a:pt x="18" y="19"/>
                    </a:cubicBezTo>
                    <a:cubicBezTo>
                      <a:pt x="18" y="19"/>
                      <a:pt x="17" y="19"/>
                      <a:pt x="17" y="19"/>
                    </a:cubicBezTo>
                    <a:cubicBezTo>
                      <a:pt x="18" y="19"/>
                      <a:pt x="18" y="19"/>
                      <a:pt x="18" y="19"/>
                    </a:cubicBezTo>
                    <a:cubicBezTo>
                      <a:pt x="18" y="19"/>
                      <a:pt x="18" y="19"/>
                      <a:pt x="18" y="19"/>
                    </a:cubicBezTo>
                    <a:cubicBezTo>
                      <a:pt x="19" y="18"/>
                      <a:pt x="19" y="18"/>
                      <a:pt x="19" y="18"/>
                    </a:cubicBezTo>
                    <a:cubicBezTo>
                      <a:pt x="19" y="18"/>
                      <a:pt x="19" y="18"/>
                      <a:pt x="20" y="18"/>
                    </a:cubicBezTo>
                    <a:cubicBezTo>
                      <a:pt x="20" y="18"/>
                      <a:pt x="20" y="18"/>
                      <a:pt x="20" y="18"/>
                    </a:cubicBezTo>
                    <a:cubicBezTo>
                      <a:pt x="19" y="18"/>
                      <a:pt x="19" y="18"/>
                      <a:pt x="19" y="18"/>
                    </a:cubicBezTo>
                    <a:cubicBezTo>
                      <a:pt x="19" y="18"/>
                      <a:pt x="19" y="18"/>
                      <a:pt x="20" y="18"/>
                    </a:cubicBezTo>
                    <a:cubicBezTo>
                      <a:pt x="19" y="19"/>
                      <a:pt x="19" y="20"/>
                      <a:pt x="19" y="20"/>
                    </a:cubicBezTo>
                    <a:cubicBezTo>
                      <a:pt x="19" y="20"/>
                      <a:pt x="19" y="20"/>
                      <a:pt x="19" y="20"/>
                    </a:cubicBezTo>
                    <a:cubicBezTo>
                      <a:pt x="19" y="19"/>
                      <a:pt x="19" y="19"/>
                      <a:pt x="19" y="19"/>
                    </a:cubicBezTo>
                    <a:cubicBezTo>
                      <a:pt x="20" y="18"/>
                      <a:pt x="19" y="21"/>
                      <a:pt x="20" y="19"/>
                    </a:cubicBezTo>
                    <a:cubicBezTo>
                      <a:pt x="20" y="19"/>
                      <a:pt x="20" y="19"/>
                      <a:pt x="20" y="19"/>
                    </a:cubicBezTo>
                    <a:cubicBezTo>
                      <a:pt x="20" y="19"/>
                      <a:pt x="20" y="19"/>
                      <a:pt x="20" y="19"/>
                    </a:cubicBezTo>
                    <a:cubicBezTo>
                      <a:pt x="20" y="20"/>
                      <a:pt x="19" y="20"/>
                      <a:pt x="19" y="20"/>
                    </a:cubicBezTo>
                    <a:cubicBezTo>
                      <a:pt x="19" y="20"/>
                      <a:pt x="19" y="20"/>
                      <a:pt x="20" y="20"/>
                    </a:cubicBezTo>
                    <a:cubicBezTo>
                      <a:pt x="20" y="20"/>
                      <a:pt x="20" y="19"/>
                      <a:pt x="20" y="19"/>
                    </a:cubicBezTo>
                    <a:cubicBezTo>
                      <a:pt x="21" y="19"/>
                      <a:pt x="21" y="19"/>
                      <a:pt x="21" y="19"/>
                    </a:cubicBezTo>
                    <a:cubicBezTo>
                      <a:pt x="21" y="19"/>
                      <a:pt x="21" y="19"/>
                      <a:pt x="21" y="19"/>
                    </a:cubicBezTo>
                    <a:cubicBezTo>
                      <a:pt x="20" y="19"/>
                      <a:pt x="20" y="19"/>
                      <a:pt x="20" y="19"/>
                    </a:cubicBezTo>
                    <a:cubicBezTo>
                      <a:pt x="21" y="19"/>
                      <a:pt x="21" y="19"/>
                      <a:pt x="21" y="19"/>
                    </a:cubicBezTo>
                    <a:cubicBezTo>
                      <a:pt x="21" y="19"/>
                      <a:pt x="20" y="20"/>
                      <a:pt x="20" y="20"/>
                    </a:cubicBezTo>
                    <a:cubicBezTo>
                      <a:pt x="20" y="20"/>
                      <a:pt x="20" y="20"/>
                      <a:pt x="20" y="20"/>
                    </a:cubicBezTo>
                    <a:cubicBezTo>
                      <a:pt x="20" y="20"/>
                      <a:pt x="20" y="20"/>
                      <a:pt x="20" y="20"/>
                    </a:cubicBezTo>
                    <a:cubicBezTo>
                      <a:pt x="20" y="20"/>
                      <a:pt x="20" y="21"/>
                      <a:pt x="20" y="21"/>
                    </a:cubicBezTo>
                    <a:cubicBezTo>
                      <a:pt x="21" y="21"/>
                      <a:pt x="21" y="21"/>
                      <a:pt x="21" y="21"/>
                    </a:cubicBezTo>
                    <a:cubicBezTo>
                      <a:pt x="21" y="21"/>
                      <a:pt x="21" y="21"/>
                      <a:pt x="21" y="21"/>
                    </a:cubicBezTo>
                    <a:cubicBezTo>
                      <a:pt x="21" y="21"/>
                      <a:pt x="21" y="21"/>
                      <a:pt x="20" y="21"/>
                    </a:cubicBezTo>
                    <a:close/>
                    <a:moveTo>
                      <a:pt x="18" y="18"/>
                    </a:moveTo>
                    <a:cubicBezTo>
                      <a:pt x="19" y="18"/>
                      <a:pt x="19" y="18"/>
                      <a:pt x="18" y="18"/>
                    </a:cubicBezTo>
                    <a:cubicBezTo>
                      <a:pt x="19" y="18"/>
                      <a:pt x="19"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lose/>
                    <a:moveTo>
                      <a:pt x="19" y="18"/>
                    </a:moveTo>
                    <a:cubicBezTo>
                      <a:pt x="19" y="18"/>
                      <a:pt x="19" y="18"/>
                      <a:pt x="19" y="18"/>
                    </a:cubicBezTo>
                    <a:cubicBezTo>
                      <a:pt x="19" y="18"/>
                      <a:pt x="19" y="18"/>
                      <a:pt x="19" y="18"/>
                    </a:cubicBezTo>
                    <a:cubicBezTo>
                      <a:pt x="19" y="18"/>
                      <a:pt x="19" y="18"/>
                      <a:pt x="19" y="18"/>
                    </a:cubicBezTo>
                    <a:close/>
                    <a:moveTo>
                      <a:pt x="19" y="18"/>
                    </a:moveTo>
                    <a:cubicBezTo>
                      <a:pt x="19" y="18"/>
                      <a:pt x="19" y="18"/>
                      <a:pt x="19" y="18"/>
                    </a:cubicBezTo>
                    <a:cubicBezTo>
                      <a:pt x="19" y="18"/>
                      <a:pt x="18" y="18"/>
                      <a:pt x="18" y="18"/>
                    </a:cubicBezTo>
                    <a:cubicBezTo>
                      <a:pt x="18" y="18"/>
                      <a:pt x="19" y="18"/>
                      <a:pt x="19" y="18"/>
                    </a:cubicBezTo>
                    <a:close/>
                    <a:moveTo>
                      <a:pt x="19" y="18"/>
                    </a:moveTo>
                    <a:cubicBezTo>
                      <a:pt x="19" y="18"/>
                      <a:pt x="19" y="18"/>
                      <a:pt x="19" y="18"/>
                    </a:cubicBezTo>
                    <a:cubicBezTo>
                      <a:pt x="19" y="18"/>
                      <a:pt x="20" y="18"/>
                      <a:pt x="19" y="18"/>
                    </a:cubicBezTo>
                    <a:cubicBezTo>
                      <a:pt x="19" y="18"/>
                      <a:pt x="19" y="18"/>
                      <a:pt x="19" y="18"/>
                    </a:cubicBezTo>
                    <a:close/>
                    <a:moveTo>
                      <a:pt x="19" y="18"/>
                    </a:moveTo>
                    <a:cubicBezTo>
                      <a:pt x="19" y="18"/>
                      <a:pt x="19" y="18"/>
                      <a:pt x="19" y="18"/>
                    </a:cubicBezTo>
                    <a:cubicBezTo>
                      <a:pt x="19" y="18"/>
                      <a:pt x="19" y="18"/>
                      <a:pt x="19" y="18"/>
                    </a:cubicBezTo>
                    <a:cubicBezTo>
                      <a:pt x="19" y="18"/>
                      <a:pt x="19" y="18"/>
                      <a:pt x="19" y="18"/>
                    </a:cubicBezTo>
                    <a:cubicBezTo>
                      <a:pt x="19" y="18"/>
                      <a:pt x="20" y="18"/>
                      <a:pt x="19" y="18"/>
                    </a:cubicBezTo>
                    <a:close/>
                    <a:moveTo>
                      <a:pt x="20" y="18"/>
                    </a:moveTo>
                    <a:cubicBezTo>
                      <a:pt x="20" y="18"/>
                      <a:pt x="20" y="19"/>
                      <a:pt x="20" y="19"/>
                    </a:cubicBezTo>
                    <a:cubicBezTo>
                      <a:pt x="20" y="19"/>
                      <a:pt x="20" y="19"/>
                      <a:pt x="20" y="19"/>
                    </a:cubicBezTo>
                    <a:cubicBezTo>
                      <a:pt x="20" y="18"/>
                      <a:pt x="20" y="18"/>
                      <a:pt x="20" y="18"/>
                    </a:cubicBezTo>
                    <a:cubicBezTo>
                      <a:pt x="20" y="18"/>
                      <a:pt x="20" y="18"/>
                      <a:pt x="20" y="18"/>
                    </a:cubicBezTo>
                    <a:close/>
                    <a:moveTo>
                      <a:pt x="20" y="18"/>
                    </a:moveTo>
                    <a:cubicBezTo>
                      <a:pt x="20" y="18"/>
                      <a:pt x="20" y="18"/>
                      <a:pt x="20" y="18"/>
                    </a:cubicBezTo>
                    <a:cubicBezTo>
                      <a:pt x="20" y="18"/>
                      <a:pt x="20" y="18"/>
                      <a:pt x="20" y="18"/>
                    </a:cubicBezTo>
                    <a:cubicBezTo>
                      <a:pt x="20" y="18"/>
                      <a:pt x="20" y="18"/>
                      <a:pt x="20" y="18"/>
                    </a:cubicBezTo>
                    <a:close/>
                    <a:moveTo>
                      <a:pt x="21" y="19"/>
                    </a:moveTo>
                    <a:cubicBezTo>
                      <a:pt x="21" y="19"/>
                      <a:pt x="21" y="19"/>
                      <a:pt x="21" y="19"/>
                    </a:cubicBezTo>
                    <a:cubicBezTo>
                      <a:pt x="20" y="19"/>
                      <a:pt x="20" y="19"/>
                      <a:pt x="20" y="19"/>
                    </a:cubicBezTo>
                    <a:cubicBezTo>
                      <a:pt x="20" y="19"/>
                      <a:pt x="20" y="19"/>
                      <a:pt x="20" y="18"/>
                    </a:cubicBezTo>
                    <a:cubicBezTo>
                      <a:pt x="20" y="19"/>
                      <a:pt x="20" y="19"/>
                      <a:pt x="21" y="19"/>
                    </a:cubicBezTo>
                    <a:close/>
                    <a:moveTo>
                      <a:pt x="20" y="18"/>
                    </a:moveTo>
                    <a:cubicBezTo>
                      <a:pt x="20" y="19"/>
                      <a:pt x="20" y="19"/>
                      <a:pt x="21" y="19"/>
                    </a:cubicBezTo>
                    <a:cubicBezTo>
                      <a:pt x="21" y="19"/>
                      <a:pt x="21" y="19"/>
                      <a:pt x="21" y="19"/>
                    </a:cubicBezTo>
                    <a:cubicBezTo>
                      <a:pt x="20" y="19"/>
                      <a:pt x="20" y="18"/>
                      <a:pt x="20" y="18"/>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0" y="18"/>
                    </a:moveTo>
                    <a:cubicBezTo>
                      <a:pt x="20" y="18"/>
                      <a:pt x="20" y="18"/>
                      <a:pt x="20" y="18"/>
                    </a:cubicBezTo>
                    <a:cubicBezTo>
                      <a:pt x="20" y="18"/>
                      <a:pt x="20" y="18"/>
                      <a:pt x="21" y="19"/>
                    </a:cubicBezTo>
                    <a:lnTo>
                      <a:pt x="20" y="18"/>
                    </a:lnTo>
                    <a:close/>
                    <a:moveTo>
                      <a:pt x="19" y="18"/>
                    </a:moveTo>
                    <a:cubicBezTo>
                      <a:pt x="20" y="17"/>
                      <a:pt x="20" y="17"/>
                      <a:pt x="20" y="17"/>
                    </a:cubicBezTo>
                    <a:cubicBezTo>
                      <a:pt x="19" y="18"/>
                      <a:pt x="19" y="18"/>
                      <a:pt x="19" y="18"/>
                    </a:cubicBezTo>
                    <a:cubicBezTo>
                      <a:pt x="19" y="18"/>
                      <a:pt x="19" y="18"/>
                      <a:pt x="19" y="18"/>
                    </a:cubicBezTo>
                    <a:close/>
                    <a:moveTo>
                      <a:pt x="19" y="18"/>
                    </a:moveTo>
                    <a:cubicBezTo>
                      <a:pt x="20" y="18"/>
                      <a:pt x="20" y="18"/>
                      <a:pt x="20" y="18"/>
                    </a:cubicBezTo>
                    <a:cubicBezTo>
                      <a:pt x="20" y="18"/>
                      <a:pt x="19" y="18"/>
                      <a:pt x="19" y="18"/>
                    </a:cubicBezTo>
                    <a:cubicBezTo>
                      <a:pt x="19" y="18"/>
                      <a:pt x="19" y="18"/>
                      <a:pt x="19" y="18"/>
                    </a:cubicBezTo>
                    <a:close/>
                    <a:moveTo>
                      <a:pt x="18" y="18"/>
                    </a:moveTo>
                    <a:cubicBezTo>
                      <a:pt x="19" y="18"/>
                      <a:pt x="19" y="18"/>
                      <a:pt x="19" y="18"/>
                    </a:cubicBezTo>
                    <a:cubicBezTo>
                      <a:pt x="19" y="18"/>
                      <a:pt x="19" y="18"/>
                      <a:pt x="19" y="18"/>
                    </a:cubicBezTo>
                    <a:cubicBezTo>
                      <a:pt x="18" y="18"/>
                      <a:pt x="18" y="18"/>
                      <a:pt x="18" y="18"/>
                    </a:cubicBezTo>
                    <a:close/>
                    <a:moveTo>
                      <a:pt x="18" y="18"/>
                    </a:moveTo>
                    <a:cubicBezTo>
                      <a:pt x="18" y="18"/>
                      <a:pt x="18" y="18"/>
                      <a:pt x="18" y="18"/>
                    </a:cubicBezTo>
                    <a:cubicBezTo>
                      <a:pt x="19" y="18"/>
                      <a:pt x="19" y="18"/>
                      <a:pt x="19" y="18"/>
                    </a:cubicBezTo>
                    <a:cubicBezTo>
                      <a:pt x="19" y="18"/>
                      <a:pt x="19" y="18"/>
                      <a:pt x="19" y="18"/>
                    </a:cubicBezTo>
                    <a:cubicBezTo>
                      <a:pt x="19"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7" y="18"/>
                      <a:pt x="17" y="18"/>
                      <a:pt x="17" y="18"/>
                    </a:cubicBezTo>
                    <a:cubicBezTo>
                      <a:pt x="17" y="18"/>
                      <a:pt x="18" y="18"/>
                      <a:pt x="18" y="18"/>
                    </a:cubicBezTo>
                    <a:cubicBezTo>
                      <a:pt x="18" y="18"/>
                      <a:pt x="18" y="18"/>
                      <a:pt x="18" y="18"/>
                    </a:cubicBezTo>
                    <a:cubicBezTo>
                      <a:pt x="16" y="19"/>
                      <a:pt x="18" y="18"/>
                      <a:pt x="16" y="18"/>
                    </a:cubicBezTo>
                    <a:cubicBezTo>
                      <a:pt x="18" y="18"/>
                      <a:pt x="16" y="18"/>
                      <a:pt x="18" y="18"/>
                    </a:cubicBezTo>
                    <a:cubicBezTo>
                      <a:pt x="18" y="18"/>
                      <a:pt x="18" y="18"/>
                      <a:pt x="18" y="18"/>
                    </a:cubicBezTo>
                    <a:cubicBezTo>
                      <a:pt x="18" y="18"/>
                      <a:pt x="18" y="18"/>
                      <a:pt x="18" y="18"/>
                    </a:cubicBezTo>
                    <a:cubicBezTo>
                      <a:pt x="18" y="18"/>
                      <a:pt x="18" y="18"/>
                      <a:pt x="18" y="18"/>
                    </a:cubicBezTo>
                    <a:cubicBezTo>
                      <a:pt x="16" y="18"/>
                      <a:pt x="17" y="18"/>
                      <a:pt x="18" y="18"/>
                    </a:cubicBezTo>
                    <a:cubicBezTo>
                      <a:pt x="18" y="18"/>
                      <a:pt x="18" y="18"/>
                      <a:pt x="18" y="18"/>
                    </a:cubicBezTo>
                    <a:cubicBezTo>
                      <a:pt x="17" y="18"/>
                      <a:pt x="18" y="18"/>
                      <a:pt x="17" y="18"/>
                    </a:cubicBezTo>
                    <a:cubicBezTo>
                      <a:pt x="17" y="18"/>
                      <a:pt x="17" y="18"/>
                      <a:pt x="17" y="18"/>
                    </a:cubicBezTo>
                    <a:cubicBezTo>
                      <a:pt x="15" y="18"/>
                      <a:pt x="15" y="18"/>
                      <a:pt x="15" y="18"/>
                    </a:cubicBezTo>
                    <a:cubicBezTo>
                      <a:pt x="15" y="18"/>
                      <a:pt x="17" y="18"/>
                      <a:pt x="18" y="18"/>
                    </a:cubicBezTo>
                    <a:cubicBezTo>
                      <a:pt x="17" y="18"/>
                      <a:pt x="17"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7" y="18"/>
                      <a:pt x="17" y="18"/>
                      <a:pt x="17" y="19"/>
                    </a:cubicBezTo>
                    <a:cubicBezTo>
                      <a:pt x="16" y="19"/>
                      <a:pt x="17" y="18"/>
                      <a:pt x="18" y="18"/>
                    </a:cubicBezTo>
                    <a:cubicBezTo>
                      <a:pt x="16" y="19"/>
                      <a:pt x="17" y="18"/>
                      <a:pt x="16" y="19"/>
                    </a:cubicBezTo>
                    <a:cubicBezTo>
                      <a:pt x="16" y="19"/>
                      <a:pt x="17" y="19"/>
                      <a:pt x="17" y="19"/>
                    </a:cubicBezTo>
                    <a:cubicBezTo>
                      <a:pt x="17" y="19"/>
                      <a:pt x="19" y="18"/>
                      <a:pt x="17" y="19"/>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9" y="18"/>
                    </a:cubicBezTo>
                    <a:cubicBezTo>
                      <a:pt x="18" y="18"/>
                      <a:pt x="18" y="19"/>
                      <a:pt x="18"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6" y="19"/>
                      <a:pt x="16" y="19"/>
                    </a:cubicBezTo>
                    <a:cubicBezTo>
                      <a:pt x="16" y="19"/>
                      <a:pt x="16" y="19"/>
                      <a:pt x="16" y="19"/>
                    </a:cubicBezTo>
                    <a:cubicBezTo>
                      <a:pt x="16" y="19"/>
                      <a:pt x="16" y="19"/>
                      <a:pt x="16" y="19"/>
                    </a:cubicBezTo>
                    <a:cubicBezTo>
                      <a:pt x="16" y="19"/>
                      <a:pt x="15" y="18"/>
                      <a:pt x="15" y="18"/>
                    </a:cubicBezTo>
                    <a:cubicBezTo>
                      <a:pt x="16" y="18"/>
                      <a:pt x="16" y="18"/>
                      <a:pt x="16" y="19"/>
                    </a:cubicBezTo>
                    <a:cubicBezTo>
                      <a:pt x="18" y="18"/>
                      <a:pt x="15" y="19"/>
                      <a:pt x="18" y="18"/>
                    </a:cubicBezTo>
                    <a:close/>
                    <a:moveTo>
                      <a:pt x="17" y="24"/>
                    </a:moveTo>
                    <a:cubicBezTo>
                      <a:pt x="17" y="24"/>
                      <a:pt x="17" y="24"/>
                      <a:pt x="17" y="24"/>
                    </a:cubicBezTo>
                    <a:cubicBezTo>
                      <a:pt x="17" y="24"/>
                      <a:pt x="16" y="24"/>
                      <a:pt x="16" y="24"/>
                    </a:cubicBezTo>
                    <a:cubicBezTo>
                      <a:pt x="16" y="24"/>
                      <a:pt x="15" y="24"/>
                      <a:pt x="15" y="23"/>
                    </a:cubicBezTo>
                    <a:cubicBezTo>
                      <a:pt x="16" y="23"/>
                      <a:pt x="16" y="24"/>
                      <a:pt x="17" y="24"/>
                    </a:cubicBezTo>
                    <a:close/>
                    <a:moveTo>
                      <a:pt x="15" y="26"/>
                    </a:moveTo>
                    <a:cubicBezTo>
                      <a:pt x="15" y="26"/>
                      <a:pt x="15" y="26"/>
                      <a:pt x="15"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5" y="26"/>
                      <a:pt x="15" y="26"/>
                      <a:pt x="15" y="27"/>
                    </a:cubicBezTo>
                    <a:cubicBezTo>
                      <a:pt x="15" y="26"/>
                      <a:pt x="15" y="26"/>
                      <a:pt x="15" y="26"/>
                    </a:cubicBezTo>
                    <a:cubicBezTo>
                      <a:pt x="15" y="26"/>
                      <a:pt x="15" y="26"/>
                      <a:pt x="15" y="26"/>
                    </a:cubicBezTo>
                    <a:close/>
                    <a:moveTo>
                      <a:pt x="15" y="26"/>
                    </a:moveTo>
                    <a:cubicBezTo>
                      <a:pt x="14" y="27"/>
                      <a:pt x="15" y="26"/>
                      <a:pt x="14" y="27"/>
                    </a:cubicBezTo>
                    <a:cubicBezTo>
                      <a:pt x="14" y="27"/>
                      <a:pt x="14" y="27"/>
                      <a:pt x="14" y="26"/>
                    </a:cubicBezTo>
                    <a:cubicBezTo>
                      <a:pt x="14" y="26"/>
                      <a:pt x="15" y="26"/>
                      <a:pt x="15" y="26"/>
                    </a:cubicBezTo>
                    <a:close/>
                    <a:moveTo>
                      <a:pt x="15" y="29"/>
                    </a:moveTo>
                    <a:cubicBezTo>
                      <a:pt x="14" y="30"/>
                      <a:pt x="14" y="30"/>
                      <a:pt x="14" y="29"/>
                    </a:cubicBezTo>
                    <a:cubicBezTo>
                      <a:pt x="14" y="29"/>
                      <a:pt x="14" y="29"/>
                      <a:pt x="15" y="29"/>
                    </a:cubicBezTo>
                    <a:close/>
                    <a:moveTo>
                      <a:pt x="13" y="28"/>
                    </a:moveTo>
                    <a:cubicBezTo>
                      <a:pt x="13" y="28"/>
                      <a:pt x="13" y="27"/>
                      <a:pt x="13" y="27"/>
                    </a:cubicBezTo>
                    <a:cubicBezTo>
                      <a:pt x="13" y="27"/>
                      <a:pt x="13" y="28"/>
                      <a:pt x="13" y="28"/>
                    </a:cubicBezTo>
                    <a:cubicBezTo>
                      <a:pt x="13" y="28"/>
                      <a:pt x="13" y="28"/>
                      <a:pt x="13" y="28"/>
                    </a:cubicBezTo>
                    <a:cubicBezTo>
                      <a:pt x="13" y="28"/>
                      <a:pt x="12" y="28"/>
                      <a:pt x="12" y="29"/>
                    </a:cubicBezTo>
                    <a:lnTo>
                      <a:pt x="13"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7" name="Freeform 287"/>
              <p:cNvSpPr/>
              <p:nvPr/>
            </p:nvSpPr>
            <p:spPr bwMode="auto">
              <a:xfrm>
                <a:off x="3608" y="1908"/>
                <a:ext cx="4" cy="6"/>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1"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8" name="Freeform 288"/>
              <p:cNvSpPr/>
              <p:nvPr/>
            </p:nvSpPr>
            <p:spPr bwMode="auto">
              <a:xfrm>
                <a:off x="4113" y="1587"/>
                <a:ext cx="4" cy="5"/>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9" name="Freeform 289"/>
              <p:cNvSpPr/>
              <p:nvPr/>
            </p:nvSpPr>
            <p:spPr bwMode="auto">
              <a:xfrm>
                <a:off x="3593" y="18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0" name="Freeform 290"/>
              <p:cNvSpPr/>
              <p:nvPr/>
            </p:nvSpPr>
            <p:spPr bwMode="auto">
              <a:xfrm>
                <a:off x="4251" y="1730"/>
                <a:ext cx="4" cy="4"/>
              </a:xfrm>
              <a:custGeom>
                <a:avLst/>
                <a:gdLst>
                  <a:gd name="T0" fmla="*/ 0 w 4"/>
                  <a:gd name="T1" fmla="*/ 2 h 4"/>
                  <a:gd name="T2" fmla="*/ 2 w 4"/>
                  <a:gd name="T3" fmla="*/ 4 h 4"/>
                  <a:gd name="T4" fmla="*/ 4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2" y="4"/>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1" name="Freeform 291"/>
              <p:cNvSpPr/>
              <p:nvPr/>
            </p:nvSpPr>
            <p:spPr bwMode="auto">
              <a:xfrm>
                <a:off x="3980" y="24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2" name="Freeform 292"/>
              <p:cNvSpPr/>
              <p:nvPr/>
            </p:nvSpPr>
            <p:spPr bwMode="auto">
              <a:xfrm>
                <a:off x="3980" y="2446"/>
                <a:ext cx="4" cy="5"/>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2" y="2"/>
                      <a:pt x="0"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3" name="Freeform 293"/>
              <p:cNvSpPr/>
              <p:nvPr/>
            </p:nvSpPr>
            <p:spPr bwMode="auto">
              <a:xfrm>
                <a:off x="4062" y="225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4" name="Freeform 294"/>
              <p:cNvSpPr/>
              <p:nvPr/>
            </p:nvSpPr>
            <p:spPr bwMode="auto">
              <a:xfrm>
                <a:off x="4162" y="220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0"/>
                      <a:pt x="1"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5" name="Freeform 295"/>
              <p:cNvSpPr/>
              <p:nvPr/>
            </p:nvSpPr>
            <p:spPr bwMode="auto">
              <a:xfrm>
                <a:off x="4164" y="2139"/>
                <a:ext cx="4" cy="2"/>
              </a:xfrm>
              <a:custGeom>
                <a:avLst/>
                <a:gdLst>
                  <a:gd name="T0" fmla="*/ 4 w 4"/>
                  <a:gd name="T1" fmla="*/ 2 h 2"/>
                  <a:gd name="T2" fmla="*/ 4 w 4"/>
                  <a:gd name="T3" fmla="*/ 0 h 2"/>
                  <a:gd name="T4" fmla="*/ 0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6" name="Freeform 296"/>
              <p:cNvSpPr/>
              <p:nvPr/>
            </p:nvSpPr>
            <p:spPr bwMode="auto">
              <a:xfrm>
                <a:off x="3606" y="1819"/>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7" name="Oval 297"/>
              <p:cNvSpPr>
                <a:spLocks noChangeArrowheads="1"/>
              </p:cNvSpPr>
              <p:nvPr/>
            </p:nvSpPr>
            <p:spPr bwMode="auto">
              <a:xfrm>
                <a:off x="3598"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8" name="Oval 298"/>
              <p:cNvSpPr>
                <a:spLocks noChangeArrowheads="1"/>
              </p:cNvSpPr>
              <p:nvPr/>
            </p:nvSpPr>
            <p:spPr bwMode="auto">
              <a:xfrm>
                <a:off x="3600"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9" name="Freeform 299"/>
              <p:cNvSpPr/>
              <p:nvPr/>
            </p:nvSpPr>
            <p:spPr bwMode="auto">
              <a:xfrm>
                <a:off x="3598" y="1817"/>
                <a:ext cx="2"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0" name="Oval 300"/>
              <p:cNvSpPr>
                <a:spLocks noChangeArrowheads="1"/>
              </p:cNvSpPr>
              <p:nvPr/>
            </p:nvSpPr>
            <p:spPr bwMode="auto">
              <a:xfrm>
                <a:off x="3602" y="1819"/>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1" name="Freeform 301"/>
              <p:cNvSpPr/>
              <p:nvPr/>
            </p:nvSpPr>
            <p:spPr bwMode="auto">
              <a:xfrm>
                <a:off x="3602" y="1817"/>
                <a:ext cx="0" cy="2"/>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2" name="Freeform 302"/>
              <p:cNvSpPr/>
              <p:nvPr/>
            </p:nvSpPr>
            <p:spPr bwMode="auto">
              <a:xfrm>
                <a:off x="3602" y="181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3" name="Oval 303"/>
              <p:cNvSpPr>
                <a:spLocks noChangeArrowheads="1"/>
              </p:cNvSpPr>
              <p:nvPr/>
            </p:nvSpPr>
            <p:spPr bwMode="auto">
              <a:xfrm>
                <a:off x="3593" y="1814"/>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4" name="Freeform 304"/>
              <p:cNvSpPr/>
              <p:nvPr/>
            </p:nvSpPr>
            <p:spPr bwMode="auto">
              <a:xfrm>
                <a:off x="3598" y="1814"/>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5" name="Freeform 305"/>
              <p:cNvSpPr/>
              <p:nvPr/>
            </p:nvSpPr>
            <p:spPr bwMode="auto">
              <a:xfrm>
                <a:off x="3598" y="18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6" name="Oval 306"/>
              <p:cNvSpPr>
                <a:spLocks noChangeArrowheads="1"/>
              </p:cNvSpPr>
              <p:nvPr/>
            </p:nvSpPr>
            <p:spPr bwMode="auto">
              <a:xfrm>
                <a:off x="3612" y="1821"/>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7" name="Freeform 307"/>
              <p:cNvSpPr/>
              <p:nvPr/>
            </p:nvSpPr>
            <p:spPr bwMode="auto">
              <a:xfrm>
                <a:off x="3977" y="2478"/>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8" name="Freeform 308"/>
              <p:cNvSpPr/>
              <p:nvPr/>
            </p:nvSpPr>
            <p:spPr bwMode="auto">
              <a:xfrm>
                <a:off x="3595" y="1812"/>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9" name="Freeform 309"/>
              <p:cNvSpPr/>
              <p:nvPr/>
            </p:nvSpPr>
            <p:spPr bwMode="auto">
              <a:xfrm>
                <a:off x="3598" y="181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0" name="Freeform 310"/>
              <p:cNvSpPr/>
              <p:nvPr/>
            </p:nvSpPr>
            <p:spPr bwMode="auto">
              <a:xfrm>
                <a:off x="3967" y="249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1" name="Freeform 311"/>
              <p:cNvSpPr/>
              <p:nvPr/>
            </p:nvSpPr>
            <p:spPr bwMode="auto">
              <a:xfrm>
                <a:off x="3825" y="2268"/>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1"/>
                      <a:pt x="1"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2" name="Freeform 312"/>
              <p:cNvSpPr/>
              <p:nvPr/>
            </p:nvSpPr>
            <p:spPr bwMode="auto">
              <a:xfrm>
                <a:off x="3810" y="2268"/>
                <a:ext cx="8"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0" y="0"/>
                      <a:pt x="0" y="0"/>
                      <a:pt x="0" y="0"/>
                    </a:cubicBezTo>
                    <a:cubicBezTo>
                      <a:pt x="2" y="1"/>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3" name="Freeform 313"/>
              <p:cNvSpPr/>
              <p:nvPr/>
            </p:nvSpPr>
            <p:spPr bwMode="auto">
              <a:xfrm>
                <a:off x="3835" y="22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4" name="Freeform 314"/>
              <p:cNvSpPr/>
              <p:nvPr/>
            </p:nvSpPr>
            <p:spPr bwMode="auto">
              <a:xfrm>
                <a:off x="3833" y="2268"/>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1"/>
                      <a:pt x="0" y="0"/>
                      <a:pt x="0" y="1"/>
                    </a:cubicBezTo>
                    <a:cubicBezTo>
                      <a:pt x="1" y="2"/>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5" name="Freeform 315"/>
              <p:cNvSpPr/>
              <p:nvPr/>
            </p:nvSpPr>
            <p:spPr bwMode="auto">
              <a:xfrm>
                <a:off x="3833" y="2328"/>
                <a:ext cx="9" cy="2"/>
              </a:xfrm>
              <a:custGeom>
                <a:avLst/>
                <a:gdLst>
                  <a:gd name="T0" fmla="*/ 0 w 4"/>
                  <a:gd name="T1" fmla="*/ 1 h 1"/>
                  <a:gd name="T2" fmla="*/ 4 w 4"/>
                  <a:gd name="T3" fmla="*/ 0 h 1"/>
                  <a:gd name="T4" fmla="*/ 4 w 4"/>
                  <a:gd name="T5" fmla="*/ 0 h 1"/>
                  <a:gd name="T6" fmla="*/ 3 w 4"/>
                  <a:gd name="T7" fmla="*/ 0 h 1"/>
                  <a:gd name="T8" fmla="*/ 2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3" y="0"/>
                      <a:pt x="4" y="0"/>
                    </a:cubicBezTo>
                    <a:cubicBezTo>
                      <a:pt x="4" y="0"/>
                      <a:pt x="4" y="0"/>
                      <a:pt x="4" y="0"/>
                    </a:cubicBezTo>
                    <a:cubicBezTo>
                      <a:pt x="4" y="0"/>
                      <a:pt x="3" y="0"/>
                      <a:pt x="3" y="0"/>
                    </a:cubicBezTo>
                    <a:cubicBezTo>
                      <a:pt x="2" y="0"/>
                      <a:pt x="1" y="0"/>
                      <a:pt x="2"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6" name="Freeform 316"/>
              <p:cNvSpPr/>
              <p:nvPr/>
            </p:nvSpPr>
            <p:spPr bwMode="auto">
              <a:xfrm>
                <a:off x="3837" y="2330"/>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7" name="Freeform 317"/>
              <p:cNvSpPr/>
              <p:nvPr/>
            </p:nvSpPr>
            <p:spPr bwMode="auto">
              <a:xfrm>
                <a:off x="3839" y="2328"/>
                <a:ext cx="5" cy="0"/>
              </a:xfrm>
              <a:custGeom>
                <a:avLst/>
                <a:gdLst>
                  <a:gd name="T0" fmla="*/ 1 w 2"/>
                  <a:gd name="T1" fmla="*/ 0 w 2"/>
                  <a:gd name="T2" fmla="*/ 1 w 2"/>
                  <a:gd name="T3" fmla="*/ 1 w 2"/>
                </a:gdLst>
                <a:ahLst/>
                <a:cxnLst>
                  <a:cxn ang="0">
                    <a:pos x="T0" y="0"/>
                  </a:cxn>
                  <a:cxn ang="0">
                    <a:pos x="T1" y="0"/>
                  </a:cxn>
                  <a:cxn ang="0">
                    <a:pos x="T2" y="0"/>
                  </a:cxn>
                  <a:cxn ang="0">
                    <a:pos x="T3" y="0"/>
                  </a:cxn>
                </a:cxnLst>
                <a:rect l="0" t="0" r="r" b="b"/>
                <a:pathLst>
                  <a:path w="2">
                    <a:moveTo>
                      <a:pt x="1" y="0"/>
                    </a:moveTo>
                    <a:cubicBezTo>
                      <a:pt x="1" y="0"/>
                      <a:pt x="0" y="0"/>
                      <a:pt x="0" y="0"/>
                    </a:cubicBezTo>
                    <a:cubicBezTo>
                      <a:pt x="0" y="0"/>
                      <a:pt x="1" y="0"/>
                      <a:pt x="1" y="0"/>
                    </a:cubicBezTo>
                    <a:cubicBezTo>
                      <a:pt x="1"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8" name="Freeform 318"/>
              <p:cNvSpPr/>
              <p:nvPr/>
            </p:nvSpPr>
            <p:spPr bwMode="auto">
              <a:xfrm>
                <a:off x="3827" y="2268"/>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9" name="Freeform 319"/>
              <p:cNvSpPr/>
              <p:nvPr/>
            </p:nvSpPr>
            <p:spPr bwMode="auto">
              <a:xfrm>
                <a:off x="3729" y="2856"/>
                <a:ext cx="6" cy="4"/>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2"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0" name="Freeform 320"/>
              <p:cNvSpPr/>
              <p:nvPr/>
            </p:nvSpPr>
            <p:spPr bwMode="auto">
              <a:xfrm>
                <a:off x="3731" y="2854"/>
                <a:ext cx="2" cy="4"/>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1" name="Freeform 321"/>
              <p:cNvSpPr/>
              <p:nvPr/>
            </p:nvSpPr>
            <p:spPr bwMode="auto">
              <a:xfrm>
                <a:off x="3897" y="282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2" name="Freeform 322"/>
              <p:cNvSpPr/>
              <p:nvPr/>
            </p:nvSpPr>
            <p:spPr bwMode="auto">
              <a:xfrm>
                <a:off x="4007" y="2790"/>
                <a:ext cx="2" cy="4"/>
              </a:xfrm>
              <a:custGeom>
                <a:avLst/>
                <a:gdLst>
                  <a:gd name="T0" fmla="*/ 2 w 2"/>
                  <a:gd name="T1" fmla="*/ 4 h 4"/>
                  <a:gd name="T2" fmla="*/ 2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2" y="4"/>
                    </a:lnTo>
                    <a:lnTo>
                      <a:pt x="0" y="0"/>
                    </a:ln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3" name="Freeform 323"/>
              <p:cNvSpPr/>
              <p:nvPr/>
            </p:nvSpPr>
            <p:spPr bwMode="auto">
              <a:xfrm>
                <a:off x="3971" y="2813"/>
                <a:ext cx="2" cy="4"/>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1" y="0"/>
                      <a:pt x="0"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4" name="Freeform 324"/>
              <p:cNvSpPr/>
              <p:nvPr/>
            </p:nvSpPr>
            <p:spPr bwMode="auto">
              <a:xfrm>
                <a:off x="3969" y="250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5" name="Freeform 325"/>
              <p:cNvSpPr/>
              <p:nvPr/>
            </p:nvSpPr>
            <p:spPr bwMode="auto">
              <a:xfrm>
                <a:off x="3850" y="2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6" name="Freeform 326"/>
              <p:cNvSpPr/>
              <p:nvPr/>
            </p:nvSpPr>
            <p:spPr bwMode="auto">
              <a:xfrm>
                <a:off x="3668" y="2060"/>
                <a:ext cx="8" cy="17"/>
              </a:xfrm>
              <a:custGeom>
                <a:avLst/>
                <a:gdLst>
                  <a:gd name="T0" fmla="*/ 4 w 4"/>
                  <a:gd name="T1" fmla="*/ 0 h 8"/>
                  <a:gd name="T2" fmla="*/ 0 w 4"/>
                  <a:gd name="T3" fmla="*/ 6 h 8"/>
                  <a:gd name="T4" fmla="*/ 4 w 4"/>
                  <a:gd name="T5" fmla="*/ 0 h 8"/>
                </a:gdLst>
                <a:ahLst/>
                <a:cxnLst>
                  <a:cxn ang="0">
                    <a:pos x="T0" y="T1"/>
                  </a:cxn>
                  <a:cxn ang="0">
                    <a:pos x="T2" y="T3"/>
                  </a:cxn>
                  <a:cxn ang="0">
                    <a:pos x="T4" y="T5"/>
                  </a:cxn>
                </a:cxnLst>
                <a:rect l="0" t="0" r="r" b="b"/>
                <a:pathLst>
                  <a:path w="4" h="8">
                    <a:moveTo>
                      <a:pt x="4" y="0"/>
                    </a:moveTo>
                    <a:cubicBezTo>
                      <a:pt x="2" y="1"/>
                      <a:pt x="1" y="5"/>
                      <a:pt x="0" y="6"/>
                    </a:cubicBezTo>
                    <a:cubicBezTo>
                      <a:pt x="1" y="8"/>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7" name="Freeform 327"/>
              <p:cNvSpPr/>
              <p:nvPr/>
            </p:nvSpPr>
            <p:spPr bwMode="auto">
              <a:xfrm>
                <a:off x="3837" y="232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8" name="Freeform 328"/>
              <p:cNvSpPr/>
              <p:nvPr/>
            </p:nvSpPr>
            <p:spPr bwMode="auto">
              <a:xfrm>
                <a:off x="3965" y="2504"/>
                <a:ext cx="4" cy="2"/>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9" name="Freeform 329"/>
              <p:cNvSpPr/>
              <p:nvPr/>
            </p:nvSpPr>
            <p:spPr bwMode="auto">
              <a:xfrm>
                <a:off x="3973" y="2476"/>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0" name="Freeform 330"/>
              <p:cNvSpPr/>
              <p:nvPr/>
            </p:nvSpPr>
            <p:spPr bwMode="auto">
              <a:xfrm>
                <a:off x="3965" y="2497"/>
                <a:ext cx="10" cy="4"/>
              </a:xfrm>
              <a:custGeom>
                <a:avLst/>
                <a:gdLst>
                  <a:gd name="T0" fmla="*/ 5 w 5"/>
                  <a:gd name="T1" fmla="*/ 1 h 2"/>
                  <a:gd name="T2" fmla="*/ 1 w 5"/>
                  <a:gd name="T3" fmla="*/ 2 h 2"/>
                  <a:gd name="T4" fmla="*/ 0 w 5"/>
                  <a:gd name="T5" fmla="*/ 2 h 2"/>
                  <a:gd name="T6" fmla="*/ 2 w 5"/>
                  <a:gd name="T7" fmla="*/ 2 h 2"/>
                  <a:gd name="T8" fmla="*/ 3 w 5"/>
                  <a:gd name="T9" fmla="*/ 1 h 2"/>
                  <a:gd name="T10" fmla="*/ 5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5" y="1"/>
                    </a:moveTo>
                    <a:cubicBezTo>
                      <a:pt x="4" y="0"/>
                      <a:pt x="2" y="1"/>
                      <a:pt x="1" y="2"/>
                    </a:cubicBezTo>
                    <a:cubicBezTo>
                      <a:pt x="1" y="2"/>
                      <a:pt x="1" y="2"/>
                      <a:pt x="0" y="2"/>
                    </a:cubicBezTo>
                    <a:cubicBezTo>
                      <a:pt x="1" y="2"/>
                      <a:pt x="2" y="2"/>
                      <a:pt x="2" y="2"/>
                    </a:cubicBezTo>
                    <a:cubicBezTo>
                      <a:pt x="2" y="2"/>
                      <a:pt x="4" y="2"/>
                      <a:pt x="3" y="1"/>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1" name="Freeform 331"/>
              <p:cNvSpPr/>
              <p:nvPr/>
            </p:nvSpPr>
            <p:spPr bwMode="auto">
              <a:xfrm>
                <a:off x="3835" y="2474"/>
                <a:ext cx="4"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2"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2" name="Freeform 332"/>
              <p:cNvSpPr/>
              <p:nvPr/>
            </p:nvSpPr>
            <p:spPr bwMode="auto">
              <a:xfrm>
                <a:off x="3829" y="2345"/>
                <a:ext cx="4"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3" name="Freeform 333"/>
              <p:cNvSpPr/>
              <p:nvPr/>
            </p:nvSpPr>
            <p:spPr bwMode="auto">
              <a:xfrm>
                <a:off x="3831" y="23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4" name="Freeform 334"/>
              <p:cNvSpPr/>
              <p:nvPr/>
            </p:nvSpPr>
            <p:spPr bwMode="auto">
              <a:xfrm>
                <a:off x="3850" y="2491"/>
                <a:ext cx="4" cy="2"/>
              </a:xfrm>
              <a:custGeom>
                <a:avLst/>
                <a:gdLst>
                  <a:gd name="T0" fmla="*/ 0 w 4"/>
                  <a:gd name="T1" fmla="*/ 2 h 2"/>
                  <a:gd name="T2" fmla="*/ 0 w 4"/>
                  <a:gd name="T3" fmla="*/ 2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0" y="2"/>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5" name="Freeform 335"/>
              <p:cNvSpPr/>
              <p:nvPr/>
            </p:nvSpPr>
            <p:spPr bwMode="auto">
              <a:xfrm>
                <a:off x="3835" y="233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6" name="Rectangle 336"/>
              <p:cNvSpPr>
                <a:spLocks noChangeArrowheads="1"/>
              </p:cNvSpPr>
              <p:nvPr/>
            </p:nvSpPr>
            <p:spPr bwMode="auto">
              <a:xfrm>
                <a:off x="3835" y="2434"/>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7" name="Freeform 337"/>
              <p:cNvSpPr/>
              <p:nvPr/>
            </p:nvSpPr>
            <p:spPr bwMode="auto">
              <a:xfrm>
                <a:off x="3831" y="2349"/>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8" name="Freeform 338"/>
              <p:cNvSpPr/>
              <p:nvPr/>
            </p:nvSpPr>
            <p:spPr bwMode="auto">
              <a:xfrm>
                <a:off x="3602" y="1823"/>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9" name="Freeform 339"/>
              <p:cNvSpPr/>
              <p:nvPr/>
            </p:nvSpPr>
            <p:spPr bwMode="auto">
              <a:xfrm>
                <a:off x="3905" y="22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0" name="Freeform 340"/>
              <p:cNvSpPr/>
              <p:nvPr/>
            </p:nvSpPr>
            <p:spPr bwMode="auto">
              <a:xfrm>
                <a:off x="3778" y="297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1" name="Freeform 341"/>
              <p:cNvSpPr/>
              <p:nvPr/>
            </p:nvSpPr>
            <p:spPr bwMode="auto">
              <a:xfrm>
                <a:off x="3746" y="2826"/>
                <a:ext cx="399" cy="167"/>
              </a:xfrm>
              <a:custGeom>
                <a:avLst/>
                <a:gdLst>
                  <a:gd name="T0" fmla="*/ 154 w 188"/>
                  <a:gd name="T1" fmla="*/ 20 h 79"/>
                  <a:gd name="T2" fmla="*/ 145 w 188"/>
                  <a:gd name="T3" fmla="*/ 25 h 79"/>
                  <a:gd name="T4" fmla="*/ 108 w 188"/>
                  <a:gd name="T5" fmla="*/ 47 h 79"/>
                  <a:gd name="T6" fmla="*/ 94 w 188"/>
                  <a:gd name="T7" fmla="*/ 49 h 79"/>
                  <a:gd name="T8" fmla="*/ 84 w 188"/>
                  <a:gd name="T9" fmla="*/ 48 h 79"/>
                  <a:gd name="T10" fmla="*/ 64 w 188"/>
                  <a:gd name="T11" fmla="*/ 52 h 79"/>
                  <a:gd name="T12" fmla="*/ 52 w 188"/>
                  <a:gd name="T13" fmla="*/ 54 h 79"/>
                  <a:gd name="T14" fmla="*/ 33 w 188"/>
                  <a:gd name="T15" fmla="*/ 56 h 79"/>
                  <a:gd name="T16" fmla="*/ 23 w 188"/>
                  <a:gd name="T17" fmla="*/ 60 h 79"/>
                  <a:gd name="T18" fmla="*/ 12 w 188"/>
                  <a:gd name="T19" fmla="*/ 55 h 79"/>
                  <a:gd name="T20" fmla="*/ 5 w 188"/>
                  <a:gd name="T21" fmla="*/ 55 h 79"/>
                  <a:gd name="T22" fmla="*/ 5 w 188"/>
                  <a:gd name="T23" fmla="*/ 53 h 79"/>
                  <a:gd name="T24" fmla="*/ 4 w 188"/>
                  <a:gd name="T25" fmla="*/ 51 h 79"/>
                  <a:gd name="T26" fmla="*/ 3 w 188"/>
                  <a:gd name="T27" fmla="*/ 53 h 79"/>
                  <a:gd name="T28" fmla="*/ 3 w 188"/>
                  <a:gd name="T29" fmla="*/ 56 h 79"/>
                  <a:gd name="T30" fmla="*/ 0 w 188"/>
                  <a:gd name="T31" fmla="*/ 58 h 79"/>
                  <a:gd name="T32" fmla="*/ 2 w 188"/>
                  <a:gd name="T33" fmla="*/ 61 h 79"/>
                  <a:gd name="T34" fmla="*/ 13 w 188"/>
                  <a:gd name="T35" fmla="*/ 66 h 79"/>
                  <a:gd name="T36" fmla="*/ 15 w 188"/>
                  <a:gd name="T37" fmla="*/ 70 h 79"/>
                  <a:gd name="T38" fmla="*/ 16 w 188"/>
                  <a:gd name="T39" fmla="*/ 72 h 79"/>
                  <a:gd name="T40" fmla="*/ 18 w 188"/>
                  <a:gd name="T41" fmla="*/ 76 h 79"/>
                  <a:gd name="T42" fmla="*/ 21 w 188"/>
                  <a:gd name="T43" fmla="*/ 71 h 79"/>
                  <a:gd name="T44" fmla="*/ 26 w 188"/>
                  <a:gd name="T45" fmla="*/ 67 h 79"/>
                  <a:gd name="T46" fmla="*/ 27 w 188"/>
                  <a:gd name="T47" fmla="*/ 76 h 79"/>
                  <a:gd name="T48" fmla="*/ 30 w 188"/>
                  <a:gd name="T49" fmla="*/ 74 h 79"/>
                  <a:gd name="T50" fmla="*/ 31 w 188"/>
                  <a:gd name="T51" fmla="*/ 78 h 79"/>
                  <a:gd name="T52" fmla="*/ 35 w 188"/>
                  <a:gd name="T53" fmla="*/ 74 h 79"/>
                  <a:gd name="T54" fmla="*/ 38 w 188"/>
                  <a:gd name="T55" fmla="*/ 73 h 79"/>
                  <a:gd name="T56" fmla="*/ 42 w 188"/>
                  <a:gd name="T57" fmla="*/ 64 h 79"/>
                  <a:gd name="T58" fmla="*/ 43 w 188"/>
                  <a:gd name="T59" fmla="*/ 76 h 79"/>
                  <a:gd name="T60" fmla="*/ 51 w 188"/>
                  <a:gd name="T61" fmla="*/ 72 h 79"/>
                  <a:gd name="T62" fmla="*/ 57 w 188"/>
                  <a:gd name="T63" fmla="*/ 72 h 79"/>
                  <a:gd name="T64" fmla="*/ 61 w 188"/>
                  <a:gd name="T65" fmla="*/ 70 h 79"/>
                  <a:gd name="T66" fmla="*/ 70 w 188"/>
                  <a:gd name="T67" fmla="*/ 68 h 79"/>
                  <a:gd name="T68" fmla="*/ 75 w 188"/>
                  <a:gd name="T69" fmla="*/ 71 h 79"/>
                  <a:gd name="T70" fmla="*/ 77 w 188"/>
                  <a:gd name="T71" fmla="*/ 68 h 79"/>
                  <a:gd name="T72" fmla="*/ 80 w 188"/>
                  <a:gd name="T73" fmla="*/ 68 h 79"/>
                  <a:gd name="T74" fmla="*/ 81 w 188"/>
                  <a:gd name="T75" fmla="*/ 66 h 79"/>
                  <a:gd name="T76" fmla="*/ 86 w 188"/>
                  <a:gd name="T77" fmla="*/ 67 h 79"/>
                  <a:gd name="T78" fmla="*/ 92 w 188"/>
                  <a:gd name="T79" fmla="*/ 65 h 79"/>
                  <a:gd name="T80" fmla="*/ 98 w 188"/>
                  <a:gd name="T81" fmla="*/ 64 h 79"/>
                  <a:gd name="T82" fmla="*/ 104 w 188"/>
                  <a:gd name="T83" fmla="*/ 60 h 79"/>
                  <a:gd name="T84" fmla="*/ 107 w 188"/>
                  <a:gd name="T85" fmla="*/ 62 h 79"/>
                  <a:gd name="T86" fmla="*/ 108 w 188"/>
                  <a:gd name="T87" fmla="*/ 62 h 79"/>
                  <a:gd name="T88" fmla="*/ 114 w 188"/>
                  <a:gd name="T89" fmla="*/ 59 h 79"/>
                  <a:gd name="T90" fmla="*/ 119 w 188"/>
                  <a:gd name="T91" fmla="*/ 59 h 79"/>
                  <a:gd name="T92" fmla="*/ 122 w 188"/>
                  <a:gd name="T93" fmla="*/ 52 h 79"/>
                  <a:gd name="T94" fmla="*/ 126 w 188"/>
                  <a:gd name="T95" fmla="*/ 52 h 79"/>
                  <a:gd name="T96" fmla="*/ 132 w 188"/>
                  <a:gd name="T97" fmla="*/ 50 h 79"/>
                  <a:gd name="T98" fmla="*/ 139 w 188"/>
                  <a:gd name="T99" fmla="*/ 45 h 79"/>
                  <a:gd name="T100" fmla="*/ 143 w 188"/>
                  <a:gd name="T101" fmla="*/ 43 h 79"/>
                  <a:gd name="T102" fmla="*/ 156 w 188"/>
                  <a:gd name="T103" fmla="*/ 39 h 79"/>
                  <a:gd name="T104" fmla="*/ 160 w 188"/>
                  <a:gd name="T105" fmla="*/ 37 h 79"/>
                  <a:gd name="T106" fmla="*/ 167 w 188"/>
                  <a:gd name="T107" fmla="*/ 26 h 79"/>
                  <a:gd name="T108" fmla="*/ 172 w 188"/>
                  <a:gd name="T109" fmla="*/ 21 h 79"/>
                  <a:gd name="T110" fmla="*/ 180 w 188"/>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79">
                    <a:moveTo>
                      <a:pt x="180" y="0"/>
                    </a:moveTo>
                    <a:cubicBezTo>
                      <a:pt x="179" y="5"/>
                      <a:pt x="175" y="6"/>
                      <a:pt x="171" y="7"/>
                    </a:cubicBezTo>
                    <a:cubicBezTo>
                      <a:pt x="170" y="8"/>
                      <a:pt x="169" y="10"/>
                      <a:pt x="168" y="10"/>
                    </a:cubicBezTo>
                    <a:cubicBezTo>
                      <a:pt x="164" y="15"/>
                      <a:pt x="157" y="14"/>
                      <a:pt x="154" y="19"/>
                    </a:cubicBezTo>
                    <a:cubicBezTo>
                      <a:pt x="155" y="19"/>
                      <a:pt x="155" y="20"/>
                      <a:pt x="155" y="21"/>
                    </a:cubicBezTo>
                    <a:cubicBezTo>
                      <a:pt x="154" y="20"/>
                      <a:pt x="154" y="20"/>
                      <a:pt x="154" y="20"/>
                    </a:cubicBezTo>
                    <a:cubicBezTo>
                      <a:pt x="155" y="22"/>
                      <a:pt x="155" y="22"/>
                      <a:pt x="155" y="22"/>
                    </a:cubicBezTo>
                    <a:cubicBezTo>
                      <a:pt x="155" y="22"/>
                      <a:pt x="154" y="20"/>
                      <a:pt x="154" y="20"/>
                    </a:cubicBezTo>
                    <a:cubicBezTo>
                      <a:pt x="152" y="21"/>
                      <a:pt x="151" y="23"/>
                      <a:pt x="149" y="23"/>
                    </a:cubicBezTo>
                    <a:cubicBezTo>
                      <a:pt x="149" y="25"/>
                      <a:pt x="148" y="24"/>
                      <a:pt x="149" y="26"/>
                    </a:cubicBezTo>
                    <a:cubicBezTo>
                      <a:pt x="148" y="25"/>
                      <a:pt x="148" y="25"/>
                      <a:pt x="148" y="25"/>
                    </a:cubicBezTo>
                    <a:cubicBezTo>
                      <a:pt x="147" y="27"/>
                      <a:pt x="147" y="27"/>
                      <a:pt x="145" y="25"/>
                    </a:cubicBezTo>
                    <a:cubicBezTo>
                      <a:pt x="139" y="27"/>
                      <a:pt x="134" y="30"/>
                      <a:pt x="128" y="32"/>
                    </a:cubicBezTo>
                    <a:cubicBezTo>
                      <a:pt x="123" y="34"/>
                      <a:pt x="118" y="39"/>
                      <a:pt x="112" y="41"/>
                    </a:cubicBezTo>
                    <a:cubicBezTo>
                      <a:pt x="112" y="45"/>
                      <a:pt x="111" y="43"/>
                      <a:pt x="110" y="47"/>
                    </a:cubicBezTo>
                    <a:cubicBezTo>
                      <a:pt x="110" y="46"/>
                      <a:pt x="110" y="46"/>
                      <a:pt x="110" y="46"/>
                    </a:cubicBezTo>
                    <a:cubicBezTo>
                      <a:pt x="110" y="47"/>
                      <a:pt x="109" y="46"/>
                      <a:pt x="107" y="45"/>
                    </a:cubicBezTo>
                    <a:cubicBezTo>
                      <a:pt x="108" y="46"/>
                      <a:pt x="107" y="45"/>
                      <a:pt x="108" y="47"/>
                    </a:cubicBezTo>
                    <a:cubicBezTo>
                      <a:pt x="108" y="49"/>
                      <a:pt x="106" y="45"/>
                      <a:pt x="106" y="46"/>
                    </a:cubicBezTo>
                    <a:cubicBezTo>
                      <a:pt x="105" y="45"/>
                      <a:pt x="106" y="47"/>
                      <a:pt x="106" y="46"/>
                    </a:cubicBezTo>
                    <a:cubicBezTo>
                      <a:pt x="105" y="49"/>
                      <a:pt x="106" y="45"/>
                      <a:pt x="103" y="44"/>
                    </a:cubicBezTo>
                    <a:cubicBezTo>
                      <a:pt x="101" y="45"/>
                      <a:pt x="98" y="48"/>
                      <a:pt x="95" y="47"/>
                    </a:cubicBezTo>
                    <a:cubicBezTo>
                      <a:pt x="95" y="47"/>
                      <a:pt x="96" y="49"/>
                      <a:pt x="96" y="49"/>
                    </a:cubicBezTo>
                    <a:cubicBezTo>
                      <a:pt x="95" y="46"/>
                      <a:pt x="95" y="50"/>
                      <a:pt x="94" y="49"/>
                    </a:cubicBezTo>
                    <a:cubicBezTo>
                      <a:pt x="94" y="48"/>
                      <a:pt x="94" y="48"/>
                      <a:pt x="94" y="48"/>
                    </a:cubicBezTo>
                    <a:cubicBezTo>
                      <a:pt x="93" y="47"/>
                      <a:pt x="92" y="49"/>
                      <a:pt x="91" y="48"/>
                    </a:cubicBezTo>
                    <a:cubicBezTo>
                      <a:pt x="90" y="49"/>
                      <a:pt x="88" y="47"/>
                      <a:pt x="88" y="49"/>
                    </a:cubicBezTo>
                    <a:cubicBezTo>
                      <a:pt x="88" y="47"/>
                      <a:pt x="87" y="48"/>
                      <a:pt x="87" y="47"/>
                    </a:cubicBezTo>
                    <a:cubicBezTo>
                      <a:pt x="87" y="51"/>
                      <a:pt x="84" y="46"/>
                      <a:pt x="84" y="49"/>
                    </a:cubicBezTo>
                    <a:cubicBezTo>
                      <a:pt x="84" y="48"/>
                      <a:pt x="84" y="48"/>
                      <a:pt x="84" y="48"/>
                    </a:cubicBezTo>
                    <a:cubicBezTo>
                      <a:pt x="81" y="49"/>
                      <a:pt x="77" y="49"/>
                      <a:pt x="74" y="51"/>
                    </a:cubicBezTo>
                    <a:cubicBezTo>
                      <a:pt x="73" y="52"/>
                      <a:pt x="70" y="48"/>
                      <a:pt x="69" y="50"/>
                    </a:cubicBezTo>
                    <a:cubicBezTo>
                      <a:pt x="68" y="52"/>
                      <a:pt x="68" y="52"/>
                      <a:pt x="68" y="52"/>
                    </a:cubicBezTo>
                    <a:cubicBezTo>
                      <a:pt x="68" y="52"/>
                      <a:pt x="68" y="51"/>
                      <a:pt x="68" y="51"/>
                    </a:cubicBezTo>
                    <a:cubicBezTo>
                      <a:pt x="67" y="52"/>
                      <a:pt x="66" y="51"/>
                      <a:pt x="65" y="51"/>
                    </a:cubicBezTo>
                    <a:cubicBezTo>
                      <a:pt x="65" y="51"/>
                      <a:pt x="64" y="52"/>
                      <a:pt x="64" y="52"/>
                    </a:cubicBezTo>
                    <a:cubicBezTo>
                      <a:pt x="63" y="50"/>
                      <a:pt x="61" y="54"/>
                      <a:pt x="60" y="52"/>
                    </a:cubicBezTo>
                    <a:cubicBezTo>
                      <a:pt x="61" y="55"/>
                      <a:pt x="59" y="54"/>
                      <a:pt x="59" y="55"/>
                    </a:cubicBezTo>
                    <a:cubicBezTo>
                      <a:pt x="58" y="55"/>
                      <a:pt x="58" y="54"/>
                      <a:pt x="58" y="53"/>
                    </a:cubicBezTo>
                    <a:cubicBezTo>
                      <a:pt x="57" y="53"/>
                      <a:pt x="57" y="54"/>
                      <a:pt x="56" y="53"/>
                    </a:cubicBezTo>
                    <a:cubicBezTo>
                      <a:pt x="55" y="53"/>
                      <a:pt x="55" y="55"/>
                      <a:pt x="54" y="55"/>
                    </a:cubicBezTo>
                    <a:cubicBezTo>
                      <a:pt x="54" y="52"/>
                      <a:pt x="53" y="54"/>
                      <a:pt x="52" y="54"/>
                    </a:cubicBezTo>
                    <a:cubicBezTo>
                      <a:pt x="52" y="56"/>
                      <a:pt x="52" y="57"/>
                      <a:pt x="51" y="56"/>
                    </a:cubicBezTo>
                    <a:cubicBezTo>
                      <a:pt x="51" y="54"/>
                      <a:pt x="51" y="54"/>
                      <a:pt x="51" y="54"/>
                    </a:cubicBezTo>
                    <a:cubicBezTo>
                      <a:pt x="49" y="56"/>
                      <a:pt x="46" y="53"/>
                      <a:pt x="43" y="56"/>
                    </a:cubicBezTo>
                    <a:cubicBezTo>
                      <a:pt x="43" y="54"/>
                      <a:pt x="43" y="54"/>
                      <a:pt x="43" y="54"/>
                    </a:cubicBezTo>
                    <a:cubicBezTo>
                      <a:pt x="41" y="56"/>
                      <a:pt x="38" y="54"/>
                      <a:pt x="36" y="57"/>
                    </a:cubicBezTo>
                    <a:cubicBezTo>
                      <a:pt x="35" y="56"/>
                      <a:pt x="34" y="56"/>
                      <a:pt x="33" y="56"/>
                    </a:cubicBezTo>
                    <a:cubicBezTo>
                      <a:pt x="32" y="57"/>
                      <a:pt x="32" y="57"/>
                      <a:pt x="31" y="59"/>
                    </a:cubicBezTo>
                    <a:cubicBezTo>
                      <a:pt x="31" y="59"/>
                      <a:pt x="31" y="58"/>
                      <a:pt x="31" y="57"/>
                    </a:cubicBezTo>
                    <a:cubicBezTo>
                      <a:pt x="30" y="57"/>
                      <a:pt x="29" y="54"/>
                      <a:pt x="28" y="57"/>
                    </a:cubicBezTo>
                    <a:cubicBezTo>
                      <a:pt x="28" y="55"/>
                      <a:pt x="28" y="55"/>
                      <a:pt x="28" y="55"/>
                    </a:cubicBezTo>
                    <a:cubicBezTo>
                      <a:pt x="27" y="57"/>
                      <a:pt x="25" y="58"/>
                      <a:pt x="25" y="57"/>
                    </a:cubicBezTo>
                    <a:cubicBezTo>
                      <a:pt x="24" y="58"/>
                      <a:pt x="23" y="58"/>
                      <a:pt x="23" y="60"/>
                    </a:cubicBezTo>
                    <a:cubicBezTo>
                      <a:pt x="23" y="60"/>
                      <a:pt x="23" y="57"/>
                      <a:pt x="23" y="59"/>
                    </a:cubicBezTo>
                    <a:cubicBezTo>
                      <a:pt x="23" y="57"/>
                      <a:pt x="23" y="57"/>
                      <a:pt x="23" y="57"/>
                    </a:cubicBezTo>
                    <a:cubicBezTo>
                      <a:pt x="21" y="56"/>
                      <a:pt x="19" y="56"/>
                      <a:pt x="17" y="57"/>
                    </a:cubicBezTo>
                    <a:cubicBezTo>
                      <a:pt x="17" y="55"/>
                      <a:pt x="15" y="57"/>
                      <a:pt x="14" y="55"/>
                    </a:cubicBezTo>
                    <a:cubicBezTo>
                      <a:pt x="13" y="56"/>
                      <a:pt x="13" y="54"/>
                      <a:pt x="11" y="56"/>
                    </a:cubicBezTo>
                    <a:cubicBezTo>
                      <a:pt x="12" y="55"/>
                      <a:pt x="12" y="55"/>
                      <a:pt x="12" y="55"/>
                    </a:cubicBezTo>
                    <a:cubicBezTo>
                      <a:pt x="11" y="54"/>
                      <a:pt x="10" y="54"/>
                      <a:pt x="9" y="53"/>
                    </a:cubicBezTo>
                    <a:cubicBezTo>
                      <a:pt x="9" y="52"/>
                      <a:pt x="8" y="54"/>
                      <a:pt x="7" y="54"/>
                    </a:cubicBezTo>
                    <a:cubicBezTo>
                      <a:pt x="8" y="53"/>
                      <a:pt x="8" y="53"/>
                      <a:pt x="8" y="53"/>
                    </a:cubicBezTo>
                    <a:cubicBezTo>
                      <a:pt x="8" y="53"/>
                      <a:pt x="7" y="54"/>
                      <a:pt x="6" y="55"/>
                    </a:cubicBezTo>
                    <a:cubicBezTo>
                      <a:pt x="6" y="54"/>
                      <a:pt x="6" y="54"/>
                      <a:pt x="6" y="54"/>
                    </a:cubicBezTo>
                    <a:cubicBezTo>
                      <a:pt x="5" y="55"/>
                      <a:pt x="5" y="55"/>
                      <a:pt x="5" y="55"/>
                    </a:cubicBezTo>
                    <a:cubicBezTo>
                      <a:pt x="5" y="55"/>
                      <a:pt x="5" y="56"/>
                      <a:pt x="5" y="56"/>
                    </a:cubicBezTo>
                    <a:cubicBezTo>
                      <a:pt x="5" y="55"/>
                      <a:pt x="4" y="56"/>
                      <a:pt x="4" y="54"/>
                    </a:cubicBezTo>
                    <a:cubicBezTo>
                      <a:pt x="5" y="54"/>
                      <a:pt x="7" y="53"/>
                      <a:pt x="8" y="52"/>
                    </a:cubicBezTo>
                    <a:cubicBezTo>
                      <a:pt x="8" y="51"/>
                      <a:pt x="5" y="53"/>
                      <a:pt x="6" y="52"/>
                    </a:cubicBezTo>
                    <a:cubicBezTo>
                      <a:pt x="6" y="51"/>
                      <a:pt x="6" y="51"/>
                      <a:pt x="5" y="51"/>
                    </a:cubicBezTo>
                    <a:cubicBezTo>
                      <a:pt x="5" y="52"/>
                      <a:pt x="5" y="52"/>
                      <a:pt x="5" y="53"/>
                    </a:cubicBezTo>
                    <a:cubicBezTo>
                      <a:pt x="5" y="53"/>
                      <a:pt x="5" y="52"/>
                      <a:pt x="5" y="52"/>
                    </a:cubicBezTo>
                    <a:cubicBezTo>
                      <a:pt x="4" y="52"/>
                      <a:pt x="4" y="52"/>
                      <a:pt x="4" y="52"/>
                    </a:cubicBezTo>
                    <a:cubicBezTo>
                      <a:pt x="4" y="52"/>
                      <a:pt x="4" y="52"/>
                      <a:pt x="5" y="52"/>
                    </a:cubicBezTo>
                    <a:cubicBezTo>
                      <a:pt x="5" y="51"/>
                      <a:pt x="5" y="51"/>
                      <a:pt x="5" y="51"/>
                    </a:cubicBezTo>
                    <a:cubicBezTo>
                      <a:pt x="4" y="52"/>
                      <a:pt x="4" y="52"/>
                      <a:pt x="4" y="52"/>
                    </a:cubicBezTo>
                    <a:cubicBezTo>
                      <a:pt x="4" y="51"/>
                      <a:pt x="4" y="51"/>
                      <a:pt x="4" y="51"/>
                    </a:cubicBezTo>
                    <a:cubicBezTo>
                      <a:pt x="3" y="51"/>
                      <a:pt x="3" y="51"/>
                      <a:pt x="2" y="50"/>
                    </a:cubicBezTo>
                    <a:cubicBezTo>
                      <a:pt x="1" y="52"/>
                      <a:pt x="4" y="46"/>
                      <a:pt x="0" y="55"/>
                    </a:cubicBezTo>
                    <a:cubicBezTo>
                      <a:pt x="1" y="55"/>
                      <a:pt x="1" y="55"/>
                      <a:pt x="1" y="55"/>
                    </a:cubicBezTo>
                    <a:cubicBezTo>
                      <a:pt x="2" y="54"/>
                      <a:pt x="2" y="54"/>
                      <a:pt x="2" y="54"/>
                    </a:cubicBezTo>
                    <a:cubicBezTo>
                      <a:pt x="2" y="54"/>
                      <a:pt x="3" y="54"/>
                      <a:pt x="3" y="54"/>
                    </a:cubicBezTo>
                    <a:cubicBezTo>
                      <a:pt x="3" y="54"/>
                      <a:pt x="3" y="53"/>
                      <a:pt x="3" y="53"/>
                    </a:cubicBezTo>
                    <a:cubicBezTo>
                      <a:pt x="3" y="53"/>
                      <a:pt x="3" y="54"/>
                      <a:pt x="3" y="53"/>
                    </a:cubicBezTo>
                    <a:cubicBezTo>
                      <a:pt x="3" y="52"/>
                      <a:pt x="4" y="51"/>
                      <a:pt x="4" y="53"/>
                    </a:cubicBezTo>
                    <a:cubicBezTo>
                      <a:pt x="4" y="54"/>
                      <a:pt x="4" y="54"/>
                      <a:pt x="4" y="55"/>
                    </a:cubicBezTo>
                    <a:cubicBezTo>
                      <a:pt x="4"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5"/>
                      <a:pt x="3" y="55"/>
                    </a:cubicBezTo>
                    <a:cubicBezTo>
                      <a:pt x="2" y="55"/>
                      <a:pt x="2" y="56"/>
                      <a:pt x="1" y="56"/>
                    </a:cubicBezTo>
                    <a:cubicBezTo>
                      <a:pt x="2" y="56"/>
                      <a:pt x="2" y="56"/>
                      <a:pt x="2" y="56"/>
                    </a:cubicBezTo>
                    <a:cubicBezTo>
                      <a:pt x="0" y="58"/>
                      <a:pt x="0" y="58"/>
                      <a:pt x="0" y="58"/>
                    </a:cubicBezTo>
                    <a:cubicBezTo>
                      <a:pt x="2" y="57"/>
                      <a:pt x="2" y="57"/>
                      <a:pt x="3" y="58"/>
                    </a:cubicBezTo>
                    <a:cubicBezTo>
                      <a:pt x="3" y="58"/>
                      <a:pt x="3" y="58"/>
                      <a:pt x="3" y="58"/>
                    </a:cubicBezTo>
                    <a:cubicBezTo>
                      <a:pt x="3" y="58"/>
                      <a:pt x="3" y="58"/>
                      <a:pt x="3" y="58"/>
                    </a:cubicBezTo>
                    <a:cubicBezTo>
                      <a:pt x="3" y="58"/>
                      <a:pt x="3" y="58"/>
                      <a:pt x="3" y="58"/>
                    </a:cubicBezTo>
                    <a:cubicBezTo>
                      <a:pt x="3" y="60"/>
                      <a:pt x="4" y="57"/>
                      <a:pt x="4" y="58"/>
                    </a:cubicBezTo>
                    <a:cubicBezTo>
                      <a:pt x="4" y="58"/>
                      <a:pt x="2" y="60"/>
                      <a:pt x="2" y="61"/>
                    </a:cubicBezTo>
                    <a:cubicBezTo>
                      <a:pt x="3" y="62"/>
                      <a:pt x="6" y="61"/>
                      <a:pt x="6" y="63"/>
                    </a:cubicBezTo>
                    <a:cubicBezTo>
                      <a:pt x="7" y="63"/>
                      <a:pt x="8" y="63"/>
                      <a:pt x="9" y="62"/>
                    </a:cubicBezTo>
                    <a:cubicBezTo>
                      <a:pt x="10" y="62"/>
                      <a:pt x="8" y="65"/>
                      <a:pt x="9" y="64"/>
                    </a:cubicBezTo>
                    <a:cubicBezTo>
                      <a:pt x="9" y="65"/>
                      <a:pt x="9" y="66"/>
                      <a:pt x="8" y="66"/>
                    </a:cubicBezTo>
                    <a:cubicBezTo>
                      <a:pt x="9" y="66"/>
                      <a:pt x="10" y="67"/>
                      <a:pt x="10" y="65"/>
                    </a:cubicBezTo>
                    <a:cubicBezTo>
                      <a:pt x="11" y="66"/>
                      <a:pt x="12" y="67"/>
                      <a:pt x="13" y="66"/>
                    </a:cubicBezTo>
                    <a:cubicBezTo>
                      <a:pt x="13" y="66"/>
                      <a:pt x="12" y="68"/>
                      <a:pt x="12" y="69"/>
                    </a:cubicBezTo>
                    <a:cubicBezTo>
                      <a:pt x="13" y="67"/>
                      <a:pt x="15" y="67"/>
                      <a:pt x="15" y="67"/>
                    </a:cubicBezTo>
                    <a:cubicBezTo>
                      <a:pt x="16" y="66"/>
                      <a:pt x="16" y="66"/>
                      <a:pt x="16" y="64"/>
                    </a:cubicBezTo>
                    <a:cubicBezTo>
                      <a:pt x="16" y="64"/>
                      <a:pt x="17" y="63"/>
                      <a:pt x="17" y="63"/>
                    </a:cubicBezTo>
                    <a:cubicBezTo>
                      <a:pt x="17" y="65"/>
                      <a:pt x="16" y="68"/>
                      <a:pt x="17" y="68"/>
                    </a:cubicBezTo>
                    <a:cubicBezTo>
                      <a:pt x="16" y="71"/>
                      <a:pt x="15" y="67"/>
                      <a:pt x="15" y="70"/>
                    </a:cubicBezTo>
                    <a:cubicBezTo>
                      <a:pt x="14" y="72"/>
                      <a:pt x="12" y="72"/>
                      <a:pt x="12" y="70"/>
                    </a:cubicBezTo>
                    <a:cubicBezTo>
                      <a:pt x="11" y="73"/>
                      <a:pt x="13" y="71"/>
                      <a:pt x="12" y="73"/>
                    </a:cubicBezTo>
                    <a:cubicBezTo>
                      <a:pt x="13" y="73"/>
                      <a:pt x="14" y="72"/>
                      <a:pt x="15" y="72"/>
                    </a:cubicBezTo>
                    <a:cubicBezTo>
                      <a:pt x="15" y="71"/>
                      <a:pt x="15" y="70"/>
                      <a:pt x="16" y="70"/>
                    </a:cubicBezTo>
                    <a:cubicBezTo>
                      <a:pt x="17" y="67"/>
                      <a:pt x="16" y="72"/>
                      <a:pt x="17" y="72"/>
                    </a:cubicBezTo>
                    <a:cubicBezTo>
                      <a:pt x="16" y="72"/>
                      <a:pt x="16" y="72"/>
                      <a:pt x="16" y="72"/>
                    </a:cubicBezTo>
                    <a:cubicBezTo>
                      <a:pt x="16" y="73"/>
                      <a:pt x="17" y="72"/>
                      <a:pt x="18" y="72"/>
                    </a:cubicBezTo>
                    <a:cubicBezTo>
                      <a:pt x="17" y="75"/>
                      <a:pt x="17" y="72"/>
                      <a:pt x="16" y="74"/>
                    </a:cubicBezTo>
                    <a:cubicBezTo>
                      <a:pt x="16" y="76"/>
                      <a:pt x="16" y="76"/>
                      <a:pt x="16" y="76"/>
                    </a:cubicBezTo>
                    <a:cubicBezTo>
                      <a:pt x="17" y="77"/>
                      <a:pt x="17" y="74"/>
                      <a:pt x="18" y="75"/>
                    </a:cubicBezTo>
                    <a:cubicBezTo>
                      <a:pt x="17" y="76"/>
                      <a:pt x="17" y="76"/>
                      <a:pt x="17" y="76"/>
                    </a:cubicBezTo>
                    <a:cubicBezTo>
                      <a:pt x="18" y="76"/>
                      <a:pt x="18" y="76"/>
                      <a:pt x="18" y="76"/>
                    </a:cubicBezTo>
                    <a:cubicBezTo>
                      <a:pt x="18" y="74"/>
                      <a:pt x="19" y="73"/>
                      <a:pt x="18" y="73"/>
                    </a:cubicBezTo>
                    <a:cubicBezTo>
                      <a:pt x="19" y="70"/>
                      <a:pt x="19" y="72"/>
                      <a:pt x="20" y="72"/>
                    </a:cubicBezTo>
                    <a:cubicBezTo>
                      <a:pt x="20" y="70"/>
                      <a:pt x="19" y="72"/>
                      <a:pt x="20" y="70"/>
                    </a:cubicBezTo>
                    <a:cubicBezTo>
                      <a:pt x="20" y="69"/>
                      <a:pt x="20" y="69"/>
                      <a:pt x="21" y="69"/>
                    </a:cubicBezTo>
                    <a:cubicBezTo>
                      <a:pt x="22" y="69"/>
                      <a:pt x="21" y="71"/>
                      <a:pt x="21" y="72"/>
                    </a:cubicBezTo>
                    <a:cubicBezTo>
                      <a:pt x="21" y="72"/>
                      <a:pt x="20" y="72"/>
                      <a:pt x="21" y="71"/>
                    </a:cubicBezTo>
                    <a:cubicBezTo>
                      <a:pt x="19" y="73"/>
                      <a:pt x="20" y="75"/>
                      <a:pt x="19" y="76"/>
                    </a:cubicBezTo>
                    <a:cubicBezTo>
                      <a:pt x="20" y="77"/>
                      <a:pt x="20" y="75"/>
                      <a:pt x="21" y="75"/>
                    </a:cubicBezTo>
                    <a:cubicBezTo>
                      <a:pt x="21" y="74"/>
                      <a:pt x="21" y="73"/>
                      <a:pt x="21" y="72"/>
                    </a:cubicBezTo>
                    <a:cubicBezTo>
                      <a:pt x="23" y="68"/>
                      <a:pt x="21" y="76"/>
                      <a:pt x="23" y="75"/>
                    </a:cubicBezTo>
                    <a:cubicBezTo>
                      <a:pt x="23" y="72"/>
                      <a:pt x="25" y="71"/>
                      <a:pt x="25" y="68"/>
                    </a:cubicBezTo>
                    <a:cubicBezTo>
                      <a:pt x="25" y="67"/>
                      <a:pt x="25" y="66"/>
                      <a:pt x="26" y="67"/>
                    </a:cubicBezTo>
                    <a:cubicBezTo>
                      <a:pt x="25" y="69"/>
                      <a:pt x="26" y="68"/>
                      <a:pt x="25" y="70"/>
                    </a:cubicBezTo>
                    <a:cubicBezTo>
                      <a:pt x="25" y="70"/>
                      <a:pt x="25" y="70"/>
                      <a:pt x="25" y="70"/>
                    </a:cubicBezTo>
                    <a:cubicBezTo>
                      <a:pt x="24" y="73"/>
                      <a:pt x="24" y="73"/>
                      <a:pt x="24" y="73"/>
                    </a:cubicBezTo>
                    <a:cubicBezTo>
                      <a:pt x="25" y="74"/>
                      <a:pt x="25" y="76"/>
                      <a:pt x="26" y="77"/>
                    </a:cubicBezTo>
                    <a:cubicBezTo>
                      <a:pt x="26" y="76"/>
                      <a:pt x="26" y="75"/>
                      <a:pt x="26" y="74"/>
                    </a:cubicBezTo>
                    <a:cubicBezTo>
                      <a:pt x="26" y="75"/>
                      <a:pt x="26" y="76"/>
                      <a:pt x="27" y="76"/>
                    </a:cubicBezTo>
                    <a:cubicBezTo>
                      <a:pt x="26" y="76"/>
                      <a:pt x="27" y="74"/>
                      <a:pt x="27" y="73"/>
                    </a:cubicBezTo>
                    <a:cubicBezTo>
                      <a:pt x="28" y="73"/>
                      <a:pt x="28" y="75"/>
                      <a:pt x="28" y="76"/>
                    </a:cubicBezTo>
                    <a:cubicBezTo>
                      <a:pt x="27" y="77"/>
                      <a:pt x="27" y="77"/>
                      <a:pt x="27" y="77"/>
                    </a:cubicBezTo>
                    <a:cubicBezTo>
                      <a:pt x="28" y="76"/>
                      <a:pt x="28" y="78"/>
                      <a:pt x="28" y="78"/>
                    </a:cubicBezTo>
                    <a:cubicBezTo>
                      <a:pt x="28" y="76"/>
                      <a:pt x="29" y="75"/>
                      <a:pt x="29" y="73"/>
                    </a:cubicBezTo>
                    <a:cubicBezTo>
                      <a:pt x="30" y="73"/>
                      <a:pt x="30" y="74"/>
                      <a:pt x="30" y="74"/>
                    </a:cubicBezTo>
                    <a:cubicBezTo>
                      <a:pt x="29" y="75"/>
                      <a:pt x="29" y="75"/>
                      <a:pt x="29" y="75"/>
                    </a:cubicBezTo>
                    <a:cubicBezTo>
                      <a:pt x="30" y="75"/>
                      <a:pt x="29" y="78"/>
                      <a:pt x="30" y="78"/>
                    </a:cubicBezTo>
                    <a:cubicBezTo>
                      <a:pt x="30" y="76"/>
                      <a:pt x="30" y="76"/>
                      <a:pt x="30" y="76"/>
                    </a:cubicBezTo>
                    <a:cubicBezTo>
                      <a:pt x="30" y="78"/>
                      <a:pt x="30" y="78"/>
                      <a:pt x="30" y="78"/>
                    </a:cubicBezTo>
                    <a:cubicBezTo>
                      <a:pt x="31" y="77"/>
                      <a:pt x="31" y="77"/>
                      <a:pt x="31" y="76"/>
                    </a:cubicBezTo>
                    <a:cubicBezTo>
                      <a:pt x="31" y="78"/>
                      <a:pt x="31" y="78"/>
                      <a:pt x="31" y="78"/>
                    </a:cubicBezTo>
                    <a:cubicBezTo>
                      <a:pt x="32" y="77"/>
                      <a:pt x="32" y="75"/>
                      <a:pt x="33" y="77"/>
                    </a:cubicBezTo>
                    <a:cubicBezTo>
                      <a:pt x="32" y="74"/>
                      <a:pt x="32" y="77"/>
                      <a:pt x="32" y="75"/>
                    </a:cubicBezTo>
                    <a:cubicBezTo>
                      <a:pt x="31" y="73"/>
                      <a:pt x="32" y="74"/>
                      <a:pt x="33" y="73"/>
                    </a:cubicBezTo>
                    <a:cubicBezTo>
                      <a:pt x="32" y="76"/>
                      <a:pt x="33" y="74"/>
                      <a:pt x="34" y="74"/>
                    </a:cubicBezTo>
                    <a:cubicBezTo>
                      <a:pt x="34" y="75"/>
                      <a:pt x="34" y="75"/>
                      <a:pt x="34" y="76"/>
                    </a:cubicBezTo>
                    <a:cubicBezTo>
                      <a:pt x="35" y="74"/>
                      <a:pt x="35" y="74"/>
                      <a:pt x="35" y="74"/>
                    </a:cubicBezTo>
                    <a:cubicBezTo>
                      <a:pt x="35" y="78"/>
                      <a:pt x="36" y="73"/>
                      <a:pt x="36" y="74"/>
                    </a:cubicBezTo>
                    <a:cubicBezTo>
                      <a:pt x="36" y="75"/>
                      <a:pt x="36" y="77"/>
                      <a:pt x="36" y="77"/>
                    </a:cubicBezTo>
                    <a:cubicBezTo>
                      <a:pt x="36" y="75"/>
                      <a:pt x="37" y="74"/>
                      <a:pt x="37" y="72"/>
                    </a:cubicBezTo>
                    <a:cubicBezTo>
                      <a:pt x="38" y="73"/>
                      <a:pt x="36" y="76"/>
                      <a:pt x="37" y="78"/>
                    </a:cubicBezTo>
                    <a:cubicBezTo>
                      <a:pt x="37" y="75"/>
                      <a:pt x="38" y="79"/>
                      <a:pt x="38" y="76"/>
                    </a:cubicBezTo>
                    <a:cubicBezTo>
                      <a:pt x="37" y="75"/>
                      <a:pt x="38" y="75"/>
                      <a:pt x="38" y="73"/>
                    </a:cubicBezTo>
                    <a:cubicBezTo>
                      <a:pt x="39" y="74"/>
                      <a:pt x="38" y="75"/>
                      <a:pt x="39" y="75"/>
                    </a:cubicBezTo>
                    <a:cubicBezTo>
                      <a:pt x="39" y="75"/>
                      <a:pt x="39" y="73"/>
                      <a:pt x="39" y="72"/>
                    </a:cubicBezTo>
                    <a:cubicBezTo>
                      <a:pt x="39" y="73"/>
                      <a:pt x="40" y="70"/>
                      <a:pt x="40" y="72"/>
                    </a:cubicBezTo>
                    <a:cubicBezTo>
                      <a:pt x="41" y="74"/>
                      <a:pt x="39" y="73"/>
                      <a:pt x="40" y="74"/>
                    </a:cubicBezTo>
                    <a:cubicBezTo>
                      <a:pt x="41" y="74"/>
                      <a:pt x="40" y="70"/>
                      <a:pt x="41" y="69"/>
                    </a:cubicBezTo>
                    <a:cubicBezTo>
                      <a:pt x="41" y="68"/>
                      <a:pt x="41" y="65"/>
                      <a:pt x="42" y="64"/>
                    </a:cubicBezTo>
                    <a:cubicBezTo>
                      <a:pt x="43" y="65"/>
                      <a:pt x="41" y="65"/>
                      <a:pt x="42" y="68"/>
                    </a:cubicBezTo>
                    <a:cubicBezTo>
                      <a:pt x="42" y="67"/>
                      <a:pt x="42" y="67"/>
                      <a:pt x="42" y="67"/>
                    </a:cubicBezTo>
                    <a:cubicBezTo>
                      <a:pt x="43" y="70"/>
                      <a:pt x="41" y="72"/>
                      <a:pt x="41" y="74"/>
                    </a:cubicBezTo>
                    <a:cubicBezTo>
                      <a:pt x="42" y="73"/>
                      <a:pt x="42" y="73"/>
                      <a:pt x="42" y="73"/>
                    </a:cubicBezTo>
                    <a:cubicBezTo>
                      <a:pt x="42" y="77"/>
                      <a:pt x="42" y="77"/>
                      <a:pt x="42" y="77"/>
                    </a:cubicBezTo>
                    <a:cubicBezTo>
                      <a:pt x="42" y="75"/>
                      <a:pt x="43" y="76"/>
                      <a:pt x="43" y="76"/>
                    </a:cubicBezTo>
                    <a:cubicBezTo>
                      <a:pt x="43" y="74"/>
                      <a:pt x="43" y="76"/>
                      <a:pt x="43" y="75"/>
                    </a:cubicBezTo>
                    <a:cubicBezTo>
                      <a:pt x="43" y="74"/>
                      <a:pt x="43" y="71"/>
                      <a:pt x="44" y="73"/>
                    </a:cubicBezTo>
                    <a:cubicBezTo>
                      <a:pt x="44" y="74"/>
                      <a:pt x="44" y="75"/>
                      <a:pt x="44" y="76"/>
                    </a:cubicBezTo>
                    <a:cubicBezTo>
                      <a:pt x="45" y="77"/>
                      <a:pt x="44" y="74"/>
                      <a:pt x="45" y="75"/>
                    </a:cubicBezTo>
                    <a:cubicBezTo>
                      <a:pt x="45" y="76"/>
                      <a:pt x="45" y="76"/>
                      <a:pt x="45" y="76"/>
                    </a:cubicBezTo>
                    <a:cubicBezTo>
                      <a:pt x="47" y="76"/>
                      <a:pt x="50" y="76"/>
                      <a:pt x="51" y="72"/>
                    </a:cubicBezTo>
                    <a:cubicBezTo>
                      <a:pt x="52" y="73"/>
                      <a:pt x="52" y="73"/>
                      <a:pt x="53" y="74"/>
                    </a:cubicBezTo>
                    <a:cubicBezTo>
                      <a:pt x="53" y="74"/>
                      <a:pt x="53" y="73"/>
                      <a:pt x="53" y="72"/>
                    </a:cubicBezTo>
                    <a:cubicBezTo>
                      <a:pt x="54" y="74"/>
                      <a:pt x="54" y="74"/>
                      <a:pt x="54" y="74"/>
                    </a:cubicBezTo>
                    <a:cubicBezTo>
                      <a:pt x="55" y="76"/>
                      <a:pt x="55" y="74"/>
                      <a:pt x="56" y="72"/>
                    </a:cubicBezTo>
                    <a:cubicBezTo>
                      <a:pt x="56" y="74"/>
                      <a:pt x="56" y="74"/>
                      <a:pt x="56" y="74"/>
                    </a:cubicBezTo>
                    <a:cubicBezTo>
                      <a:pt x="57" y="75"/>
                      <a:pt x="56" y="73"/>
                      <a:pt x="57" y="72"/>
                    </a:cubicBezTo>
                    <a:cubicBezTo>
                      <a:pt x="57" y="74"/>
                      <a:pt x="57" y="74"/>
                      <a:pt x="57" y="74"/>
                    </a:cubicBezTo>
                    <a:cubicBezTo>
                      <a:pt x="57" y="72"/>
                      <a:pt x="57" y="72"/>
                      <a:pt x="57" y="72"/>
                    </a:cubicBezTo>
                    <a:cubicBezTo>
                      <a:pt x="58" y="72"/>
                      <a:pt x="58" y="72"/>
                      <a:pt x="58" y="74"/>
                    </a:cubicBezTo>
                    <a:cubicBezTo>
                      <a:pt x="59" y="74"/>
                      <a:pt x="59" y="73"/>
                      <a:pt x="58" y="73"/>
                    </a:cubicBezTo>
                    <a:cubicBezTo>
                      <a:pt x="59" y="74"/>
                      <a:pt x="60" y="74"/>
                      <a:pt x="61" y="73"/>
                    </a:cubicBezTo>
                    <a:cubicBezTo>
                      <a:pt x="61" y="72"/>
                      <a:pt x="61" y="72"/>
                      <a:pt x="61" y="70"/>
                    </a:cubicBezTo>
                    <a:cubicBezTo>
                      <a:pt x="61" y="68"/>
                      <a:pt x="61" y="71"/>
                      <a:pt x="61" y="69"/>
                    </a:cubicBezTo>
                    <a:cubicBezTo>
                      <a:pt x="61" y="70"/>
                      <a:pt x="62" y="71"/>
                      <a:pt x="61" y="72"/>
                    </a:cubicBezTo>
                    <a:cubicBezTo>
                      <a:pt x="63" y="75"/>
                      <a:pt x="64" y="72"/>
                      <a:pt x="66" y="72"/>
                    </a:cubicBezTo>
                    <a:cubicBezTo>
                      <a:pt x="66" y="71"/>
                      <a:pt x="66" y="71"/>
                      <a:pt x="66" y="71"/>
                    </a:cubicBezTo>
                    <a:cubicBezTo>
                      <a:pt x="68" y="73"/>
                      <a:pt x="68" y="71"/>
                      <a:pt x="70" y="72"/>
                    </a:cubicBezTo>
                    <a:cubicBezTo>
                      <a:pt x="69" y="71"/>
                      <a:pt x="69" y="68"/>
                      <a:pt x="70" y="68"/>
                    </a:cubicBezTo>
                    <a:cubicBezTo>
                      <a:pt x="70" y="66"/>
                      <a:pt x="70" y="70"/>
                      <a:pt x="71" y="71"/>
                    </a:cubicBezTo>
                    <a:cubicBezTo>
                      <a:pt x="71" y="71"/>
                      <a:pt x="72" y="70"/>
                      <a:pt x="72" y="70"/>
                    </a:cubicBezTo>
                    <a:cubicBezTo>
                      <a:pt x="72" y="71"/>
                      <a:pt x="72" y="71"/>
                      <a:pt x="72" y="71"/>
                    </a:cubicBezTo>
                    <a:cubicBezTo>
                      <a:pt x="72" y="70"/>
                      <a:pt x="73" y="69"/>
                      <a:pt x="73" y="70"/>
                    </a:cubicBezTo>
                    <a:cubicBezTo>
                      <a:pt x="73" y="70"/>
                      <a:pt x="73" y="70"/>
                      <a:pt x="73" y="70"/>
                    </a:cubicBezTo>
                    <a:cubicBezTo>
                      <a:pt x="74" y="70"/>
                      <a:pt x="74" y="71"/>
                      <a:pt x="75" y="71"/>
                    </a:cubicBezTo>
                    <a:cubicBezTo>
                      <a:pt x="75" y="69"/>
                      <a:pt x="76" y="70"/>
                      <a:pt x="76" y="69"/>
                    </a:cubicBezTo>
                    <a:cubicBezTo>
                      <a:pt x="76" y="69"/>
                      <a:pt x="76" y="69"/>
                      <a:pt x="76" y="69"/>
                    </a:cubicBezTo>
                    <a:cubicBezTo>
                      <a:pt x="76" y="68"/>
                      <a:pt x="76" y="68"/>
                      <a:pt x="76" y="68"/>
                    </a:cubicBezTo>
                    <a:cubicBezTo>
                      <a:pt x="76" y="68"/>
                      <a:pt x="76" y="68"/>
                      <a:pt x="76" y="68"/>
                    </a:cubicBezTo>
                    <a:cubicBezTo>
                      <a:pt x="76" y="70"/>
                      <a:pt x="76" y="70"/>
                      <a:pt x="76" y="70"/>
                    </a:cubicBezTo>
                    <a:cubicBezTo>
                      <a:pt x="77" y="71"/>
                      <a:pt x="76" y="69"/>
                      <a:pt x="77" y="68"/>
                    </a:cubicBezTo>
                    <a:cubicBezTo>
                      <a:pt x="77" y="67"/>
                      <a:pt x="77" y="68"/>
                      <a:pt x="77" y="69"/>
                    </a:cubicBezTo>
                    <a:cubicBezTo>
                      <a:pt x="77" y="70"/>
                      <a:pt x="77" y="68"/>
                      <a:pt x="77" y="69"/>
                    </a:cubicBezTo>
                    <a:cubicBezTo>
                      <a:pt x="77" y="70"/>
                      <a:pt x="77" y="69"/>
                      <a:pt x="77" y="70"/>
                    </a:cubicBezTo>
                    <a:cubicBezTo>
                      <a:pt x="78" y="70"/>
                      <a:pt x="77" y="68"/>
                      <a:pt x="78" y="69"/>
                    </a:cubicBezTo>
                    <a:cubicBezTo>
                      <a:pt x="78" y="69"/>
                      <a:pt x="79" y="68"/>
                      <a:pt x="79" y="70"/>
                    </a:cubicBezTo>
                    <a:cubicBezTo>
                      <a:pt x="79" y="69"/>
                      <a:pt x="80" y="69"/>
                      <a:pt x="80" y="68"/>
                    </a:cubicBezTo>
                    <a:cubicBezTo>
                      <a:pt x="79" y="68"/>
                      <a:pt x="79" y="68"/>
                      <a:pt x="79" y="66"/>
                    </a:cubicBezTo>
                    <a:cubicBezTo>
                      <a:pt x="79" y="66"/>
                      <a:pt x="79" y="66"/>
                      <a:pt x="79" y="66"/>
                    </a:cubicBezTo>
                    <a:cubicBezTo>
                      <a:pt x="79" y="67"/>
                      <a:pt x="79" y="67"/>
                      <a:pt x="79" y="67"/>
                    </a:cubicBezTo>
                    <a:cubicBezTo>
                      <a:pt x="79" y="66"/>
                      <a:pt x="80" y="67"/>
                      <a:pt x="80" y="65"/>
                    </a:cubicBezTo>
                    <a:cubicBezTo>
                      <a:pt x="80" y="67"/>
                      <a:pt x="80" y="67"/>
                      <a:pt x="80" y="67"/>
                    </a:cubicBezTo>
                    <a:cubicBezTo>
                      <a:pt x="80" y="66"/>
                      <a:pt x="81" y="66"/>
                      <a:pt x="81" y="66"/>
                    </a:cubicBezTo>
                    <a:cubicBezTo>
                      <a:pt x="82" y="67"/>
                      <a:pt x="82" y="69"/>
                      <a:pt x="82" y="70"/>
                    </a:cubicBezTo>
                    <a:cubicBezTo>
                      <a:pt x="83" y="68"/>
                      <a:pt x="83" y="68"/>
                      <a:pt x="83" y="68"/>
                    </a:cubicBezTo>
                    <a:cubicBezTo>
                      <a:pt x="83" y="68"/>
                      <a:pt x="83" y="68"/>
                      <a:pt x="83" y="69"/>
                    </a:cubicBezTo>
                    <a:cubicBezTo>
                      <a:pt x="85" y="70"/>
                      <a:pt x="84" y="64"/>
                      <a:pt x="85" y="65"/>
                    </a:cubicBezTo>
                    <a:cubicBezTo>
                      <a:pt x="85" y="67"/>
                      <a:pt x="85" y="68"/>
                      <a:pt x="86" y="68"/>
                    </a:cubicBezTo>
                    <a:cubicBezTo>
                      <a:pt x="86" y="68"/>
                      <a:pt x="86" y="67"/>
                      <a:pt x="86" y="67"/>
                    </a:cubicBezTo>
                    <a:cubicBezTo>
                      <a:pt x="86" y="66"/>
                      <a:pt x="86" y="68"/>
                      <a:pt x="85" y="67"/>
                    </a:cubicBezTo>
                    <a:cubicBezTo>
                      <a:pt x="85" y="66"/>
                      <a:pt x="86" y="66"/>
                      <a:pt x="86" y="66"/>
                    </a:cubicBezTo>
                    <a:cubicBezTo>
                      <a:pt x="87" y="70"/>
                      <a:pt x="89" y="66"/>
                      <a:pt x="91" y="68"/>
                    </a:cubicBezTo>
                    <a:cubicBezTo>
                      <a:pt x="90" y="66"/>
                      <a:pt x="91" y="67"/>
                      <a:pt x="91" y="66"/>
                    </a:cubicBezTo>
                    <a:cubicBezTo>
                      <a:pt x="92" y="69"/>
                      <a:pt x="92" y="66"/>
                      <a:pt x="93" y="67"/>
                    </a:cubicBezTo>
                    <a:cubicBezTo>
                      <a:pt x="92" y="65"/>
                      <a:pt x="92" y="65"/>
                      <a:pt x="92" y="65"/>
                    </a:cubicBezTo>
                    <a:cubicBezTo>
                      <a:pt x="93" y="66"/>
                      <a:pt x="92" y="61"/>
                      <a:pt x="94" y="63"/>
                    </a:cubicBezTo>
                    <a:cubicBezTo>
                      <a:pt x="94" y="64"/>
                      <a:pt x="94" y="65"/>
                      <a:pt x="94" y="66"/>
                    </a:cubicBezTo>
                    <a:cubicBezTo>
                      <a:pt x="95" y="68"/>
                      <a:pt x="95" y="63"/>
                      <a:pt x="96" y="66"/>
                    </a:cubicBezTo>
                    <a:cubicBezTo>
                      <a:pt x="96" y="65"/>
                      <a:pt x="95" y="63"/>
                      <a:pt x="96" y="62"/>
                    </a:cubicBezTo>
                    <a:cubicBezTo>
                      <a:pt x="96" y="63"/>
                      <a:pt x="98" y="64"/>
                      <a:pt x="98" y="65"/>
                    </a:cubicBezTo>
                    <a:cubicBezTo>
                      <a:pt x="98" y="64"/>
                      <a:pt x="98" y="64"/>
                      <a:pt x="98" y="64"/>
                    </a:cubicBezTo>
                    <a:cubicBezTo>
                      <a:pt x="99" y="65"/>
                      <a:pt x="98" y="65"/>
                      <a:pt x="98" y="65"/>
                    </a:cubicBezTo>
                    <a:cubicBezTo>
                      <a:pt x="99" y="66"/>
                      <a:pt x="99" y="65"/>
                      <a:pt x="100" y="64"/>
                    </a:cubicBezTo>
                    <a:cubicBezTo>
                      <a:pt x="101" y="65"/>
                      <a:pt x="101" y="64"/>
                      <a:pt x="102" y="65"/>
                    </a:cubicBezTo>
                    <a:cubicBezTo>
                      <a:pt x="102" y="63"/>
                      <a:pt x="104" y="66"/>
                      <a:pt x="103" y="63"/>
                    </a:cubicBezTo>
                    <a:cubicBezTo>
                      <a:pt x="104" y="64"/>
                      <a:pt x="104" y="64"/>
                      <a:pt x="104" y="64"/>
                    </a:cubicBezTo>
                    <a:cubicBezTo>
                      <a:pt x="104" y="63"/>
                      <a:pt x="103" y="61"/>
                      <a:pt x="104" y="60"/>
                    </a:cubicBezTo>
                    <a:cubicBezTo>
                      <a:pt x="104" y="62"/>
                      <a:pt x="104" y="62"/>
                      <a:pt x="104" y="62"/>
                    </a:cubicBezTo>
                    <a:cubicBezTo>
                      <a:pt x="105" y="65"/>
                      <a:pt x="105" y="63"/>
                      <a:pt x="106" y="64"/>
                    </a:cubicBezTo>
                    <a:cubicBezTo>
                      <a:pt x="105" y="62"/>
                      <a:pt x="106" y="64"/>
                      <a:pt x="106" y="62"/>
                    </a:cubicBezTo>
                    <a:cubicBezTo>
                      <a:pt x="106" y="62"/>
                      <a:pt x="106" y="62"/>
                      <a:pt x="106" y="62"/>
                    </a:cubicBezTo>
                    <a:cubicBezTo>
                      <a:pt x="106" y="61"/>
                      <a:pt x="106" y="61"/>
                      <a:pt x="106" y="60"/>
                    </a:cubicBezTo>
                    <a:cubicBezTo>
                      <a:pt x="107" y="60"/>
                      <a:pt x="107" y="62"/>
                      <a:pt x="107" y="62"/>
                    </a:cubicBezTo>
                    <a:cubicBezTo>
                      <a:pt x="108" y="63"/>
                      <a:pt x="108" y="62"/>
                      <a:pt x="108" y="62"/>
                    </a:cubicBezTo>
                    <a:cubicBezTo>
                      <a:pt x="108" y="62"/>
                      <a:pt x="108" y="62"/>
                      <a:pt x="108" y="61"/>
                    </a:cubicBezTo>
                    <a:cubicBezTo>
                      <a:pt x="108" y="62"/>
                      <a:pt x="108" y="62"/>
                      <a:pt x="108" y="62"/>
                    </a:cubicBezTo>
                    <a:cubicBezTo>
                      <a:pt x="108" y="62"/>
                      <a:pt x="108" y="61"/>
                      <a:pt x="109" y="61"/>
                    </a:cubicBezTo>
                    <a:cubicBezTo>
                      <a:pt x="109" y="61"/>
                      <a:pt x="109" y="61"/>
                      <a:pt x="109" y="61"/>
                    </a:cubicBezTo>
                    <a:cubicBezTo>
                      <a:pt x="108" y="62"/>
                      <a:pt x="108" y="62"/>
                      <a:pt x="108" y="62"/>
                    </a:cubicBezTo>
                    <a:cubicBezTo>
                      <a:pt x="108" y="62"/>
                      <a:pt x="109" y="62"/>
                      <a:pt x="109" y="62"/>
                    </a:cubicBezTo>
                    <a:cubicBezTo>
                      <a:pt x="109" y="62"/>
                      <a:pt x="109" y="62"/>
                      <a:pt x="109" y="62"/>
                    </a:cubicBezTo>
                    <a:cubicBezTo>
                      <a:pt x="109" y="62"/>
                      <a:pt x="109" y="62"/>
                      <a:pt x="109" y="62"/>
                    </a:cubicBezTo>
                    <a:cubicBezTo>
                      <a:pt x="110" y="64"/>
                      <a:pt x="110" y="64"/>
                      <a:pt x="110" y="64"/>
                    </a:cubicBezTo>
                    <a:cubicBezTo>
                      <a:pt x="110" y="64"/>
                      <a:pt x="110" y="62"/>
                      <a:pt x="110" y="61"/>
                    </a:cubicBezTo>
                    <a:cubicBezTo>
                      <a:pt x="112" y="62"/>
                      <a:pt x="113" y="60"/>
                      <a:pt x="114" y="59"/>
                    </a:cubicBezTo>
                    <a:cubicBezTo>
                      <a:pt x="113" y="59"/>
                      <a:pt x="114" y="60"/>
                      <a:pt x="114" y="60"/>
                    </a:cubicBezTo>
                    <a:cubicBezTo>
                      <a:pt x="114" y="59"/>
                      <a:pt x="114" y="58"/>
                      <a:pt x="114" y="59"/>
                    </a:cubicBezTo>
                    <a:cubicBezTo>
                      <a:pt x="114" y="58"/>
                      <a:pt x="115" y="60"/>
                      <a:pt x="116" y="60"/>
                    </a:cubicBezTo>
                    <a:cubicBezTo>
                      <a:pt x="116" y="60"/>
                      <a:pt x="115" y="58"/>
                      <a:pt x="115" y="58"/>
                    </a:cubicBezTo>
                    <a:cubicBezTo>
                      <a:pt x="117" y="60"/>
                      <a:pt x="117" y="56"/>
                      <a:pt x="118" y="57"/>
                    </a:cubicBezTo>
                    <a:cubicBezTo>
                      <a:pt x="118" y="58"/>
                      <a:pt x="118" y="58"/>
                      <a:pt x="119" y="59"/>
                    </a:cubicBezTo>
                    <a:cubicBezTo>
                      <a:pt x="119" y="58"/>
                      <a:pt x="120" y="57"/>
                      <a:pt x="120" y="55"/>
                    </a:cubicBezTo>
                    <a:cubicBezTo>
                      <a:pt x="120" y="57"/>
                      <a:pt x="120" y="57"/>
                      <a:pt x="120" y="57"/>
                    </a:cubicBezTo>
                    <a:cubicBezTo>
                      <a:pt x="121" y="57"/>
                      <a:pt x="121" y="56"/>
                      <a:pt x="121" y="55"/>
                    </a:cubicBezTo>
                    <a:cubicBezTo>
                      <a:pt x="120" y="54"/>
                      <a:pt x="121" y="52"/>
                      <a:pt x="121" y="53"/>
                    </a:cubicBezTo>
                    <a:cubicBezTo>
                      <a:pt x="121" y="53"/>
                      <a:pt x="121" y="53"/>
                      <a:pt x="121" y="53"/>
                    </a:cubicBezTo>
                    <a:cubicBezTo>
                      <a:pt x="122" y="52"/>
                      <a:pt x="122" y="52"/>
                      <a:pt x="122" y="52"/>
                    </a:cubicBezTo>
                    <a:cubicBezTo>
                      <a:pt x="123" y="52"/>
                      <a:pt x="122" y="52"/>
                      <a:pt x="122" y="53"/>
                    </a:cubicBezTo>
                    <a:cubicBezTo>
                      <a:pt x="123" y="55"/>
                      <a:pt x="124" y="54"/>
                      <a:pt x="125" y="54"/>
                    </a:cubicBezTo>
                    <a:cubicBezTo>
                      <a:pt x="124" y="53"/>
                      <a:pt x="124" y="53"/>
                      <a:pt x="124" y="53"/>
                    </a:cubicBezTo>
                    <a:cubicBezTo>
                      <a:pt x="125" y="52"/>
                      <a:pt x="125" y="54"/>
                      <a:pt x="125" y="54"/>
                    </a:cubicBezTo>
                    <a:cubicBezTo>
                      <a:pt x="125" y="49"/>
                      <a:pt x="125" y="49"/>
                      <a:pt x="125" y="49"/>
                    </a:cubicBezTo>
                    <a:cubicBezTo>
                      <a:pt x="125" y="49"/>
                      <a:pt x="126" y="51"/>
                      <a:pt x="126" y="52"/>
                    </a:cubicBezTo>
                    <a:cubicBezTo>
                      <a:pt x="127" y="51"/>
                      <a:pt x="126" y="48"/>
                      <a:pt x="126" y="46"/>
                    </a:cubicBezTo>
                    <a:cubicBezTo>
                      <a:pt x="127" y="47"/>
                      <a:pt x="127" y="45"/>
                      <a:pt x="128" y="45"/>
                    </a:cubicBezTo>
                    <a:cubicBezTo>
                      <a:pt x="128" y="46"/>
                      <a:pt x="127" y="45"/>
                      <a:pt x="128" y="46"/>
                    </a:cubicBezTo>
                    <a:cubicBezTo>
                      <a:pt x="129" y="47"/>
                      <a:pt x="129" y="47"/>
                      <a:pt x="129" y="47"/>
                    </a:cubicBezTo>
                    <a:cubicBezTo>
                      <a:pt x="128" y="48"/>
                      <a:pt x="130" y="50"/>
                      <a:pt x="130" y="51"/>
                    </a:cubicBezTo>
                    <a:cubicBezTo>
                      <a:pt x="130" y="50"/>
                      <a:pt x="132" y="50"/>
                      <a:pt x="132" y="50"/>
                    </a:cubicBezTo>
                    <a:cubicBezTo>
                      <a:pt x="131" y="48"/>
                      <a:pt x="133" y="49"/>
                      <a:pt x="132" y="46"/>
                    </a:cubicBezTo>
                    <a:cubicBezTo>
                      <a:pt x="133" y="45"/>
                      <a:pt x="133" y="48"/>
                      <a:pt x="134" y="48"/>
                    </a:cubicBezTo>
                    <a:cubicBezTo>
                      <a:pt x="134" y="47"/>
                      <a:pt x="135" y="47"/>
                      <a:pt x="136" y="47"/>
                    </a:cubicBezTo>
                    <a:cubicBezTo>
                      <a:pt x="136" y="47"/>
                      <a:pt x="136" y="47"/>
                      <a:pt x="136" y="47"/>
                    </a:cubicBezTo>
                    <a:cubicBezTo>
                      <a:pt x="137" y="46"/>
                      <a:pt x="138" y="46"/>
                      <a:pt x="138" y="44"/>
                    </a:cubicBezTo>
                    <a:cubicBezTo>
                      <a:pt x="139" y="45"/>
                      <a:pt x="139" y="45"/>
                      <a:pt x="139" y="45"/>
                    </a:cubicBezTo>
                    <a:cubicBezTo>
                      <a:pt x="140" y="46"/>
                      <a:pt x="137" y="42"/>
                      <a:pt x="139" y="43"/>
                    </a:cubicBezTo>
                    <a:cubicBezTo>
                      <a:pt x="139" y="44"/>
                      <a:pt x="139" y="44"/>
                      <a:pt x="139" y="44"/>
                    </a:cubicBezTo>
                    <a:cubicBezTo>
                      <a:pt x="139" y="43"/>
                      <a:pt x="141" y="45"/>
                      <a:pt x="141" y="43"/>
                    </a:cubicBezTo>
                    <a:cubicBezTo>
                      <a:pt x="141" y="44"/>
                      <a:pt x="141" y="44"/>
                      <a:pt x="141" y="44"/>
                    </a:cubicBezTo>
                    <a:cubicBezTo>
                      <a:pt x="141" y="43"/>
                      <a:pt x="142" y="43"/>
                      <a:pt x="142" y="41"/>
                    </a:cubicBezTo>
                    <a:cubicBezTo>
                      <a:pt x="143" y="43"/>
                      <a:pt x="143" y="43"/>
                      <a:pt x="143" y="43"/>
                    </a:cubicBezTo>
                    <a:cubicBezTo>
                      <a:pt x="144" y="44"/>
                      <a:pt x="142" y="41"/>
                      <a:pt x="143" y="42"/>
                    </a:cubicBezTo>
                    <a:cubicBezTo>
                      <a:pt x="143" y="42"/>
                      <a:pt x="144" y="42"/>
                      <a:pt x="144" y="43"/>
                    </a:cubicBezTo>
                    <a:cubicBezTo>
                      <a:pt x="144" y="41"/>
                      <a:pt x="145" y="41"/>
                      <a:pt x="145" y="40"/>
                    </a:cubicBezTo>
                    <a:cubicBezTo>
                      <a:pt x="146" y="42"/>
                      <a:pt x="146" y="42"/>
                      <a:pt x="146" y="42"/>
                    </a:cubicBezTo>
                    <a:cubicBezTo>
                      <a:pt x="149" y="41"/>
                      <a:pt x="153" y="39"/>
                      <a:pt x="154" y="36"/>
                    </a:cubicBezTo>
                    <a:cubicBezTo>
                      <a:pt x="156" y="38"/>
                      <a:pt x="154" y="37"/>
                      <a:pt x="156" y="39"/>
                    </a:cubicBezTo>
                    <a:cubicBezTo>
                      <a:pt x="154" y="37"/>
                      <a:pt x="156" y="38"/>
                      <a:pt x="156" y="37"/>
                    </a:cubicBezTo>
                    <a:cubicBezTo>
                      <a:pt x="156" y="37"/>
                      <a:pt x="156" y="37"/>
                      <a:pt x="156" y="37"/>
                    </a:cubicBezTo>
                    <a:cubicBezTo>
                      <a:pt x="157" y="36"/>
                      <a:pt x="158" y="38"/>
                      <a:pt x="158" y="37"/>
                    </a:cubicBezTo>
                    <a:cubicBezTo>
                      <a:pt x="157" y="36"/>
                      <a:pt x="157" y="36"/>
                      <a:pt x="157" y="36"/>
                    </a:cubicBezTo>
                    <a:cubicBezTo>
                      <a:pt x="157" y="35"/>
                      <a:pt x="160" y="38"/>
                      <a:pt x="158" y="36"/>
                    </a:cubicBezTo>
                    <a:cubicBezTo>
                      <a:pt x="160" y="37"/>
                      <a:pt x="160" y="37"/>
                      <a:pt x="160" y="37"/>
                    </a:cubicBezTo>
                    <a:cubicBezTo>
                      <a:pt x="159" y="34"/>
                      <a:pt x="161" y="37"/>
                      <a:pt x="160" y="35"/>
                    </a:cubicBezTo>
                    <a:cubicBezTo>
                      <a:pt x="160" y="35"/>
                      <a:pt x="160" y="35"/>
                      <a:pt x="160" y="35"/>
                    </a:cubicBezTo>
                    <a:cubicBezTo>
                      <a:pt x="162" y="36"/>
                      <a:pt x="160" y="32"/>
                      <a:pt x="162" y="34"/>
                    </a:cubicBezTo>
                    <a:cubicBezTo>
                      <a:pt x="162" y="33"/>
                      <a:pt x="162" y="32"/>
                      <a:pt x="161" y="30"/>
                    </a:cubicBezTo>
                    <a:cubicBezTo>
                      <a:pt x="163" y="33"/>
                      <a:pt x="163" y="33"/>
                      <a:pt x="163" y="33"/>
                    </a:cubicBezTo>
                    <a:cubicBezTo>
                      <a:pt x="164" y="30"/>
                      <a:pt x="167" y="29"/>
                      <a:pt x="167" y="26"/>
                    </a:cubicBezTo>
                    <a:cubicBezTo>
                      <a:pt x="168" y="27"/>
                      <a:pt x="168" y="27"/>
                      <a:pt x="168" y="27"/>
                    </a:cubicBezTo>
                    <a:cubicBezTo>
                      <a:pt x="168" y="24"/>
                      <a:pt x="172" y="27"/>
                      <a:pt x="170" y="23"/>
                    </a:cubicBezTo>
                    <a:cubicBezTo>
                      <a:pt x="169" y="21"/>
                      <a:pt x="169" y="21"/>
                      <a:pt x="169" y="21"/>
                    </a:cubicBezTo>
                    <a:cubicBezTo>
                      <a:pt x="171" y="23"/>
                      <a:pt x="171" y="23"/>
                      <a:pt x="171" y="23"/>
                    </a:cubicBezTo>
                    <a:cubicBezTo>
                      <a:pt x="170" y="22"/>
                      <a:pt x="172" y="22"/>
                      <a:pt x="171" y="20"/>
                    </a:cubicBezTo>
                    <a:cubicBezTo>
                      <a:pt x="171" y="21"/>
                      <a:pt x="171" y="21"/>
                      <a:pt x="172" y="21"/>
                    </a:cubicBezTo>
                    <a:cubicBezTo>
                      <a:pt x="172" y="21"/>
                      <a:pt x="171" y="19"/>
                      <a:pt x="172" y="19"/>
                    </a:cubicBezTo>
                    <a:cubicBezTo>
                      <a:pt x="172" y="20"/>
                      <a:pt x="172" y="20"/>
                      <a:pt x="172" y="20"/>
                    </a:cubicBezTo>
                    <a:cubicBezTo>
                      <a:pt x="177" y="20"/>
                      <a:pt x="182" y="19"/>
                      <a:pt x="180" y="14"/>
                    </a:cubicBezTo>
                    <a:cubicBezTo>
                      <a:pt x="180" y="13"/>
                      <a:pt x="182" y="15"/>
                      <a:pt x="182" y="15"/>
                    </a:cubicBezTo>
                    <a:cubicBezTo>
                      <a:pt x="181" y="11"/>
                      <a:pt x="188" y="11"/>
                      <a:pt x="185" y="6"/>
                    </a:cubicBezTo>
                    <a:cubicBezTo>
                      <a:pt x="185" y="4"/>
                      <a:pt x="180" y="0"/>
                      <a:pt x="18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2" name="Freeform 342"/>
              <p:cNvSpPr/>
              <p:nvPr/>
            </p:nvSpPr>
            <p:spPr bwMode="auto">
              <a:xfrm>
                <a:off x="3757" y="2934"/>
                <a:ext cx="2" cy="2"/>
              </a:xfrm>
              <a:custGeom>
                <a:avLst/>
                <a:gdLst>
                  <a:gd name="T0" fmla="*/ 0 w 1"/>
                  <a:gd name="T1" fmla="*/ 0 h 1"/>
                  <a:gd name="T2" fmla="*/ 1 w 1"/>
                  <a:gd name="T3" fmla="*/ 0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3" name="Freeform 343"/>
              <p:cNvSpPr/>
              <p:nvPr/>
            </p:nvSpPr>
            <p:spPr bwMode="auto">
              <a:xfrm>
                <a:off x="4226" y="252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4" name="Freeform 344"/>
              <p:cNvSpPr/>
              <p:nvPr/>
            </p:nvSpPr>
            <p:spPr bwMode="auto">
              <a:xfrm>
                <a:off x="3752" y="2940"/>
                <a:ext cx="3" cy="3"/>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0" y="1"/>
                      <a:pt x="0"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5" name="Freeform 345"/>
              <p:cNvSpPr/>
              <p:nvPr/>
            </p:nvSpPr>
            <p:spPr bwMode="auto">
              <a:xfrm>
                <a:off x="3975" y="29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6" name="Freeform 346"/>
              <p:cNvSpPr/>
              <p:nvPr/>
            </p:nvSpPr>
            <p:spPr bwMode="auto">
              <a:xfrm>
                <a:off x="3905" y="2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7" name="Freeform 347"/>
              <p:cNvSpPr/>
              <p:nvPr/>
            </p:nvSpPr>
            <p:spPr bwMode="auto">
              <a:xfrm>
                <a:off x="4289" y="255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0"/>
                      <a:pt x="0"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8" name="Freeform 348"/>
              <p:cNvSpPr/>
              <p:nvPr/>
            </p:nvSpPr>
            <p:spPr bwMode="auto">
              <a:xfrm>
                <a:off x="3899" y="2262"/>
                <a:ext cx="2" cy="2"/>
              </a:xfrm>
              <a:custGeom>
                <a:avLst/>
                <a:gdLst>
                  <a:gd name="T0" fmla="*/ 2 w 2"/>
                  <a:gd name="T1" fmla="*/ 0 h 2"/>
                  <a:gd name="T2" fmla="*/ 0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9" name="Freeform 349"/>
              <p:cNvSpPr/>
              <p:nvPr/>
            </p:nvSpPr>
            <p:spPr bwMode="auto">
              <a:xfrm>
                <a:off x="3939" y="2926"/>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0" name="Freeform 350"/>
              <p:cNvSpPr/>
              <p:nvPr/>
            </p:nvSpPr>
            <p:spPr bwMode="auto">
              <a:xfrm>
                <a:off x="3888" y="2281"/>
                <a:ext cx="2" cy="4"/>
              </a:xfrm>
              <a:custGeom>
                <a:avLst/>
                <a:gdLst>
                  <a:gd name="T0" fmla="*/ 2 w 2"/>
                  <a:gd name="T1" fmla="*/ 0 h 4"/>
                  <a:gd name="T2" fmla="*/ 2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0"/>
                    </a:lnTo>
                    <a:lnTo>
                      <a:pt x="0" y="4"/>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1" name="Freeform 351"/>
              <p:cNvSpPr/>
              <p:nvPr/>
            </p:nvSpPr>
            <p:spPr bwMode="auto">
              <a:xfrm>
                <a:off x="3842" y="227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0"/>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2" name="Freeform 352"/>
              <p:cNvSpPr/>
              <p:nvPr/>
            </p:nvSpPr>
            <p:spPr bwMode="auto">
              <a:xfrm>
                <a:off x="3844" y="226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3" name="Freeform 353"/>
              <p:cNvSpPr/>
              <p:nvPr/>
            </p:nvSpPr>
            <p:spPr bwMode="auto">
              <a:xfrm>
                <a:off x="3899" y="2272"/>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4" name="Freeform 354"/>
              <p:cNvSpPr/>
              <p:nvPr/>
            </p:nvSpPr>
            <p:spPr bwMode="auto">
              <a:xfrm>
                <a:off x="3776" y="29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5" name="Freeform 355"/>
              <p:cNvSpPr/>
              <p:nvPr/>
            </p:nvSpPr>
            <p:spPr bwMode="auto">
              <a:xfrm>
                <a:off x="3795" y="2985"/>
                <a:ext cx="2" cy="6"/>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0"/>
                      <a:pt x="0" y="1"/>
                      <a:pt x="0" y="1"/>
                    </a:cubicBezTo>
                    <a:cubicBezTo>
                      <a:pt x="0"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6" name="Freeform 356"/>
              <p:cNvSpPr/>
              <p:nvPr/>
            </p:nvSpPr>
            <p:spPr bwMode="auto">
              <a:xfrm>
                <a:off x="3765" y="2972"/>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7" name="Freeform 357"/>
              <p:cNvSpPr/>
              <p:nvPr/>
            </p:nvSpPr>
            <p:spPr bwMode="auto">
              <a:xfrm>
                <a:off x="3803" y="2985"/>
                <a:ext cx="3"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8" name="Freeform 358"/>
              <p:cNvSpPr/>
              <p:nvPr/>
            </p:nvSpPr>
            <p:spPr bwMode="auto">
              <a:xfrm>
                <a:off x="3479"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9" name="Freeform 359"/>
              <p:cNvSpPr/>
              <p:nvPr/>
            </p:nvSpPr>
            <p:spPr bwMode="auto">
              <a:xfrm>
                <a:off x="3761" y="2966"/>
                <a:ext cx="2" cy="4"/>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0" name="Freeform 360"/>
              <p:cNvSpPr/>
              <p:nvPr/>
            </p:nvSpPr>
            <p:spPr bwMode="auto">
              <a:xfrm>
                <a:off x="3943" y="296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1" name="Freeform 361"/>
              <p:cNvSpPr/>
              <p:nvPr/>
            </p:nvSpPr>
            <p:spPr bwMode="auto">
              <a:xfrm>
                <a:off x="4003" y="2940"/>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2" name="Freeform 362"/>
              <p:cNvSpPr/>
              <p:nvPr/>
            </p:nvSpPr>
            <p:spPr bwMode="auto">
              <a:xfrm>
                <a:off x="4003" y="29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3" name="Freeform 363"/>
              <p:cNvSpPr/>
              <p:nvPr/>
            </p:nvSpPr>
            <p:spPr bwMode="auto">
              <a:xfrm>
                <a:off x="3996" y="2951"/>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4" name="Freeform 364"/>
              <p:cNvSpPr/>
              <p:nvPr/>
            </p:nvSpPr>
            <p:spPr bwMode="auto">
              <a:xfrm>
                <a:off x="3757" y="3023"/>
                <a:ext cx="4" cy="4"/>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2" y="1"/>
                      <a:pt x="1"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5" name="Freeform 365"/>
              <p:cNvSpPr/>
              <p:nvPr/>
            </p:nvSpPr>
            <p:spPr bwMode="auto">
              <a:xfrm>
                <a:off x="4003" y="2949"/>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2"/>
                      <a:pt x="0" y="0"/>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6" name="Freeform 366"/>
              <p:cNvSpPr/>
              <p:nvPr/>
            </p:nvSpPr>
            <p:spPr bwMode="auto">
              <a:xfrm>
                <a:off x="3869" y="29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7" name="Freeform 367"/>
              <p:cNvSpPr/>
              <p:nvPr/>
            </p:nvSpPr>
            <p:spPr bwMode="auto">
              <a:xfrm>
                <a:off x="4026" y="2926"/>
                <a:ext cx="2" cy="4"/>
              </a:xfrm>
              <a:custGeom>
                <a:avLst/>
                <a:gdLst>
                  <a:gd name="T0" fmla="*/ 0 w 2"/>
                  <a:gd name="T1" fmla="*/ 0 h 4"/>
                  <a:gd name="T2" fmla="*/ 2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8" name="Rectangle 368"/>
              <p:cNvSpPr>
                <a:spLocks noChangeArrowheads="1"/>
              </p:cNvSpPr>
              <p:nvPr/>
            </p:nvSpPr>
            <p:spPr bwMode="auto">
              <a:xfrm>
                <a:off x="4275" y="2542"/>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9" name="Oval 369"/>
              <p:cNvSpPr>
                <a:spLocks noChangeArrowheads="1"/>
              </p:cNvSpPr>
              <p:nvPr/>
            </p:nvSpPr>
            <p:spPr bwMode="auto">
              <a:xfrm>
                <a:off x="3472" y="20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0" name="Freeform 370"/>
              <p:cNvSpPr/>
              <p:nvPr/>
            </p:nvSpPr>
            <p:spPr bwMode="auto">
              <a:xfrm>
                <a:off x="4219" y="2518"/>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1" name="Freeform 371"/>
              <p:cNvSpPr/>
              <p:nvPr/>
            </p:nvSpPr>
            <p:spPr bwMode="auto">
              <a:xfrm>
                <a:off x="4230" y="252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2" name="Freeform 372"/>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3" name="Freeform 373"/>
              <p:cNvSpPr/>
              <p:nvPr/>
            </p:nvSpPr>
            <p:spPr bwMode="auto">
              <a:xfrm>
                <a:off x="4217" y="2482"/>
                <a:ext cx="145" cy="117"/>
              </a:xfrm>
              <a:custGeom>
                <a:avLst/>
                <a:gdLst>
                  <a:gd name="T0" fmla="*/ 63 w 68"/>
                  <a:gd name="T1" fmla="*/ 35 h 55"/>
                  <a:gd name="T2" fmla="*/ 47 w 68"/>
                  <a:gd name="T3" fmla="*/ 21 h 55"/>
                  <a:gd name="T4" fmla="*/ 43 w 68"/>
                  <a:gd name="T5" fmla="*/ 21 h 55"/>
                  <a:gd name="T6" fmla="*/ 40 w 68"/>
                  <a:gd name="T7" fmla="*/ 15 h 55"/>
                  <a:gd name="T8" fmla="*/ 35 w 68"/>
                  <a:gd name="T9" fmla="*/ 11 h 55"/>
                  <a:gd name="T10" fmla="*/ 29 w 68"/>
                  <a:gd name="T11" fmla="*/ 6 h 55"/>
                  <a:gd name="T12" fmla="*/ 24 w 68"/>
                  <a:gd name="T13" fmla="*/ 7 h 55"/>
                  <a:gd name="T14" fmla="*/ 16 w 68"/>
                  <a:gd name="T15" fmla="*/ 6 h 55"/>
                  <a:gd name="T16" fmla="*/ 13 w 68"/>
                  <a:gd name="T17" fmla="*/ 5 h 55"/>
                  <a:gd name="T18" fmla="*/ 10 w 68"/>
                  <a:gd name="T19" fmla="*/ 1 h 55"/>
                  <a:gd name="T20" fmla="*/ 9 w 68"/>
                  <a:gd name="T21" fmla="*/ 1 h 55"/>
                  <a:gd name="T22" fmla="*/ 5 w 68"/>
                  <a:gd name="T23" fmla="*/ 2 h 55"/>
                  <a:gd name="T24" fmla="*/ 2 w 68"/>
                  <a:gd name="T25" fmla="*/ 3 h 55"/>
                  <a:gd name="T26" fmla="*/ 2 w 68"/>
                  <a:gd name="T27" fmla="*/ 6 h 55"/>
                  <a:gd name="T28" fmla="*/ 5 w 68"/>
                  <a:gd name="T29" fmla="*/ 8 h 55"/>
                  <a:gd name="T30" fmla="*/ 4 w 68"/>
                  <a:gd name="T31" fmla="*/ 10 h 55"/>
                  <a:gd name="T32" fmla="*/ 6 w 68"/>
                  <a:gd name="T33" fmla="*/ 13 h 55"/>
                  <a:gd name="T34" fmla="*/ 4 w 68"/>
                  <a:gd name="T35" fmla="*/ 16 h 55"/>
                  <a:gd name="T36" fmla="*/ 2 w 68"/>
                  <a:gd name="T37" fmla="*/ 19 h 55"/>
                  <a:gd name="T38" fmla="*/ 6 w 68"/>
                  <a:gd name="T39" fmla="*/ 16 h 55"/>
                  <a:gd name="T40" fmla="*/ 9 w 68"/>
                  <a:gd name="T41" fmla="*/ 13 h 55"/>
                  <a:gd name="T42" fmla="*/ 7 w 68"/>
                  <a:gd name="T43" fmla="*/ 19 h 55"/>
                  <a:gd name="T44" fmla="*/ 8 w 68"/>
                  <a:gd name="T45" fmla="*/ 18 h 55"/>
                  <a:gd name="T46" fmla="*/ 8 w 68"/>
                  <a:gd name="T47" fmla="*/ 21 h 55"/>
                  <a:gd name="T48" fmla="*/ 9 w 68"/>
                  <a:gd name="T49" fmla="*/ 21 h 55"/>
                  <a:gd name="T50" fmla="*/ 10 w 68"/>
                  <a:gd name="T51" fmla="*/ 22 h 55"/>
                  <a:gd name="T52" fmla="*/ 15 w 68"/>
                  <a:gd name="T53" fmla="*/ 17 h 55"/>
                  <a:gd name="T54" fmla="*/ 11 w 68"/>
                  <a:gd name="T55" fmla="*/ 23 h 55"/>
                  <a:gd name="T56" fmla="*/ 13 w 68"/>
                  <a:gd name="T57" fmla="*/ 23 h 55"/>
                  <a:gd name="T58" fmla="*/ 16 w 68"/>
                  <a:gd name="T59" fmla="*/ 23 h 55"/>
                  <a:gd name="T60" fmla="*/ 18 w 68"/>
                  <a:gd name="T61" fmla="*/ 24 h 55"/>
                  <a:gd name="T62" fmla="*/ 18 w 68"/>
                  <a:gd name="T63" fmla="*/ 24 h 55"/>
                  <a:gd name="T64" fmla="*/ 21 w 68"/>
                  <a:gd name="T65" fmla="*/ 24 h 55"/>
                  <a:gd name="T66" fmla="*/ 23 w 68"/>
                  <a:gd name="T67" fmla="*/ 23 h 55"/>
                  <a:gd name="T68" fmla="*/ 22 w 68"/>
                  <a:gd name="T69" fmla="*/ 26 h 55"/>
                  <a:gd name="T70" fmla="*/ 25 w 68"/>
                  <a:gd name="T71" fmla="*/ 24 h 55"/>
                  <a:gd name="T72" fmla="*/ 24 w 68"/>
                  <a:gd name="T73" fmla="*/ 27 h 55"/>
                  <a:gd name="T74" fmla="*/ 26 w 68"/>
                  <a:gd name="T75" fmla="*/ 29 h 55"/>
                  <a:gd name="T76" fmla="*/ 28 w 68"/>
                  <a:gd name="T77" fmla="*/ 30 h 55"/>
                  <a:gd name="T78" fmla="*/ 29 w 68"/>
                  <a:gd name="T79" fmla="*/ 32 h 55"/>
                  <a:gd name="T80" fmla="*/ 31 w 68"/>
                  <a:gd name="T81" fmla="*/ 31 h 55"/>
                  <a:gd name="T82" fmla="*/ 32 w 68"/>
                  <a:gd name="T83" fmla="*/ 32 h 55"/>
                  <a:gd name="T84" fmla="*/ 31 w 68"/>
                  <a:gd name="T85" fmla="*/ 33 h 55"/>
                  <a:gd name="T86" fmla="*/ 34 w 68"/>
                  <a:gd name="T87" fmla="*/ 34 h 55"/>
                  <a:gd name="T88" fmla="*/ 37 w 68"/>
                  <a:gd name="T89" fmla="*/ 34 h 55"/>
                  <a:gd name="T90" fmla="*/ 39 w 68"/>
                  <a:gd name="T91" fmla="*/ 34 h 55"/>
                  <a:gd name="T92" fmla="*/ 44 w 68"/>
                  <a:gd name="T93" fmla="*/ 32 h 55"/>
                  <a:gd name="T94" fmla="*/ 43 w 68"/>
                  <a:gd name="T95" fmla="*/ 36 h 55"/>
                  <a:gd name="T96" fmla="*/ 46 w 68"/>
                  <a:gd name="T97" fmla="*/ 36 h 55"/>
                  <a:gd name="T98" fmla="*/ 47 w 68"/>
                  <a:gd name="T99" fmla="*/ 38 h 55"/>
                  <a:gd name="T100" fmla="*/ 48 w 68"/>
                  <a:gd name="T101" fmla="*/ 43 h 55"/>
                  <a:gd name="T102" fmla="*/ 50 w 68"/>
                  <a:gd name="T103" fmla="*/ 44 h 55"/>
                  <a:gd name="T104" fmla="*/ 58 w 68"/>
                  <a:gd name="T105" fmla="*/ 45 h 55"/>
                  <a:gd name="T106" fmla="*/ 58 w 68"/>
                  <a:gd name="T10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5">
                    <a:moveTo>
                      <a:pt x="66" y="42"/>
                    </a:moveTo>
                    <a:cubicBezTo>
                      <a:pt x="65" y="40"/>
                      <a:pt x="67" y="35"/>
                      <a:pt x="64" y="34"/>
                    </a:cubicBezTo>
                    <a:cubicBezTo>
                      <a:pt x="63" y="35"/>
                      <a:pt x="62" y="35"/>
                      <a:pt x="62" y="36"/>
                    </a:cubicBezTo>
                    <a:cubicBezTo>
                      <a:pt x="62" y="35"/>
                      <a:pt x="62" y="35"/>
                      <a:pt x="62" y="35"/>
                    </a:cubicBezTo>
                    <a:cubicBezTo>
                      <a:pt x="61" y="36"/>
                      <a:pt x="61" y="36"/>
                      <a:pt x="61" y="36"/>
                    </a:cubicBezTo>
                    <a:cubicBezTo>
                      <a:pt x="61" y="36"/>
                      <a:pt x="62" y="35"/>
                      <a:pt x="63" y="35"/>
                    </a:cubicBezTo>
                    <a:cubicBezTo>
                      <a:pt x="62" y="34"/>
                      <a:pt x="61" y="34"/>
                      <a:pt x="61" y="33"/>
                    </a:cubicBezTo>
                    <a:cubicBezTo>
                      <a:pt x="59" y="34"/>
                      <a:pt x="60" y="32"/>
                      <a:pt x="58" y="34"/>
                    </a:cubicBezTo>
                    <a:cubicBezTo>
                      <a:pt x="59" y="33"/>
                      <a:pt x="59" y="33"/>
                      <a:pt x="59" y="33"/>
                    </a:cubicBezTo>
                    <a:cubicBezTo>
                      <a:pt x="58" y="33"/>
                      <a:pt x="58" y="33"/>
                      <a:pt x="59" y="31"/>
                    </a:cubicBezTo>
                    <a:cubicBezTo>
                      <a:pt x="59" y="28"/>
                      <a:pt x="56" y="27"/>
                      <a:pt x="55" y="24"/>
                    </a:cubicBezTo>
                    <a:cubicBezTo>
                      <a:pt x="53" y="22"/>
                      <a:pt x="50" y="22"/>
                      <a:pt x="47" y="21"/>
                    </a:cubicBezTo>
                    <a:cubicBezTo>
                      <a:pt x="45" y="23"/>
                      <a:pt x="45" y="22"/>
                      <a:pt x="43" y="23"/>
                    </a:cubicBezTo>
                    <a:cubicBezTo>
                      <a:pt x="44" y="23"/>
                      <a:pt x="44" y="23"/>
                      <a:pt x="44" y="23"/>
                    </a:cubicBezTo>
                    <a:cubicBezTo>
                      <a:pt x="42" y="23"/>
                      <a:pt x="43" y="22"/>
                      <a:pt x="44" y="21"/>
                    </a:cubicBezTo>
                    <a:cubicBezTo>
                      <a:pt x="43" y="22"/>
                      <a:pt x="44" y="21"/>
                      <a:pt x="42" y="22"/>
                    </a:cubicBezTo>
                    <a:cubicBezTo>
                      <a:pt x="41" y="24"/>
                      <a:pt x="44" y="20"/>
                      <a:pt x="43" y="21"/>
                    </a:cubicBezTo>
                    <a:cubicBezTo>
                      <a:pt x="44" y="20"/>
                      <a:pt x="42" y="22"/>
                      <a:pt x="43" y="21"/>
                    </a:cubicBezTo>
                    <a:cubicBezTo>
                      <a:pt x="41" y="22"/>
                      <a:pt x="44" y="20"/>
                      <a:pt x="44" y="18"/>
                    </a:cubicBezTo>
                    <a:cubicBezTo>
                      <a:pt x="43" y="18"/>
                      <a:pt x="41" y="19"/>
                      <a:pt x="41" y="17"/>
                    </a:cubicBezTo>
                    <a:cubicBezTo>
                      <a:pt x="41" y="17"/>
                      <a:pt x="40" y="18"/>
                      <a:pt x="40" y="18"/>
                    </a:cubicBezTo>
                    <a:cubicBezTo>
                      <a:pt x="42" y="16"/>
                      <a:pt x="39" y="19"/>
                      <a:pt x="40" y="17"/>
                    </a:cubicBezTo>
                    <a:cubicBezTo>
                      <a:pt x="40" y="17"/>
                      <a:pt x="40" y="17"/>
                      <a:pt x="40" y="17"/>
                    </a:cubicBezTo>
                    <a:cubicBezTo>
                      <a:pt x="41" y="15"/>
                      <a:pt x="39" y="17"/>
                      <a:pt x="40" y="15"/>
                    </a:cubicBezTo>
                    <a:cubicBezTo>
                      <a:pt x="40" y="15"/>
                      <a:pt x="40" y="15"/>
                      <a:pt x="40" y="15"/>
                    </a:cubicBezTo>
                    <a:cubicBezTo>
                      <a:pt x="38" y="16"/>
                      <a:pt x="40" y="13"/>
                      <a:pt x="39" y="15"/>
                    </a:cubicBezTo>
                    <a:cubicBezTo>
                      <a:pt x="40" y="14"/>
                      <a:pt x="39" y="14"/>
                      <a:pt x="40" y="13"/>
                    </a:cubicBezTo>
                    <a:cubicBezTo>
                      <a:pt x="37" y="16"/>
                      <a:pt x="40" y="12"/>
                      <a:pt x="38" y="13"/>
                    </a:cubicBezTo>
                    <a:cubicBezTo>
                      <a:pt x="38" y="13"/>
                      <a:pt x="38" y="13"/>
                      <a:pt x="38" y="13"/>
                    </a:cubicBezTo>
                    <a:cubicBezTo>
                      <a:pt x="37" y="12"/>
                      <a:pt x="37" y="11"/>
                      <a:pt x="35" y="11"/>
                    </a:cubicBezTo>
                    <a:cubicBezTo>
                      <a:pt x="34" y="11"/>
                      <a:pt x="36" y="8"/>
                      <a:pt x="34" y="9"/>
                    </a:cubicBezTo>
                    <a:cubicBezTo>
                      <a:pt x="33" y="10"/>
                      <a:pt x="33" y="10"/>
                      <a:pt x="33" y="10"/>
                    </a:cubicBezTo>
                    <a:cubicBezTo>
                      <a:pt x="32" y="10"/>
                      <a:pt x="33" y="9"/>
                      <a:pt x="34" y="9"/>
                    </a:cubicBezTo>
                    <a:cubicBezTo>
                      <a:pt x="32" y="10"/>
                      <a:pt x="33" y="8"/>
                      <a:pt x="33" y="7"/>
                    </a:cubicBezTo>
                    <a:cubicBezTo>
                      <a:pt x="32" y="8"/>
                      <a:pt x="32" y="8"/>
                      <a:pt x="32" y="8"/>
                    </a:cubicBezTo>
                    <a:cubicBezTo>
                      <a:pt x="32" y="7"/>
                      <a:pt x="29" y="7"/>
                      <a:pt x="29" y="6"/>
                    </a:cubicBezTo>
                    <a:cubicBezTo>
                      <a:pt x="28" y="9"/>
                      <a:pt x="28" y="7"/>
                      <a:pt x="28" y="8"/>
                    </a:cubicBezTo>
                    <a:cubicBezTo>
                      <a:pt x="28" y="8"/>
                      <a:pt x="28" y="7"/>
                      <a:pt x="28" y="6"/>
                    </a:cubicBezTo>
                    <a:cubicBezTo>
                      <a:pt x="28" y="6"/>
                      <a:pt x="28" y="6"/>
                      <a:pt x="28" y="5"/>
                    </a:cubicBezTo>
                    <a:cubicBezTo>
                      <a:pt x="27" y="6"/>
                      <a:pt x="26" y="7"/>
                      <a:pt x="26" y="7"/>
                    </a:cubicBezTo>
                    <a:cubicBezTo>
                      <a:pt x="27" y="4"/>
                      <a:pt x="26" y="6"/>
                      <a:pt x="26" y="5"/>
                    </a:cubicBezTo>
                    <a:cubicBezTo>
                      <a:pt x="25" y="7"/>
                      <a:pt x="24" y="8"/>
                      <a:pt x="24" y="7"/>
                    </a:cubicBezTo>
                    <a:cubicBezTo>
                      <a:pt x="26" y="5"/>
                      <a:pt x="26" y="5"/>
                      <a:pt x="26" y="5"/>
                    </a:cubicBezTo>
                    <a:cubicBezTo>
                      <a:pt x="24" y="6"/>
                      <a:pt x="24" y="3"/>
                      <a:pt x="22" y="5"/>
                    </a:cubicBezTo>
                    <a:cubicBezTo>
                      <a:pt x="22" y="4"/>
                      <a:pt x="22" y="4"/>
                      <a:pt x="22" y="4"/>
                    </a:cubicBezTo>
                    <a:cubicBezTo>
                      <a:pt x="21" y="5"/>
                      <a:pt x="21" y="3"/>
                      <a:pt x="19" y="5"/>
                    </a:cubicBezTo>
                    <a:cubicBezTo>
                      <a:pt x="19" y="4"/>
                      <a:pt x="19" y="4"/>
                      <a:pt x="19" y="3"/>
                    </a:cubicBezTo>
                    <a:cubicBezTo>
                      <a:pt x="18" y="4"/>
                      <a:pt x="18" y="4"/>
                      <a:pt x="16" y="6"/>
                    </a:cubicBezTo>
                    <a:cubicBezTo>
                      <a:pt x="16" y="6"/>
                      <a:pt x="17" y="5"/>
                      <a:pt x="17" y="4"/>
                    </a:cubicBezTo>
                    <a:cubicBezTo>
                      <a:pt x="17" y="4"/>
                      <a:pt x="18" y="2"/>
                      <a:pt x="16" y="4"/>
                    </a:cubicBezTo>
                    <a:cubicBezTo>
                      <a:pt x="17" y="3"/>
                      <a:pt x="17" y="3"/>
                      <a:pt x="17" y="3"/>
                    </a:cubicBezTo>
                    <a:cubicBezTo>
                      <a:pt x="16" y="4"/>
                      <a:pt x="14" y="5"/>
                      <a:pt x="15" y="3"/>
                    </a:cubicBezTo>
                    <a:cubicBezTo>
                      <a:pt x="14" y="4"/>
                      <a:pt x="14" y="5"/>
                      <a:pt x="13" y="6"/>
                    </a:cubicBezTo>
                    <a:cubicBezTo>
                      <a:pt x="13" y="6"/>
                      <a:pt x="14" y="4"/>
                      <a:pt x="13" y="5"/>
                    </a:cubicBezTo>
                    <a:cubicBezTo>
                      <a:pt x="14" y="4"/>
                      <a:pt x="14" y="4"/>
                      <a:pt x="14" y="4"/>
                    </a:cubicBezTo>
                    <a:cubicBezTo>
                      <a:pt x="14" y="3"/>
                      <a:pt x="13" y="3"/>
                      <a:pt x="12" y="4"/>
                    </a:cubicBezTo>
                    <a:cubicBezTo>
                      <a:pt x="13" y="2"/>
                      <a:pt x="11" y="3"/>
                      <a:pt x="12" y="2"/>
                    </a:cubicBezTo>
                    <a:cubicBezTo>
                      <a:pt x="11" y="3"/>
                      <a:pt x="12" y="1"/>
                      <a:pt x="9" y="3"/>
                    </a:cubicBezTo>
                    <a:cubicBezTo>
                      <a:pt x="10" y="2"/>
                      <a:pt x="10" y="2"/>
                      <a:pt x="10" y="2"/>
                    </a:cubicBezTo>
                    <a:cubicBezTo>
                      <a:pt x="10" y="2"/>
                      <a:pt x="10" y="2"/>
                      <a:pt x="10" y="1"/>
                    </a:cubicBezTo>
                    <a:cubicBezTo>
                      <a:pt x="11" y="1"/>
                      <a:pt x="9" y="2"/>
                      <a:pt x="8" y="2"/>
                    </a:cubicBezTo>
                    <a:cubicBezTo>
                      <a:pt x="9" y="1"/>
                      <a:pt x="9" y="1"/>
                      <a:pt x="9" y="1"/>
                    </a:cubicBezTo>
                    <a:cubicBezTo>
                      <a:pt x="9" y="2"/>
                      <a:pt x="7" y="3"/>
                      <a:pt x="6" y="4"/>
                    </a:cubicBezTo>
                    <a:cubicBezTo>
                      <a:pt x="6" y="3"/>
                      <a:pt x="5" y="4"/>
                      <a:pt x="6" y="3"/>
                    </a:cubicBezTo>
                    <a:cubicBezTo>
                      <a:pt x="7" y="3"/>
                      <a:pt x="8" y="2"/>
                      <a:pt x="10" y="1"/>
                    </a:cubicBezTo>
                    <a:cubicBezTo>
                      <a:pt x="10" y="0"/>
                      <a:pt x="7" y="2"/>
                      <a:pt x="9" y="1"/>
                    </a:cubicBezTo>
                    <a:cubicBezTo>
                      <a:pt x="9" y="0"/>
                      <a:pt x="9" y="1"/>
                      <a:pt x="7" y="2"/>
                    </a:cubicBezTo>
                    <a:cubicBezTo>
                      <a:pt x="9" y="1"/>
                      <a:pt x="9" y="1"/>
                      <a:pt x="9" y="1"/>
                    </a:cubicBezTo>
                    <a:cubicBezTo>
                      <a:pt x="9" y="1"/>
                      <a:pt x="8" y="1"/>
                      <a:pt x="8" y="1"/>
                    </a:cubicBezTo>
                    <a:cubicBezTo>
                      <a:pt x="8" y="1"/>
                      <a:pt x="8" y="1"/>
                      <a:pt x="8" y="1"/>
                    </a:cubicBezTo>
                    <a:cubicBezTo>
                      <a:pt x="6" y="2"/>
                      <a:pt x="6" y="1"/>
                      <a:pt x="4" y="2"/>
                    </a:cubicBezTo>
                    <a:cubicBezTo>
                      <a:pt x="5" y="2"/>
                      <a:pt x="5" y="2"/>
                      <a:pt x="5" y="2"/>
                    </a:cubicBezTo>
                    <a:cubicBezTo>
                      <a:pt x="4" y="3"/>
                      <a:pt x="3" y="3"/>
                      <a:pt x="4" y="2"/>
                    </a:cubicBezTo>
                    <a:cubicBezTo>
                      <a:pt x="6" y="1"/>
                      <a:pt x="7" y="1"/>
                      <a:pt x="7" y="1"/>
                    </a:cubicBezTo>
                    <a:cubicBezTo>
                      <a:pt x="4" y="2"/>
                      <a:pt x="4" y="2"/>
                      <a:pt x="4" y="2"/>
                    </a:cubicBezTo>
                    <a:cubicBezTo>
                      <a:pt x="5" y="1"/>
                      <a:pt x="4" y="2"/>
                      <a:pt x="3" y="3"/>
                    </a:cubicBezTo>
                    <a:cubicBezTo>
                      <a:pt x="4" y="2"/>
                      <a:pt x="4" y="2"/>
                      <a:pt x="4" y="2"/>
                    </a:cubicBezTo>
                    <a:cubicBezTo>
                      <a:pt x="2" y="3"/>
                      <a:pt x="2" y="3"/>
                      <a:pt x="2" y="3"/>
                    </a:cubicBezTo>
                    <a:cubicBezTo>
                      <a:pt x="3" y="3"/>
                      <a:pt x="2" y="4"/>
                      <a:pt x="3" y="4"/>
                    </a:cubicBezTo>
                    <a:cubicBezTo>
                      <a:pt x="4" y="3"/>
                      <a:pt x="4" y="3"/>
                      <a:pt x="4" y="3"/>
                    </a:cubicBezTo>
                    <a:cubicBezTo>
                      <a:pt x="5" y="3"/>
                      <a:pt x="7" y="2"/>
                      <a:pt x="5" y="3"/>
                    </a:cubicBezTo>
                    <a:cubicBezTo>
                      <a:pt x="3" y="5"/>
                      <a:pt x="3" y="5"/>
                      <a:pt x="3" y="5"/>
                    </a:cubicBezTo>
                    <a:cubicBezTo>
                      <a:pt x="3" y="4"/>
                      <a:pt x="4" y="4"/>
                      <a:pt x="4" y="4"/>
                    </a:cubicBezTo>
                    <a:cubicBezTo>
                      <a:pt x="2" y="6"/>
                      <a:pt x="2" y="6"/>
                      <a:pt x="2" y="6"/>
                    </a:cubicBezTo>
                    <a:cubicBezTo>
                      <a:pt x="5" y="4"/>
                      <a:pt x="3" y="6"/>
                      <a:pt x="4" y="5"/>
                    </a:cubicBezTo>
                    <a:cubicBezTo>
                      <a:pt x="3" y="6"/>
                      <a:pt x="3" y="6"/>
                      <a:pt x="3" y="6"/>
                    </a:cubicBezTo>
                    <a:cubicBezTo>
                      <a:pt x="2" y="7"/>
                      <a:pt x="4" y="5"/>
                      <a:pt x="5" y="5"/>
                    </a:cubicBezTo>
                    <a:cubicBezTo>
                      <a:pt x="4" y="5"/>
                      <a:pt x="2" y="7"/>
                      <a:pt x="2" y="8"/>
                    </a:cubicBezTo>
                    <a:cubicBezTo>
                      <a:pt x="2" y="8"/>
                      <a:pt x="4" y="7"/>
                      <a:pt x="3" y="9"/>
                    </a:cubicBezTo>
                    <a:cubicBezTo>
                      <a:pt x="3" y="9"/>
                      <a:pt x="4" y="9"/>
                      <a:pt x="5" y="8"/>
                    </a:cubicBezTo>
                    <a:cubicBezTo>
                      <a:pt x="5" y="8"/>
                      <a:pt x="3" y="10"/>
                      <a:pt x="4" y="9"/>
                    </a:cubicBezTo>
                    <a:cubicBezTo>
                      <a:pt x="3" y="10"/>
                      <a:pt x="2" y="12"/>
                      <a:pt x="1" y="13"/>
                    </a:cubicBezTo>
                    <a:cubicBezTo>
                      <a:pt x="1" y="13"/>
                      <a:pt x="0" y="14"/>
                      <a:pt x="1" y="14"/>
                    </a:cubicBezTo>
                    <a:cubicBezTo>
                      <a:pt x="0" y="14"/>
                      <a:pt x="0" y="15"/>
                      <a:pt x="0" y="15"/>
                    </a:cubicBezTo>
                    <a:cubicBezTo>
                      <a:pt x="1" y="14"/>
                      <a:pt x="2" y="13"/>
                      <a:pt x="2" y="12"/>
                    </a:cubicBezTo>
                    <a:cubicBezTo>
                      <a:pt x="3" y="10"/>
                      <a:pt x="3" y="12"/>
                      <a:pt x="4" y="10"/>
                    </a:cubicBezTo>
                    <a:cubicBezTo>
                      <a:pt x="4" y="11"/>
                      <a:pt x="5" y="11"/>
                      <a:pt x="5" y="11"/>
                    </a:cubicBezTo>
                    <a:cubicBezTo>
                      <a:pt x="5" y="11"/>
                      <a:pt x="4" y="12"/>
                      <a:pt x="3" y="13"/>
                    </a:cubicBezTo>
                    <a:cubicBezTo>
                      <a:pt x="5" y="12"/>
                      <a:pt x="6" y="11"/>
                      <a:pt x="6" y="12"/>
                    </a:cubicBezTo>
                    <a:cubicBezTo>
                      <a:pt x="7" y="11"/>
                      <a:pt x="7" y="11"/>
                      <a:pt x="8" y="9"/>
                    </a:cubicBezTo>
                    <a:cubicBezTo>
                      <a:pt x="8" y="9"/>
                      <a:pt x="8" y="8"/>
                      <a:pt x="8" y="9"/>
                    </a:cubicBezTo>
                    <a:cubicBezTo>
                      <a:pt x="7" y="10"/>
                      <a:pt x="6" y="12"/>
                      <a:pt x="6" y="13"/>
                    </a:cubicBezTo>
                    <a:cubicBezTo>
                      <a:pt x="4" y="15"/>
                      <a:pt x="6" y="12"/>
                      <a:pt x="4" y="14"/>
                    </a:cubicBezTo>
                    <a:cubicBezTo>
                      <a:pt x="2" y="16"/>
                      <a:pt x="2" y="15"/>
                      <a:pt x="3" y="14"/>
                    </a:cubicBezTo>
                    <a:cubicBezTo>
                      <a:pt x="1" y="16"/>
                      <a:pt x="3" y="15"/>
                      <a:pt x="1" y="16"/>
                    </a:cubicBezTo>
                    <a:cubicBezTo>
                      <a:pt x="1" y="17"/>
                      <a:pt x="2" y="16"/>
                      <a:pt x="3" y="16"/>
                    </a:cubicBezTo>
                    <a:cubicBezTo>
                      <a:pt x="4" y="15"/>
                      <a:pt x="4" y="15"/>
                      <a:pt x="4" y="14"/>
                    </a:cubicBezTo>
                    <a:cubicBezTo>
                      <a:pt x="6" y="12"/>
                      <a:pt x="4" y="16"/>
                      <a:pt x="4" y="16"/>
                    </a:cubicBezTo>
                    <a:cubicBezTo>
                      <a:pt x="3" y="16"/>
                      <a:pt x="3" y="16"/>
                      <a:pt x="3" y="16"/>
                    </a:cubicBezTo>
                    <a:cubicBezTo>
                      <a:pt x="3" y="17"/>
                      <a:pt x="4" y="16"/>
                      <a:pt x="4" y="16"/>
                    </a:cubicBezTo>
                    <a:cubicBezTo>
                      <a:pt x="2" y="19"/>
                      <a:pt x="4" y="16"/>
                      <a:pt x="2" y="18"/>
                    </a:cubicBezTo>
                    <a:cubicBezTo>
                      <a:pt x="1" y="20"/>
                      <a:pt x="1" y="20"/>
                      <a:pt x="1" y="20"/>
                    </a:cubicBezTo>
                    <a:cubicBezTo>
                      <a:pt x="1" y="20"/>
                      <a:pt x="3" y="18"/>
                      <a:pt x="3" y="18"/>
                    </a:cubicBezTo>
                    <a:cubicBezTo>
                      <a:pt x="2" y="19"/>
                      <a:pt x="2" y="19"/>
                      <a:pt x="2" y="19"/>
                    </a:cubicBezTo>
                    <a:cubicBezTo>
                      <a:pt x="3" y="19"/>
                      <a:pt x="3" y="19"/>
                      <a:pt x="3" y="19"/>
                    </a:cubicBezTo>
                    <a:cubicBezTo>
                      <a:pt x="3" y="18"/>
                      <a:pt x="4" y="17"/>
                      <a:pt x="4" y="17"/>
                    </a:cubicBezTo>
                    <a:cubicBezTo>
                      <a:pt x="6" y="14"/>
                      <a:pt x="4" y="16"/>
                      <a:pt x="5" y="16"/>
                    </a:cubicBezTo>
                    <a:cubicBezTo>
                      <a:pt x="6" y="15"/>
                      <a:pt x="5" y="16"/>
                      <a:pt x="6" y="15"/>
                    </a:cubicBezTo>
                    <a:cubicBezTo>
                      <a:pt x="7" y="13"/>
                      <a:pt x="7" y="13"/>
                      <a:pt x="7" y="13"/>
                    </a:cubicBezTo>
                    <a:cubicBezTo>
                      <a:pt x="8" y="14"/>
                      <a:pt x="6" y="15"/>
                      <a:pt x="6" y="16"/>
                    </a:cubicBezTo>
                    <a:cubicBezTo>
                      <a:pt x="6" y="16"/>
                      <a:pt x="5" y="16"/>
                      <a:pt x="6" y="15"/>
                    </a:cubicBezTo>
                    <a:cubicBezTo>
                      <a:pt x="5" y="17"/>
                      <a:pt x="4" y="19"/>
                      <a:pt x="3" y="19"/>
                    </a:cubicBezTo>
                    <a:cubicBezTo>
                      <a:pt x="3" y="21"/>
                      <a:pt x="4" y="18"/>
                      <a:pt x="5" y="18"/>
                    </a:cubicBezTo>
                    <a:cubicBezTo>
                      <a:pt x="4" y="19"/>
                      <a:pt x="5" y="17"/>
                      <a:pt x="6" y="16"/>
                    </a:cubicBezTo>
                    <a:cubicBezTo>
                      <a:pt x="9" y="13"/>
                      <a:pt x="4" y="20"/>
                      <a:pt x="5" y="19"/>
                    </a:cubicBezTo>
                    <a:cubicBezTo>
                      <a:pt x="7" y="17"/>
                      <a:pt x="8" y="16"/>
                      <a:pt x="9" y="13"/>
                    </a:cubicBezTo>
                    <a:cubicBezTo>
                      <a:pt x="10" y="13"/>
                      <a:pt x="10" y="12"/>
                      <a:pt x="10" y="12"/>
                    </a:cubicBezTo>
                    <a:cubicBezTo>
                      <a:pt x="9" y="14"/>
                      <a:pt x="9" y="14"/>
                      <a:pt x="8" y="15"/>
                    </a:cubicBezTo>
                    <a:cubicBezTo>
                      <a:pt x="8" y="16"/>
                      <a:pt x="8" y="16"/>
                      <a:pt x="8" y="16"/>
                    </a:cubicBezTo>
                    <a:cubicBezTo>
                      <a:pt x="7" y="17"/>
                      <a:pt x="7" y="17"/>
                      <a:pt x="7" y="17"/>
                    </a:cubicBezTo>
                    <a:cubicBezTo>
                      <a:pt x="6" y="19"/>
                      <a:pt x="6" y="20"/>
                      <a:pt x="5" y="21"/>
                    </a:cubicBezTo>
                    <a:cubicBezTo>
                      <a:pt x="6" y="20"/>
                      <a:pt x="6" y="19"/>
                      <a:pt x="7" y="19"/>
                    </a:cubicBezTo>
                    <a:cubicBezTo>
                      <a:pt x="6" y="20"/>
                      <a:pt x="6" y="21"/>
                      <a:pt x="6" y="21"/>
                    </a:cubicBezTo>
                    <a:cubicBezTo>
                      <a:pt x="6" y="20"/>
                      <a:pt x="7" y="18"/>
                      <a:pt x="8" y="18"/>
                    </a:cubicBezTo>
                    <a:cubicBezTo>
                      <a:pt x="8" y="18"/>
                      <a:pt x="7" y="20"/>
                      <a:pt x="7" y="20"/>
                    </a:cubicBezTo>
                    <a:cubicBezTo>
                      <a:pt x="6" y="22"/>
                      <a:pt x="6" y="22"/>
                      <a:pt x="6" y="22"/>
                    </a:cubicBezTo>
                    <a:cubicBezTo>
                      <a:pt x="7" y="20"/>
                      <a:pt x="5" y="22"/>
                      <a:pt x="6" y="22"/>
                    </a:cubicBezTo>
                    <a:cubicBezTo>
                      <a:pt x="8" y="18"/>
                      <a:pt x="8" y="18"/>
                      <a:pt x="8" y="18"/>
                    </a:cubicBezTo>
                    <a:cubicBezTo>
                      <a:pt x="9" y="18"/>
                      <a:pt x="8" y="19"/>
                      <a:pt x="8" y="19"/>
                    </a:cubicBezTo>
                    <a:cubicBezTo>
                      <a:pt x="7" y="20"/>
                      <a:pt x="7" y="20"/>
                      <a:pt x="7" y="20"/>
                    </a:cubicBezTo>
                    <a:cubicBezTo>
                      <a:pt x="8" y="20"/>
                      <a:pt x="6" y="23"/>
                      <a:pt x="7" y="22"/>
                    </a:cubicBezTo>
                    <a:cubicBezTo>
                      <a:pt x="7" y="21"/>
                      <a:pt x="7" y="21"/>
                      <a:pt x="7" y="21"/>
                    </a:cubicBezTo>
                    <a:cubicBezTo>
                      <a:pt x="7" y="22"/>
                      <a:pt x="7" y="22"/>
                      <a:pt x="7" y="22"/>
                    </a:cubicBezTo>
                    <a:cubicBezTo>
                      <a:pt x="7" y="21"/>
                      <a:pt x="7" y="22"/>
                      <a:pt x="8" y="21"/>
                    </a:cubicBezTo>
                    <a:cubicBezTo>
                      <a:pt x="7" y="22"/>
                      <a:pt x="7" y="22"/>
                      <a:pt x="7" y="22"/>
                    </a:cubicBezTo>
                    <a:cubicBezTo>
                      <a:pt x="8" y="22"/>
                      <a:pt x="9" y="20"/>
                      <a:pt x="8" y="22"/>
                    </a:cubicBezTo>
                    <a:cubicBezTo>
                      <a:pt x="9" y="19"/>
                      <a:pt x="8" y="21"/>
                      <a:pt x="8" y="20"/>
                    </a:cubicBezTo>
                    <a:cubicBezTo>
                      <a:pt x="9" y="19"/>
                      <a:pt x="9" y="19"/>
                      <a:pt x="10" y="19"/>
                    </a:cubicBezTo>
                    <a:cubicBezTo>
                      <a:pt x="8" y="21"/>
                      <a:pt x="10" y="19"/>
                      <a:pt x="10" y="19"/>
                    </a:cubicBezTo>
                    <a:cubicBezTo>
                      <a:pt x="9" y="21"/>
                      <a:pt x="9" y="21"/>
                      <a:pt x="9" y="21"/>
                    </a:cubicBezTo>
                    <a:cubicBezTo>
                      <a:pt x="10" y="19"/>
                      <a:pt x="10" y="19"/>
                      <a:pt x="10" y="19"/>
                    </a:cubicBezTo>
                    <a:cubicBezTo>
                      <a:pt x="8" y="23"/>
                      <a:pt x="11" y="19"/>
                      <a:pt x="10" y="20"/>
                    </a:cubicBezTo>
                    <a:cubicBezTo>
                      <a:pt x="10" y="21"/>
                      <a:pt x="9" y="22"/>
                      <a:pt x="9" y="23"/>
                    </a:cubicBezTo>
                    <a:cubicBezTo>
                      <a:pt x="10" y="20"/>
                      <a:pt x="11" y="20"/>
                      <a:pt x="12" y="18"/>
                    </a:cubicBezTo>
                    <a:cubicBezTo>
                      <a:pt x="11" y="19"/>
                      <a:pt x="10" y="21"/>
                      <a:pt x="9" y="23"/>
                    </a:cubicBezTo>
                    <a:cubicBezTo>
                      <a:pt x="10" y="21"/>
                      <a:pt x="9" y="24"/>
                      <a:pt x="10" y="22"/>
                    </a:cubicBezTo>
                    <a:cubicBezTo>
                      <a:pt x="10" y="21"/>
                      <a:pt x="11" y="21"/>
                      <a:pt x="12" y="20"/>
                    </a:cubicBezTo>
                    <a:cubicBezTo>
                      <a:pt x="12" y="20"/>
                      <a:pt x="11" y="21"/>
                      <a:pt x="11" y="21"/>
                    </a:cubicBezTo>
                    <a:cubicBezTo>
                      <a:pt x="11" y="21"/>
                      <a:pt x="12" y="19"/>
                      <a:pt x="12" y="19"/>
                    </a:cubicBezTo>
                    <a:cubicBezTo>
                      <a:pt x="12" y="19"/>
                      <a:pt x="14" y="17"/>
                      <a:pt x="13" y="19"/>
                    </a:cubicBezTo>
                    <a:cubicBezTo>
                      <a:pt x="12" y="20"/>
                      <a:pt x="12" y="19"/>
                      <a:pt x="12" y="20"/>
                    </a:cubicBezTo>
                    <a:cubicBezTo>
                      <a:pt x="12" y="21"/>
                      <a:pt x="14" y="17"/>
                      <a:pt x="15" y="17"/>
                    </a:cubicBezTo>
                    <a:cubicBezTo>
                      <a:pt x="15" y="16"/>
                      <a:pt x="16" y="13"/>
                      <a:pt x="17" y="12"/>
                    </a:cubicBezTo>
                    <a:cubicBezTo>
                      <a:pt x="17" y="13"/>
                      <a:pt x="16" y="13"/>
                      <a:pt x="16" y="15"/>
                    </a:cubicBezTo>
                    <a:cubicBezTo>
                      <a:pt x="16" y="15"/>
                      <a:pt x="16" y="15"/>
                      <a:pt x="16" y="15"/>
                    </a:cubicBezTo>
                    <a:cubicBezTo>
                      <a:pt x="15" y="18"/>
                      <a:pt x="13" y="19"/>
                      <a:pt x="12" y="21"/>
                    </a:cubicBezTo>
                    <a:cubicBezTo>
                      <a:pt x="13" y="20"/>
                      <a:pt x="13" y="20"/>
                      <a:pt x="13" y="20"/>
                    </a:cubicBezTo>
                    <a:cubicBezTo>
                      <a:pt x="11" y="23"/>
                      <a:pt x="11" y="23"/>
                      <a:pt x="11" y="23"/>
                    </a:cubicBezTo>
                    <a:cubicBezTo>
                      <a:pt x="12" y="21"/>
                      <a:pt x="12" y="23"/>
                      <a:pt x="12" y="22"/>
                    </a:cubicBezTo>
                    <a:cubicBezTo>
                      <a:pt x="13" y="21"/>
                      <a:pt x="12" y="23"/>
                      <a:pt x="12" y="22"/>
                    </a:cubicBezTo>
                    <a:cubicBezTo>
                      <a:pt x="13" y="21"/>
                      <a:pt x="14" y="19"/>
                      <a:pt x="14" y="20"/>
                    </a:cubicBezTo>
                    <a:cubicBezTo>
                      <a:pt x="12" y="23"/>
                      <a:pt x="12" y="23"/>
                      <a:pt x="12" y="23"/>
                    </a:cubicBezTo>
                    <a:cubicBezTo>
                      <a:pt x="12" y="23"/>
                      <a:pt x="13" y="21"/>
                      <a:pt x="13" y="22"/>
                    </a:cubicBezTo>
                    <a:cubicBezTo>
                      <a:pt x="13" y="23"/>
                      <a:pt x="13" y="23"/>
                      <a:pt x="13" y="23"/>
                    </a:cubicBezTo>
                    <a:cubicBezTo>
                      <a:pt x="13" y="23"/>
                      <a:pt x="14" y="24"/>
                      <a:pt x="16" y="20"/>
                    </a:cubicBezTo>
                    <a:cubicBezTo>
                      <a:pt x="16" y="22"/>
                      <a:pt x="16" y="22"/>
                      <a:pt x="15" y="23"/>
                    </a:cubicBezTo>
                    <a:cubicBezTo>
                      <a:pt x="16" y="23"/>
                      <a:pt x="16" y="22"/>
                      <a:pt x="16" y="22"/>
                    </a:cubicBezTo>
                    <a:cubicBezTo>
                      <a:pt x="16" y="23"/>
                      <a:pt x="16" y="23"/>
                      <a:pt x="16" y="23"/>
                    </a:cubicBezTo>
                    <a:cubicBezTo>
                      <a:pt x="15" y="25"/>
                      <a:pt x="16" y="23"/>
                      <a:pt x="17" y="22"/>
                    </a:cubicBezTo>
                    <a:cubicBezTo>
                      <a:pt x="16" y="23"/>
                      <a:pt x="16" y="23"/>
                      <a:pt x="16" y="23"/>
                    </a:cubicBezTo>
                    <a:cubicBezTo>
                      <a:pt x="16" y="25"/>
                      <a:pt x="17" y="23"/>
                      <a:pt x="17" y="22"/>
                    </a:cubicBezTo>
                    <a:cubicBezTo>
                      <a:pt x="17" y="23"/>
                      <a:pt x="17" y="23"/>
                      <a:pt x="17" y="23"/>
                    </a:cubicBezTo>
                    <a:cubicBezTo>
                      <a:pt x="18" y="22"/>
                      <a:pt x="18" y="22"/>
                      <a:pt x="18" y="22"/>
                    </a:cubicBezTo>
                    <a:cubicBezTo>
                      <a:pt x="18" y="22"/>
                      <a:pt x="18" y="22"/>
                      <a:pt x="17" y="24"/>
                    </a:cubicBezTo>
                    <a:cubicBezTo>
                      <a:pt x="18" y="23"/>
                      <a:pt x="18" y="23"/>
                      <a:pt x="18" y="23"/>
                    </a:cubicBezTo>
                    <a:cubicBezTo>
                      <a:pt x="17" y="24"/>
                      <a:pt x="18" y="24"/>
                      <a:pt x="18" y="24"/>
                    </a:cubicBezTo>
                    <a:cubicBezTo>
                      <a:pt x="18" y="24"/>
                      <a:pt x="18" y="23"/>
                      <a:pt x="18" y="24"/>
                    </a:cubicBezTo>
                    <a:cubicBezTo>
                      <a:pt x="18" y="23"/>
                      <a:pt x="19" y="23"/>
                      <a:pt x="20" y="21"/>
                    </a:cubicBezTo>
                    <a:cubicBezTo>
                      <a:pt x="21" y="19"/>
                      <a:pt x="19" y="22"/>
                      <a:pt x="20" y="21"/>
                    </a:cubicBezTo>
                    <a:cubicBezTo>
                      <a:pt x="19" y="23"/>
                      <a:pt x="19" y="23"/>
                      <a:pt x="19" y="23"/>
                    </a:cubicBezTo>
                    <a:cubicBezTo>
                      <a:pt x="19" y="23"/>
                      <a:pt x="19" y="24"/>
                      <a:pt x="18" y="24"/>
                    </a:cubicBezTo>
                    <a:cubicBezTo>
                      <a:pt x="18" y="24"/>
                      <a:pt x="18" y="24"/>
                      <a:pt x="18" y="24"/>
                    </a:cubicBezTo>
                    <a:cubicBezTo>
                      <a:pt x="19" y="23"/>
                      <a:pt x="19" y="23"/>
                      <a:pt x="19" y="23"/>
                    </a:cubicBezTo>
                    <a:cubicBezTo>
                      <a:pt x="18" y="25"/>
                      <a:pt x="20" y="23"/>
                      <a:pt x="20" y="24"/>
                    </a:cubicBezTo>
                    <a:cubicBezTo>
                      <a:pt x="20" y="24"/>
                      <a:pt x="22" y="22"/>
                      <a:pt x="22" y="22"/>
                    </a:cubicBezTo>
                    <a:cubicBezTo>
                      <a:pt x="24" y="20"/>
                      <a:pt x="21" y="24"/>
                      <a:pt x="20" y="25"/>
                    </a:cubicBezTo>
                    <a:cubicBezTo>
                      <a:pt x="21" y="24"/>
                      <a:pt x="21" y="24"/>
                      <a:pt x="21" y="24"/>
                    </a:cubicBezTo>
                    <a:cubicBezTo>
                      <a:pt x="21" y="24"/>
                      <a:pt x="21" y="24"/>
                      <a:pt x="21" y="24"/>
                    </a:cubicBezTo>
                    <a:cubicBezTo>
                      <a:pt x="22" y="24"/>
                      <a:pt x="22" y="23"/>
                      <a:pt x="22" y="24"/>
                    </a:cubicBezTo>
                    <a:cubicBezTo>
                      <a:pt x="22" y="24"/>
                      <a:pt x="22" y="24"/>
                      <a:pt x="22" y="24"/>
                    </a:cubicBezTo>
                    <a:cubicBezTo>
                      <a:pt x="22" y="25"/>
                      <a:pt x="21" y="26"/>
                      <a:pt x="21" y="26"/>
                    </a:cubicBezTo>
                    <a:cubicBezTo>
                      <a:pt x="22" y="24"/>
                      <a:pt x="22" y="25"/>
                      <a:pt x="23" y="24"/>
                    </a:cubicBezTo>
                    <a:cubicBezTo>
                      <a:pt x="22" y="25"/>
                      <a:pt x="22" y="25"/>
                      <a:pt x="22" y="25"/>
                    </a:cubicBezTo>
                    <a:cubicBezTo>
                      <a:pt x="23" y="23"/>
                      <a:pt x="23" y="23"/>
                      <a:pt x="23" y="23"/>
                    </a:cubicBezTo>
                    <a:cubicBezTo>
                      <a:pt x="23" y="24"/>
                      <a:pt x="23" y="24"/>
                      <a:pt x="23" y="24"/>
                    </a:cubicBezTo>
                    <a:cubicBezTo>
                      <a:pt x="22" y="26"/>
                      <a:pt x="22" y="26"/>
                      <a:pt x="22" y="26"/>
                    </a:cubicBezTo>
                    <a:cubicBezTo>
                      <a:pt x="21" y="26"/>
                      <a:pt x="23" y="24"/>
                      <a:pt x="24" y="24"/>
                    </a:cubicBezTo>
                    <a:cubicBezTo>
                      <a:pt x="24" y="23"/>
                      <a:pt x="23" y="24"/>
                      <a:pt x="23" y="25"/>
                    </a:cubicBezTo>
                    <a:cubicBezTo>
                      <a:pt x="22" y="25"/>
                      <a:pt x="23" y="25"/>
                      <a:pt x="23" y="25"/>
                    </a:cubicBezTo>
                    <a:cubicBezTo>
                      <a:pt x="22" y="26"/>
                      <a:pt x="23" y="25"/>
                      <a:pt x="22" y="26"/>
                    </a:cubicBezTo>
                    <a:cubicBezTo>
                      <a:pt x="22" y="26"/>
                      <a:pt x="23" y="25"/>
                      <a:pt x="23" y="25"/>
                    </a:cubicBezTo>
                    <a:cubicBezTo>
                      <a:pt x="23" y="25"/>
                      <a:pt x="24" y="25"/>
                      <a:pt x="23" y="26"/>
                    </a:cubicBezTo>
                    <a:cubicBezTo>
                      <a:pt x="23" y="26"/>
                      <a:pt x="23" y="26"/>
                      <a:pt x="24" y="25"/>
                    </a:cubicBezTo>
                    <a:cubicBezTo>
                      <a:pt x="24" y="25"/>
                      <a:pt x="24" y="24"/>
                      <a:pt x="25" y="24"/>
                    </a:cubicBezTo>
                    <a:cubicBezTo>
                      <a:pt x="25" y="24"/>
                      <a:pt x="25" y="23"/>
                      <a:pt x="25" y="24"/>
                    </a:cubicBezTo>
                    <a:cubicBezTo>
                      <a:pt x="25" y="24"/>
                      <a:pt x="25" y="24"/>
                      <a:pt x="25" y="24"/>
                    </a:cubicBezTo>
                    <a:cubicBezTo>
                      <a:pt x="25" y="24"/>
                      <a:pt x="25" y="24"/>
                      <a:pt x="26" y="23"/>
                    </a:cubicBezTo>
                    <a:cubicBezTo>
                      <a:pt x="24" y="25"/>
                      <a:pt x="24" y="25"/>
                      <a:pt x="24" y="25"/>
                    </a:cubicBezTo>
                    <a:cubicBezTo>
                      <a:pt x="25" y="24"/>
                      <a:pt x="25" y="24"/>
                      <a:pt x="26" y="24"/>
                    </a:cubicBezTo>
                    <a:cubicBezTo>
                      <a:pt x="25" y="25"/>
                      <a:pt x="23" y="27"/>
                      <a:pt x="23" y="27"/>
                    </a:cubicBezTo>
                    <a:cubicBezTo>
                      <a:pt x="25" y="26"/>
                      <a:pt x="25" y="26"/>
                      <a:pt x="25" y="26"/>
                    </a:cubicBezTo>
                    <a:cubicBezTo>
                      <a:pt x="25" y="26"/>
                      <a:pt x="25" y="26"/>
                      <a:pt x="24" y="27"/>
                    </a:cubicBezTo>
                    <a:cubicBezTo>
                      <a:pt x="24" y="28"/>
                      <a:pt x="27" y="24"/>
                      <a:pt x="27" y="25"/>
                    </a:cubicBezTo>
                    <a:cubicBezTo>
                      <a:pt x="25" y="27"/>
                      <a:pt x="25" y="27"/>
                      <a:pt x="25" y="27"/>
                    </a:cubicBezTo>
                    <a:cubicBezTo>
                      <a:pt x="26" y="27"/>
                      <a:pt x="26" y="27"/>
                      <a:pt x="26" y="27"/>
                    </a:cubicBezTo>
                    <a:cubicBezTo>
                      <a:pt x="26" y="26"/>
                      <a:pt x="25" y="28"/>
                      <a:pt x="25" y="27"/>
                    </a:cubicBezTo>
                    <a:cubicBezTo>
                      <a:pt x="26" y="26"/>
                      <a:pt x="26" y="26"/>
                      <a:pt x="26" y="26"/>
                    </a:cubicBezTo>
                    <a:cubicBezTo>
                      <a:pt x="24" y="29"/>
                      <a:pt x="27" y="27"/>
                      <a:pt x="26" y="29"/>
                    </a:cubicBezTo>
                    <a:cubicBezTo>
                      <a:pt x="27" y="27"/>
                      <a:pt x="26" y="29"/>
                      <a:pt x="27" y="28"/>
                    </a:cubicBezTo>
                    <a:cubicBezTo>
                      <a:pt x="25" y="30"/>
                      <a:pt x="27" y="28"/>
                      <a:pt x="26" y="29"/>
                    </a:cubicBezTo>
                    <a:cubicBezTo>
                      <a:pt x="28" y="27"/>
                      <a:pt x="28" y="27"/>
                      <a:pt x="28" y="27"/>
                    </a:cubicBezTo>
                    <a:cubicBezTo>
                      <a:pt x="27" y="29"/>
                      <a:pt x="31" y="25"/>
                      <a:pt x="29" y="27"/>
                    </a:cubicBezTo>
                    <a:cubicBezTo>
                      <a:pt x="27" y="29"/>
                      <a:pt x="27" y="29"/>
                      <a:pt x="27" y="29"/>
                    </a:cubicBezTo>
                    <a:cubicBezTo>
                      <a:pt x="26" y="31"/>
                      <a:pt x="29" y="27"/>
                      <a:pt x="28" y="30"/>
                    </a:cubicBezTo>
                    <a:cubicBezTo>
                      <a:pt x="28" y="29"/>
                      <a:pt x="29" y="28"/>
                      <a:pt x="30" y="27"/>
                    </a:cubicBezTo>
                    <a:cubicBezTo>
                      <a:pt x="30" y="28"/>
                      <a:pt x="29" y="29"/>
                      <a:pt x="29" y="30"/>
                    </a:cubicBezTo>
                    <a:cubicBezTo>
                      <a:pt x="29" y="29"/>
                      <a:pt x="30" y="29"/>
                      <a:pt x="29" y="30"/>
                    </a:cubicBezTo>
                    <a:cubicBezTo>
                      <a:pt x="28" y="30"/>
                      <a:pt x="28" y="30"/>
                      <a:pt x="28" y="30"/>
                    </a:cubicBezTo>
                    <a:cubicBezTo>
                      <a:pt x="28" y="31"/>
                      <a:pt x="29" y="30"/>
                      <a:pt x="30" y="30"/>
                    </a:cubicBezTo>
                    <a:cubicBezTo>
                      <a:pt x="28" y="31"/>
                      <a:pt x="29" y="31"/>
                      <a:pt x="29" y="32"/>
                    </a:cubicBezTo>
                    <a:cubicBezTo>
                      <a:pt x="31" y="30"/>
                      <a:pt x="29" y="33"/>
                      <a:pt x="31" y="31"/>
                    </a:cubicBezTo>
                    <a:cubicBezTo>
                      <a:pt x="30" y="31"/>
                      <a:pt x="30" y="31"/>
                      <a:pt x="30" y="31"/>
                    </a:cubicBezTo>
                    <a:cubicBezTo>
                      <a:pt x="31" y="31"/>
                      <a:pt x="32" y="29"/>
                      <a:pt x="32" y="29"/>
                    </a:cubicBezTo>
                    <a:cubicBezTo>
                      <a:pt x="31" y="31"/>
                      <a:pt x="31" y="31"/>
                      <a:pt x="31" y="31"/>
                    </a:cubicBezTo>
                    <a:cubicBezTo>
                      <a:pt x="29" y="33"/>
                      <a:pt x="31" y="31"/>
                      <a:pt x="30" y="32"/>
                    </a:cubicBezTo>
                    <a:cubicBezTo>
                      <a:pt x="31" y="31"/>
                      <a:pt x="30" y="32"/>
                      <a:pt x="31" y="31"/>
                    </a:cubicBezTo>
                    <a:cubicBezTo>
                      <a:pt x="32" y="31"/>
                      <a:pt x="32" y="31"/>
                      <a:pt x="32" y="31"/>
                    </a:cubicBezTo>
                    <a:cubicBezTo>
                      <a:pt x="33" y="30"/>
                      <a:pt x="33" y="30"/>
                      <a:pt x="33" y="30"/>
                    </a:cubicBezTo>
                    <a:cubicBezTo>
                      <a:pt x="33" y="30"/>
                      <a:pt x="31" y="32"/>
                      <a:pt x="31" y="32"/>
                    </a:cubicBezTo>
                    <a:cubicBezTo>
                      <a:pt x="31" y="33"/>
                      <a:pt x="31"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1" y="33"/>
                    </a:cubicBezTo>
                    <a:cubicBezTo>
                      <a:pt x="30" y="34"/>
                      <a:pt x="30" y="34"/>
                      <a:pt x="30" y="34"/>
                    </a:cubicBezTo>
                    <a:cubicBezTo>
                      <a:pt x="30" y="34"/>
                      <a:pt x="32" y="33"/>
                      <a:pt x="32" y="32"/>
                    </a:cubicBezTo>
                    <a:cubicBezTo>
                      <a:pt x="32" y="34"/>
                      <a:pt x="33" y="33"/>
                      <a:pt x="34" y="33"/>
                    </a:cubicBezTo>
                    <a:cubicBezTo>
                      <a:pt x="34" y="33"/>
                      <a:pt x="33" y="33"/>
                      <a:pt x="33" y="33"/>
                    </a:cubicBezTo>
                    <a:cubicBezTo>
                      <a:pt x="34" y="33"/>
                      <a:pt x="35" y="32"/>
                      <a:pt x="34" y="33"/>
                    </a:cubicBezTo>
                    <a:cubicBezTo>
                      <a:pt x="35" y="32"/>
                      <a:pt x="33" y="34"/>
                      <a:pt x="34" y="34"/>
                    </a:cubicBezTo>
                    <a:cubicBezTo>
                      <a:pt x="33" y="34"/>
                      <a:pt x="35" y="33"/>
                      <a:pt x="34" y="33"/>
                    </a:cubicBezTo>
                    <a:cubicBezTo>
                      <a:pt x="33" y="35"/>
                      <a:pt x="36" y="32"/>
                      <a:pt x="35" y="34"/>
                    </a:cubicBezTo>
                    <a:cubicBezTo>
                      <a:pt x="36" y="33"/>
                      <a:pt x="35" y="34"/>
                      <a:pt x="34" y="35"/>
                    </a:cubicBezTo>
                    <a:cubicBezTo>
                      <a:pt x="35" y="34"/>
                      <a:pt x="36" y="34"/>
                      <a:pt x="37" y="33"/>
                    </a:cubicBezTo>
                    <a:cubicBezTo>
                      <a:pt x="36" y="34"/>
                      <a:pt x="36" y="34"/>
                      <a:pt x="36" y="34"/>
                    </a:cubicBezTo>
                    <a:cubicBezTo>
                      <a:pt x="36" y="34"/>
                      <a:pt x="36" y="34"/>
                      <a:pt x="37" y="34"/>
                    </a:cubicBezTo>
                    <a:cubicBezTo>
                      <a:pt x="38" y="33"/>
                      <a:pt x="39" y="32"/>
                      <a:pt x="39" y="32"/>
                    </a:cubicBezTo>
                    <a:cubicBezTo>
                      <a:pt x="39" y="32"/>
                      <a:pt x="39" y="32"/>
                      <a:pt x="39" y="32"/>
                    </a:cubicBezTo>
                    <a:cubicBezTo>
                      <a:pt x="40" y="32"/>
                      <a:pt x="40" y="32"/>
                      <a:pt x="40" y="32"/>
                    </a:cubicBezTo>
                    <a:cubicBezTo>
                      <a:pt x="39" y="33"/>
                      <a:pt x="39" y="32"/>
                      <a:pt x="39" y="33"/>
                    </a:cubicBezTo>
                    <a:cubicBezTo>
                      <a:pt x="37" y="35"/>
                      <a:pt x="38" y="34"/>
                      <a:pt x="38" y="35"/>
                    </a:cubicBezTo>
                    <a:cubicBezTo>
                      <a:pt x="39" y="34"/>
                      <a:pt x="39" y="34"/>
                      <a:pt x="39" y="34"/>
                    </a:cubicBezTo>
                    <a:cubicBezTo>
                      <a:pt x="40" y="33"/>
                      <a:pt x="38" y="35"/>
                      <a:pt x="38" y="35"/>
                    </a:cubicBezTo>
                    <a:cubicBezTo>
                      <a:pt x="42" y="32"/>
                      <a:pt x="42" y="32"/>
                      <a:pt x="42" y="32"/>
                    </a:cubicBezTo>
                    <a:cubicBezTo>
                      <a:pt x="42" y="32"/>
                      <a:pt x="41" y="33"/>
                      <a:pt x="40" y="34"/>
                    </a:cubicBezTo>
                    <a:cubicBezTo>
                      <a:pt x="40" y="34"/>
                      <a:pt x="42" y="32"/>
                      <a:pt x="44" y="31"/>
                    </a:cubicBezTo>
                    <a:cubicBezTo>
                      <a:pt x="44" y="31"/>
                      <a:pt x="45" y="31"/>
                      <a:pt x="45" y="31"/>
                    </a:cubicBezTo>
                    <a:cubicBezTo>
                      <a:pt x="44" y="32"/>
                      <a:pt x="45" y="31"/>
                      <a:pt x="44" y="32"/>
                    </a:cubicBezTo>
                    <a:cubicBezTo>
                      <a:pt x="43" y="33"/>
                      <a:pt x="43" y="33"/>
                      <a:pt x="43" y="33"/>
                    </a:cubicBezTo>
                    <a:cubicBezTo>
                      <a:pt x="43" y="33"/>
                      <a:pt x="41" y="34"/>
                      <a:pt x="40" y="35"/>
                    </a:cubicBezTo>
                    <a:cubicBezTo>
                      <a:pt x="41" y="35"/>
                      <a:pt x="41" y="36"/>
                      <a:pt x="41" y="36"/>
                    </a:cubicBezTo>
                    <a:cubicBezTo>
                      <a:pt x="43" y="34"/>
                      <a:pt x="42" y="35"/>
                      <a:pt x="44" y="34"/>
                    </a:cubicBezTo>
                    <a:cubicBezTo>
                      <a:pt x="44" y="34"/>
                      <a:pt x="43" y="35"/>
                      <a:pt x="42" y="36"/>
                    </a:cubicBezTo>
                    <a:cubicBezTo>
                      <a:pt x="43" y="35"/>
                      <a:pt x="43" y="36"/>
                      <a:pt x="43" y="36"/>
                    </a:cubicBezTo>
                    <a:cubicBezTo>
                      <a:pt x="43" y="36"/>
                      <a:pt x="43" y="36"/>
                      <a:pt x="43" y="36"/>
                    </a:cubicBezTo>
                    <a:cubicBezTo>
                      <a:pt x="44" y="36"/>
                      <a:pt x="43" y="37"/>
                      <a:pt x="45" y="36"/>
                    </a:cubicBezTo>
                    <a:cubicBezTo>
                      <a:pt x="44" y="37"/>
                      <a:pt x="44" y="37"/>
                      <a:pt x="44" y="37"/>
                    </a:cubicBezTo>
                    <a:cubicBezTo>
                      <a:pt x="44" y="37"/>
                      <a:pt x="47" y="34"/>
                      <a:pt x="46" y="36"/>
                    </a:cubicBezTo>
                    <a:cubicBezTo>
                      <a:pt x="45" y="36"/>
                      <a:pt x="45" y="36"/>
                      <a:pt x="45" y="36"/>
                    </a:cubicBezTo>
                    <a:cubicBezTo>
                      <a:pt x="46" y="36"/>
                      <a:pt x="44" y="38"/>
                      <a:pt x="46" y="36"/>
                    </a:cubicBezTo>
                    <a:cubicBezTo>
                      <a:pt x="45" y="37"/>
                      <a:pt x="45" y="37"/>
                      <a:pt x="45" y="37"/>
                    </a:cubicBezTo>
                    <a:cubicBezTo>
                      <a:pt x="45" y="37"/>
                      <a:pt x="45" y="37"/>
                      <a:pt x="47" y="36"/>
                    </a:cubicBezTo>
                    <a:cubicBezTo>
                      <a:pt x="45" y="38"/>
                      <a:pt x="45" y="38"/>
                      <a:pt x="45" y="38"/>
                    </a:cubicBezTo>
                    <a:cubicBezTo>
                      <a:pt x="45" y="39"/>
                      <a:pt x="47" y="36"/>
                      <a:pt x="47" y="37"/>
                    </a:cubicBezTo>
                    <a:cubicBezTo>
                      <a:pt x="47" y="37"/>
                      <a:pt x="46" y="38"/>
                      <a:pt x="46" y="38"/>
                    </a:cubicBezTo>
                    <a:cubicBezTo>
                      <a:pt x="47" y="37"/>
                      <a:pt x="47" y="38"/>
                      <a:pt x="47" y="38"/>
                    </a:cubicBezTo>
                    <a:cubicBezTo>
                      <a:pt x="46" y="39"/>
                      <a:pt x="46" y="39"/>
                      <a:pt x="46" y="39"/>
                    </a:cubicBezTo>
                    <a:cubicBezTo>
                      <a:pt x="47" y="40"/>
                      <a:pt x="47" y="41"/>
                      <a:pt x="50" y="41"/>
                    </a:cubicBezTo>
                    <a:cubicBezTo>
                      <a:pt x="48" y="42"/>
                      <a:pt x="48" y="41"/>
                      <a:pt x="47" y="43"/>
                    </a:cubicBezTo>
                    <a:cubicBezTo>
                      <a:pt x="49" y="41"/>
                      <a:pt x="48" y="42"/>
                      <a:pt x="49" y="42"/>
                    </a:cubicBezTo>
                    <a:cubicBezTo>
                      <a:pt x="48" y="42"/>
                      <a:pt x="48" y="42"/>
                      <a:pt x="48" y="42"/>
                    </a:cubicBezTo>
                    <a:cubicBezTo>
                      <a:pt x="49" y="42"/>
                      <a:pt x="48" y="43"/>
                      <a:pt x="48" y="43"/>
                    </a:cubicBezTo>
                    <a:cubicBezTo>
                      <a:pt x="49" y="43"/>
                      <a:pt x="49" y="43"/>
                      <a:pt x="49" y="43"/>
                    </a:cubicBezTo>
                    <a:cubicBezTo>
                      <a:pt x="50" y="42"/>
                      <a:pt x="47" y="45"/>
                      <a:pt x="49" y="43"/>
                    </a:cubicBezTo>
                    <a:cubicBezTo>
                      <a:pt x="48" y="44"/>
                      <a:pt x="48" y="44"/>
                      <a:pt x="48" y="44"/>
                    </a:cubicBezTo>
                    <a:cubicBezTo>
                      <a:pt x="50" y="43"/>
                      <a:pt x="47" y="45"/>
                      <a:pt x="49" y="44"/>
                    </a:cubicBezTo>
                    <a:cubicBezTo>
                      <a:pt x="49" y="44"/>
                      <a:pt x="49" y="44"/>
                      <a:pt x="49" y="44"/>
                    </a:cubicBezTo>
                    <a:cubicBezTo>
                      <a:pt x="48" y="45"/>
                      <a:pt x="51" y="43"/>
                      <a:pt x="50" y="44"/>
                    </a:cubicBezTo>
                    <a:cubicBezTo>
                      <a:pt x="50" y="44"/>
                      <a:pt x="51" y="44"/>
                      <a:pt x="53" y="43"/>
                    </a:cubicBezTo>
                    <a:cubicBezTo>
                      <a:pt x="51" y="44"/>
                      <a:pt x="51" y="44"/>
                      <a:pt x="51" y="44"/>
                    </a:cubicBezTo>
                    <a:cubicBezTo>
                      <a:pt x="52" y="44"/>
                      <a:pt x="52" y="46"/>
                      <a:pt x="55" y="45"/>
                    </a:cubicBezTo>
                    <a:cubicBezTo>
                      <a:pt x="54" y="45"/>
                      <a:pt x="54" y="45"/>
                      <a:pt x="54" y="45"/>
                    </a:cubicBezTo>
                    <a:cubicBezTo>
                      <a:pt x="56" y="44"/>
                      <a:pt x="52" y="48"/>
                      <a:pt x="56" y="45"/>
                    </a:cubicBezTo>
                    <a:cubicBezTo>
                      <a:pt x="58" y="45"/>
                      <a:pt x="58" y="45"/>
                      <a:pt x="58" y="45"/>
                    </a:cubicBezTo>
                    <a:cubicBezTo>
                      <a:pt x="56" y="46"/>
                      <a:pt x="56" y="46"/>
                      <a:pt x="56" y="46"/>
                    </a:cubicBezTo>
                    <a:cubicBezTo>
                      <a:pt x="57" y="46"/>
                      <a:pt x="56" y="46"/>
                      <a:pt x="58" y="46"/>
                    </a:cubicBezTo>
                    <a:cubicBezTo>
                      <a:pt x="56" y="46"/>
                      <a:pt x="56" y="46"/>
                      <a:pt x="56" y="46"/>
                    </a:cubicBezTo>
                    <a:cubicBezTo>
                      <a:pt x="56" y="47"/>
                      <a:pt x="59" y="46"/>
                      <a:pt x="58" y="46"/>
                    </a:cubicBezTo>
                    <a:cubicBezTo>
                      <a:pt x="57" y="46"/>
                      <a:pt x="57" y="46"/>
                      <a:pt x="57" y="46"/>
                    </a:cubicBezTo>
                    <a:cubicBezTo>
                      <a:pt x="55" y="49"/>
                      <a:pt x="54" y="52"/>
                      <a:pt x="58" y="51"/>
                    </a:cubicBezTo>
                    <a:cubicBezTo>
                      <a:pt x="59" y="50"/>
                      <a:pt x="56" y="52"/>
                      <a:pt x="56" y="52"/>
                    </a:cubicBezTo>
                    <a:cubicBezTo>
                      <a:pt x="60" y="51"/>
                      <a:pt x="56" y="55"/>
                      <a:pt x="61" y="53"/>
                    </a:cubicBezTo>
                    <a:cubicBezTo>
                      <a:pt x="63" y="53"/>
                      <a:pt x="68" y="50"/>
                      <a:pt x="68" y="50"/>
                    </a:cubicBezTo>
                    <a:cubicBezTo>
                      <a:pt x="65" y="50"/>
                      <a:pt x="66" y="47"/>
                      <a:pt x="68" y="44"/>
                    </a:cubicBezTo>
                    <a:cubicBezTo>
                      <a:pt x="67" y="44"/>
                      <a:pt x="66" y="43"/>
                      <a:pt x="6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4" name="Freeform 374"/>
              <p:cNvSpPr/>
              <p:nvPr/>
            </p:nvSpPr>
            <p:spPr bwMode="auto">
              <a:xfrm>
                <a:off x="3472" y="2077"/>
                <a:ext cx="0" cy="2"/>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5" name="Freeform 375"/>
              <p:cNvSpPr/>
              <p:nvPr/>
            </p:nvSpPr>
            <p:spPr bwMode="auto">
              <a:xfrm>
                <a:off x="4219" y="2506"/>
                <a:ext cx="2" cy="4"/>
              </a:xfrm>
              <a:custGeom>
                <a:avLst/>
                <a:gdLst>
                  <a:gd name="T0" fmla="*/ 0 w 1"/>
                  <a:gd name="T1" fmla="*/ 1 h 2"/>
                  <a:gd name="T2" fmla="*/ 1 w 1"/>
                  <a:gd name="T3" fmla="*/ 1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1" y="1"/>
                    </a:cubicBezTo>
                    <a:cubicBezTo>
                      <a:pt x="1" y="1"/>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6" name="Freeform 376"/>
              <p:cNvSpPr/>
              <p:nvPr/>
            </p:nvSpPr>
            <p:spPr bwMode="auto">
              <a:xfrm>
                <a:off x="4228" y="2482"/>
                <a:ext cx="6"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7" name="Freeform 377"/>
              <p:cNvSpPr/>
              <p:nvPr/>
            </p:nvSpPr>
            <p:spPr bwMode="auto">
              <a:xfrm>
                <a:off x="3472" y="2073"/>
                <a:ext cx="0" cy="2"/>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8" name="Freeform 378"/>
              <p:cNvSpPr/>
              <p:nvPr/>
            </p:nvSpPr>
            <p:spPr bwMode="auto">
              <a:xfrm>
                <a:off x="3472" y="2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9" name="Freeform 379"/>
              <p:cNvSpPr/>
              <p:nvPr/>
            </p:nvSpPr>
            <p:spPr bwMode="auto">
              <a:xfrm>
                <a:off x="4219" y="2510"/>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0" name="Freeform 380"/>
              <p:cNvSpPr/>
              <p:nvPr/>
            </p:nvSpPr>
            <p:spPr bwMode="auto">
              <a:xfrm>
                <a:off x="4221" y="2514"/>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2"/>
                      <a:pt x="1" y="1"/>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1" name="Oval 381"/>
              <p:cNvSpPr>
                <a:spLocks noChangeArrowheads="1"/>
              </p:cNvSpPr>
              <p:nvPr/>
            </p:nvSpPr>
            <p:spPr bwMode="auto">
              <a:xfrm>
                <a:off x="3905" y="22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2" name="Freeform 382"/>
              <p:cNvSpPr/>
              <p:nvPr/>
            </p:nvSpPr>
            <p:spPr bwMode="auto">
              <a:xfrm>
                <a:off x="4217" y="2510"/>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3" name="Freeform 383"/>
              <p:cNvSpPr/>
              <p:nvPr/>
            </p:nvSpPr>
            <p:spPr bwMode="auto">
              <a:xfrm>
                <a:off x="4296" y="255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4" name="Freeform 384"/>
              <p:cNvSpPr/>
              <p:nvPr/>
            </p:nvSpPr>
            <p:spPr bwMode="auto">
              <a:xfrm>
                <a:off x="4289" y="2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5" name="Freeform 385"/>
              <p:cNvSpPr/>
              <p:nvPr/>
            </p:nvSpPr>
            <p:spPr bwMode="auto">
              <a:xfrm>
                <a:off x="4296" y="2552"/>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6" name="Freeform 386"/>
              <p:cNvSpPr/>
              <p:nvPr/>
            </p:nvSpPr>
            <p:spPr bwMode="auto">
              <a:xfrm>
                <a:off x="4306" y="2555"/>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7" name="Freeform 387"/>
              <p:cNvSpPr/>
              <p:nvPr/>
            </p:nvSpPr>
            <p:spPr bwMode="auto">
              <a:xfrm>
                <a:off x="3903" y="2275"/>
                <a:ext cx="2"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8" name="Freeform 388"/>
              <p:cNvSpPr/>
              <p:nvPr/>
            </p:nvSpPr>
            <p:spPr bwMode="auto">
              <a:xfrm>
                <a:off x="3901" y="25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9" name="Freeform 389"/>
              <p:cNvSpPr/>
              <p:nvPr/>
            </p:nvSpPr>
            <p:spPr bwMode="auto">
              <a:xfrm>
                <a:off x="4285" y="2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0" name="Freeform 390"/>
              <p:cNvSpPr/>
              <p:nvPr/>
            </p:nvSpPr>
            <p:spPr bwMode="auto">
              <a:xfrm>
                <a:off x="3472"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1" name="Rectangle 391"/>
              <p:cNvSpPr>
                <a:spLocks noChangeArrowheads="1"/>
              </p:cNvSpPr>
              <p:nvPr/>
            </p:nvSpPr>
            <p:spPr bwMode="auto">
              <a:xfrm>
                <a:off x="3472" y="2079"/>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2" name="Freeform 392"/>
              <p:cNvSpPr/>
              <p:nvPr/>
            </p:nvSpPr>
            <p:spPr bwMode="auto">
              <a:xfrm>
                <a:off x="4277" y="249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3" name="Freeform 393"/>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4" name="Freeform 394"/>
              <p:cNvSpPr/>
              <p:nvPr/>
            </p:nvSpPr>
            <p:spPr bwMode="auto">
              <a:xfrm>
                <a:off x="4255" y="25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5" name="Freeform 395"/>
              <p:cNvSpPr/>
              <p:nvPr/>
            </p:nvSpPr>
            <p:spPr bwMode="auto">
              <a:xfrm>
                <a:off x="3678" y="2461"/>
                <a:ext cx="19" cy="13"/>
              </a:xfrm>
              <a:custGeom>
                <a:avLst/>
                <a:gdLst>
                  <a:gd name="T0" fmla="*/ 0 w 9"/>
                  <a:gd name="T1" fmla="*/ 0 h 6"/>
                  <a:gd name="T2" fmla="*/ 9 w 9"/>
                  <a:gd name="T3" fmla="*/ 6 h 6"/>
                  <a:gd name="T4" fmla="*/ 0 w 9"/>
                  <a:gd name="T5" fmla="*/ 0 h 6"/>
                </a:gdLst>
                <a:ahLst/>
                <a:cxnLst>
                  <a:cxn ang="0">
                    <a:pos x="T0" y="T1"/>
                  </a:cxn>
                  <a:cxn ang="0">
                    <a:pos x="T2" y="T3"/>
                  </a:cxn>
                  <a:cxn ang="0">
                    <a:pos x="T4" y="T5"/>
                  </a:cxn>
                </a:cxnLst>
                <a:rect l="0" t="0" r="r" b="b"/>
                <a:pathLst>
                  <a:path w="9" h="6">
                    <a:moveTo>
                      <a:pt x="0" y="0"/>
                    </a:moveTo>
                    <a:cubicBezTo>
                      <a:pt x="9" y="6"/>
                      <a:pt x="9" y="6"/>
                      <a:pt x="9" y="6"/>
                    </a:cubicBezTo>
                    <a:cubicBezTo>
                      <a:pt x="6" y="3"/>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6" name="Freeform 396"/>
              <p:cNvSpPr/>
              <p:nvPr/>
            </p:nvSpPr>
            <p:spPr bwMode="auto">
              <a:xfrm>
                <a:off x="3496" y="2319"/>
                <a:ext cx="4" cy="6"/>
              </a:xfrm>
              <a:custGeom>
                <a:avLst/>
                <a:gdLst>
                  <a:gd name="T0" fmla="*/ 1 w 2"/>
                  <a:gd name="T1" fmla="*/ 1 h 3"/>
                  <a:gd name="T2" fmla="*/ 2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2" y="2"/>
                      <a:pt x="2" y="2"/>
                      <a:pt x="2" y="3"/>
                    </a:cubicBezTo>
                    <a:cubicBezTo>
                      <a:pt x="2" y="1"/>
                      <a:pt x="2" y="1"/>
                      <a:pt x="2"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7" name="Freeform 397"/>
              <p:cNvSpPr/>
              <p:nvPr/>
            </p:nvSpPr>
            <p:spPr bwMode="auto">
              <a:xfrm>
                <a:off x="3483" y="2156"/>
                <a:ext cx="6" cy="4"/>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0" y="0"/>
                      <a:pt x="3" y="1"/>
                      <a:pt x="1" y="2"/>
                    </a:cubicBezTo>
                    <a:cubicBezTo>
                      <a:pt x="2" y="2"/>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8" name="Freeform 398"/>
              <p:cNvSpPr/>
              <p:nvPr/>
            </p:nvSpPr>
            <p:spPr bwMode="auto">
              <a:xfrm>
                <a:off x="3534" y="2347"/>
                <a:ext cx="13" cy="6"/>
              </a:xfrm>
              <a:custGeom>
                <a:avLst/>
                <a:gdLst>
                  <a:gd name="T0" fmla="*/ 0 w 6"/>
                  <a:gd name="T1" fmla="*/ 0 h 3"/>
                  <a:gd name="T2" fmla="*/ 4 w 6"/>
                  <a:gd name="T3" fmla="*/ 3 h 3"/>
                  <a:gd name="T4" fmla="*/ 0 w 6"/>
                  <a:gd name="T5" fmla="*/ 0 h 3"/>
                </a:gdLst>
                <a:ahLst/>
                <a:cxnLst>
                  <a:cxn ang="0">
                    <a:pos x="T0" y="T1"/>
                  </a:cxn>
                  <a:cxn ang="0">
                    <a:pos x="T2" y="T3"/>
                  </a:cxn>
                  <a:cxn ang="0">
                    <a:pos x="T4" y="T5"/>
                  </a:cxn>
                </a:cxnLst>
                <a:rect l="0" t="0" r="r" b="b"/>
                <a:pathLst>
                  <a:path w="6" h="3">
                    <a:moveTo>
                      <a:pt x="0" y="0"/>
                    </a:moveTo>
                    <a:cubicBezTo>
                      <a:pt x="0" y="2"/>
                      <a:pt x="3" y="3"/>
                      <a:pt x="4" y="3"/>
                    </a:cubicBezTo>
                    <a:cubicBezTo>
                      <a:pt x="6" y="3"/>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9" name="Freeform 399"/>
              <p:cNvSpPr/>
              <p:nvPr/>
            </p:nvSpPr>
            <p:spPr bwMode="auto">
              <a:xfrm>
                <a:off x="3466" y="2090"/>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0" name="Freeform 400"/>
              <p:cNvSpPr/>
              <p:nvPr/>
            </p:nvSpPr>
            <p:spPr bwMode="auto">
              <a:xfrm>
                <a:off x="3466" y="2103"/>
                <a:ext cx="4" cy="0"/>
              </a:xfrm>
              <a:custGeom>
                <a:avLst/>
                <a:gdLst>
                  <a:gd name="T0" fmla="*/ 0 w 2"/>
                  <a:gd name="T1" fmla="*/ 1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1" name="Freeform 401"/>
              <p:cNvSpPr/>
              <p:nvPr/>
            </p:nvSpPr>
            <p:spPr bwMode="auto">
              <a:xfrm>
                <a:off x="3477" y="2152"/>
                <a:ext cx="4" cy="8"/>
              </a:xfrm>
              <a:custGeom>
                <a:avLst/>
                <a:gdLst>
                  <a:gd name="T0" fmla="*/ 2 w 2"/>
                  <a:gd name="T1" fmla="*/ 4 h 4"/>
                  <a:gd name="T2" fmla="*/ 1 w 2"/>
                  <a:gd name="T3" fmla="*/ 0 h 4"/>
                  <a:gd name="T4" fmla="*/ 2 w 2"/>
                  <a:gd name="T5" fmla="*/ 4 h 4"/>
                </a:gdLst>
                <a:ahLst/>
                <a:cxnLst>
                  <a:cxn ang="0">
                    <a:pos x="T0" y="T1"/>
                  </a:cxn>
                  <a:cxn ang="0">
                    <a:pos x="T2" y="T3"/>
                  </a:cxn>
                  <a:cxn ang="0">
                    <a:pos x="T4" y="T5"/>
                  </a:cxn>
                </a:cxnLst>
                <a:rect l="0" t="0" r="r" b="b"/>
                <a:pathLst>
                  <a:path w="2" h="4">
                    <a:moveTo>
                      <a:pt x="2" y="4"/>
                    </a:moveTo>
                    <a:cubicBezTo>
                      <a:pt x="2" y="3"/>
                      <a:pt x="1" y="1"/>
                      <a:pt x="1" y="0"/>
                    </a:cubicBezTo>
                    <a:cubicBezTo>
                      <a:pt x="0" y="2"/>
                      <a:pt x="1"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2" name="Freeform 402"/>
              <p:cNvSpPr/>
              <p:nvPr/>
            </p:nvSpPr>
            <p:spPr bwMode="auto">
              <a:xfrm>
                <a:off x="3466" y="2096"/>
                <a:ext cx="8" cy="5"/>
              </a:xfrm>
              <a:custGeom>
                <a:avLst/>
                <a:gdLst>
                  <a:gd name="T0" fmla="*/ 0 w 4"/>
                  <a:gd name="T1" fmla="*/ 2 h 2"/>
                  <a:gd name="T2" fmla="*/ 0 w 4"/>
                  <a:gd name="T3" fmla="*/ 2 h 2"/>
                  <a:gd name="T4" fmla="*/ 2 w 4"/>
                  <a:gd name="T5" fmla="*/ 2 h 2"/>
                  <a:gd name="T6" fmla="*/ 2 w 4"/>
                  <a:gd name="T7" fmla="*/ 1 h 2"/>
                  <a:gd name="T8" fmla="*/ 4 w 4"/>
                  <a:gd name="T9" fmla="*/ 0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0" y="2"/>
                      <a:pt x="0" y="2"/>
                      <a:pt x="0" y="2"/>
                    </a:cubicBezTo>
                    <a:cubicBezTo>
                      <a:pt x="1" y="2"/>
                      <a:pt x="1" y="2"/>
                      <a:pt x="2" y="2"/>
                    </a:cubicBezTo>
                    <a:cubicBezTo>
                      <a:pt x="2" y="2"/>
                      <a:pt x="3" y="1"/>
                      <a:pt x="2" y="1"/>
                    </a:cubicBezTo>
                    <a:cubicBezTo>
                      <a:pt x="3" y="0"/>
                      <a:pt x="4" y="1"/>
                      <a:pt x="4"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3" name="Freeform 403"/>
              <p:cNvSpPr/>
              <p:nvPr/>
            </p:nvSpPr>
            <p:spPr bwMode="auto">
              <a:xfrm>
                <a:off x="3470" y="210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4" name="Freeform 404"/>
              <p:cNvSpPr/>
              <p:nvPr/>
            </p:nvSpPr>
            <p:spPr bwMode="auto">
              <a:xfrm>
                <a:off x="3718" y="2501"/>
                <a:ext cx="5" cy="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1"/>
                      <a:pt x="2" y="2"/>
                    </a:cubicBezTo>
                    <a:cubicBezTo>
                      <a:pt x="2" y="1"/>
                      <a:pt x="1" y="1"/>
                      <a:pt x="0" y="0"/>
                    </a:cubicBezTo>
                    <a:cubicBezTo>
                      <a:pt x="0"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5" name="Freeform 405"/>
              <p:cNvSpPr/>
              <p:nvPr/>
            </p:nvSpPr>
            <p:spPr bwMode="auto">
              <a:xfrm>
                <a:off x="3629" y="2417"/>
                <a:ext cx="7" cy="6"/>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1"/>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9" name="Freeform 407"/>
            <p:cNvSpPr/>
            <p:nvPr/>
          </p:nvSpPr>
          <p:spPr bwMode="auto">
            <a:xfrm>
              <a:off x="3716" y="2495"/>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408"/>
            <p:cNvSpPr/>
            <p:nvPr/>
          </p:nvSpPr>
          <p:spPr bwMode="auto">
            <a:xfrm>
              <a:off x="3706" y="2480"/>
              <a:ext cx="10" cy="15"/>
            </a:xfrm>
            <a:custGeom>
              <a:avLst/>
              <a:gdLst>
                <a:gd name="T0" fmla="*/ 5 w 5"/>
                <a:gd name="T1" fmla="*/ 7 h 7"/>
                <a:gd name="T2" fmla="*/ 2 w 5"/>
                <a:gd name="T3" fmla="*/ 3 h 7"/>
                <a:gd name="T4" fmla="*/ 2 w 5"/>
                <a:gd name="T5" fmla="*/ 1 h 7"/>
                <a:gd name="T6" fmla="*/ 3 w 5"/>
                <a:gd name="T7" fmla="*/ 7 h 7"/>
                <a:gd name="T8" fmla="*/ 3 w 5"/>
                <a:gd name="T9" fmla="*/ 7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cubicBezTo>
                    <a:pt x="4" y="5"/>
                    <a:pt x="4" y="3"/>
                    <a:pt x="2" y="3"/>
                  </a:cubicBezTo>
                  <a:cubicBezTo>
                    <a:pt x="1" y="1"/>
                    <a:pt x="4" y="3"/>
                    <a:pt x="2" y="1"/>
                  </a:cubicBezTo>
                  <a:cubicBezTo>
                    <a:pt x="0" y="0"/>
                    <a:pt x="1" y="4"/>
                    <a:pt x="3" y="7"/>
                  </a:cubicBezTo>
                  <a:cubicBezTo>
                    <a:pt x="3" y="7"/>
                    <a:pt x="3" y="7"/>
                    <a:pt x="3" y="7"/>
                  </a:cubicBezTo>
                  <a:cubicBezTo>
                    <a:pt x="4" y="7"/>
                    <a:pt x="4"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Freeform 409"/>
            <p:cNvSpPr/>
            <p:nvPr/>
          </p:nvSpPr>
          <p:spPr bwMode="auto">
            <a:xfrm>
              <a:off x="3782" y="3038"/>
              <a:ext cx="2" cy="4"/>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0" y="2"/>
                    <a:pt x="1" y="1"/>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Freeform 410"/>
            <p:cNvSpPr/>
            <p:nvPr/>
          </p:nvSpPr>
          <p:spPr bwMode="auto">
            <a:xfrm>
              <a:off x="3631" y="2249"/>
              <a:ext cx="3" cy="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411"/>
            <p:cNvSpPr/>
            <p:nvPr/>
          </p:nvSpPr>
          <p:spPr bwMode="auto">
            <a:xfrm>
              <a:off x="3988" y="301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412"/>
            <p:cNvSpPr/>
            <p:nvPr/>
          </p:nvSpPr>
          <p:spPr bwMode="auto">
            <a:xfrm>
              <a:off x="3856" y="3002"/>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413"/>
            <p:cNvSpPr/>
            <p:nvPr/>
          </p:nvSpPr>
          <p:spPr bwMode="auto">
            <a:xfrm>
              <a:off x="3924" y="2998"/>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Freeform 414"/>
            <p:cNvSpPr/>
            <p:nvPr/>
          </p:nvSpPr>
          <p:spPr bwMode="auto">
            <a:xfrm>
              <a:off x="3561" y="1990"/>
              <a:ext cx="3" cy="9"/>
            </a:xfrm>
            <a:custGeom>
              <a:avLst/>
              <a:gdLst>
                <a:gd name="T0" fmla="*/ 1 w 1"/>
                <a:gd name="T1" fmla="*/ 1 h 4"/>
                <a:gd name="T2" fmla="*/ 0 w 1"/>
                <a:gd name="T3" fmla="*/ 0 h 4"/>
                <a:gd name="T4" fmla="*/ 1 w 1"/>
                <a:gd name="T5" fmla="*/ 1 h 4"/>
              </a:gdLst>
              <a:ahLst/>
              <a:cxnLst>
                <a:cxn ang="0">
                  <a:pos x="T0" y="T1"/>
                </a:cxn>
                <a:cxn ang="0">
                  <a:pos x="T2" y="T3"/>
                </a:cxn>
                <a:cxn ang="0">
                  <a:pos x="T4" y="T5"/>
                </a:cxn>
              </a:cxnLst>
              <a:rect l="0" t="0" r="r" b="b"/>
              <a:pathLst>
                <a:path w="1" h="4">
                  <a:moveTo>
                    <a:pt x="1" y="1"/>
                  </a:moveTo>
                  <a:cubicBezTo>
                    <a:pt x="1" y="1"/>
                    <a:pt x="0" y="0"/>
                    <a:pt x="0" y="0"/>
                  </a:cubicBezTo>
                  <a:cubicBezTo>
                    <a:pt x="0" y="3"/>
                    <a:pt x="0" y="4"/>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Freeform 415"/>
            <p:cNvSpPr/>
            <p:nvPr/>
          </p:nvSpPr>
          <p:spPr bwMode="auto">
            <a:xfrm>
              <a:off x="3795" y="3040"/>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Freeform 416"/>
            <p:cNvSpPr/>
            <p:nvPr/>
          </p:nvSpPr>
          <p:spPr bwMode="auto">
            <a:xfrm>
              <a:off x="3958" y="3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Freeform 417"/>
            <p:cNvSpPr/>
            <p:nvPr/>
          </p:nvSpPr>
          <p:spPr bwMode="auto">
            <a:xfrm>
              <a:off x="3982" y="3027"/>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418"/>
            <p:cNvSpPr/>
            <p:nvPr/>
          </p:nvSpPr>
          <p:spPr bwMode="auto">
            <a:xfrm>
              <a:off x="3595"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419"/>
            <p:cNvSpPr/>
            <p:nvPr/>
          </p:nvSpPr>
          <p:spPr bwMode="auto">
            <a:xfrm>
              <a:off x="3757" y="2981"/>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 name="Freeform 420"/>
            <p:cNvSpPr/>
            <p:nvPr/>
          </p:nvSpPr>
          <p:spPr bwMode="auto">
            <a:xfrm>
              <a:off x="3627" y="178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421"/>
            <p:cNvSpPr/>
            <p:nvPr/>
          </p:nvSpPr>
          <p:spPr bwMode="auto">
            <a:xfrm>
              <a:off x="3578" y="17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Rectangle 422"/>
            <p:cNvSpPr>
              <a:spLocks noChangeArrowheads="1"/>
            </p:cNvSpPr>
            <p:nvPr/>
          </p:nvSpPr>
          <p:spPr bwMode="auto">
            <a:xfrm>
              <a:off x="3593" y="18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423"/>
            <p:cNvSpPr/>
            <p:nvPr/>
          </p:nvSpPr>
          <p:spPr bwMode="auto">
            <a:xfrm>
              <a:off x="3593" y="1825"/>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 name="Freeform 424"/>
            <p:cNvSpPr/>
            <p:nvPr/>
          </p:nvSpPr>
          <p:spPr bwMode="auto">
            <a:xfrm>
              <a:off x="3593" y="1825"/>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425"/>
            <p:cNvSpPr/>
            <p:nvPr/>
          </p:nvSpPr>
          <p:spPr bwMode="auto">
            <a:xfrm>
              <a:off x="3638" y="2417"/>
              <a:ext cx="6" cy="6"/>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2" y="2"/>
                    <a:pt x="3" y="3"/>
                    <a:pt x="3" y="2"/>
                  </a:cubicBezTo>
                  <a:cubicBezTo>
                    <a:pt x="0"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Freeform 426"/>
            <p:cNvSpPr/>
            <p:nvPr/>
          </p:nvSpPr>
          <p:spPr bwMode="auto">
            <a:xfrm>
              <a:off x="3708" y="2743"/>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3"/>
                    <a:pt x="1" y="0"/>
                    <a:pt x="0" y="0"/>
                  </a:cubicBezTo>
                  <a:cubicBezTo>
                    <a:pt x="0"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 name="Freeform 427"/>
            <p:cNvSpPr/>
            <p:nvPr/>
          </p:nvSpPr>
          <p:spPr bwMode="auto">
            <a:xfrm>
              <a:off x="3714" y="2737"/>
              <a:ext cx="4" cy="2"/>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0" y="0"/>
                    <a:pt x="0" y="0"/>
                  </a:cubicBezTo>
                  <a:cubicBezTo>
                    <a:pt x="0" y="0"/>
                    <a:pt x="1" y="1"/>
                    <a:pt x="1" y="1"/>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 name="Freeform 428"/>
            <p:cNvSpPr/>
            <p:nvPr/>
          </p:nvSpPr>
          <p:spPr bwMode="auto">
            <a:xfrm>
              <a:off x="3706" y="2737"/>
              <a:ext cx="10" cy="4"/>
            </a:xfrm>
            <a:custGeom>
              <a:avLst/>
              <a:gdLst>
                <a:gd name="T0" fmla="*/ 0 w 5"/>
                <a:gd name="T1" fmla="*/ 1 h 2"/>
                <a:gd name="T2" fmla="*/ 4 w 5"/>
                <a:gd name="T3" fmla="*/ 1 h 2"/>
                <a:gd name="T4" fmla="*/ 5 w 5"/>
                <a:gd name="T5" fmla="*/ 2 h 2"/>
                <a:gd name="T6" fmla="*/ 3 w 5"/>
                <a:gd name="T7" fmla="*/ 1 h 2"/>
                <a:gd name="T8" fmla="*/ 2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1" y="2"/>
                    <a:pt x="3" y="2"/>
                    <a:pt x="4" y="1"/>
                  </a:cubicBezTo>
                  <a:cubicBezTo>
                    <a:pt x="4" y="1"/>
                    <a:pt x="5" y="2"/>
                    <a:pt x="5" y="2"/>
                  </a:cubicBezTo>
                  <a:cubicBezTo>
                    <a:pt x="4" y="1"/>
                    <a:pt x="4" y="1"/>
                    <a:pt x="3" y="1"/>
                  </a:cubicBezTo>
                  <a:cubicBezTo>
                    <a:pt x="3" y="1"/>
                    <a:pt x="1" y="0"/>
                    <a:pt x="2"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 name="Freeform 429"/>
            <p:cNvSpPr/>
            <p:nvPr/>
          </p:nvSpPr>
          <p:spPr bwMode="auto">
            <a:xfrm>
              <a:off x="3755" y="2718"/>
              <a:ext cx="4" cy="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0" y="0"/>
                    <a:pt x="0" y="0"/>
                    <a:pt x="0" y="0"/>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430"/>
            <p:cNvSpPr/>
            <p:nvPr/>
          </p:nvSpPr>
          <p:spPr bwMode="auto">
            <a:xfrm>
              <a:off x="3761" y="2733"/>
              <a:ext cx="4" cy="17"/>
            </a:xfrm>
            <a:custGeom>
              <a:avLst/>
              <a:gdLst>
                <a:gd name="T0" fmla="*/ 1 w 2"/>
                <a:gd name="T1" fmla="*/ 7 h 8"/>
                <a:gd name="T2" fmla="*/ 0 w 2"/>
                <a:gd name="T3" fmla="*/ 3 h 8"/>
                <a:gd name="T4" fmla="*/ 1 w 2"/>
                <a:gd name="T5" fmla="*/ 7 h 8"/>
              </a:gdLst>
              <a:ahLst/>
              <a:cxnLst>
                <a:cxn ang="0">
                  <a:pos x="T0" y="T1"/>
                </a:cxn>
                <a:cxn ang="0">
                  <a:pos x="T2" y="T3"/>
                </a:cxn>
                <a:cxn ang="0">
                  <a:pos x="T4" y="T5"/>
                </a:cxn>
              </a:cxnLst>
              <a:rect l="0" t="0" r="r" b="b"/>
              <a:pathLst>
                <a:path w="2" h="8">
                  <a:moveTo>
                    <a:pt x="1" y="7"/>
                  </a:moveTo>
                  <a:cubicBezTo>
                    <a:pt x="2" y="0"/>
                    <a:pt x="1" y="8"/>
                    <a:pt x="0" y="3"/>
                  </a:cubicBezTo>
                  <a:cubicBezTo>
                    <a:pt x="0" y="5"/>
                    <a:pt x="0" y="6"/>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431"/>
            <p:cNvSpPr/>
            <p:nvPr/>
          </p:nvSpPr>
          <p:spPr bwMode="auto">
            <a:xfrm>
              <a:off x="3759" y="272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 name="Freeform 432"/>
            <p:cNvSpPr/>
            <p:nvPr/>
          </p:nvSpPr>
          <p:spPr bwMode="auto">
            <a:xfrm>
              <a:off x="3761" y="2714"/>
              <a:ext cx="6" cy="12"/>
            </a:xfrm>
            <a:custGeom>
              <a:avLst/>
              <a:gdLst>
                <a:gd name="T0" fmla="*/ 0 w 3"/>
                <a:gd name="T1" fmla="*/ 5 h 6"/>
                <a:gd name="T2" fmla="*/ 3 w 3"/>
                <a:gd name="T3" fmla="*/ 3 h 6"/>
                <a:gd name="T4" fmla="*/ 0 w 3"/>
                <a:gd name="T5" fmla="*/ 5 h 6"/>
              </a:gdLst>
              <a:ahLst/>
              <a:cxnLst>
                <a:cxn ang="0">
                  <a:pos x="T0" y="T1"/>
                </a:cxn>
                <a:cxn ang="0">
                  <a:pos x="T2" y="T3"/>
                </a:cxn>
                <a:cxn ang="0">
                  <a:pos x="T4" y="T5"/>
                </a:cxn>
              </a:cxnLst>
              <a:rect l="0" t="0" r="r" b="b"/>
              <a:pathLst>
                <a:path w="3" h="6">
                  <a:moveTo>
                    <a:pt x="0" y="5"/>
                  </a:moveTo>
                  <a:cubicBezTo>
                    <a:pt x="1" y="6"/>
                    <a:pt x="2" y="3"/>
                    <a:pt x="3" y="3"/>
                  </a:cubicBezTo>
                  <a:cubicBezTo>
                    <a:pt x="2" y="0"/>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433"/>
            <p:cNvSpPr/>
            <p:nvPr/>
          </p:nvSpPr>
          <p:spPr bwMode="auto">
            <a:xfrm>
              <a:off x="3712" y="27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434"/>
            <p:cNvSpPr>
              <a:spLocks noEditPoints="1"/>
            </p:cNvSpPr>
            <p:nvPr/>
          </p:nvSpPr>
          <p:spPr bwMode="auto">
            <a:xfrm>
              <a:off x="3742" y="2907"/>
              <a:ext cx="384" cy="146"/>
            </a:xfrm>
            <a:custGeom>
              <a:avLst/>
              <a:gdLst>
                <a:gd name="T0" fmla="*/ 150 w 181"/>
                <a:gd name="T1" fmla="*/ 21 h 69"/>
                <a:gd name="T2" fmla="*/ 144 w 181"/>
                <a:gd name="T3" fmla="*/ 25 h 69"/>
                <a:gd name="T4" fmla="*/ 103 w 181"/>
                <a:gd name="T5" fmla="*/ 42 h 69"/>
                <a:gd name="T6" fmla="*/ 91 w 181"/>
                <a:gd name="T7" fmla="*/ 45 h 69"/>
                <a:gd name="T8" fmla="*/ 79 w 181"/>
                <a:gd name="T9" fmla="*/ 44 h 69"/>
                <a:gd name="T10" fmla="*/ 60 w 181"/>
                <a:gd name="T11" fmla="*/ 44 h 69"/>
                <a:gd name="T12" fmla="*/ 50 w 181"/>
                <a:gd name="T13" fmla="*/ 47 h 69"/>
                <a:gd name="T14" fmla="*/ 32 w 181"/>
                <a:gd name="T15" fmla="*/ 47 h 69"/>
                <a:gd name="T16" fmla="*/ 22 w 181"/>
                <a:gd name="T17" fmla="*/ 44 h 69"/>
                <a:gd name="T18" fmla="*/ 10 w 181"/>
                <a:gd name="T19" fmla="*/ 39 h 69"/>
                <a:gd name="T20" fmla="*/ 10 w 181"/>
                <a:gd name="T21" fmla="*/ 37 h 69"/>
                <a:gd name="T22" fmla="*/ 10 w 181"/>
                <a:gd name="T23" fmla="*/ 35 h 69"/>
                <a:gd name="T24" fmla="*/ 10 w 181"/>
                <a:gd name="T25" fmla="*/ 34 h 69"/>
                <a:gd name="T26" fmla="*/ 10 w 181"/>
                <a:gd name="T27" fmla="*/ 30 h 69"/>
                <a:gd name="T28" fmla="*/ 2 w 181"/>
                <a:gd name="T29" fmla="*/ 32 h 69"/>
                <a:gd name="T30" fmla="*/ 6 w 181"/>
                <a:gd name="T31" fmla="*/ 44 h 69"/>
                <a:gd name="T32" fmla="*/ 10 w 181"/>
                <a:gd name="T33" fmla="*/ 51 h 69"/>
                <a:gd name="T34" fmla="*/ 4 w 181"/>
                <a:gd name="T35" fmla="*/ 55 h 69"/>
                <a:gd name="T36" fmla="*/ 8 w 181"/>
                <a:gd name="T37" fmla="*/ 58 h 69"/>
                <a:gd name="T38" fmla="*/ 13 w 181"/>
                <a:gd name="T39" fmla="*/ 57 h 69"/>
                <a:gd name="T40" fmla="*/ 13 w 181"/>
                <a:gd name="T41" fmla="*/ 60 h 69"/>
                <a:gd name="T42" fmla="*/ 19 w 181"/>
                <a:gd name="T43" fmla="*/ 57 h 69"/>
                <a:gd name="T44" fmla="*/ 20 w 181"/>
                <a:gd name="T45" fmla="*/ 63 h 69"/>
                <a:gd name="T46" fmla="*/ 22 w 181"/>
                <a:gd name="T47" fmla="*/ 66 h 69"/>
                <a:gd name="T48" fmla="*/ 24 w 181"/>
                <a:gd name="T49" fmla="*/ 64 h 69"/>
                <a:gd name="T50" fmla="*/ 28 w 181"/>
                <a:gd name="T51" fmla="*/ 64 h 69"/>
                <a:gd name="T52" fmla="*/ 31 w 181"/>
                <a:gd name="T53" fmla="*/ 66 h 69"/>
                <a:gd name="T54" fmla="*/ 36 w 181"/>
                <a:gd name="T55" fmla="*/ 58 h 69"/>
                <a:gd name="T56" fmla="*/ 36 w 181"/>
                <a:gd name="T57" fmla="*/ 65 h 69"/>
                <a:gd name="T58" fmla="*/ 46 w 181"/>
                <a:gd name="T59" fmla="*/ 67 h 69"/>
                <a:gd name="T60" fmla="*/ 50 w 181"/>
                <a:gd name="T61" fmla="*/ 66 h 69"/>
                <a:gd name="T62" fmla="*/ 55 w 181"/>
                <a:gd name="T63" fmla="*/ 62 h 69"/>
                <a:gd name="T64" fmla="*/ 65 w 181"/>
                <a:gd name="T65" fmla="*/ 66 h 69"/>
                <a:gd name="T66" fmla="*/ 69 w 181"/>
                <a:gd name="T67" fmla="*/ 63 h 69"/>
                <a:gd name="T68" fmla="*/ 71 w 181"/>
                <a:gd name="T69" fmla="*/ 63 h 69"/>
                <a:gd name="T70" fmla="*/ 72 w 181"/>
                <a:gd name="T71" fmla="*/ 61 h 69"/>
                <a:gd name="T72" fmla="*/ 76 w 181"/>
                <a:gd name="T73" fmla="*/ 65 h 69"/>
                <a:gd name="T74" fmla="*/ 79 w 181"/>
                <a:gd name="T75" fmla="*/ 63 h 69"/>
                <a:gd name="T76" fmla="*/ 88 w 181"/>
                <a:gd name="T77" fmla="*/ 60 h 69"/>
                <a:gd name="T78" fmla="*/ 92 w 181"/>
                <a:gd name="T79" fmla="*/ 62 h 69"/>
                <a:gd name="T80" fmla="*/ 98 w 181"/>
                <a:gd name="T81" fmla="*/ 60 h 69"/>
                <a:gd name="T82" fmla="*/ 102 w 181"/>
                <a:gd name="T83" fmla="*/ 59 h 69"/>
                <a:gd name="T84" fmla="*/ 103 w 181"/>
                <a:gd name="T85" fmla="*/ 59 h 69"/>
                <a:gd name="T86" fmla="*/ 108 w 181"/>
                <a:gd name="T87" fmla="*/ 58 h 69"/>
                <a:gd name="T88" fmla="*/ 115 w 181"/>
                <a:gd name="T89" fmla="*/ 53 h 69"/>
                <a:gd name="T90" fmla="*/ 117 w 181"/>
                <a:gd name="T91" fmla="*/ 52 h 69"/>
                <a:gd name="T92" fmla="*/ 122 w 181"/>
                <a:gd name="T93" fmla="*/ 45 h 69"/>
                <a:gd name="T94" fmla="*/ 127 w 181"/>
                <a:gd name="T95" fmla="*/ 45 h 69"/>
                <a:gd name="T96" fmla="*/ 134 w 181"/>
                <a:gd name="T97" fmla="*/ 43 h 69"/>
                <a:gd name="T98" fmla="*/ 139 w 181"/>
                <a:gd name="T99" fmla="*/ 41 h 69"/>
                <a:gd name="T100" fmla="*/ 152 w 181"/>
                <a:gd name="T101" fmla="*/ 37 h 69"/>
                <a:gd name="T102" fmla="*/ 156 w 181"/>
                <a:gd name="T103" fmla="*/ 35 h 69"/>
                <a:gd name="T104" fmla="*/ 163 w 181"/>
                <a:gd name="T105" fmla="*/ 27 h 69"/>
                <a:gd name="T106" fmla="*/ 167 w 181"/>
                <a:gd name="T107" fmla="*/ 19 h 69"/>
                <a:gd name="T108" fmla="*/ 10 w 181"/>
                <a:gd name="T109" fmla="*/ 31 h 69"/>
                <a:gd name="T110" fmla="*/ 10 w 181"/>
                <a:gd name="T111" fmla="*/ 35 h 69"/>
                <a:gd name="T112" fmla="*/ 9 w 181"/>
                <a:gd name="T113" fmla="*/ 34 h 69"/>
                <a:gd name="T114" fmla="*/ 7 w 181"/>
                <a:gd name="T115" fmla="*/ 35 h 69"/>
                <a:gd name="T116" fmla="*/ 8 w 181"/>
                <a:gd name="T117" fmla="*/ 36 h 69"/>
                <a:gd name="T118" fmla="*/ 10 w 181"/>
                <a:gd name="T119"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69">
                  <a:moveTo>
                    <a:pt x="177" y="5"/>
                  </a:moveTo>
                  <a:cubicBezTo>
                    <a:pt x="177" y="2"/>
                    <a:pt x="172" y="0"/>
                    <a:pt x="172" y="0"/>
                  </a:cubicBezTo>
                  <a:cubicBezTo>
                    <a:pt x="172" y="4"/>
                    <a:pt x="169" y="7"/>
                    <a:pt x="164" y="8"/>
                  </a:cubicBezTo>
                  <a:cubicBezTo>
                    <a:pt x="163" y="9"/>
                    <a:pt x="163" y="11"/>
                    <a:pt x="162" y="11"/>
                  </a:cubicBezTo>
                  <a:cubicBezTo>
                    <a:pt x="159" y="15"/>
                    <a:pt x="152" y="15"/>
                    <a:pt x="149" y="19"/>
                  </a:cubicBezTo>
                  <a:cubicBezTo>
                    <a:pt x="150" y="19"/>
                    <a:pt x="150" y="20"/>
                    <a:pt x="150" y="21"/>
                  </a:cubicBezTo>
                  <a:cubicBezTo>
                    <a:pt x="150" y="20"/>
                    <a:pt x="150" y="20"/>
                    <a:pt x="150" y="20"/>
                  </a:cubicBezTo>
                  <a:cubicBezTo>
                    <a:pt x="150" y="22"/>
                    <a:pt x="150" y="22"/>
                    <a:pt x="150" y="22"/>
                  </a:cubicBezTo>
                  <a:cubicBezTo>
                    <a:pt x="150" y="22"/>
                    <a:pt x="149" y="21"/>
                    <a:pt x="149" y="20"/>
                  </a:cubicBezTo>
                  <a:cubicBezTo>
                    <a:pt x="147" y="21"/>
                    <a:pt x="146" y="23"/>
                    <a:pt x="144" y="24"/>
                  </a:cubicBezTo>
                  <a:cubicBezTo>
                    <a:pt x="145" y="26"/>
                    <a:pt x="143" y="24"/>
                    <a:pt x="144" y="26"/>
                  </a:cubicBezTo>
                  <a:cubicBezTo>
                    <a:pt x="144" y="25"/>
                    <a:pt x="144" y="25"/>
                    <a:pt x="144" y="25"/>
                  </a:cubicBezTo>
                  <a:cubicBezTo>
                    <a:pt x="143" y="27"/>
                    <a:pt x="143" y="27"/>
                    <a:pt x="141" y="25"/>
                  </a:cubicBezTo>
                  <a:cubicBezTo>
                    <a:pt x="135" y="26"/>
                    <a:pt x="130" y="30"/>
                    <a:pt x="125" y="31"/>
                  </a:cubicBezTo>
                  <a:cubicBezTo>
                    <a:pt x="119" y="33"/>
                    <a:pt x="114" y="37"/>
                    <a:pt x="108" y="39"/>
                  </a:cubicBezTo>
                  <a:cubicBezTo>
                    <a:pt x="108" y="42"/>
                    <a:pt x="106" y="41"/>
                    <a:pt x="106" y="44"/>
                  </a:cubicBezTo>
                  <a:cubicBezTo>
                    <a:pt x="106" y="43"/>
                    <a:pt x="106" y="43"/>
                    <a:pt x="106" y="43"/>
                  </a:cubicBezTo>
                  <a:cubicBezTo>
                    <a:pt x="105" y="45"/>
                    <a:pt x="104" y="43"/>
                    <a:pt x="103" y="42"/>
                  </a:cubicBezTo>
                  <a:cubicBezTo>
                    <a:pt x="103" y="44"/>
                    <a:pt x="102" y="43"/>
                    <a:pt x="103" y="45"/>
                  </a:cubicBezTo>
                  <a:cubicBezTo>
                    <a:pt x="103" y="46"/>
                    <a:pt x="102" y="42"/>
                    <a:pt x="101" y="43"/>
                  </a:cubicBezTo>
                  <a:cubicBezTo>
                    <a:pt x="101" y="42"/>
                    <a:pt x="101" y="44"/>
                    <a:pt x="101" y="44"/>
                  </a:cubicBezTo>
                  <a:cubicBezTo>
                    <a:pt x="100" y="46"/>
                    <a:pt x="101" y="42"/>
                    <a:pt x="99" y="41"/>
                  </a:cubicBezTo>
                  <a:cubicBezTo>
                    <a:pt x="96" y="42"/>
                    <a:pt x="94" y="45"/>
                    <a:pt x="91" y="44"/>
                  </a:cubicBezTo>
                  <a:cubicBezTo>
                    <a:pt x="91" y="44"/>
                    <a:pt x="91" y="45"/>
                    <a:pt x="91" y="45"/>
                  </a:cubicBezTo>
                  <a:cubicBezTo>
                    <a:pt x="90" y="42"/>
                    <a:pt x="90" y="46"/>
                    <a:pt x="90" y="45"/>
                  </a:cubicBezTo>
                  <a:cubicBezTo>
                    <a:pt x="90" y="44"/>
                    <a:pt x="90" y="44"/>
                    <a:pt x="90" y="44"/>
                  </a:cubicBezTo>
                  <a:cubicBezTo>
                    <a:pt x="88" y="43"/>
                    <a:pt x="88" y="45"/>
                    <a:pt x="86" y="44"/>
                  </a:cubicBezTo>
                  <a:cubicBezTo>
                    <a:pt x="85" y="45"/>
                    <a:pt x="84" y="42"/>
                    <a:pt x="83" y="44"/>
                  </a:cubicBezTo>
                  <a:cubicBezTo>
                    <a:pt x="83" y="43"/>
                    <a:pt x="83" y="43"/>
                    <a:pt x="82" y="43"/>
                  </a:cubicBezTo>
                  <a:cubicBezTo>
                    <a:pt x="82" y="47"/>
                    <a:pt x="80" y="42"/>
                    <a:pt x="79" y="44"/>
                  </a:cubicBezTo>
                  <a:cubicBezTo>
                    <a:pt x="79" y="44"/>
                    <a:pt x="79" y="44"/>
                    <a:pt x="79" y="44"/>
                  </a:cubicBezTo>
                  <a:cubicBezTo>
                    <a:pt x="76" y="44"/>
                    <a:pt x="73" y="43"/>
                    <a:pt x="70" y="46"/>
                  </a:cubicBezTo>
                  <a:cubicBezTo>
                    <a:pt x="68" y="46"/>
                    <a:pt x="66" y="43"/>
                    <a:pt x="64" y="44"/>
                  </a:cubicBezTo>
                  <a:cubicBezTo>
                    <a:pt x="64" y="46"/>
                    <a:pt x="64" y="46"/>
                    <a:pt x="64" y="46"/>
                  </a:cubicBezTo>
                  <a:cubicBezTo>
                    <a:pt x="63" y="46"/>
                    <a:pt x="64" y="45"/>
                    <a:pt x="64" y="44"/>
                  </a:cubicBezTo>
                  <a:cubicBezTo>
                    <a:pt x="63" y="46"/>
                    <a:pt x="61" y="44"/>
                    <a:pt x="60" y="44"/>
                  </a:cubicBezTo>
                  <a:cubicBezTo>
                    <a:pt x="60" y="45"/>
                    <a:pt x="60" y="45"/>
                    <a:pt x="60" y="46"/>
                  </a:cubicBezTo>
                  <a:cubicBezTo>
                    <a:pt x="59" y="43"/>
                    <a:pt x="57" y="47"/>
                    <a:pt x="55" y="45"/>
                  </a:cubicBezTo>
                  <a:cubicBezTo>
                    <a:pt x="56" y="48"/>
                    <a:pt x="55" y="47"/>
                    <a:pt x="54" y="48"/>
                  </a:cubicBezTo>
                  <a:cubicBezTo>
                    <a:pt x="54" y="47"/>
                    <a:pt x="54" y="46"/>
                    <a:pt x="54" y="46"/>
                  </a:cubicBezTo>
                  <a:cubicBezTo>
                    <a:pt x="53" y="46"/>
                    <a:pt x="52" y="46"/>
                    <a:pt x="51" y="45"/>
                  </a:cubicBezTo>
                  <a:cubicBezTo>
                    <a:pt x="51" y="46"/>
                    <a:pt x="50" y="48"/>
                    <a:pt x="50" y="47"/>
                  </a:cubicBezTo>
                  <a:cubicBezTo>
                    <a:pt x="49" y="45"/>
                    <a:pt x="48" y="47"/>
                    <a:pt x="48" y="46"/>
                  </a:cubicBezTo>
                  <a:cubicBezTo>
                    <a:pt x="48" y="48"/>
                    <a:pt x="47" y="49"/>
                    <a:pt x="46" y="49"/>
                  </a:cubicBezTo>
                  <a:cubicBezTo>
                    <a:pt x="47" y="46"/>
                    <a:pt x="47" y="46"/>
                    <a:pt x="47" y="46"/>
                  </a:cubicBezTo>
                  <a:cubicBezTo>
                    <a:pt x="44" y="47"/>
                    <a:pt x="42" y="44"/>
                    <a:pt x="39" y="47"/>
                  </a:cubicBezTo>
                  <a:cubicBezTo>
                    <a:pt x="39" y="45"/>
                    <a:pt x="39" y="45"/>
                    <a:pt x="39" y="45"/>
                  </a:cubicBezTo>
                  <a:cubicBezTo>
                    <a:pt x="36" y="47"/>
                    <a:pt x="35" y="45"/>
                    <a:pt x="32" y="47"/>
                  </a:cubicBezTo>
                  <a:cubicBezTo>
                    <a:pt x="33" y="46"/>
                    <a:pt x="30" y="45"/>
                    <a:pt x="30" y="45"/>
                  </a:cubicBezTo>
                  <a:cubicBezTo>
                    <a:pt x="29" y="46"/>
                    <a:pt x="28" y="46"/>
                    <a:pt x="27" y="48"/>
                  </a:cubicBezTo>
                  <a:cubicBezTo>
                    <a:pt x="27" y="48"/>
                    <a:pt x="27" y="46"/>
                    <a:pt x="27" y="46"/>
                  </a:cubicBezTo>
                  <a:cubicBezTo>
                    <a:pt x="26" y="45"/>
                    <a:pt x="26" y="43"/>
                    <a:pt x="25" y="45"/>
                  </a:cubicBezTo>
                  <a:cubicBezTo>
                    <a:pt x="25" y="43"/>
                    <a:pt x="25" y="43"/>
                    <a:pt x="25" y="43"/>
                  </a:cubicBezTo>
                  <a:cubicBezTo>
                    <a:pt x="24" y="44"/>
                    <a:pt x="22" y="46"/>
                    <a:pt x="22" y="44"/>
                  </a:cubicBezTo>
                  <a:cubicBezTo>
                    <a:pt x="21" y="45"/>
                    <a:pt x="20" y="45"/>
                    <a:pt x="20" y="46"/>
                  </a:cubicBezTo>
                  <a:cubicBezTo>
                    <a:pt x="19" y="46"/>
                    <a:pt x="20" y="44"/>
                    <a:pt x="19" y="45"/>
                  </a:cubicBezTo>
                  <a:cubicBezTo>
                    <a:pt x="21" y="44"/>
                    <a:pt x="21" y="44"/>
                    <a:pt x="21" y="44"/>
                  </a:cubicBezTo>
                  <a:cubicBezTo>
                    <a:pt x="19" y="42"/>
                    <a:pt x="17" y="42"/>
                    <a:pt x="15" y="42"/>
                  </a:cubicBezTo>
                  <a:cubicBezTo>
                    <a:pt x="16" y="40"/>
                    <a:pt x="13" y="41"/>
                    <a:pt x="13" y="39"/>
                  </a:cubicBezTo>
                  <a:cubicBezTo>
                    <a:pt x="12" y="40"/>
                    <a:pt x="13" y="38"/>
                    <a:pt x="10" y="39"/>
                  </a:cubicBezTo>
                  <a:cubicBezTo>
                    <a:pt x="11" y="39"/>
                    <a:pt x="11" y="39"/>
                    <a:pt x="11" y="39"/>
                  </a:cubicBezTo>
                  <a:cubicBezTo>
                    <a:pt x="11" y="38"/>
                    <a:pt x="11" y="37"/>
                    <a:pt x="12" y="37"/>
                  </a:cubicBezTo>
                  <a:cubicBezTo>
                    <a:pt x="12" y="37"/>
                    <a:pt x="11" y="37"/>
                    <a:pt x="11" y="37"/>
                  </a:cubicBezTo>
                  <a:cubicBezTo>
                    <a:pt x="11" y="36"/>
                    <a:pt x="11" y="36"/>
                    <a:pt x="11" y="36"/>
                  </a:cubicBezTo>
                  <a:cubicBezTo>
                    <a:pt x="11" y="36"/>
                    <a:pt x="11" y="36"/>
                    <a:pt x="11"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1" y="36"/>
                    <a:pt x="11" y="36"/>
                  </a:cubicBezTo>
                  <a:cubicBezTo>
                    <a:pt x="11" y="36"/>
                    <a:pt x="11" y="36"/>
                    <a:pt x="10" y="35"/>
                  </a:cubicBezTo>
                  <a:cubicBezTo>
                    <a:pt x="10" y="35"/>
                    <a:pt x="10" y="35"/>
                    <a:pt x="10" y="35"/>
                  </a:cubicBezTo>
                  <a:cubicBezTo>
                    <a:pt x="11" y="35"/>
                    <a:pt x="11" y="35"/>
                    <a:pt x="11" y="35"/>
                  </a:cubicBezTo>
                  <a:cubicBezTo>
                    <a:pt x="11" y="35"/>
                    <a:pt x="11" y="35"/>
                    <a:pt x="11" y="34"/>
                  </a:cubicBezTo>
                  <a:cubicBezTo>
                    <a:pt x="11" y="34"/>
                    <a:pt x="11" y="34"/>
                    <a:pt x="11" y="34"/>
                  </a:cubicBezTo>
                  <a:cubicBezTo>
                    <a:pt x="11" y="34"/>
                    <a:pt x="11" y="34"/>
                    <a:pt x="11" y="34"/>
                  </a:cubicBezTo>
                  <a:cubicBezTo>
                    <a:pt x="9" y="35"/>
                    <a:pt x="12" y="34"/>
                    <a:pt x="10" y="34"/>
                  </a:cubicBezTo>
                  <a:cubicBezTo>
                    <a:pt x="10" y="34"/>
                    <a:pt x="10" y="33"/>
                    <a:pt x="11" y="32"/>
                  </a:cubicBezTo>
                  <a:cubicBezTo>
                    <a:pt x="10" y="34"/>
                    <a:pt x="10" y="32"/>
                    <a:pt x="10" y="31"/>
                  </a:cubicBezTo>
                  <a:cubicBezTo>
                    <a:pt x="10" y="31"/>
                    <a:pt x="10" y="31"/>
                    <a:pt x="10" y="31"/>
                  </a:cubicBezTo>
                  <a:cubicBezTo>
                    <a:pt x="10" y="30"/>
                    <a:pt x="10" y="30"/>
                    <a:pt x="10" y="29"/>
                  </a:cubicBezTo>
                  <a:cubicBezTo>
                    <a:pt x="10" y="29"/>
                    <a:pt x="10" y="29"/>
                    <a:pt x="10" y="29"/>
                  </a:cubicBezTo>
                  <a:cubicBezTo>
                    <a:pt x="10" y="29"/>
                    <a:pt x="10" y="30"/>
                    <a:pt x="10" y="30"/>
                  </a:cubicBezTo>
                  <a:cubicBezTo>
                    <a:pt x="10" y="30"/>
                    <a:pt x="9" y="30"/>
                    <a:pt x="5" y="31"/>
                  </a:cubicBezTo>
                  <a:cubicBezTo>
                    <a:pt x="4" y="32"/>
                    <a:pt x="9" y="31"/>
                    <a:pt x="8" y="32"/>
                  </a:cubicBezTo>
                  <a:cubicBezTo>
                    <a:pt x="5" y="32"/>
                    <a:pt x="9" y="34"/>
                    <a:pt x="6" y="34"/>
                  </a:cubicBezTo>
                  <a:cubicBezTo>
                    <a:pt x="4" y="33"/>
                    <a:pt x="4" y="33"/>
                    <a:pt x="4" y="33"/>
                  </a:cubicBezTo>
                  <a:cubicBezTo>
                    <a:pt x="4" y="33"/>
                    <a:pt x="5" y="33"/>
                    <a:pt x="5" y="33"/>
                  </a:cubicBezTo>
                  <a:cubicBezTo>
                    <a:pt x="2" y="32"/>
                    <a:pt x="2" y="32"/>
                    <a:pt x="2" y="32"/>
                  </a:cubicBezTo>
                  <a:cubicBezTo>
                    <a:pt x="5" y="34"/>
                    <a:pt x="3" y="35"/>
                    <a:pt x="3" y="35"/>
                  </a:cubicBezTo>
                  <a:cubicBezTo>
                    <a:pt x="3" y="35"/>
                    <a:pt x="3" y="35"/>
                    <a:pt x="3" y="35"/>
                  </a:cubicBezTo>
                  <a:cubicBezTo>
                    <a:pt x="1" y="36"/>
                    <a:pt x="4" y="35"/>
                    <a:pt x="4" y="36"/>
                  </a:cubicBezTo>
                  <a:cubicBezTo>
                    <a:pt x="4" y="36"/>
                    <a:pt x="1" y="36"/>
                    <a:pt x="0" y="37"/>
                  </a:cubicBezTo>
                  <a:cubicBezTo>
                    <a:pt x="1" y="38"/>
                    <a:pt x="3" y="40"/>
                    <a:pt x="2" y="42"/>
                  </a:cubicBezTo>
                  <a:cubicBezTo>
                    <a:pt x="3" y="43"/>
                    <a:pt x="4" y="44"/>
                    <a:pt x="6" y="44"/>
                  </a:cubicBezTo>
                  <a:cubicBezTo>
                    <a:pt x="6" y="44"/>
                    <a:pt x="3" y="45"/>
                    <a:pt x="5" y="45"/>
                  </a:cubicBezTo>
                  <a:cubicBezTo>
                    <a:pt x="4" y="46"/>
                    <a:pt x="3" y="47"/>
                    <a:pt x="3" y="47"/>
                  </a:cubicBezTo>
                  <a:cubicBezTo>
                    <a:pt x="4" y="47"/>
                    <a:pt x="4" y="49"/>
                    <a:pt x="5" y="46"/>
                  </a:cubicBezTo>
                  <a:cubicBezTo>
                    <a:pt x="6" y="48"/>
                    <a:pt x="7" y="49"/>
                    <a:pt x="8" y="49"/>
                  </a:cubicBezTo>
                  <a:cubicBezTo>
                    <a:pt x="8" y="49"/>
                    <a:pt x="6" y="50"/>
                    <a:pt x="6" y="51"/>
                  </a:cubicBezTo>
                  <a:cubicBezTo>
                    <a:pt x="8" y="50"/>
                    <a:pt x="9" y="50"/>
                    <a:pt x="10" y="51"/>
                  </a:cubicBezTo>
                  <a:cubicBezTo>
                    <a:pt x="11" y="50"/>
                    <a:pt x="10" y="50"/>
                    <a:pt x="11" y="48"/>
                  </a:cubicBezTo>
                  <a:cubicBezTo>
                    <a:pt x="12" y="48"/>
                    <a:pt x="12" y="48"/>
                    <a:pt x="13" y="48"/>
                  </a:cubicBezTo>
                  <a:cubicBezTo>
                    <a:pt x="12" y="49"/>
                    <a:pt x="10" y="52"/>
                    <a:pt x="11" y="52"/>
                  </a:cubicBezTo>
                  <a:cubicBezTo>
                    <a:pt x="9" y="55"/>
                    <a:pt x="10" y="51"/>
                    <a:pt x="8" y="54"/>
                  </a:cubicBezTo>
                  <a:cubicBezTo>
                    <a:pt x="7" y="55"/>
                    <a:pt x="5" y="54"/>
                    <a:pt x="6" y="53"/>
                  </a:cubicBezTo>
                  <a:cubicBezTo>
                    <a:pt x="3" y="54"/>
                    <a:pt x="6" y="54"/>
                    <a:pt x="4" y="55"/>
                  </a:cubicBezTo>
                  <a:cubicBezTo>
                    <a:pt x="5" y="56"/>
                    <a:pt x="6" y="55"/>
                    <a:pt x="8" y="55"/>
                  </a:cubicBezTo>
                  <a:cubicBezTo>
                    <a:pt x="8" y="54"/>
                    <a:pt x="8" y="54"/>
                    <a:pt x="9" y="53"/>
                  </a:cubicBezTo>
                  <a:cubicBezTo>
                    <a:pt x="11" y="52"/>
                    <a:pt x="9" y="56"/>
                    <a:pt x="9" y="56"/>
                  </a:cubicBezTo>
                  <a:cubicBezTo>
                    <a:pt x="9" y="56"/>
                    <a:pt x="9" y="56"/>
                    <a:pt x="9" y="56"/>
                  </a:cubicBezTo>
                  <a:cubicBezTo>
                    <a:pt x="9" y="57"/>
                    <a:pt x="10" y="56"/>
                    <a:pt x="11" y="57"/>
                  </a:cubicBezTo>
                  <a:cubicBezTo>
                    <a:pt x="9" y="60"/>
                    <a:pt x="9" y="56"/>
                    <a:pt x="8" y="58"/>
                  </a:cubicBezTo>
                  <a:cubicBezTo>
                    <a:pt x="7" y="60"/>
                    <a:pt x="7" y="60"/>
                    <a:pt x="7" y="60"/>
                  </a:cubicBezTo>
                  <a:cubicBezTo>
                    <a:pt x="8" y="61"/>
                    <a:pt x="9" y="58"/>
                    <a:pt x="10" y="59"/>
                  </a:cubicBezTo>
                  <a:cubicBezTo>
                    <a:pt x="9" y="60"/>
                    <a:pt x="9" y="60"/>
                    <a:pt x="9" y="60"/>
                  </a:cubicBezTo>
                  <a:cubicBezTo>
                    <a:pt x="10" y="60"/>
                    <a:pt x="10" y="60"/>
                    <a:pt x="10" y="60"/>
                  </a:cubicBezTo>
                  <a:cubicBezTo>
                    <a:pt x="11" y="59"/>
                    <a:pt x="11" y="57"/>
                    <a:pt x="11" y="57"/>
                  </a:cubicBezTo>
                  <a:cubicBezTo>
                    <a:pt x="13" y="55"/>
                    <a:pt x="11" y="57"/>
                    <a:pt x="13" y="57"/>
                  </a:cubicBezTo>
                  <a:cubicBezTo>
                    <a:pt x="14" y="56"/>
                    <a:pt x="12" y="57"/>
                    <a:pt x="13" y="56"/>
                  </a:cubicBezTo>
                  <a:cubicBezTo>
                    <a:pt x="14" y="54"/>
                    <a:pt x="14" y="54"/>
                    <a:pt x="15" y="54"/>
                  </a:cubicBezTo>
                  <a:cubicBezTo>
                    <a:pt x="15" y="55"/>
                    <a:pt x="14" y="56"/>
                    <a:pt x="14" y="57"/>
                  </a:cubicBezTo>
                  <a:cubicBezTo>
                    <a:pt x="14" y="58"/>
                    <a:pt x="13" y="57"/>
                    <a:pt x="14" y="57"/>
                  </a:cubicBezTo>
                  <a:cubicBezTo>
                    <a:pt x="12" y="58"/>
                    <a:pt x="12" y="60"/>
                    <a:pt x="11" y="61"/>
                  </a:cubicBezTo>
                  <a:cubicBezTo>
                    <a:pt x="11" y="62"/>
                    <a:pt x="12" y="60"/>
                    <a:pt x="13" y="60"/>
                  </a:cubicBezTo>
                  <a:cubicBezTo>
                    <a:pt x="13" y="60"/>
                    <a:pt x="14" y="58"/>
                    <a:pt x="14" y="58"/>
                  </a:cubicBezTo>
                  <a:cubicBezTo>
                    <a:pt x="17" y="54"/>
                    <a:pt x="13" y="61"/>
                    <a:pt x="15" y="61"/>
                  </a:cubicBezTo>
                  <a:cubicBezTo>
                    <a:pt x="16" y="58"/>
                    <a:pt x="18" y="58"/>
                    <a:pt x="19" y="54"/>
                  </a:cubicBezTo>
                  <a:cubicBezTo>
                    <a:pt x="19" y="54"/>
                    <a:pt x="20" y="53"/>
                    <a:pt x="20" y="54"/>
                  </a:cubicBezTo>
                  <a:cubicBezTo>
                    <a:pt x="19" y="56"/>
                    <a:pt x="20" y="56"/>
                    <a:pt x="18" y="57"/>
                  </a:cubicBezTo>
                  <a:cubicBezTo>
                    <a:pt x="19" y="57"/>
                    <a:pt x="19" y="57"/>
                    <a:pt x="19" y="57"/>
                  </a:cubicBezTo>
                  <a:cubicBezTo>
                    <a:pt x="17" y="59"/>
                    <a:pt x="17" y="59"/>
                    <a:pt x="17" y="59"/>
                  </a:cubicBezTo>
                  <a:cubicBezTo>
                    <a:pt x="17" y="61"/>
                    <a:pt x="17" y="63"/>
                    <a:pt x="17" y="64"/>
                  </a:cubicBezTo>
                  <a:cubicBezTo>
                    <a:pt x="18" y="63"/>
                    <a:pt x="18" y="62"/>
                    <a:pt x="19" y="62"/>
                  </a:cubicBezTo>
                  <a:cubicBezTo>
                    <a:pt x="18" y="62"/>
                    <a:pt x="18" y="63"/>
                    <a:pt x="19" y="64"/>
                  </a:cubicBezTo>
                  <a:cubicBezTo>
                    <a:pt x="18" y="63"/>
                    <a:pt x="20" y="61"/>
                    <a:pt x="20" y="60"/>
                  </a:cubicBezTo>
                  <a:cubicBezTo>
                    <a:pt x="21" y="61"/>
                    <a:pt x="21" y="63"/>
                    <a:pt x="20" y="63"/>
                  </a:cubicBezTo>
                  <a:cubicBezTo>
                    <a:pt x="19" y="65"/>
                    <a:pt x="19" y="65"/>
                    <a:pt x="19" y="65"/>
                  </a:cubicBezTo>
                  <a:cubicBezTo>
                    <a:pt x="20" y="63"/>
                    <a:pt x="19" y="65"/>
                    <a:pt x="20" y="65"/>
                  </a:cubicBezTo>
                  <a:cubicBezTo>
                    <a:pt x="20" y="64"/>
                    <a:pt x="21" y="62"/>
                    <a:pt x="22" y="61"/>
                  </a:cubicBezTo>
                  <a:cubicBezTo>
                    <a:pt x="22" y="61"/>
                    <a:pt x="22" y="62"/>
                    <a:pt x="23" y="62"/>
                  </a:cubicBezTo>
                  <a:cubicBezTo>
                    <a:pt x="21" y="63"/>
                    <a:pt x="21" y="63"/>
                    <a:pt x="21" y="63"/>
                  </a:cubicBezTo>
                  <a:cubicBezTo>
                    <a:pt x="22" y="63"/>
                    <a:pt x="21" y="66"/>
                    <a:pt x="22" y="66"/>
                  </a:cubicBezTo>
                  <a:cubicBezTo>
                    <a:pt x="23" y="64"/>
                    <a:pt x="23" y="64"/>
                    <a:pt x="23" y="64"/>
                  </a:cubicBezTo>
                  <a:cubicBezTo>
                    <a:pt x="22" y="66"/>
                    <a:pt x="22" y="66"/>
                    <a:pt x="22" y="66"/>
                  </a:cubicBezTo>
                  <a:cubicBezTo>
                    <a:pt x="23" y="65"/>
                    <a:pt x="23" y="65"/>
                    <a:pt x="24" y="65"/>
                  </a:cubicBezTo>
                  <a:cubicBezTo>
                    <a:pt x="23" y="66"/>
                    <a:pt x="23" y="66"/>
                    <a:pt x="23" y="66"/>
                  </a:cubicBezTo>
                  <a:cubicBezTo>
                    <a:pt x="24" y="65"/>
                    <a:pt x="25" y="63"/>
                    <a:pt x="25" y="65"/>
                  </a:cubicBezTo>
                  <a:cubicBezTo>
                    <a:pt x="25" y="63"/>
                    <a:pt x="24" y="65"/>
                    <a:pt x="24" y="64"/>
                  </a:cubicBezTo>
                  <a:cubicBezTo>
                    <a:pt x="24" y="62"/>
                    <a:pt x="25" y="62"/>
                    <a:pt x="25" y="62"/>
                  </a:cubicBezTo>
                  <a:cubicBezTo>
                    <a:pt x="25" y="62"/>
                    <a:pt x="25" y="62"/>
                    <a:pt x="25" y="63"/>
                  </a:cubicBezTo>
                  <a:cubicBezTo>
                    <a:pt x="26" y="62"/>
                    <a:pt x="26" y="62"/>
                    <a:pt x="26" y="62"/>
                  </a:cubicBezTo>
                  <a:cubicBezTo>
                    <a:pt x="26" y="63"/>
                    <a:pt x="26" y="64"/>
                    <a:pt x="26" y="65"/>
                  </a:cubicBezTo>
                  <a:cubicBezTo>
                    <a:pt x="27" y="63"/>
                    <a:pt x="27" y="63"/>
                    <a:pt x="27" y="63"/>
                  </a:cubicBezTo>
                  <a:cubicBezTo>
                    <a:pt x="26" y="66"/>
                    <a:pt x="28" y="62"/>
                    <a:pt x="28" y="64"/>
                  </a:cubicBezTo>
                  <a:cubicBezTo>
                    <a:pt x="28" y="65"/>
                    <a:pt x="27" y="66"/>
                    <a:pt x="27" y="67"/>
                  </a:cubicBezTo>
                  <a:cubicBezTo>
                    <a:pt x="28" y="64"/>
                    <a:pt x="29" y="64"/>
                    <a:pt x="30" y="62"/>
                  </a:cubicBezTo>
                  <a:cubicBezTo>
                    <a:pt x="30" y="63"/>
                    <a:pt x="28" y="65"/>
                    <a:pt x="28" y="67"/>
                  </a:cubicBezTo>
                  <a:cubicBezTo>
                    <a:pt x="29" y="65"/>
                    <a:pt x="29" y="69"/>
                    <a:pt x="30" y="66"/>
                  </a:cubicBezTo>
                  <a:cubicBezTo>
                    <a:pt x="30" y="65"/>
                    <a:pt x="31" y="64"/>
                    <a:pt x="31" y="63"/>
                  </a:cubicBezTo>
                  <a:cubicBezTo>
                    <a:pt x="32" y="64"/>
                    <a:pt x="31" y="64"/>
                    <a:pt x="31" y="66"/>
                  </a:cubicBezTo>
                  <a:cubicBezTo>
                    <a:pt x="32" y="65"/>
                    <a:pt x="32" y="63"/>
                    <a:pt x="32" y="62"/>
                  </a:cubicBezTo>
                  <a:cubicBezTo>
                    <a:pt x="32" y="63"/>
                    <a:pt x="33" y="61"/>
                    <a:pt x="34" y="62"/>
                  </a:cubicBezTo>
                  <a:cubicBezTo>
                    <a:pt x="33" y="64"/>
                    <a:pt x="32" y="63"/>
                    <a:pt x="33" y="64"/>
                  </a:cubicBezTo>
                  <a:cubicBezTo>
                    <a:pt x="34" y="65"/>
                    <a:pt x="34" y="60"/>
                    <a:pt x="35" y="60"/>
                  </a:cubicBezTo>
                  <a:cubicBezTo>
                    <a:pt x="35" y="59"/>
                    <a:pt x="36" y="56"/>
                    <a:pt x="36" y="55"/>
                  </a:cubicBezTo>
                  <a:cubicBezTo>
                    <a:pt x="37" y="56"/>
                    <a:pt x="36" y="56"/>
                    <a:pt x="36" y="58"/>
                  </a:cubicBezTo>
                  <a:cubicBezTo>
                    <a:pt x="36" y="58"/>
                    <a:pt x="36" y="58"/>
                    <a:pt x="36" y="58"/>
                  </a:cubicBezTo>
                  <a:cubicBezTo>
                    <a:pt x="36" y="61"/>
                    <a:pt x="34" y="63"/>
                    <a:pt x="34" y="65"/>
                  </a:cubicBezTo>
                  <a:cubicBezTo>
                    <a:pt x="35" y="64"/>
                    <a:pt x="35" y="64"/>
                    <a:pt x="35" y="64"/>
                  </a:cubicBezTo>
                  <a:cubicBezTo>
                    <a:pt x="35" y="65"/>
                    <a:pt x="34" y="66"/>
                    <a:pt x="34" y="67"/>
                  </a:cubicBezTo>
                  <a:cubicBezTo>
                    <a:pt x="35" y="65"/>
                    <a:pt x="36" y="67"/>
                    <a:pt x="36" y="66"/>
                  </a:cubicBezTo>
                  <a:cubicBezTo>
                    <a:pt x="36" y="65"/>
                    <a:pt x="35" y="67"/>
                    <a:pt x="36" y="65"/>
                  </a:cubicBezTo>
                  <a:cubicBezTo>
                    <a:pt x="36" y="65"/>
                    <a:pt x="37" y="62"/>
                    <a:pt x="37" y="63"/>
                  </a:cubicBezTo>
                  <a:cubicBezTo>
                    <a:pt x="37" y="65"/>
                    <a:pt x="37" y="66"/>
                    <a:pt x="37" y="67"/>
                  </a:cubicBezTo>
                  <a:cubicBezTo>
                    <a:pt x="37" y="68"/>
                    <a:pt x="37" y="65"/>
                    <a:pt x="38" y="66"/>
                  </a:cubicBezTo>
                  <a:cubicBezTo>
                    <a:pt x="38" y="67"/>
                    <a:pt x="38" y="67"/>
                    <a:pt x="38" y="67"/>
                  </a:cubicBezTo>
                  <a:cubicBezTo>
                    <a:pt x="40" y="68"/>
                    <a:pt x="42" y="67"/>
                    <a:pt x="45" y="63"/>
                  </a:cubicBezTo>
                  <a:cubicBezTo>
                    <a:pt x="45" y="65"/>
                    <a:pt x="45" y="65"/>
                    <a:pt x="46" y="67"/>
                  </a:cubicBezTo>
                  <a:cubicBezTo>
                    <a:pt x="46" y="66"/>
                    <a:pt x="46" y="65"/>
                    <a:pt x="47" y="65"/>
                  </a:cubicBezTo>
                  <a:cubicBezTo>
                    <a:pt x="47" y="67"/>
                    <a:pt x="47" y="67"/>
                    <a:pt x="47" y="67"/>
                  </a:cubicBezTo>
                  <a:cubicBezTo>
                    <a:pt x="48" y="68"/>
                    <a:pt x="49" y="66"/>
                    <a:pt x="49" y="65"/>
                  </a:cubicBezTo>
                  <a:cubicBezTo>
                    <a:pt x="49" y="66"/>
                    <a:pt x="49" y="66"/>
                    <a:pt x="49" y="66"/>
                  </a:cubicBezTo>
                  <a:cubicBezTo>
                    <a:pt x="50" y="68"/>
                    <a:pt x="50" y="65"/>
                    <a:pt x="50" y="65"/>
                  </a:cubicBezTo>
                  <a:cubicBezTo>
                    <a:pt x="50" y="66"/>
                    <a:pt x="50" y="66"/>
                    <a:pt x="50" y="66"/>
                  </a:cubicBezTo>
                  <a:cubicBezTo>
                    <a:pt x="51" y="65"/>
                    <a:pt x="51" y="65"/>
                    <a:pt x="51" y="65"/>
                  </a:cubicBezTo>
                  <a:cubicBezTo>
                    <a:pt x="51" y="64"/>
                    <a:pt x="52" y="65"/>
                    <a:pt x="52" y="67"/>
                  </a:cubicBezTo>
                  <a:cubicBezTo>
                    <a:pt x="52" y="66"/>
                    <a:pt x="52" y="66"/>
                    <a:pt x="52" y="65"/>
                  </a:cubicBezTo>
                  <a:cubicBezTo>
                    <a:pt x="52" y="67"/>
                    <a:pt x="54" y="67"/>
                    <a:pt x="55" y="66"/>
                  </a:cubicBezTo>
                  <a:cubicBezTo>
                    <a:pt x="54" y="65"/>
                    <a:pt x="54" y="65"/>
                    <a:pt x="54" y="63"/>
                  </a:cubicBezTo>
                  <a:cubicBezTo>
                    <a:pt x="54" y="61"/>
                    <a:pt x="55" y="64"/>
                    <a:pt x="55" y="62"/>
                  </a:cubicBezTo>
                  <a:cubicBezTo>
                    <a:pt x="55" y="63"/>
                    <a:pt x="55" y="64"/>
                    <a:pt x="55" y="65"/>
                  </a:cubicBezTo>
                  <a:cubicBezTo>
                    <a:pt x="56" y="68"/>
                    <a:pt x="58" y="65"/>
                    <a:pt x="59" y="66"/>
                  </a:cubicBezTo>
                  <a:cubicBezTo>
                    <a:pt x="60" y="65"/>
                    <a:pt x="60" y="65"/>
                    <a:pt x="60" y="65"/>
                  </a:cubicBezTo>
                  <a:cubicBezTo>
                    <a:pt x="61" y="67"/>
                    <a:pt x="62" y="64"/>
                    <a:pt x="63" y="65"/>
                  </a:cubicBezTo>
                  <a:cubicBezTo>
                    <a:pt x="63" y="65"/>
                    <a:pt x="63" y="62"/>
                    <a:pt x="64" y="62"/>
                  </a:cubicBezTo>
                  <a:cubicBezTo>
                    <a:pt x="64" y="60"/>
                    <a:pt x="64" y="64"/>
                    <a:pt x="65" y="66"/>
                  </a:cubicBezTo>
                  <a:cubicBezTo>
                    <a:pt x="65" y="65"/>
                    <a:pt x="65" y="64"/>
                    <a:pt x="66" y="64"/>
                  </a:cubicBezTo>
                  <a:cubicBezTo>
                    <a:pt x="66" y="65"/>
                    <a:pt x="66" y="65"/>
                    <a:pt x="66" y="65"/>
                  </a:cubicBezTo>
                  <a:cubicBezTo>
                    <a:pt x="66" y="64"/>
                    <a:pt x="67" y="63"/>
                    <a:pt x="67" y="64"/>
                  </a:cubicBezTo>
                  <a:cubicBezTo>
                    <a:pt x="67" y="64"/>
                    <a:pt x="67" y="64"/>
                    <a:pt x="67" y="64"/>
                  </a:cubicBezTo>
                  <a:cubicBezTo>
                    <a:pt x="67" y="64"/>
                    <a:pt x="68" y="66"/>
                    <a:pt x="68" y="65"/>
                  </a:cubicBezTo>
                  <a:cubicBezTo>
                    <a:pt x="68" y="64"/>
                    <a:pt x="69" y="65"/>
                    <a:pt x="69" y="63"/>
                  </a:cubicBezTo>
                  <a:cubicBezTo>
                    <a:pt x="69" y="64"/>
                    <a:pt x="69" y="64"/>
                    <a:pt x="69" y="64"/>
                  </a:cubicBezTo>
                  <a:cubicBezTo>
                    <a:pt x="69" y="62"/>
                    <a:pt x="69" y="62"/>
                    <a:pt x="69" y="62"/>
                  </a:cubicBezTo>
                  <a:cubicBezTo>
                    <a:pt x="70" y="63"/>
                    <a:pt x="70" y="63"/>
                    <a:pt x="70" y="63"/>
                  </a:cubicBezTo>
                  <a:cubicBezTo>
                    <a:pt x="70" y="65"/>
                    <a:pt x="70" y="65"/>
                    <a:pt x="70" y="65"/>
                  </a:cubicBezTo>
                  <a:cubicBezTo>
                    <a:pt x="71" y="66"/>
                    <a:pt x="70" y="63"/>
                    <a:pt x="70" y="62"/>
                  </a:cubicBezTo>
                  <a:cubicBezTo>
                    <a:pt x="71" y="61"/>
                    <a:pt x="71" y="63"/>
                    <a:pt x="71" y="63"/>
                  </a:cubicBezTo>
                  <a:cubicBezTo>
                    <a:pt x="71" y="64"/>
                    <a:pt x="71" y="63"/>
                    <a:pt x="71" y="63"/>
                  </a:cubicBezTo>
                  <a:cubicBezTo>
                    <a:pt x="70" y="65"/>
                    <a:pt x="71" y="64"/>
                    <a:pt x="71" y="65"/>
                  </a:cubicBezTo>
                  <a:cubicBezTo>
                    <a:pt x="71" y="65"/>
                    <a:pt x="71" y="63"/>
                    <a:pt x="72" y="63"/>
                  </a:cubicBezTo>
                  <a:cubicBezTo>
                    <a:pt x="72" y="63"/>
                    <a:pt x="73" y="63"/>
                    <a:pt x="73" y="65"/>
                  </a:cubicBezTo>
                  <a:cubicBezTo>
                    <a:pt x="73" y="64"/>
                    <a:pt x="73" y="64"/>
                    <a:pt x="73" y="63"/>
                  </a:cubicBezTo>
                  <a:cubicBezTo>
                    <a:pt x="73" y="63"/>
                    <a:pt x="73" y="62"/>
                    <a:pt x="72" y="61"/>
                  </a:cubicBezTo>
                  <a:cubicBezTo>
                    <a:pt x="73" y="61"/>
                    <a:pt x="73" y="61"/>
                    <a:pt x="73" y="61"/>
                  </a:cubicBezTo>
                  <a:cubicBezTo>
                    <a:pt x="73" y="62"/>
                    <a:pt x="73" y="62"/>
                    <a:pt x="73" y="62"/>
                  </a:cubicBezTo>
                  <a:cubicBezTo>
                    <a:pt x="73" y="61"/>
                    <a:pt x="74" y="62"/>
                    <a:pt x="74" y="60"/>
                  </a:cubicBezTo>
                  <a:cubicBezTo>
                    <a:pt x="74" y="62"/>
                    <a:pt x="74" y="62"/>
                    <a:pt x="74" y="62"/>
                  </a:cubicBezTo>
                  <a:cubicBezTo>
                    <a:pt x="74" y="61"/>
                    <a:pt x="75" y="61"/>
                    <a:pt x="75" y="61"/>
                  </a:cubicBezTo>
                  <a:cubicBezTo>
                    <a:pt x="75" y="62"/>
                    <a:pt x="75" y="64"/>
                    <a:pt x="76" y="65"/>
                  </a:cubicBezTo>
                  <a:cubicBezTo>
                    <a:pt x="77" y="63"/>
                    <a:pt x="77" y="63"/>
                    <a:pt x="77" y="63"/>
                  </a:cubicBezTo>
                  <a:cubicBezTo>
                    <a:pt x="77" y="63"/>
                    <a:pt x="77" y="63"/>
                    <a:pt x="77" y="64"/>
                  </a:cubicBezTo>
                  <a:cubicBezTo>
                    <a:pt x="78" y="65"/>
                    <a:pt x="78" y="59"/>
                    <a:pt x="79" y="61"/>
                  </a:cubicBezTo>
                  <a:cubicBezTo>
                    <a:pt x="79" y="63"/>
                    <a:pt x="79" y="63"/>
                    <a:pt x="80" y="64"/>
                  </a:cubicBezTo>
                  <a:cubicBezTo>
                    <a:pt x="80" y="63"/>
                    <a:pt x="80" y="63"/>
                    <a:pt x="80" y="62"/>
                  </a:cubicBezTo>
                  <a:cubicBezTo>
                    <a:pt x="80" y="61"/>
                    <a:pt x="80" y="64"/>
                    <a:pt x="79" y="63"/>
                  </a:cubicBezTo>
                  <a:cubicBezTo>
                    <a:pt x="79" y="61"/>
                    <a:pt x="80" y="62"/>
                    <a:pt x="80" y="61"/>
                  </a:cubicBezTo>
                  <a:cubicBezTo>
                    <a:pt x="81" y="66"/>
                    <a:pt x="83" y="62"/>
                    <a:pt x="84" y="64"/>
                  </a:cubicBezTo>
                  <a:cubicBezTo>
                    <a:pt x="84" y="61"/>
                    <a:pt x="85" y="63"/>
                    <a:pt x="85" y="62"/>
                  </a:cubicBezTo>
                  <a:cubicBezTo>
                    <a:pt x="85" y="65"/>
                    <a:pt x="86" y="62"/>
                    <a:pt x="86" y="63"/>
                  </a:cubicBezTo>
                  <a:cubicBezTo>
                    <a:pt x="86" y="61"/>
                    <a:pt x="86" y="61"/>
                    <a:pt x="86" y="61"/>
                  </a:cubicBezTo>
                  <a:cubicBezTo>
                    <a:pt x="87" y="62"/>
                    <a:pt x="87" y="57"/>
                    <a:pt x="88" y="60"/>
                  </a:cubicBezTo>
                  <a:cubicBezTo>
                    <a:pt x="88" y="60"/>
                    <a:pt x="88" y="61"/>
                    <a:pt x="88" y="62"/>
                  </a:cubicBezTo>
                  <a:cubicBezTo>
                    <a:pt x="89" y="65"/>
                    <a:pt x="89" y="59"/>
                    <a:pt x="90" y="62"/>
                  </a:cubicBezTo>
                  <a:cubicBezTo>
                    <a:pt x="90" y="61"/>
                    <a:pt x="89" y="60"/>
                    <a:pt x="90" y="59"/>
                  </a:cubicBezTo>
                  <a:cubicBezTo>
                    <a:pt x="91" y="60"/>
                    <a:pt x="92" y="61"/>
                    <a:pt x="92" y="62"/>
                  </a:cubicBezTo>
                  <a:cubicBezTo>
                    <a:pt x="92" y="61"/>
                    <a:pt x="92" y="60"/>
                    <a:pt x="92" y="61"/>
                  </a:cubicBezTo>
                  <a:cubicBezTo>
                    <a:pt x="93" y="62"/>
                    <a:pt x="92" y="62"/>
                    <a:pt x="92" y="62"/>
                  </a:cubicBezTo>
                  <a:cubicBezTo>
                    <a:pt x="93" y="63"/>
                    <a:pt x="93" y="61"/>
                    <a:pt x="94" y="60"/>
                  </a:cubicBezTo>
                  <a:cubicBezTo>
                    <a:pt x="94" y="62"/>
                    <a:pt x="95" y="61"/>
                    <a:pt x="96" y="62"/>
                  </a:cubicBezTo>
                  <a:cubicBezTo>
                    <a:pt x="96" y="60"/>
                    <a:pt x="98" y="63"/>
                    <a:pt x="97" y="60"/>
                  </a:cubicBezTo>
                  <a:cubicBezTo>
                    <a:pt x="98" y="61"/>
                    <a:pt x="98" y="61"/>
                    <a:pt x="98" y="61"/>
                  </a:cubicBezTo>
                  <a:cubicBezTo>
                    <a:pt x="98" y="60"/>
                    <a:pt x="98" y="58"/>
                    <a:pt x="98" y="58"/>
                  </a:cubicBezTo>
                  <a:cubicBezTo>
                    <a:pt x="98" y="60"/>
                    <a:pt x="98" y="60"/>
                    <a:pt x="98" y="60"/>
                  </a:cubicBezTo>
                  <a:cubicBezTo>
                    <a:pt x="99" y="62"/>
                    <a:pt x="99" y="60"/>
                    <a:pt x="100" y="61"/>
                  </a:cubicBezTo>
                  <a:cubicBezTo>
                    <a:pt x="99" y="59"/>
                    <a:pt x="100" y="61"/>
                    <a:pt x="100" y="60"/>
                  </a:cubicBezTo>
                  <a:cubicBezTo>
                    <a:pt x="100" y="59"/>
                    <a:pt x="100" y="59"/>
                    <a:pt x="100" y="59"/>
                  </a:cubicBezTo>
                  <a:cubicBezTo>
                    <a:pt x="101" y="58"/>
                    <a:pt x="100" y="58"/>
                    <a:pt x="101" y="57"/>
                  </a:cubicBezTo>
                  <a:cubicBezTo>
                    <a:pt x="101" y="57"/>
                    <a:pt x="101" y="60"/>
                    <a:pt x="101" y="59"/>
                  </a:cubicBezTo>
                  <a:cubicBezTo>
                    <a:pt x="102" y="60"/>
                    <a:pt x="102" y="60"/>
                    <a:pt x="102" y="59"/>
                  </a:cubicBezTo>
                  <a:cubicBezTo>
                    <a:pt x="102" y="59"/>
                    <a:pt x="102" y="59"/>
                    <a:pt x="102" y="59"/>
                  </a:cubicBezTo>
                  <a:cubicBezTo>
                    <a:pt x="102" y="59"/>
                    <a:pt x="102" y="59"/>
                    <a:pt x="102" y="59"/>
                  </a:cubicBezTo>
                  <a:cubicBezTo>
                    <a:pt x="103" y="59"/>
                    <a:pt x="103" y="59"/>
                    <a:pt x="103" y="59"/>
                  </a:cubicBezTo>
                  <a:cubicBezTo>
                    <a:pt x="103" y="59"/>
                    <a:pt x="103" y="59"/>
                    <a:pt x="103" y="59"/>
                  </a:cubicBezTo>
                  <a:cubicBezTo>
                    <a:pt x="103" y="59"/>
                    <a:pt x="103" y="59"/>
                    <a:pt x="102" y="59"/>
                  </a:cubicBezTo>
                  <a:cubicBezTo>
                    <a:pt x="103" y="59"/>
                    <a:pt x="103" y="59"/>
                    <a:pt x="103" y="59"/>
                  </a:cubicBezTo>
                  <a:cubicBezTo>
                    <a:pt x="103" y="59"/>
                    <a:pt x="103" y="59"/>
                    <a:pt x="103" y="59"/>
                  </a:cubicBezTo>
                  <a:cubicBezTo>
                    <a:pt x="103" y="59"/>
                    <a:pt x="103" y="59"/>
                    <a:pt x="103" y="60"/>
                  </a:cubicBezTo>
                  <a:cubicBezTo>
                    <a:pt x="104" y="61"/>
                    <a:pt x="104" y="61"/>
                    <a:pt x="104" y="61"/>
                  </a:cubicBezTo>
                  <a:cubicBezTo>
                    <a:pt x="104" y="61"/>
                    <a:pt x="104" y="59"/>
                    <a:pt x="104" y="59"/>
                  </a:cubicBezTo>
                  <a:cubicBezTo>
                    <a:pt x="106" y="60"/>
                    <a:pt x="108" y="58"/>
                    <a:pt x="108" y="57"/>
                  </a:cubicBezTo>
                  <a:cubicBezTo>
                    <a:pt x="108" y="57"/>
                    <a:pt x="108" y="58"/>
                    <a:pt x="108" y="58"/>
                  </a:cubicBezTo>
                  <a:cubicBezTo>
                    <a:pt x="108" y="57"/>
                    <a:pt x="108" y="56"/>
                    <a:pt x="109" y="57"/>
                  </a:cubicBezTo>
                  <a:cubicBezTo>
                    <a:pt x="109" y="56"/>
                    <a:pt x="109" y="58"/>
                    <a:pt x="110" y="58"/>
                  </a:cubicBezTo>
                  <a:cubicBezTo>
                    <a:pt x="110" y="58"/>
                    <a:pt x="110" y="56"/>
                    <a:pt x="109" y="56"/>
                  </a:cubicBezTo>
                  <a:cubicBezTo>
                    <a:pt x="111" y="59"/>
                    <a:pt x="111" y="55"/>
                    <a:pt x="113" y="56"/>
                  </a:cubicBezTo>
                  <a:cubicBezTo>
                    <a:pt x="113" y="56"/>
                    <a:pt x="113" y="57"/>
                    <a:pt x="113" y="57"/>
                  </a:cubicBezTo>
                  <a:cubicBezTo>
                    <a:pt x="114" y="56"/>
                    <a:pt x="114" y="55"/>
                    <a:pt x="115" y="53"/>
                  </a:cubicBezTo>
                  <a:cubicBezTo>
                    <a:pt x="115" y="55"/>
                    <a:pt x="115" y="55"/>
                    <a:pt x="115" y="55"/>
                  </a:cubicBezTo>
                  <a:cubicBezTo>
                    <a:pt x="115" y="55"/>
                    <a:pt x="116" y="55"/>
                    <a:pt x="116" y="54"/>
                  </a:cubicBezTo>
                  <a:cubicBezTo>
                    <a:pt x="115" y="52"/>
                    <a:pt x="116" y="51"/>
                    <a:pt x="116" y="51"/>
                  </a:cubicBezTo>
                  <a:cubicBezTo>
                    <a:pt x="116" y="51"/>
                    <a:pt x="116" y="51"/>
                    <a:pt x="116" y="51"/>
                  </a:cubicBezTo>
                  <a:cubicBezTo>
                    <a:pt x="117" y="50"/>
                    <a:pt x="117" y="50"/>
                    <a:pt x="117" y="50"/>
                  </a:cubicBezTo>
                  <a:cubicBezTo>
                    <a:pt x="118" y="51"/>
                    <a:pt x="117" y="51"/>
                    <a:pt x="117" y="52"/>
                  </a:cubicBezTo>
                  <a:cubicBezTo>
                    <a:pt x="118" y="54"/>
                    <a:pt x="119" y="53"/>
                    <a:pt x="119" y="53"/>
                  </a:cubicBezTo>
                  <a:cubicBezTo>
                    <a:pt x="119" y="51"/>
                    <a:pt x="119" y="51"/>
                    <a:pt x="119" y="51"/>
                  </a:cubicBezTo>
                  <a:cubicBezTo>
                    <a:pt x="120" y="51"/>
                    <a:pt x="120" y="53"/>
                    <a:pt x="120" y="53"/>
                  </a:cubicBezTo>
                  <a:cubicBezTo>
                    <a:pt x="120" y="47"/>
                    <a:pt x="120" y="47"/>
                    <a:pt x="120" y="47"/>
                  </a:cubicBezTo>
                  <a:cubicBezTo>
                    <a:pt x="120" y="48"/>
                    <a:pt x="121" y="50"/>
                    <a:pt x="121" y="51"/>
                  </a:cubicBezTo>
                  <a:cubicBezTo>
                    <a:pt x="122" y="50"/>
                    <a:pt x="122" y="47"/>
                    <a:pt x="122" y="45"/>
                  </a:cubicBezTo>
                  <a:cubicBezTo>
                    <a:pt x="122" y="46"/>
                    <a:pt x="123" y="44"/>
                    <a:pt x="123" y="44"/>
                  </a:cubicBezTo>
                  <a:cubicBezTo>
                    <a:pt x="124" y="45"/>
                    <a:pt x="123" y="44"/>
                    <a:pt x="123" y="45"/>
                  </a:cubicBezTo>
                  <a:cubicBezTo>
                    <a:pt x="124" y="47"/>
                    <a:pt x="124" y="47"/>
                    <a:pt x="124" y="47"/>
                  </a:cubicBezTo>
                  <a:cubicBezTo>
                    <a:pt x="123" y="47"/>
                    <a:pt x="125" y="49"/>
                    <a:pt x="125" y="50"/>
                  </a:cubicBezTo>
                  <a:cubicBezTo>
                    <a:pt x="125" y="49"/>
                    <a:pt x="126" y="49"/>
                    <a:pt x="127" y="50"/>
                  </a:cubicBezTo>
                  <a:cubicBezTo>
                    <a:pt x="126" y="47"/>
                    <a:pt x="128" y="48"/>
                    <a:pt x="127" y="45"/>
                  </a:cubicBezTo>
                  <a:cubicBezTo>
                    <a:pt x="128" y="45"/>
                    <a:pt x="128" y="47"/>
                    <a:pt x="129" y="48"/>
                  </a:cubicBezTo>
                  <a:cubicBezTo>
                    <a:pt x="129" y="46"/>
                    <a:pt x="131" y="47"/>
                    <a:pt x="131" y="46"/>
                  </a:cubicBezTo>
                  <a:cubicBezTo>
                    <a:pt x="131" y="47"/>
                    <a:pt x="131" y="47"/>
                    <a:pt x="131" y="47"/>
                  </a:cubicBezTo>
                  <a:cubicBezTo>
                    <a:pt x="132" y="46"/>
                    <a:pt x="134" y="46"/>
                    <a:pt x="133" y="43"/>
                  </a:cubicBezTo>
                  <a:cubicBezTo>
                    <a:pt x="134" y="45"/>
                    <a:pt x="134" y="45"/>
                    <a:pt x="134" y="45"/>
                  </a:cubicBezTo>
                  <a:cubicBezTo>
                    <a:pt x="135" y="45"/>
                    <a:pt x="133" y="42"/>
                    <a:pt x="134" y="43"/>
                  </a:cubicBezTo>
                  <a:cubicBezTo>
                    <a:pt x="135" y="44"/>
                    <a:pt x="135" y="44"/>
                    <a:pt x="135" y="44"/>
                  </a:cubicBezTo>
                  <a:cubicBezTo>
                    <a:pt x="135" y="43"/>
                    <a:pt x="136" y="45"/>
                    <a:pt x="136" y="43"/>
                  </a:cubicBezTo>
                  <a:cubicBezTo>
                    <a:pt x="136" y="44"/>
                    <a:pt x="136" y="44"/>
                    <a:pt x="136" y="44"/>
                  </a:cubicBezTo>
                  <a:cubicBezTo>
                    <a:pt x="137" y="43"/>
                    <a:pt x="138" y="43"/>
                    <a:pt x="137" y="41"/>
                  </a:cubicBezTo>
                  <a:cubicBezTo>
                    <a:pt x="138" y="43"/>
                    <a:pt x="138" y="43"/>
                    <a:pt x="138" y="43"/>
                  </a:cubicBezTo>
                  <a:cubicBezTo>
                    <a:pt x="139" y="44"/>
                    <a:pt x="138" y="41"/>
                    <a:pt x="139" y="41"/>
                  </a:cubicBezTo>
                  <a:cubicBezTo>
                    <a:pt x="139" y="42"/>
                    <a:pt x="140" y="42"/>
                    <a:pt x="139" y="42"/>
                  </a:cubicBezTo>
                  <a:cubicBezTo>
                    <a:pt x="139" y="41"/>
                    <a:pt x="140" y="41"/>
                    <a:pt x="140" y="40"/>
                  </a:cubicBezTo>
                  <a:cubicBezTo>
                    <a:pt x="142" y="42"/>
                    <a:pt x="142" y="42"/>
                    <a:pt x="142" y="42"/>
                  </a:cubicBezTo>
                  <a:cubicBezTo>
                    <a:pt x="145" y="41"/>
                    <a:pt x="148" y="39"/>
                    <a:pt x="150" y="36"/>
                  </a:cubicBezTo>
                  <a:cubicBezTo>
                    <a:pt x="152" y="38"/>
                    <a:pt x="150" y="38"/>
                    <a:pt x="151" y="39"/>
                  </a:cubicBezTo>
                  <a:cubicBezTo>
                    <a:pt x="150" y="37"/>
                    <a:pt x="151" y="38"/>
                    <a:pt x="152" y="37"/>
                  </a:cubicBezTo>
                  <a:cubicBezTo>
                    <a:pt x="152" y="37"/>
                    <a:pt x="152" y="37"/>
                    <a:pt x="152" y="37"/>
                  </a:cubicBezTo>
                  <a:cubicBezTo>
                    <a:pt x="152" y="37"/>
                    <a:pt x="153" y="38"/>
                    <a:pt x="153" y="37"/>
                  </a:cubicBezTo>
                  <a:cubicBezTo>
                    <a:pt x="153" y="37"/>
                    <a:pt x="153" y="37"/>
                    <a:pt x="153" y="37"/>
                  </a:cubicBezTo>
                  <a:cubicBezTo>
                    <a:pt x="153" y="35"/>
                    <a:pt x="155" y="38"/>
                    <a:pt x="154" y="36"/>
                  </a:cubicBezTo>
                  <a:cubicBezTo>
                    <a:pt x="155" y="37"/>
                    <a:pt x="155" y="37"/>
                    <a:pt x="155" y="37"/>
                  </a:cubicBezTo>
                  <a:cubicBezTo>
                    <a:pt x="154" y="35"/>
                    <a:pt x="156" y="37"/>
                    <a:pt x="156" y="35"/>
                  </a:cubicBezTo>
                  <a:cubicBezTo>
                    <a:pt x="156" y="36"/>
                    <a:pt x="156" y="36"/>
                    <a:pt x="156" y="36"/>
                  </a:cubicBezTo>
                  <a:cubicBezTo>
                    <a:pt x="157" y="36"/>
                    <a:pt x="156" y="32"/>
                    <a:pt x="157" y="34"/>
                  </a:cubicBezTo>
                  <a:cubicBezTo>
                    <a:pt x="157" y="33"/>
                    <a:pt x="158" y="32"/>
                    <a:pt x="157" y="31"/>
                  </a:cubicBezTo>
                  <a:cubicBezTo>
                    <a:pt x="158" y="33"/>
                    <a:pt x="158" y="33"/>
                    <a:pt x="158" y="33"/>
                  </a:cubicBezTo>
                  <a:cubicBezTo>
                    <a:pt x="160" y="30"/>
                    <a:pt x="163" y="29"/>
                    <a:pt x="162" y="26"/>
                  </a:cubicBezTo>
                  <a:cubicBezTo>
                    <a:pt x="163" y="27"/>
                    <a:pt x="163" y="27"/>
                    <a:pt x="163" y="27"/>
                  </a:cubicBezTo>
                  <a:cubicBezTo>
                    <a:pt x="163" y="24"/>
                    <a:pt x="167" y="27"/>
                    <a:pt x="165" y="23"/>
                  </a:cubicBezTo>
                  <a:cubicBezTo>
                    <a:pt x="164" y="21"/>
                    <a:pt x="164" y="21"/>
                    <a:pt x="164" y="21"/>
                  </a:cubicBezTo>
                  <a:cubicBezTo>
                    <a:pt x="166" y="23"/>
                    <a:pt x="166" y="23"/>
                    <a:pt x="166" y="23"/>
                  </a:cubicBezTo>
                  <a:cubicBezTo>
                    <a:pt x="165" y="21"/>
                    <a:pt x="167" y="21"/>
                    <a:pt x="166" y="20"/>
                  </a:cubicBezTo>
                  <a:cubicBezTo>
                    <a:pt x="166" y="21"/>
                    <a:pt x="166" y="21"/>
                    <a:pt x="167" y="21"/>
                  </a:cubicBezTo>
                  <a:cubicBezTo>
                    <a:pt x="167" y="21"/>
                    <a:pt x="166" y="19"/>
                    <a:pt x="167" y="19"/>
                  </a:cubicBezTo>
                  <a:cubicBezTo>
                    <a:pt x="167" y="20"/>
                    <a:pt x="167" y="20"/>
                    <a:pt x="167" y="20"/>
                  </a:cubicBezTo>
                  <a:cubicBezTo>
                    <a:pt x="171" y="20"/>
                    <a:pt x="176" y="17"/>
                    <a:pt x="174" y="13"/>
                  </a:cubicBezTo>
                  <a:cubicBezTo>
                    <a:pt x="174" y="12"/>
                    <a:pt x="177" y="14"/>
                    <a:pt x="177" y="14"/>
                  </a:cubicBezTo>
                  <a:cubicBezTo>
                    <a:pt x="175" y="10"/>
                    <a:pt x="181" y="9"/>
                    <a:pt x="177" y="5"/>
                  </a:cubicBezTo>
                  <a:close/>
                  <a:moveTo>
                    <a:pt x="10" y="32"/>
                  </a:moveTo>
                  <a:cubicBezTo>
                    <a:pt x="10" y="32"/>
                    <a:pt x="10" y="32"/>
                    <a:pt x="10" y="31"/>
                  </a:cubicBezTo>
                  <a:cubicBezTo>
                    <a:pt x="10" y="32"/>
                    <a:pt x="10" y="32"/>
                    <a:pt x="10" y="32"/>
                  </a:cubicBezTo>
                  <a:close/>
                  <a:moveTo>
                    <a:pt x="6" y="35"/>
                  </a:moveTo>
                  <a:cubicBezTo>
                    <a:pt x="6" y="35"/>
                    <a:pt x="6" y="35"/>
                    <a:pt x="5" y="35"/>
                  </a:cubicBezTo>
                  <a:cubicBezTo>
                    <a:pt x="6" y="34"/>
                    <a:pt x="6" y="34"/>
                    <a:pt x="6" y="34"/>
                  </a:cubicBezTo>
                  <a:cubicBezTo>
                    <a:pt x="6" y="34"/>
                    <a:pt x="6" y="35"/>
                    <a:pt x="6" y="35"/>
                  </a:cubicBezTo>
                  <a:close/>
                  <a:moveTo>
                    <a:pt x="10" y="35"/>
                  </a:moveTo>
                  <a:cubicBezTo>
                    <a:pt x="10" y="35"/>
                    <a:pt x="10" y="35"/>
                    <a:pt x="10" y="35"/>
                  </a:cubicBezTo>
                  <a:cubicBezTo>
                    <a:pt x="10" y="35"/>
                    <a:pt x="10" y="35"/>
                    <a:pt x="10" y="35"/>
                  </a:cubicBezTo>
                  <a:close/>
                  <a:moveTo>
                    <a:pt x="9" y="32"/>
                  </a:moveTo>
                  <a:cubicBezTo>
                    <a:pt x="9" y="33"/>
                    <a:pt x="8" y="33"/>
                    <a:pt x="8" y="33"/>
                  </a:cubicBezTo>
                  <a:cubicBezTo>
                    <a:pt x="9" y="31"/>
                    <a:pt x="10" y="31"/>
                    <a:pt x="10" y="32"/>
                  </a:cubicBezTo>
                  <a:cubicBezTo>
                    <a:pt x="9" y="33"/>
                    <a:pt x="9" y="34"/>
                    <a:pt x="9" y="34"/>
                  </a:cubicBezTo>
                  <a:cubicBezTo>
                    <a:pt x="8" y="34"/>
                    <a:pt x="8" y="34"/>
                    <a:pt x="8" y="34"/>
                  </a:cubicBezTo>
                  <a:cubicBezTo>
                    <a:pt x="8" y="34"/>
                    <a:pt x="9" y="34"/>
                    <a:pt x="9" y="32"/>
                  </a:cubicBezTo>
                  <a:close/>
                  <a:moveTo>
                    <a:pt x="7" y="35"/>
                  </a:moveTo>
                  <a:cubicBezTo>
                    <a:pt x="7" y="35"/>
                    <a:pt x="7" y="34"/>
                    <a:pt x="7" y="34"/>
                  </a:cubicBezTo>
                  <a:cubicBezTo>
                    <a:pt x="7" y="34"/>
                    <a:pt x="7" y="34"/>
                    <a:pt x="7" y="35"/>
                  </a:cubicBezTo>
                  <a:cubicBezTo>
                    <a:pt x="7" y="35"/>
                    <a:pt x="7" y="35"/>
                    <a:pt x="7" y="35"/>
                  </a:cubicBezTo>
                  <a:close/>
                  <a:moveTo>
                    <a:pt x="7" y="35"/>
                  </a:moveTo>
                  <a:cubicBezTo>
                    <a:pt x="7" y="35"/>
                    <a:pt x="7" y="35"/>
                    <a:pt x="7" y="35"/>
                  </a:cubicBezTo>
                  <a:cubicBezTo>
                    <a:pt x="7" y="35"/>
                    <a:pt x="7" y="35"/>
                    <a:pt x="7" y="35"/>
                  </a:cubicBezTo>
                  <a:cubicBezTo>
                    <a:pt x="7" y="35"/>
                    <a:pt x="7" y="35"/>
                    <a:pt x="7" y="35"/>
                  </a:cubicBezTo>
                  <a:cubicBezTo>
                    <a:pt x="8" y="35"/>
                    <a:pt x="8" y="35"/>
                    <a:pt x="8" y="35"/>
                  </a:cubicBezTo>
                  <a:cubicBezTo>
                    <a:pt x="8" y="35"/>
                    <a:pt x="8" y="35"/>
                    <a:pt x="8" y="36"/>
                  </a:cubicBezTo>
                  <a:cubicBezTo>
                    <a:pt x="8" y="36"/>
                    <a:pt x="9" y="35"/>
                    <a:pt x="9" y="35"/>
                  </a:cubicBezTo>
                  <a:cubicBezTo>
                    <a:pt x="9" y="35"/>
                    <a:pt x="10" y="36"/>
                    <a:pt x="10" y="36"/>
                  </a:cubicBezTo>
                  <a:cubicBezTo>
                    <a:pt x="10" y="36"/>
                    <a:pt x="10" y="36"/>
                    <a:pt x="10" y="36"/>
                  </a:cubicBezTo>
                  <a:cubicBezTo>
                    <a:pt x="9" y="36"/>
                    <a:pt x="8" y="36"/>
                    <a:pt x="7" y="35"/>
                  </a:cubicBezTo>
                  <a:close/>
                  <a:moveTo>
                    <a:pt x="9" y="36"/>
                  </a:moveTo>
                  <a:cubicBezTo>
                    <a:pt x="10" y="36"/>
                    <a:pt x="10" y="36"/>
                    <a:pt x="10" y="36"/>
                  </a:cubicBezTo>
                  <a:cubicBezTo>
                    <a:pt x="10" y="36"/>
                    <a:pt x="10" y="36"/>
                    <a:pt x="10" y="37"/>
                  </a:cubicBezTo>
                  <a:cubicBezTo>
                    <a:pt x="10" y="36"/>
                    <a:pt x="9" y="36"/>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 name="Freeform 435"/>
            <p:cNvSpPr/>
            <p:nvPr/>
          </p:nvSpPr>
          <p:spPr bwMode="auto">
            <a:xfrm>
              <a:off x="3712" y="2809"/>
              <a:ext cx="4" cy="2"/>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2"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 name="Freeform 436"/>
            <p:cNvSpPr>
              <a:spLocks noEditPoints="1"/>
            </p:cNvSpPr>
            <p:nvPr/>
          </p:nvSpPr>
          <p:spPr bwMode="auto">
            <a:xfrm>
              <a:off x="3434" y="1624"/>
              <a:ext cx="862" cy="1213"/>
            </a:xfrm>
            <a:custGeom>
              <a:avLst/>
              <a:gdLst>
                <a:gd name="T0" fmla="*/ 172 w 406"/>
                <a:gd name="T1" fmla="*/ 570 h 572"/>
                <a:gd name="T2" fmla="*/ 205 w 406"/>
                <a:gd name="T3" fmla="*/ 568 h 572"/>
                <a:gd name="T4" fmla="*/ 239 w 406"/>
                <a:gd name="T5" fmla="*/ 564 h 572"/>
                <a:gd name="T6" fmla="*/ 281 w 406"/>
                <a:gd name="T7" fmla="*/ 547 h 572"/>
                <a:gd name="T8" fmla="*/ 300 w 406"/>
                <a:gd name="T9" fmla="*/ 522 h 572"/>
                <a:gd name="T10" fmla="*/ 204 w 406"/>
                <a:gd name="T11" fmla="*/ 395 h 572"/>
                <a:gd name="T12" fmla="*/ 207 w 406"/>
                <a:gd name="T13" fmla="*/ 339 h 572"/>
                <a:gd name="T14" fmla="*/ 214 w 406"/>
                <a:gd name="T15" fmla="*/ 279 h 572"/>
                <a:gd name="T16" fmla="*/ 177 w 406"/>
                <a:gd name="T17" fmla="*/ 304 h 572"/>
                <a:gd name="T18" fmla="*/ 184 w 406"/>
                <a:gd name="T19" fmla="*/ 298 h 572"/>
                <a:gd name="T20" fmla="*/ 197 w 406"/>
                <a:gd name="T21" fmla="*/ 321 h 572"/>
                <a:gd name="T22" fmla="*/ 186 w 406"/>
                <a:gd name="T23" fmla="*/ 337 h 572"/>
                <a:gd name="T24" fmla="*/ 190 w 406"/>
                <a:gd name="T25" fmla="*/ 347 h 572"/>
                <a:gd name="T26" fmla="*/ 189 w 406"/>
                <a:gd name="T27" fmla="*/ 365 h 572"/>
                <a:gd name="T28" fmla="*/ 189 w 406"/>
                <a:gd name="T29" fmla="*/ 382 h 572"/>
                <a:gd name="T30" fmla="*/ 194 w 406"/>
                <a:gd name="T31" fmla="*/ 401 h 572"/>
                <a:gd name="T32" fmla="*/ 198 w 406"/>
                <a:gd name="T33" fmla="*/ 426 h 572"/>
                <a:gd name="T34" fmla="*/ 92 w 406"/>
                <a:gd name="T35" fmla="*/ 277 h 572"/>
                <a:gd name="T36" fmla="*/ 68 w 406"/>
                <a:gd name="T37" fmla="*/ 218 h 572"/>
                <a:gd name="T38" fmla="*/ 189 w 406"/>
                <a:gd name="T39" fmla="*/ 198 h 572"/>
                <a:gd name="T40" fmla="*/ 299 w 406"/>
                <a:gd name="T41" fmla="*/ 279 h 572"/>
                <a:gd name="T42" fmla="*/ 240 w 406"/>
                <a:gd name="T43" fmla="*/ 425 h 572"/>
                <a:gd name="T44" fmla="*/ 250 w 406"/>
                <a:gd name="T45" fmla="*/ 401 h 572"/>
                <a:gd name="T46" fmla="*/ 257 w 406"/>
                <a:gd name="T47" fmla="*/ 380 h 572"/>
                <a:gd name="T48" fmla="*/ 262 w 406"/>
                <a:gd name="T49" fmla="*/ 342 h 572"/>
                <a:gd name="T50" fmla="*/ 279 w 406"/>
                <a:gd name="T51" fmla="*/ 305 h 572"/>
                <a:gd name="T52" fmla="*/ 323 w 406"/>
                <a:gd name="T53" fmla="*/ 287 h 572"/>
                <a:gd name="T54" fmla="*/ 345 w 406"/>
                <a:gd name="T55" fmla="*/ 231 h 572"/>
                <a:gd name="T56" fmla="*/ 313 w 406"/>
                <a:gd name="T57" fmla="*/ 163 h 572"/>
                <a:gd name="T58" fmla="*/ 199 w 406"/>
                <a:gd name="T59" fmla="*/ 120 h 572"/>
                <a:gd name="T60" fmla="*/ 99 w 406"/>
                <a:gd name="T61" fmla="*/ 189 h 572"/>
                <a:gd name="T62" fmla="*/ 67 w 406"/>
                <a:gd name="T63" fmla="*/ 156 h 572"/>
                <a:gd name="T64" fmla="*/ 18 w 406"/>
                <a:gd name="T65" fmla="*/ 247 h 572"/>
                <a:gd name="T66" fmla="*/ 17 w 406"/>
                <a:gd name="T67" fmla="*/ 216 h 572"/>
                <a:gd name="T68" fmla="*/ 18 w 406"/>
                <a:gd name="T69" fmla="*/ 212 h 572"/>
                <a:gd name="T70" fmla="*/ 18 w 406"/>
                <a:gd name="T71" fmla="*/ 213 h 572"/>
                <a:gd name="T72" fmla="*/ 20 w 406"/>
                <a:gd name="T73" fmla="*/ 216 h 572"/>
                <a:gd name="T74" fmla="*/ 36 w 406"/>
                <a:gd name="T75" fmla="*/ 256 h 572"/>
                <a:gd name="T76" fmla="*/ 80 w 406"/>
                <a:gd name="T77" fmla="*/ 293 h 572"/>
                <a:gd name="T78" fmla="*/ 143 w 406"/>
                <a:gd name="T79" fmla="*/ 304 h 572"/>
                <a:gd name="T80" fmla="*/ 162 w 406"/>
                <a:gd name="T81" fmla="*/ 375 h 572"/>
                <a:gd name="T82" fmla="*/ 177 w 406"/>
                <a:gd name="T83" fmla="*/ 504 h 572"/>
                <a:gd name="T84" fmla="*/ 192 w 406"/>
                <a:gd name="T85" fmla="*/ 530 h 572"/>
                <a:gd name="T86" fmla="*/ 191 w 406"/>
                <a:gd name="T87" fmla="*/ 504 h 572"/>
                <a:gd name="T88" fmla="*/ 192 w 406"/>
                <a:gd name="T89" fmla="*/ 486 h 572"/>
                <a:gd name="T90" fmla="*/ 194 w 406"/>
                <a:gd name="T91" fmla="*/ 451 h 572"/>
                <a:gd name="T92" fmla="*/ 220 w 406"/>
                <a:gd name="T93" fmla="*/ 447 h 572"/>
                <a:gd name="T94" fmla="*/ 240 w 406"/>
                <a:gd name="T95" fmla="*/ 469 h 572"/>
                <a:gd name="T96" fmla="*/ 247 w 406"/>
                <a:gd name="T97" fmla="*/ 543 h 572"/>
                <a:gd name="T98" fmla="*/ 146 w 406"/>
                <a:gd name="T99" fmla="*/ 545 h 572"/>
                <a:gd name="T100" fmla="*/ 137 w 406"/>
                <a:gd name="T101" fmla="*/ 524 h 572"/>
                <a:gd name="T102" fmla="*/ 130 w 406"/>
                <a:gd name="T103" fmla="*/ 553 h 572"/>
                <a:gd name="T104" fmla="*/ 193 w 406"/>
                <a:gd name="T105" fmla="*/ 309 h 572"/>
                <a:gd name="T106" fmla="*/ 196 w 406"/>
                <a:gd name="T107" fmla="*/ 303 h 572"/>
                <a:gd name="T108" fmla="*/ 209 w 406"/>
                <a:gd name="T109" fmla="*/ 295 h 572"/>
                <a:gd name="T110" fmla="*/ 218 w 406"/>
                <a:gd name="T111" fmla="*/ 301 h 572"/>
                <a:gd name="T112" fmla="*/ 221 w 406"/>
                <a:gd name="T113" fmla="*/ 307 h 572"/>
                <a:gd name="T114" fmla="*/ 211 w 406"/>
                <a:gd name="T115" fmla="*/ 310 h 572"/>
                <a:gd name="T116" fmla="*/ 222 w 406"/>
                <a:gd name="T117" fmla="*/ 307 h 572"/>
                <a:gd name="T118" fmla="*/ 191 w 406"/>
                <a:gd name="T119" fmla="*/ 185 h 572"/>
                <a:gd name="T120" fmla="*/ 63 w 406"/>
                <a:gd name="T121" fmla="*/ 186 h 572"/>
                <a:gd name="T122" fmla="*/ 22 w 406"/>
                <a:gd name="T123" fmla="*/ 21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 h="572">
                  <a:moveTo>
                    <a:pt x="135" y="564"/>
                  </a:moveTo>
                  <a:cubicBezTo>
                    <a:pt x="136" y="564"/>
                    <a:pt x="137" y="565"/>
                    <a:pt x="137" y="564"/>
                  </a:cubicBezTo>
                  <a:cubicBezTo>
                    <a:pt x="137" y="565"/>
                    <a:pt x="137" y="565"/>
                    <a:pt x="137" y="565"/>
                  </a:cubicBezTo>
                  <a:cubicBezTo>
                    <a:pt x="138" y="565"/>
                    <a:pt x="140" y="563"/>
                    <a:pt x="139" y="566"/>
                  </a:cubicBezTo>
                  <a:cubicBezTo>
                    <a:pt x="140" y="563"/>
                    <a:pt x="139" y="565"/>
                    <a:pt x="138" y="564"/>
                  </a:cubicBezTo>
                  <a:cubicBezTo>
                    <a:pt x="139" y="562"/>
                    <a:pt x="140" y="563"/>
                    <a:pt x="141" y="562"/>
                  </a:cubicBezTo>
                  <a:cubicBezTo>
                    <a:pt x="139" y="565"/>
                    <a:pt x="142" y="563"/>
                    <a:pt x="142" y="564"/>
                  </a:cubicBezTo>
                  <a:cubicBezTo>
                    <a:pt x="142" y="565"/>
                    <a:pt x="142" y="565"/>
                    <a:pt x="142" y="566"/>
                  </a:cubicBezTo>
                  <a:cubicBezTo>
                    <a:pt x="143" y="564"/>
                    <a:pt x="143" y="564"/>
                    <a:pt x="143" y="564"/>
                  </a:cubicBezTo>
                  <a:cubicBezTo>
                    <a:pt x="142" y="568"/>
                    <a:pt x="145" y="564"/>
                    <a:pt x="145" y="566"/>
                  </a:cubicBezTo>
                  <a:cubicBezTo>
                    <a:pt x="144" y="566"/>
                    <a:pt x="144" y="568"/>
                    <a:pt x="144" y="569"/>
                  </a:cubicBezTo>
                  <a:cubicBezTo>
                    <a:pt x="144" y="566"/>
                    <a:pt x="146" y="566"/>
                    <a:pt x="147" y="564"/>
                  </a:cubicBezTo>
                  <a:cubicBezTo>
                    <a:pt x="148" y="565"/>
                    <a:pt x="145" y="567"/>
                    <a:pt x="145" y="569"/>
                  </a:cubicBezTo>
                  <a:cubicBezTo>
                    <a:pt x="146" y="567"/>
                    <a:pt x="146" y="571"/>
                    <a:pt x="147" y="568"/>
                  </a:cubicBezTo>
                  <a:cubicBezTo>
                    <a:pt x="147" y="567"/>
                    <a:pt x="148" y="567"/>
                    <a:pt x="149" y="566"/>
                  </a:cubicBezTo>
                  <a:cubicBezTo>
                    <a:pt x="150" y="566"/>
                    <a:pt x="148" y="567"/>
                    <a:pt x="148" y="568"/>
                  </a:cubicBezTo>
                  <a:cubicBezTo>
                    <a:pt x="149" y="568"/>
                    <a:pt x="150" y="566"/>
                    <a:pt x="150" y="565"/>
                  </a:cubicBezTo>
                  <a:cubicBezTo>
                    <a:pt x="150" y="566"/>
                    <a:pt x="152" y="564"/>
                    <a:pt x="152" y="565"/>
                  </a:cubicBezTo>
                  <a:cubicBezTo>
                    <a:pt x="152" y="567"/>
                    <a:pt x="150" y="566"/>
                    <a:pt x="150" y="567"/>
                  </a:cubicBezTo>
                  <a:cubicBezTo>
                    <a:pt x="152" y="568"/>
                    <a:pt x="152" y="563"/>
                    <a:pt x="154" y="563"/>
                  </a:cubicBezTo>
                  <a:cubicBezTo>
                    <a:pt x="153" y="562"/>
                    <a:pt x="155" y="559"/>
                    <a:pt x="155" y="558"/>
                  </a:cubicBezTo>
                  <a:cubicBezTo>
                    <a:pt x="157" y="560"/>
                    <a:pt x="155" y="559"/>
                    <a:pt x="155" y="561"/>
                  </a:cubicBezTo>
                  <a:cubicBezTo>
                    <a:pt x="155" y="561"/>
                    <a:pt x="155" y="561"/>
                    <a:pt x="155" y="561"/>
                  </a:cubicBezTo>
                  <a:cubicBezTo>
                    <a:pt x="155" y="564"/>
                    <a:pt x="152" y="566"/>
                    <a:pt x="153" y="568"/>
                  </a:cubicBezTo>
                  <a:cubicBezTo>
                    <a:pt x="154" y="567"/>
                    <a:pt x="154" y="567"/>
                    <a:pt x="154" y="567"/>
                  </a:cubicBezTo>
                  <a:cubicBezTo>
                    <a:pt x="153" y="568"/>
                    <a:pt x="153" y="569"/>
                    <a:pt x="153" y="570"/>
                  </a:cubicBezTo>
                  <a:cubicBezTo>
                    <a:pt x="153" y="568"/>
                    <a:pt x="154" y="570"/>
                    <a:pt x="155" y="570"/>
                  </a:cubicBezTo>
                  <a:cubicBezTo>
                    <a:pt x="155" y="568"/>
                    <a:pt x="154" y="570"/>
                    <a:pt x="154" y="569"/>
                  </a:cubicBezTo>
                  <a:cubicBezTo>
                    <a:pt x="155" y="568"/>
                    <a:pt x="156" y="566"/>
                    <a:pt x="157" y="567"/>
                  </a:cubicBezTo>
                  <a:cubicBezTo>
                    <a:pt x="156" y="568"/>
                    <a:pt x="157" y="569"/>
                    <a:pt x="156" y="570"/>
                  </a:cubicBezTo>
                  <a:cubicBezTo>
                    <a:pt x="157" y="571"/>
                    <a:pt x="157" y="568"/>
                    <a:pt x="157" y="569"/>
                  </a:cubicBezTo>
                  <a:cubicBezTo>
                    <a:pt x="157" y="570"/>
                    <a:pt x="157" y="570"/>
                    <a:pt x="157" y="570"/>
                  </a:cubicBezTo>
                  <a:cubicBezTo>
                    <a:pt x="160" y="571"/>
                    <a:pt x="164" y="571"/>
                    <a:pt x="166" y="567"/>
                  </a:cubicBezTo>
                  <a:cubicBezTo>
                    <a:pt x="166" y="569"/>
                    <a:pt x="167" y="569"/>
                    <a:pt x="169" y="570"/>
                  </a:cubicBezTo>
                  <a:cubicBezTo>
                    <a:pt x="168" y="570"/>
                    <a:pt x="169" y="569"/>
                    <a:pt x="169" y="568"/>
                  </a:cubicBezTo>
                  <a:cubicBezTo>
                    <a:pt x="170" y="570"/>
                    <a:pt x="170" y="570"/>
                    <a:pt x="170" y="570"/>
                  </a:cubicBezTo>
                  <a:cubicBezTo>
                    <a:pt x="170" y="572"/>
                    <a:pt x="172" y="570"/>
                    <a:pt x="172" y="569"/>
                  </a:cubicBezTo>
                  <a:cubicBezTo>
                    <a:pt x="172" y="570"/>
                    <a:pt x="172" y="570"/>
                    <a:pt x="172" y="570"/>
                  </a:cubicBezTo>
                  <a:cubicBezTo>
                    <a:pt x="173" y="571"/>
                    <a:pt x="173" y="569"/>
                    <a:pt x="173" y="568"/>
                  </a:cubicBezTo>
                  <a:cubicBezTo>
                    <a:pt x="174" y="570"/>
                    <a:pt x="174" y="570"/>
                    <a:pt x="174" y="570"/>
                  </a:cubicBezTo>
                  <a:cubicBezTo>
                    <a:pt x="174" y="569"/>
                    <a:pt x="174" y="569"/>
                    <a:pt x="174" y="569"/>
                  </a:cubicBezTo>
                  <a:cubicBezTo>
                    <a:pt x="174" y="568"/>
                    <a:pt x="175" y="568"/>
                    <a:pt x="175" y="570"/>
                  </a:cubicBezTo>
                  <a:cubicBezTo>
                    <a:pt x="175" y="570"/>
                    <a:pt x="176" y="569"/>
                    <a:pt x="175" y="569"/>
                  </a:cubicBezTo>
                  <a:cubicBezTo>
                    <a:pt x="176" y="570"/>
                    <a:pt x="178" y="570"/>
                    <a:pt x="179" y="569"/>
                  </a:cubicBezTo>
                  <a:cubicBezTo>
                    <a:pt x="178" y="569"/>
                    <a:pt x="178" y="568"/>
                    <a:pt x="178" y="567"/>
                  </a:cubicBezTo>
                  <a:cubicBezTo>
                    <a:pt x="178" y="564"/>
                    <a:pt x="179" y="567"/>
                    <a:pt x="179" y="566"/>
                  </a:cubicBezTo>
                  <a:cubicBezTo>
                    <a:pt x="179" y="567"/>
                    <a:pt x="180" y="567"/>
                    <a:pt x="179" y="568"/>
                  </a:cubicBezTo>
                  <a:cubicBezTo>
                    <a:pt x="181" y="571"/>
                    <a:pt x="183" y="569"/>
                    <a:pt x="184" y="569"/>
                  </a:cubicBezTo>
                  <a:cubicBezTo>
                    <a:pt x="185" y="568"/>
                    <a:pt x="185" y="568"/>
                    <a:pt x="185" y="568"/>
                  </a:cubicBezTo>
                  <a:cubicBezTo>
                    <a:pt x="186" y="570"/>
                    <a:pt x="188" y="568"/>
                    <a:pt x="189" y="569"/>
                  </a:cubicBezTo>
                  <a:cubicBezTo>
                    <a:pt x="189" y="568"/>
                    <a:pt x="189" y="565"/>
                    <a:pt x="190" y="565"/>
                  </a:cubicBezTo>
                  <a:cubicBezTo>
                    <a:pt x="190" y="563"/>
                    <a:pt x="190" y="567"/>
                    <a:pt x="191" y="569"/>
                  </a:cubicBezTo>
                  <a:cubicBezTo>
                    <a:pt x="191" y="568"/>
                    <a:pt x="192" y="567"/>
                    <a:pt x="192" y="567"/>
                  </a:cubicBezTo>
                  <a:cubicBezTo>
                    <a:pt x="192" y="568"/>
                    <a:pt x="192" y="568"/>
                    <a:pt x="192" y="568"/>
                  </a:cubicBezTo>
                  <a:cubicBezTo>
                    <a:pt x="192" y="567"/>
                    <a:pt x="193" y="566"/>
                    <a:pt x="194" y="567"/>
                  </a:cubicBezTo>
                  <a:cubicBezTo>
                    <a:pt x="194" y="567"/>
                    <a:pt x="194" y="567"/>
                    <a:pt x="194" y="567"/>
                  </a:cubicBezTo>
                  <a:cubicBezTo>
                    <a:pt x="194" y="567"/>
                    <a:pt x="195" y="569"/>
                    <a:pt x="195" y="568"/>
                  </a:cubicBezTo>
                  <a:cubicBezTo>
                    <a:pt x="195" y="567"/>
                    <a:pt x="196" y="568"/>
                    <a:pt x="196" y="566"/>
                  </a:cubicBezTo>
                  <a:cubicBezTo>
                    <a:pt x="197" y="567"/>
                    <a:pt x="197" y="567"/>
                    <a:pt x="197" y="567"/>
                  </a:cubicBezTo>
                  <a:cubicBezTo>
                    <a:pt x="197" y="565"/>
                    <a:pt x="197" y="565"/>
                    <a:pt x="197" y="565"/>
                  </a:cubicBezTo>
                  <a:cubicBezTo>
                    <a:pt x="197" y="566"/>
                    <a:pt x="197" y="566"/>
                    <a:pt x="197" y="566"/>
                  </a:cubicBezTo>
                  <a:cubicBezTo>
                    <a:pt x="197" y="568"/>
                    <a:pt x="197" y="568"/>
                    <a:pt x="197" y="568"/>
                  </a:cubicBezTo>
                  <a:cubicBezTo>
                    <a:pt x="198" y="569"/>
                    <a:pt x="197" y="566"/>
                    <a:pt x="198" y="565"/>
                  </a:cubicBezTo>
                  <a:cubicBezTo>
                    <a:pt x="198" y="564"/>
                    <a:pt x="198" y="566"/>
                    <a:pt x="199" y="566"/>
                  </a:cubicBezTo>
                  <a:cubicBezTo>
                    <a:pt x="198" y="567"/>
                    <a:pt x="198" y="566"/>
                    <a:pt x="198" y="566"/>
                  </a:cubicBezTo>
                  <a:cubicBezTo>
                    <a:pt x="198" y="568"/>
                    <a:pt x="198" y="567"/>
                    <a:pt x="199" y="568"/>
                  </a:cubicBezTo>
                  <a:cubicBezTo>
                    <a:pt x="199" y="568"/>
                    <a:pt x="199" y="566"/>
                    <a:pt x="199" y="566"/>
                  </a:cubicBezTo>
                  <a:cubicBezTo>
                    <a:pt x="200" y="566"/>
                    <a:pt x="201" y="566"/>
                    <a:pt x="200" y="568"/>
                  </a:cubicBezTo>
                  <a:cubicBezTo>
                    <a:pt x="201" y="567"/>
                    <a:pt x="201" y="567"/>
                    <a:pt x="201" y="566"/>
                  </a:cubicBezTo>
                  <a:cubicBezTo>
                    <a:pt x="201" y="566"/>
                    <a:pt x="200" y="565"/>
                    <a:pt x="200" y="564"/>
                  </a:cubicBezTo>
                  <a:cubicBezTo>
                    <a:pt x="201" y="564"/>
                    <a:pt x="201" y="564"/>
                    <a:pt x="201" y="564"/>
                  </a:cubicBezTo>
                  <a:cubicBezTo>
                    <a:pt x="201" y="565"/>
                    <a:pt x="201" y="565"/>
                    <a:pt x="201" y="565"/>
                  </a:cubicBezTo>
                  <a:cubicBezTo>
                    <a:pt x="201" y="564"/>
                    <a:pt x="202" y="565"/>
                    <a:pt x="202" y="563"/>
                  </a:cubicBezTo>
                  <a:cubicBezTo>
                    <a:pt x="202" y="565"/>
                    <a:pt x="202" y="565"/>
                    <a:pt x="202" y="565"/>
                  </a:cubicBezTo>
                  <a:cubicBezTo>
                    <a:pt x="203" y="564"/>
                    <a:pt x="203" y="564"/>
                    <a:pt x="204" y="564"/>
                  </a:cubicBezTo>
                  <a:cubicBezTo>
                    <a:pt x="204" y="566"/>
                    <a:pt x="204" y="568"/>
                    <a:pt x="205" y="568"/>
                  </a:cubicBezTo>
                  <a:cubicBezTo>
                    <a:pt x="205" y="566"/>
                    <a:pt x="205" y="566"/>
                    <a:pt x="205" y="566"/>
                  </a:cubicBezTo>
                  <a:cubicBezTo>
                    <a:pt x="206" y="566"/>
                    <a:pt x="206" y="566"/>
                    <a:pt x="206" y="567"/>
                  </a:cubicBezTo>
                  <a:cubicBezTo>
                    <a:pt x="207" y="568"/>
                    <a:pt x="207" y="562"/>
                    <a:pt x="209" y="564"/>
                  </a:cubicBezTo>
                  <a:cubicBezTo>
                    <a:pt x="208" y="566"/>
                    <a:pt x="209" y="566"/>
                    <a:pt x="209" y="567"/>
                  </a:cubicBezTo>
                  <a:cubicBezTo>
                    <a:pt x="209" y="566"/>
                    <a:pt x="209" y="566"/>
                    <a:pt x="209" y="566"/>
                  </a:cubicBezTo>
                  <a:cubicBezTo>
                    <a:pt x="209" y="565"/>
                    <a:pt x="209" y="567"/>
                    <a:pt x="209" y="566"/>
                  </a:cubicBezTo>
                  <a:cubicBezTo>
                    <a:pt x="208" y="564"/>
                    <a:pt x="209" y="565"/>
                    <a:pt x="209" y="564"/>
                  </a:cubicBezTo>
                  <a:cubicBezTo>
                    <a:pt x="211" y="569"/>
                    <a:pt x="213" y="565"/>
                    <a:pt x="215" y="567"/>
                  </a:cubicBezTo>
                  <a:cubicBezTo>
                    <a:pt x="215" y="565"/>
                    <a:pt x="216" y="567"/>
                    <a:pt x="216" y="566"/>
                  </a:cubicBezTo>
                  <a:cubicBezTo>
                    <a:pt x="216" y="568"/>
                    <a:pt x="217" y="565"/>
                    <a:pt x="217" y="567"/>
                  </a:cubicBezTo>
                  <a:cubicBezTo>
                    <a:pt x="217" y="564"/>
                    <a:pt x="217" y="564"/>
                    <a:pt x="217" y="564"/>
                  </a:cubicBezTo>
                  <a:cubicBezTo>
                    <a:pt x="218" y="566"/>
                    <a:pt x="218" y="560"/>
                    <a:pt x="219" y="563"/>
                  </a:cubicBezTo>
                  <a:cubicBezTo>
                    <a:pt x="220" y="564"/>
                    <a:pt x="219" y="565"/>
                    <a:pt x="219" y="565"/>
                  </a:cubicBezTo>
                  <a:cubicBezTo>
                    <a:pt x="220" y="568"/>
                    <a:pt x="221" y="563"/>
                    <a:pt x="222" y="566"/>
                  </a:cubicBezTo>
                  <a:cubicBezTo>
                    <a:pt x="222" y="565"/>
                    <a:pt x="221" y="563"/>
                    <a:pt x="222" y="562"/>
                  </a:cubicBezTo>
                  <a:cubicBezTo>
                    <a:pt x="223" y="563"/>
                    <a:pt x="224" y="565"/>
                    <a:pt x="224" y="565"/>
                  </a:cubicBezTo>
                  <a:cubicBezTo>
                    <a:pt x="224" y="565"/>
                    <a:pt x="224" y="564"/>
                    <a:pt x="225" y="565"/>
                  </a:cubicBezTo>
                  <a:cubicBezTo>
                    <a:pt x="225" y="565"/>
                    <a:pt x="225" y="565"/>
                    <a:pt x="225" y="566"/>
                  </a:cubicBezTo>
                  <a:cubicBezTo>
                    <a:pt x="226" y="566"/>
                    <a:pt x="226" y="565"/>
                    <a:pt x="227" y="564"/>
                  </a:cubicBezTo>
                  <a:cubicBezTo>
                    <a:pt x="227" y="566"/>
                    <a:pt x="229" y="565"/>
                    <a:pt x="230" y="566"/>
                  </a:cubicBezTo>
                  <a:cubicBezTo>
                    <a:pt x="230" y="563"/>
                    <a:pt x="231" y="567"/>
                    <a:pt x="231" y="564"/>
                  </a:cubicBezTo>
                  <a:cubicBezTo>
                    <a:pt x="231" y="564"/>
                    <a:pt x="231" y="564"/>
                    <a:pt x="231" y="564"/>
                  </a:cubicBezTo>
                  <a:cubicBezTo>
                    <a:pt x="232" y="564"/>
                    <a:pt x="232" y="562"/>
                    <a:pt x="232" y="561"/>
                  </a:cubicBezTo>
                  <a:cubicBezTo>
                    <a:pt x="232" y="563"/>
                    <a:pt x="232" y="563"/>
                    <a:pt x="232" y="563"/>
                  </a:cubicBezTo>
                  <a:cubicBezTo>
                    <a:pt x="232" y="566"/>
                    <a:pt x="234" y="564"/>
                    <a:pt x="234" y="565"/>
                  </a:cubicBezTo>
                  <a:cubicBezTo>
                    <a:pt x="233" y="563"/>
                    <a:pt x="234" y="565"/>
                    <a:pt x="234" y="563"/>
                  </a:cubicBezTo>
                  <a:cubicBezTo>
                    <a:pt x="235" y="563"/>
                    <a:pt x="235" y="563"/>
                    <a:pt x="235" y="563"/>
                  </a:cubicBezTo>
                  <a:cubicBezTo>
                    <a:pt x="235" y="562"/>
                    <a:pt x="235" y="562"/>
                    <a:pt x="236" y="561"/>
                  </a:cubicBezTo>
                  <a:cubicBezTo>
                    <a:pt x="236" y="561"/>
                    <a:pt x="236" y="564"/>
                    <a:pt x="236" y="563"/>
                  </a:cubicBezTo>
                  <a:cubicBezTo>
                    <a:pt x="237" y="564"/>
                    <a:pt x="237" y="564"/>
                    <a:pt x="237" y="563"/>
                  </a:cubicBezTo>
                  <a:cubicBezTo>
                    <a:pt x="237" y="563"/>
                    <a:pt x="237" y="563"/>
                    <a:pt x="237" y="563"/>
                  </a:cubicBezTo>
                  <a:cubicBezTo>
                    <a:pt x="237" y="563"/>
                    <a:pt x="237" y="563"/>
                    <a:pt x="238" y="563"/>
                  </a:cubicBezTo>
                  <a:cubicBezTo>
                    <a:pt x="238" y="563"/>
                    <a:pt x="238" y="563"/>
                    <a:pt x="238" y="563"/>
                  </a:cubicBezTo>
                  <a:cubicBezTo>
                    <a:pt x="238" y="563"/>
                    <a:pt x="238" y="563"/>
                    <a:pt x="238" y="563"/>
                  </a:cubicBezTo>
                  <a:cubicBezTo>
                    <a:pt x="238" y="563"/>
                    <a:pt x="238" y="563"/>
                    <a:pt x="238" y="563"/>
                  </a:cubicBezTo>
                  <a:cubicBezTo>
                    <a:pt x="238" y="563"/>
                    <a:pt x="238" y="563"/>
                    <a:pt x="238" y="563"/>
                  </a:cubicBezTo>
                  <a:cubicBezTo>
                    <a:pt x="238" y="564"/>
                    <a:pt x="238" y="563"/>
                    <a:pt x="238" y="563"/>
                  </a:cubicBezTo>
                  <a:cubicBezTo>
                    <a:pt x="238" y="563"/>
                    <a:pt x="239" y="563"/>
                    <a:pt x="239" y="564"/>
                  </a:cubicBezTo>
                  <a:cubicBezTo>
                    <a:pt x="239" y="565"/>
                    <a:pt x="239" y="565"/>
                    <a:pt x="239" y="565"/>
                  </a:cubicBezTo>
                  <a:cubicBezTo>
                    <a:pt x="239" y="565"/>
                    <a:pt x="240" y="563"/>
                    <a:pt x="240" y="563"/>
                  </a:cubicBezTo>
                  <a:cubicBezTo>
                    <a:pt x="242" y="564"/>
                    <a:pt x="244" y="562"/>
                    <a:pt x="245" y="561"/>
                  </a:cubicBezTo>
                  <a:cubicBezTo>
                    <a:pt x="244" y="561"/>
                    <a:pt x="244" y="562"/>
                    <a:pt x="244" y="562"/>
                  </a:cubicBezTo>
                  <a:cubicBezTo>
                    <a:pt x="245" y="561"/>
                    <a:pt x="245" y="560"/>
                    <a:pt x="245" y="561"/>
                  </a:cubicBezTo>
                  <a:cubicBezTo>
                    <a:pt x="246" y="560"/>
                    <a:pt x="246" y="562"/>
                    <a:pt x="247" y="562"/>
                  </a:cubicBezTo>
                  <a:cubicBezTo>
                    <a:pt x="247" y="562"/>
                    <a:pt x="247" y="560"/>
                    <a:pt x="247" y="561"/>
                  </a:cubicBezTo>
                  <a:cubicBezTo>
                    <a:pt x="248" y="563"/>
                    <a:pt x="249" y="559"/>
                    <a:pt x="251" y="560"/>
                  </a:cubicBezTo>
                  <a:cubicBezTo>
                    <a:pt x="251" y="560"/>
                    <a:pt x="251" y="561"/>
                    <a:pt x="251" y="561"/>
                  </a:cubicBezTo>
                  <a:cubicBezTo>
                    <a:pt x="252" y="560"/>
                    <a:pt x="253" y="560"/>
                    <a:pt x="253" y="558"/>
                  </a:cubicBezTo>
                  <a:cubicBezTo>
                    <a:pt x="253" y="559"/>
                    <a:pt x="253" y="559"/>
                    <a:pt x="253" y="559"/>
                  </a:cubicBezTo>
                  <a:cubicBezTo>
                    <a:pt x="254" y="559"/>
                    <a:pt x="255" y="559"/>
                    <a:pt x="255" y="557"/>
                  </a:cubicBezTo>
                  <a:cubicBezTo>
                    <a:pt x="254" y="557"/>
                    <a:pt x="255" y="558"/>
                    <a:pt x="255" y="558"/>
                  </a:cubicBezTo>
                  <a:cubicBezTo>
                    <a:pt x="254" y="557"/>
                    <a:pt x="255" y="555"/>
                    <a:pt x="255" y="555"/>
                  </a:cubicBezTo>
                  <a:cubicBezTo>
                    <a:pt x="255" y="556"/>
                    <a:pt x="255" y="556"/>
                    <a:pt x="255" y="556"/>
                  </a:cubicBezTo>
                  <a:cubicBezTo>
                    <a:pt x="256" y="555"/>
                    <a:pt x="256" y="555"/>
                    <a:pt x="257" y="554"/>
                  </a:cubicBezTo>
                  <a:cubicBezTo>
                    <a:pt x="257" y="555"/>
                    <a:pt x="256" y="555"/>
                    <a:pt x="257" y="556"/>
                  </a:cubicBezTo>
                  <a:cubicBezTo>
                    <a:pt x="257" y="558"/>
                    <a:pt x="259" y="557"/>
                    <a:pt x="259" y="557"/>
                  </a:cubicBezTo>
                  <a:cubicBezTo>
                    <a:pt x="259" y="555"/>
                    <a:pt x="259" y="555"/>
                    <a:pt x="259" y="555"/>
                  </a:cubicBezTo>
                  <a:cubicBezTo>
                    <a:pt x="260" y="555"/>
                    <a:pt x="260" y="557"/>
                    <a:pt x="260" y="557"/>
                  </a:cubicBezTo>
                  <a:cubicBezTo>
                    <a:pt x="261" y="551"/>
                    <a:pt x="261" y="551"/>
                    <a:pt x="261" y="551"/>
                  </a:cubicBezTo>
                  <a:cubicBezTo>
                    <a:pt x="260" y="552"/>
                    <a:pt x="262" y="553"/>
                    <a:pt x="261" y="555"/>
                  </a:cubicBezTo>
                  <a:cubicBezTo>
                    <a:pt x="263" y="554"/>
                    <a:pt x="263" y="551"/>
                    <a:pt x="263" y="549"/>
                  </a:cubicBezTo>
                  <a:cubicBezTo>
                    <a:pt x="263" y="550"/>
                    <a:pt x="264" y="548"/>
                    <a:pt x="265" y="548"/>
                  </a:cubicBezTo>
                  <a:cubicBezTo>
                    <a:pt x="265" y="549"/>
                    <a:pt x="264" y="548"/>
                    <a:pt x="264" y="549"/>
                  </a:cubicBezTo>
                  <a:cubicBezTo>
                    <a:pt x="266" y="550"/>
                    <a:pt x="266" y="550"/>
                    <a:pt x="266" y="550"/>
                  </a:cubicBezTo>
                  <a:cubicBezTo>
                    <a:pt x="265" y="551"/>
                    <a:pt x="266" y="553"/>
                    <a:pt x="266" y="554"/>
                  </a:cubicBezTo>
                  <a:cubicBezTo>
                    <a:pt x="266" y="553"/>
                    <a:pt x="268" y="553"/>
                    <a:pt x="269" y="553"/>
                  </a:cubicBezTo>
                  <a:cubicBezTo>
                    <a:pt x="268" y="551"/>
                    <a:pt x="270" y="552"/>
                    <a:pt x="270" y="549"/>
                  </a:cubicBezTo>
                  <a:cubicBezTo>
                    <a:pt x="271" y="549"/>
                    <a:pt x="271" y="551"/>
                    <a:pt x="271" y="552"/>
                  </a:cubicBezTo>
                  <a:cubicBezTo>
                    <a:pt x="272" y="550"/>
                    <a:pt x="274" y="550"/>
                    <a:pt x="275" y="550"/>
                  </a:cubicBezTo>
                  <a:cubicBezTo>
                    <a:pt x="275" y="550"/>
                    <a:pt x="275" y="550"/>
                    <a:pt x="275" y="550"/>
                  </a:cubicBezTo>
                  <a:cubicBezTo>
                    <a:pt x="275" y="549"/>
                    <a:pt x="277" y="549"/>
                    <a:pt x="277" y="547"/>
                  </a:cubicBezTo>
                  <a:cubicBezTo>
                    <a:pt x="278" y="548"/>
                    <a:pt x="278" y="548"/>
                    <a:pt x="278" y="548"/>
                  </a:cubicBezTo>
                  <a:cubicBezTo>
                    <a:pt x="279" y="549"/>
                    <a:pt x="277" y="545"/>
                    <a:pt x="278" y="546"/>
                  </a:cubicBezTo>
                  <a:cubicBezTo>
                    <a:pt x="279" y="547"/>
                    <a:pt x="279" y="547"/>
                    <a:pt x="279" y="547"/>
                  </a:cubicBezTo>
                  <a:cubicBezTo>
                    <a:pt x="279" y="546"/>
                    <a:pt x="281" y="548"/>
                    <a:pt x="281" y="546"/>
                  </a:cubicBezTo>
                  <a:cubicBezTo>
                    <a:pt x="281" y="547"/>
                    <a:pt x="281" y="547"/>
                    <a:pt x="281" y="547"/>
                  </a:cubicBezTo>
                  <a:cubicBezTo>
                    <a:pt x="281" y="546"/>
                    <a:pt x="282" y="546"/>
                    <a:pt x="282" y="544"/>
                  </a:cubicBezTo>
                  <a:cubicBezTo>
                    <a:pt x="283" y="546"/>
                    <a:pt x="283" y="546"/>
                    <a:pt x="283" y="546"/>
                  </a:cubicBezTo>
                  <a:cubicBezTo>
                    <a:pt x="284" y="547"/>
                    <a:pt x="283" y="544"/>
                    <a:pt x="284" y="544"/>
                  </a:cubicBezTo>
                  <a:cubicBezTo>
                    <a:pt x="284" y="544"/>
                    <a:pt x="285" y="545"/>
                    <a:pt x="285" y="545"/>
                  </a:cubicBezTo>
                  <a:cubicBezTo>
                    <a:pt x="285" y="544"/>
                    <a:pt x="286" y="544"/>
                    <a:pt x="286" y="543"/>
                  </a:cubicBezTo>
                  <a:cubicBezTo>
                    <a:pt x="288" y="545"/>
                    <a:pt x="288" y="545"/>
                    <a:pt x="288" y="545"/>
                  </a:cubicBezTo>
                  <a:cubicBezTo>
                    <a:pt x="291" y="543"/>
                    <a:pt x="295" y="541"/>
                    <a:pt x="298" y="537"/>
                  </a:cubicBezTo>
                  <a:cubicBezTo>
                    <a:pt x="300" y="539"/>
                    <a:pt x="298" y="539"/>
                    <a:pt x="299" y="540"/>
                  </a:cubicBezTo>
                  <a:cubicBezTo>
                    <a:pt x="298" y="538"/>
                    <a:pt x="299" y="539"/>
                    <a:pt x="300" y="538"/>
                  </a:cubicBezTo>
                  <a:cubicBezTo>
                    <a:pt x="300" y="538"/>
                    <a:pt x="300" y="538"/>
                    <a:pt x="300" y="538"/>
                  </a:cubicBezTo>
                  <a:cubicBezTo>
                    <a:pt x="300" y="538"/>
                    <a:pt x="301" y="539"/>
                    <a:pt x="302" y="538"/>
                  </a:cubicBezTo>
                  <a:cubicBezTo>
                    <a:pt x="301" y="537"/>
                    <a:pt x="301" y="537"/>
                    <a:pt x="301" y="537"/>
                  </a:cubicBezTo>
                  <a:cubicBezTo>
                    <a:pt x="301" y="536"/>
                    <a:pt x="304" y="539"/>
                    <a:pt x="303" y="536"/>
                  </a:cubicBezTo>
                  <a:cubicBezTo>
                    <a:pt x="304" y="537"/>
                    <a:pt x="304" y="537"/>
                    <a:pt x="304" y="537"/>
                  </a:cubicBezTo>
                  <a:cubicBezTo>
                    <a:pt x="303" y="535"/>
                    <a:pt x="305" y="538"/>
                    <a:pt x="305" y="535"/>
                  </a:cubicBezTo>
                  <a:cubicBezTo>
                    <a:pt x="305" y="536"/>
                    <a:pt x="305" y="536"/>
                    <a:pt x="305" y="536"/>
                  </a:cubicBezTo>
                  <a:cubicBezTo>
                    <a:pt x="306" y="536"/>
                    <a:pt x="305" y="532"/>
                    <a:pt x="306" y="534"/>
                  </a:cubicBezTo>
                  <a:cubicBezTo>
                    <a:pt x="307" y="533"/>
                    <a:pt x="307" y="532"/>
                    <a:pt x="306" y="530"/>
                  </a:cubicBezTo>
                  <a:cubicBezTo>
                    <a:pt x="308" y="533"/>
                    <a:pt x="308" y="533"/>
                    <a:pt x="308" y="533"/>
                  </a:cubicBezTo>
                  <a:cubicBezTo>
                    <a:pt x="310" y="530"/>
                    <a:pt x="313" y="528"/>
                    <a:pt x="314" y="524"/>
                  </a:cubicBezTo>
                  <a:cubicBezTo>
                    <a:pt x="314" y="525"/>
                    <a:pt x="314" y="525"/>
                    <a:pt x="314" y="525"/>
                  </a:cubicBezTo>
                  <a:cubicBezTo>
                    <a:pt x="314" y="522"/>
                    <a:pt x="319" y="525"/>
                    <a:pt x="317" y="521"/>
                  </a:cubicBezTo>
                  <a:cubicBezTo>
                    <a:pt x="316" y="519"/>
                    <a:pt x="316" y="519"/>
                    <a:pt x="316" y="519"/>
                  </a:cubicBezTo>
                  <a:cubicBezTo>
                    <a:pt x="318" y="520"/>
                    <a:pt x="318" y="520"/>
                    <a:pt x="318" y="520"/>
                  </a:cubicBezTo>
                  <a:cubicBezTo>
                    <a:pt x="317" y="519"/>
                    <a:pt x="319" y="519"/>
                    <a:pt x="318" y="518"/>
                  </a:cubicBezTo>
                  <a:cubicBezTo>
                    <a:pt x="318" y="518"/>
                    <a:pt x="318" y="519"/>
                    <a:pt x="319" y="519"/>
                  </a:cubicBezTo>
                  <a:cubicBezTo>
                    <a:pt x="320" y="519"/>
                    <a:pt x="318" y="516"/>
                    <a:pt x="319" y="516"/>
                  </a:cubicBezTo>
                  <a:cubicBezTo>
                    <a:pt x="320" y="517"/>
                    <a:pt x="320" y="517"/>
                    <a:pt x="320" y="517"/>
                  </a:cubicBezTo>
                  <a:cubicBezTo>
                    <a:pt x="324" y="517"/>
                    <a:pt x="329" y="511"/>
                    <a:pt x="325" y="508"/>
                  </a:cubicBezTo>
                  <a:cubicBezTo>
                    <a:pt x="324" y="507"/>
                    <a:pt x="327" y="507"/>
                    <a:pt x="327" y="507"/>
                  </a:cubicBezTo>
                  <a:cubicBezTo>
                    <a:pt x="323" y="505"/>
                    <a:pt x="324" y="499"/>
                    <a:pt x="317" y="501"/>
                  </a:cubicBezTo>
                  <a:cubicBezTo>
                    <a:pt x="315" y="501"/>
                    <a:pt x="312" y="506"/>
                    <a:pt x="312" y="506"/>
                  </a:cubicBezTo>
                  <a:cubicBezTo>
                    <a:pt x="318" y="506"/>
                    <a:pt x="315" y="512"/>
                    <a:pt x="315" y="509"/>
                  </a:cubicBezTo>
                  <a:cubicBezTo>
                    <a:pt x="313" y="508"/>
                    <a:pt x="315" y="509"/>
                    <a:pt x="313" y="509"/>
                  </a:cubicBezTo>
                  <a:cubicBezTo>
                    <a:pt x="312" y="512"/>
                    <a:pt x="303" y="513"/>
                    <a:pt x="299" y="519"/>
                  </a:cubicBezTo>
                  <a:cubicBezTo>
                    <a:pt x="300" y="519"/>
                    <a:pt x="300" y="520"/>
                    <a:pt x="300" y="521"/>
                  </a:cubicBezTo>
                  <a:cubicBezTo>
                    <a:pt x="299" y="520"/>
                    <a:pt x="299" y="520"/>
                    <a:pt x="299" y="520"/>
                  </a:cubicBezTo>
                  <a:cubicBezTo>
                    <a:pt x="300" y="522"/>
                    <a:pt x="300" y="522"/>
                    <a:pt x="300" y="522"/>
                  </a:cubicBezTo>
                  <a:cubicBezTo>
                    <a:pt x="299" y="522"/>
                    <a:pt x="298" y="521"/>
                    <a:pt x="299" y="520"/>
                  </a:cubicBezTo>
                  <a:cubicBezTo>
                    <a:pt x="296" y="522"/>
                    <a:pt x="294" y="524"/>
                    <a:pt x="292" y="525"/>
                  </a:cubicBezTo>
                  <a:cubicBezTo>
                    <a:pt x="293" y="527"/>
                    <a:pt x="291" y="526"/>
                    <a:pt x="292" y="528"/>
                  </a:cubicBezTo>
                  <a:cubicBezTo>
                    <a:pt x="291" y="527"/>
                    <a:pt x="291" y="527"/>
                    <a:pt x="291" y="527"/>
                  </a:cubicBezTo>
                  <a:cubicBezTo>
                    <a:pt x="290" y="529"/>
                    <a:pt x="290" y="529"/>
                    <a:pt x="287" y="527"/>
                  </a:cubicBezTo>
                  <a:cubicBezTo>
                    <a:pt x="280" y="529"/>
                    <a:pt x="275" y="533"/>
                    <a:pt x="268" y="535"/>
                  </a:cubicBezTo>
                  <a:cubicBezTo>
                    <a:pt x="263" y="536"/>
                    <a:pt x="259" y="538"/>
                    <a:pt x="255" y="540"/>
                  </a:cubicBezTo>
                  <a:cubicBezTo>
                    <a:pt x="255" y="537"/>
                    <a:pt x="256" y="534"/>
                    <a:pt x="257" y="531"/>
                  </a:cubicBezTo>
                  <a:cubicBezTo>
                    <a:pt x="257" y="529"/>
                    <a:pt x="255" y="527"/>
                    <a:pt x="256" y="525"/>
                  </a:cubicBezTo>
                  <a:cubicBezTo>
                    <a:pt x="255" y="519"/>
                    <a:pt x="260" y="512"/>
                    <a:pt x="257" y="505"/>
                  </a:cubicBezTo>
                  <a:cubicBezTo>
                    <a:pt x="257" y="505"/>
                    <a:pt x="256" y="505"/>
                    <a:pt x="255" y="504"/>
                  </a:cubicBezTo>
                  <a:cubicBezTo>
                    <a:pt x="256" y="504"/>
                    <a:pt x="256" y="504"/>
                    <a:pt x="256" y="504"/>
                  </a:cubicBezTo>
                  <a:cubicBezTo>
                    <a:pt x="254" y="504"/>
                    <a:pt x="254" y="504"/>
                    <a:pt x="254" y="504"/>
                  </a:cubicBezTo>
                  <a:cubicBezTo>
                    <a:pt x="254" y="503"/>
                    <a:pt x="256" y="504"/>
                    <a:pt x="256" y="504"/>
                  </a:cubicBezTo>
                  <a:cubicBezTo>
                    <a:pt x="256" y="501"/>
                    <a:pt x="256" y="499"/>
                    <a:pt x="256" y="496"/>
                  </a:cubicBezTo>
                  <a:cubicBezTo>
                    <a:pt x="254" y="496"/>
                    <a:pt x="256" y="494"/>
                    <a:pt x="254" y="494"/>
                  </a:cubicBezTo>
                  <a:cubicBezTo>
                    <a:pt x="255" y="494"/>
                    <a:pt x="255" y="494"/>
                    <a:pt x="255" y="494"/>
                  </a:cubicBezTo>
                  <a:cubicBezTo>
                    <a:pt x="254" y="492"/>
                    <a:pt x="254" y="492"/>
                    <a:pt x="257" y="491"/>
                  </a:cubicBezTo>
                  <a:cubicBezTo>
                    <a:pt x="259" y="481"/>
                    <a:pt x="257" y="475"/>
                    <a:pt x="256" y="465"/>
                  </a:cubicBezTo>
                  <a:cubicBezTo>
                    <a:pt x="254" y="457"/>
                    <a:pt x="250" y="447"/>
                    <a:pt x="242" y="440"/>
                  </a:cubicBezTo>
                  <a:cubicBezTo>
                    <a:pt x="242" y="440"/>
                    <a:pt x="242" y="440"/>
                    <a:pt x="242" y="440"/>
                  </a:cubicBezTo>
                  <a:cubicBezTo>
                    <a:pt x="242" y="440"/>
                    <a:pt x="242" y="440"/>
                    <a:pt x="242" y="440"/>
                  </a:cubicBezTo>
                  <a:cubicBezTo>
                    <a:pt x="241" y="439"/>
                    <a:pt x="241" y="439"/>
                    <a:pt x="240" y="438"/>
                  </a:cubicBezTo>
                  <a:cubicBezTo>
                    <a:pt x="237" y="440"/>
                    <a:pt x="236" y="437"/>
                    <a:pt x="233" y="438"/>
                  </a:cubicBezTo>
                  <a:cubicBezTo>
                    <a:pt x="234" y="437"/>
                    <a:pt x="234" y="437"/>
                    <a:pt x="234" y="437"/>
                  </a:cubicBezTo>
                  <a:cubicBezTo>
                    <a:pt x="232" y="438"/>
                    <a:pt x="232" y="436"/>
                    <a:pt x="232" y="434"/>
                  </a:cubicBezTo>
                  <a:cubicBezTo>
                    <a:pt x="231" y="435"/>
                    <a:pt x="231" y="434"/>
                    <a:pt x="230" y="436"/>
                  </a:cubicBezTo>
                  <a:cubicBezTo>
                    <a:pt x="228" y="437"/>
                    <a:pt x="230" y="433"/>
                    <a:pt x="229" y="433"/>
                  </a:cubicBezTo>
                  <a:cubicBezTo>
                    <a:pt x="229" y="432"/>
                    <a:pt x="228" y="434"/>
                    <a:pt x="228" y="433"/>
                  </a:cubicBezTo>
                  <a:cubicBezTo>
                    <a:pt x="225" y="435"/>
                    <a:pt x="229" y="433"/>
                    <a:pt x="227" y="429"/>
                  </a:cubicBezTo>
                  <a:cubicBezTo>
                    <a:pt x="223" y="428"/>
                    <a:pt x="219" y="429"/>
                    <a:pt x="215" y="428"/>
                  </a:cubicBezTo>
                  <a:cubicBezTo>
                    <a:pt x="214" y="427"/>
                    <a:pt x="214" y="425"/>
                    <a:pt x="214" y="424"/>
                  </a:cubicBezTo>
                  <a:cubicBezTo>
                    <a:pt x="212" y="424"/>
                    <a:pt x="214" y="423"/>
                    <a:pt x="212" y="424"/>
                  </a:cubicBezTo>
                  <a:cubicBezTo>
                    <a:pt x="213" y="424"/>
                    <a:pt x="213" y="424"/>
                    <a:pt x="213" y="424"/>
                  </a:cubicBezTo>
                  <a:cubicBezTo>
                    <a:pt x="212" y="423"/>
                    <a:pt x="211" y="423"/>
                    <a:pt x="214" y="421"/>
                  </a:cubicBezTo>
                  <a:cubicBezTo>
                    <a:pt x="216" y="417"/>
                    <a:pt x="214" y="413"/>
                    <a:pt x="214" y="409"/>
                  </a:cubicBezTo>
                  <a:cubicBezTo>
                    <a:pt x="213" y="405"/>
                    <a:pt x="211" y="401"/>
                    <a:pt x="210" y="397"/>
                  </a:cubicBezTo>
                  <a:cubicBezTo>
                    <a:pt x="206" y="397"/>
                    <a:pt x="207" y="396"/>
                    <a:pt x="204" y="395"/>
                  </a:cubicBezTo>
                  <a:cubicBezTo>
                    <a:pt x="206" y="395"/>
                    <a:pt x="206" y="395"/>
                    <a:pt x="206" y="395"/>
                  </a:cubicBezTo>
                  <a:cubicBezTo>
                    <a:pt x="204" y="395"/>
                    <a:pt x="206" y="394"/>
                    <a:pt x="207" y="394"/>
                  </a:cubicBezTo>
                  <a:cubicBezTo>
                    <a:pt x="206" y="394"/>
                    <a:pt x="207" y="393"/>
                    <a:pt x="205" y="394"/>
                  </a:cubicBezTo>
                  <a:cubicBezTo>
                    <a:pt x="203" y="393"/>
                    <a:pt x="207" y="393"/>
                    <a:pt x="206" y="393"/>
                  </a:cubicBezTo>
                  <a:cubicBezTo>
                    <a:pt x="207" y="392"/>
                    <a:pt x="205" y="393"/>
                    <a:pt x="206" y="393"/>
                  </a:cubicBezTo>
                  <a:cubicBezTo>
                    <a:pt x="203" y="392"/>
                    <a:pt x="207" y="393"/>
                    <a:pt x="209" y="391"/>
                  </a:cubicBezTo>
                  <a:cubicBezTo>
                    <a:pt x="208" y="390"/>
                    <a:pt x="206" y="388"/>
                    <a:pt x="207" y="387"/>
                  </a:cubicBezTo>
                  <a:cubicBezTo>
                    <a:pt x="207" y="387"/>
                    <a:pt x="206" y="387"/>
                    <a:pt x="206" y="387"/>
                  </a:cubicBezTo>
                  <a:cubicBezTo>
                    <a:pt x="209" y="386"/>
                    <a:pt x="205" y="386"/>
                    <a:pt x="206" y="386"/>
                  </a:cubicBezTo>
                  <a:cubicBezTo>
                    <a:pt x="207" y="386"/>
                    <a:pt x="207" y="386"/>
                    <a:pt x="207" y="386"/>
                  </a:cubicBezTo>
                  <a:cubicBezTo>
                    <a:pt x="209" y="385"/>
                    <a:pt x="207" y="385"/>
                    <a:pt x="208" y="384"/>
                  </a:cubicBezTo>
                  <a:cubicBezTo>
                    <a:pt x="207" y="383"/>
                    <a:pt x="210" y="382"/>
                    <a:pt x="208" y="382"/>
                  </a:cubicBezTo>
                  <a:cubicBezTo>
                    <a:pt x="209" y="382"/>
                    <a:pt x="209" y="382"/>
                    <a:pt x="210" y="382"/>
                  </a:cubicBezTo>
                  <a:cubicBezTo>
                    <a:pt x="206" y="381"/>
                    <a:pt x="211" y="380"/>
                    <a:pt x="209" y="379"/>
                  </a:cubicBezTo>
                  <a:cubicBezTo>
                    <a:pt x="209" y="380"/>
                    <a:pt x="209" y="380"/>
                    <a:pt x="209" y="380"/>
                  </a:cubicBezTo>
                  <a:cubicBezTo>
                    <a:pt x="209" y="378"/>
                    <a:pt x="210" y="376"/>
                    <a:pt x="208" y="374"/>
                  </a:cubicBezTo>
                  <a:cubicBezTo>
                    <a:pt x="208" y="372"/>
                    <a:pt x="212" y="371"/>
                    <a:pt x="210" y="370"/>
                  </a:cubicBezTo>
                  <a:cubicBezTo>
                    <a:pt x="208" y="370"/>
                    <a:pt x="208" y="370"/>
                    <a:pt x="208" y="370"/>
                  </a:cubicBezTo>
                  <a:cubicBezTo>
                    <a:pt x="209" y="369"/>
                    <a:pt x="210" y="370"/>
                    <a:pt x="210" y="370"/>
                  </a:cubicBezTo>
                  <a:cubicBezTo>
                    <a:pt x="209" y="369"/>
                    <a:pt x="211" y="368"/>
                    <a:pt x="211" y="367"/>
                  </a:cubicBezTo>
                  <a:cubicBezTo>
                    <a:pt x="210" y="367"/>
                    <a:pt x="210" y="367"/>
                    <a:pt x="209" y="367"/>
                  </a:cubicBezTo>
                  <a:cubicBezTo>
                    <a:pt x="212" y="366"/>
                    <a:pt x="208" y="365"/>
                    <a:pt x="210" y="364"/>
                  </a:cubicBezTo>
                  <a:cubicBezTo>
                    <a:pt x="207" y="364"/>
                    <a:pt x="209" y="363"/>
                    <a:pt x="208" y="363"/>
                  </a:cubicBezTo>
                  <a:cubicBezTo>
                    <a:pt x="208" y="363"/>
                    <a:pt x="209" y="363"/>
                    <a:pt x="209" y="363"/>
                  </a:cubicBezTo>
                  <a:cubicBezTo>
                    <a:pt x="209" y="362"/>
                    <a:pt x="209" y="362"/>
                    <a:pt x="210" y="361"/>
                  </a:cubicBezTo>
                  <a:cubicBezTo>
                    <a:pt x="210" y="361"/>
                    <a:pt x="208" y="360"/>
                    <a:pt x="209" y="360"/>
                  </a:cubicBezTo>
                  <a:cubicBezTo>
                    <a:pt x="211" y="360"/>
                    <a:pt x="209" y="359"/>
                    <a:pt x="210" y="359"/>
                  </a:cubicBezTo>
                  <a:cubicBezTo>
                    <a:pt x="208" y="359"/>
                    <a:pt x="206" y="358"/>
                    <a:pt x="207" y="358"/>
                  </a:cubicBezTo>
                  <a:cubicBezTo>
                    <a:pt x="210" y="358"/>
                    <a:pt x="210" y="358"/>
                    <a:pt x="210" y="358"/>
                  </a:cubicBezTo>
                  <a:cubicBezTo>
                    <a:pt x="208" y="357"/>
                    <a:pt x="212" y="355"/>
                    <a:pt x="208" y="353"/>
                  </a:cubicBezTo>
                  <a:cubicBezTo>
                    <a:pt x="210" y="353"/>
                    <a:pt x="210" y="353"/>
                    <a:pt x="210" y="353"/>
                  </a:cubicBezTo>
                  <a:cubicBezTo>
                    <a:pt x="208" y="351"/>
                    <a:pt x="210" y="349"/>
                    <a:pt x="207" y="347"/>
                  </a:cubicBezTo>
                  <a:cubicBezTo>
                    <a:pt x="208" y="347"/>
                    <a:pt x="209" y="346"/>
                    <a:pt x="209" y="346"/>
                  </a:cubicBezTo>
                  <a:cubicBezTo>
                    <a:pt x="207" y="345"/>
                    <a:pt x="207" y="345"/>
                    <a:pt x="205" y="344"/>
                  </a:cubicBezTo>
                  <a:cubicBezTo>
                    <a:pt x="205" y="344"/>
                    <a:pt x="206" y="344"/>
                    <a:pt x="207" y="344"/>
                  </a:cubicBezTo>
                  <a:cubicBezTo>
                    <a:pt x="207" y="343"/>
                    <a:pt x="210" y="342"/>
                    <a:pt x="207" y="342"/>
                  </a:cubicBezTo>
                  <a:cubicBezTo>
                    <a:pt x="209" y="342"/>
                    <a:pt x="209" y="342"/>
                    <a:pt x="209" y="342"/>
                  </a:cubicBezTo>
                  <a:cubicBezTo>
                    <a:pt x="207" y="341"/>
                    <a:pt x="205" y="340"/>
                    <a:pt x="207" y="339"/>
                  </a:cubicBezTo>
                  <a:cubicBezTo>
                    <a:pt x="206" y="339"/>
                    <a:pt x="205" y="339"/>
                    <a:pt x="204" y="339"/>
                  </a:cubicBezTo>
                  <a:cubicBezTo>
                    <a:pt x="203" y="339"/>
                    <a:pt x="206" y="339"/>
                    <a:pt x="205" y="338"/>
                  </a:cubicBezTo>
                  <a:cubicBezTo>
                    <a:pt x="207" y="339"/>
                    <a:pt x="207" y="339"/>
                    <a:pt x="207" y="339"/>
                  </a:cubicBezTo>
                  <a:cubicBezTo>
                    <a:pt x="207" y="337"/>
                    <a:pt x="206" y="336"/>
                    <a:pt x="205" y="334"/>
                  </a:cubicBezTo>
                  <a:cubicBezTo>
                    <a:pt x="207" y="334"/>
                    <a:pt x="204" y="333"/>
                    <a:pt x="206" y="332"/>
                  </a:cubicBezTo>
                  <a:cubicBezTo>
                    <a:pt x="204" y="331"/>
                    <a:pt x="206" y="330"/>
                    <a:pt x="203" y="330"/>
                  </a:cubicBezTo>
                  <a:cubicBezTo>
                    <a:pt x="204" y="330"/>
                    <a:pt x="204" y="330"/>
                    <a:pt x="204" y="330"/>
                  </a:cubicBezTo>
                  <a:cubicBezTo>
                    <a:pt x="205" y="329"/>
                    <a:pt x="205" y="329"/>
                    <a:pt x="205" y="328"/>
                  </a:cubicBezTo>
                  <a:cubicBezTo>
                    <a:pt x="205" y="327"/>
                    <a:pt x="203" y="327"/>
                    <a:pt x="203" y="327"/>
                  </a:cubicBezTo>
                  <a:cubicBezTo>
                    <a:pt x="204" y="327"/>
                    <a:pt x="204" y="327"/>
                    <a:pt x="204" y="327"/>
                  </a:cubicBezTo>
                  <a:cubicBezTo>
                    <a:pt x="203" y="326"/>
                    <a:pt x="201" y="327"/>
                    <a:pt x="200" y="327"/>
                  </a:cubicBezTo>
                  <a:cubicBezTo>
                    <a:pt x="200" y="326"/>
                    <a:pt x="199" y="326"/>
                    <a:pt x="200" y="326"/>
                  </a:cubicBezTo>
                  <a:cubicBezTo>
                    <a:pt x="201" y="326"/>
                    <a:pt x="203" y="326"/>
                    <a:pt x="205" y="326"/>
                  </a:cubicBezTo>
                  <a:cubicBezTo>
                    <a:pt x="205" y="325"/>
                    <a:pt x="202" y="325"/>
                    <a:pt x="203" y="325"/>
                  </a:cubicBezTo>
                  <a:cubicBezTo>
                    <a:pt x="206" y="325"/>
                    <a:pt x="208" y="326"/>
                    <a:pt x="209" y="326"/>
                  </a:cubicBezTo>
                  <a:cubicBezTo>
                    <a:pt x="214" y="327"/>
                    <a:pt x="220" y="328"/>
                    <a:pt x="231" y="322"/>
                  </a:cubicBezTo>
                  <a:cubicBezTo>
                    <a:pt x="231" y="319"/>
                    <a:pt x="234" y="318"/>
                    <a:pt x="233" y="315"/>
                  </a:cubicBezTo>
                  <a:cubicBezTo>
                    <a:pt x="233" y="316"/>
                    <a:pt x="233" y="316"/>
                    <a:pt x="233" y="316"/>
                  </a:cubicBezTo>
                  <a:cubicBezTo>
                    <a:pt x="233" y="314"/>
                    <a:pt x="234" y="314"/>
                    <a:pt x="236" y="313"/>
                  </a:cubicBezTo>
                  <a:cubicBezTo>
                    <a:pt x="235" y="313"/>
                    <a:pt x="236" y="312"/>
                    <a:pt x="234" y="312"/>
                  </a:cubicBezTo>
                  <a:cubicBezTo>
                    <a:pt x="233" y="311"/>
                    <a:pt x="238" y="312"/>
                    <a:pt x="237" y="310"/>
                  </a:cubicBezTo>
                  <a:cubicBezTo>
                    <a:pt x="238" y="311"/>
                    <a:pt x="236" y="310"/>
                    <a:pt x="236" y="310"/>
                  </a:cubicBezTo>
                  <a:cubicBezTo>
                    <a:pt x="235" y="308"/>
                    <a:pt x="238" y="311"/>
                    <a:pt x="240" y="308"/>
                  </a:cubicBezTo>
                  <a:cubicBezTo>
                    <a:pt x="239" y="305"/>
                    <a:pt x="237" y="302"/>
                    <a:pt x="238" y="299"/>
                  </a:cubicBezTo>
                  <a:cubicBezTo>
                    <a:pt x="238" y="299"/>
                    <a:pt x="236" y="300"/>
                    <a:pt x="236" y="299"/>
                  </a:cubicBezTo>
                  <a:cubicBezTo>
                    <a:pt x="239" y="298"/>
                    <a:pt x="235" y="299"/>
                    <a:pt x="236" y="298"/>
                  </a:cubicBezTo>
                  <a:cubicBezTo>
                    <a:pt x="237" y="298"/>
                    <a:pt x="237" y="298"/>
                    <a:pt x="237" y="298"/>
                  </a:cubicBezTo>
                  <a:cubicBezTo>
                    <a:pt x="238" y="296"/>
                    <a:pt x="236" y="296"/>
                    <a:pt x="236" y="294"/>
                  </a:cubicBezTo>
                  <a:cubicBezTo>
                    <a:pt x="235" y="293"/>
                    <a:pt x="236" y="291"/>
                    <a:pt x="234" y="291"/>
                  </a:cubicBezTo>
                  <a:cubicBezTo>
                    <a:pt x="236" y="290"/>
                    <a:pt x="235" y="290"/>
                    <a:pt x="235" y="289"/>
                  </a:cubicBezTo>
                  <a:cubicBezTo>
                    <a:pt x="232" y="291"/>
                    <a:pt x="235" y="286"/>
                    <a:pt x="232" y="287"/>
                  </a:cubicBezTo>
                  <a:cubicBezTo>
                    <a:pt x="233" y="286"/>
                    <a:pt x="233" y="286"/>
                    <a:pt x="233" y="286"/>
                  </a:cubicBezTo>
                  <a:cubicBezTo>
                    <a:pt x="230" y="284"/>
                    <a:pt x="227" y="281"/>
                    <a:pt x="223" y="281"/>
                  </a:cubicBezTo>
                  <a:cubicBezTo>
                    <a:pt x="221" y="281"/>
                    <a:pt x="220" y="277"/>
                    <a:pt x="218" y="278"/>
                  </a:cubicBezTo>
                  <a:cubicBezTo>
                    <a:pt x="217" y="280"/>
                    <a:pt x="217" y="280"/>
                    <a:pt x="217" y="280"/>
                  </a:cubicBezTo>
                  <a:cubicBezTo>
                    <a:pt x="217" y="280"/>
                    <a:pt x="218" y="279"/>
                    <a:pt x="218" y="278"/>
                  </a:cubicBezTo>
                  <a:cubicBezTo>
                    <a:pt x="216" y="280"/>
                    <a:pt x="216" y="277"/>
                    <a:pt x="214" y="277"/>
                  </a:cubicBezTo>
                  <a:cubicBezTo>
                    <a:pt x="214" y="278"/>
                    <a:pt x="214" y="278"/>
                    <a:pt x="214" y="279"/>
                  </a:cubicBezTo>
                  <a:cubicBezTo>
                    <a:pt x="213" y="276"/>
                    <a:pt x="211" y="280"/>
                    <a:pt x="210" y="277"/>
                  </a:cubicBezTo>
                  <a:cubicBezTo>
                    <a:pt x="210" y="281"/>
                    <a:pt x="209" y="279"/>
                    <a:pt x="209" y="280"/>
                  </a:cubicBezTo>
                  <a:cubicBezTo>
                    <a:pt x="208" y="280"/>
                    <a:pt x="208" y="279"/>
                    <a:pt x="208" y="278"/>
                  </a:cubicBezTo>
                  <a:cubicBezTo>
                    <a:pt x="208" y="279"/>
                    <a:pt x="207" y="279"/>
                    <a:pt x="206" y="278"/>
                  </a:cubicBezTo>
                  <a:cubicBezTo>
                    <a:pt x="206" y="278"/>
                    <a:pt x="206" y="280"/>
                    <a:pt x="205" y="280"/>
                  </a:cubicBezTo>
                  <a:cubicBezTo>
                    <a:pt x="205" y="277"/>
                    <a:pt x="204" y="280"/>
                    <a:pt x="203" y="279"/>
                  </a:cubicBezTo>
                  <a:cubicBezTo>
                    <a:pt x="204" y="281"/>
                    <a:pt x="203" y="283"/>
                    <a:pt x="202" y="282"/>
                  </a:cubicBezTo>
                  <a:cubicBezTo>
                    <a:pt x="202" y="279"/>
                    <a:pt x="202" y="279"/>
                    <a:pt x="202" y="279"/>
                  </a:cubicBezTo>
                  <a:cubicBezTo>
                    <a:pt x="201" y="281"/>
                    <a:pt x="198" y="278"/>
                    <a:pt x="197" y="282"/>
                  </a:cubicBezTo>
                  <a:cubicBezTo>
                    <a:pt x="196" y="280"/>
                    <a:pt x="196" y="280"/>
                    <a:pt x="196" y="280"/>
                  </a:cubicBezTo>
                  <a:cubicBezTo>
                    <a:pt x="195" y="283"/>
                    <a:pt x="192" y="281"/>
                    <a:pt x="191" y="285"/>
                  </a:cubicBezTo>
                  <a:cubicBezTo>
                    <a:pt x="191" y="284"/>
                    <a:pt x="190" y="284"/>
                    <a:pt x="189" y="284"/>
                  </a:cubicBezTo>
                  <a:cubicBezTo>
                    <a:pt x="189" y="286"/>
                    <a:pt x="189" y="285"/>
                    <a:pt x="189" y="288"/>
                  </a:cubicBezTo>
                  <a:cubicBezTo>
                    <a:pt x="189" y="288"/>
                    <a:pt x="188" y="287"/>
                    <a:pt x="188" y="286"/>
                  </a:cubicBezTo>
                  <a:cubicBezTo>
                    <a:pt x="187" y="286"/>
                    <a:pt x="185" y="284"/>
                    <a:pt x="186" y="287"/>
                  </a:cubicBezTo>
                  <a:cubicBezTo>
                    <a:pt x="185" y="286"/>
                    <a:pt x="185" y="286"/>
                    <a:pt x="185" y="286"/>
                  </a:cubicBezTo>
                  <a:cubicBezTo>
                    <a:pt x="185" y="287"/>
                    <a:pt x="185" y="289"/>
                    <a:pt x="183" y="288"/>
                  </a:cubicBezTo>
                  <a:cubicBezTo>
                    <a:pt x="184" y="289"/>
                    <a:pt x="183" y="290"/>
                    <a:pt x="184" y="291"/>
                  </a:cubicBezTo>
                  <a:cubicBezTo>
                    <a:pt x="184" y="292"/>
                    <a:pt x="183" y="289"/>
                    <a:pt x="183" y="291"/>
                  </a:cubicBezTo>
                  <a:cubicBezTo>
                    <a:pt x="183" y="289"/>
                    <a:pt x="183" y="289"/>
                    <a:pt x="183" y="289"/>
                  </a:cubicBezTo>
                  <a:cubicBezTo>
                    <a:pt x="181" y="289"/>
                    <a:pt x="180" y="291"/>
                    <a:pt x="179" y="293"/>
                  </a:cubicBezTo>
                  <a:cubicBezTo>
                    <a:pt x="178" y="291"/>
                    <a:pt x="178" y="294"/>
                    <a:pt x="176" y="293"/>
                  </a:cubicBezTo>
                  <a:cubicBezTo>
                    <a:pt x="177" y="295"/>
                    <a:pt x="175" y="294"/>
                    <a:pt x="176" y="297"/>
                  </a:cubicBezTo>
                  <a:cubicBezTo>
                    <a:pt x="175" y="296"/>
                    <a:pt x="175" y="296"/>
                    <a:pt x="175" y="296"/>
                  </a:cubicBezTo>
                  <a:cubicBezTo>
                    <a:pt x="175" y="296"/>
                    <a:pt x="174" y="297"/>
                    <a:pt x="172" y="297"/>
                  </a:cubicBezTo>
                  <a:cubicBezTo>
                    <a:pt x="172" y="298"/>
                    <a:pt x="173" y="299"/>
                    <a:pt x="174" y="300"/>
                  </a:cubicBezTo>
                  <a:cubicBezTo>
                    <a:pt x="172" y="299"/>
                    <a:pt x="172" y="299"/>
                    <a:pt x="172" y="299"/>
                  </a:cubicBezTo>
                  <a:cubicBezTo>
                    <a:pt x="173" y="300"/>
                    <a:pt x="175" y="301"/>
                    <a:pt x="176" y="302"/>
                  </a:cubicBezTo>
                  <a:cubicBezTo>
                    <a:pt x="175" y="302"/>
                    <a:pt x="176" y="302"/>
                    <a:pt x="175" y="302"/>
                  </a:cubicBezTo>
                  <a:cubicBezTo>
                    <a:pt x="175" y="302"/>
                    <a:pt x="173" y="301"/>
                    <a:pt x="172" y="300"/>
                  </a:cubicBezTo>
                  <a:cubicBezTo>
                    <a:pt x="171" y="301"/>
                    <a:pt x="174" y="303"/>
                    <a:pt x="172" y="303"/>
                  </a:cubicBezTo>
                  <a:cubicBezTo>
                    <a:pt x="172" y="304"/>
                    <a:pt x="172" y="305"/>
                    <a:pt x="174" y="305"/>
                  </a:cubicBezTo>
                  <a:cubicBezTo>
                    <a:pt x="173" y="305"/>
                    <a:pt x="173" y="305"/>
                    <a:pt x="172" y="305"/>
                  </a:cubicBezTo>
                  <a:cubicBezTo>
                    <a:pt x="172" y="306"/>
                    <a:pt x="173" y="306"/>
                    <a:pt x="173" y="306"/>
                  </a:cubicBezTo>
                  <a:cubicBezTo>
                    <a:pt x="173" y="306"/>
                    <a:pt x="174" y="306"/>
                    <a:pt x="174" y="306"/>
                  </a:cubicBezTo>
                  <a:cubicBezTo>
                    <a:pt x="175" y="305"/>
                    <a:pt x="175" y="306"/>
                    <a:pt x="176" y="305"/>
                  </a:cubicBezTo>
                  <a:cubicBezTo>
                    <a:pt x="177" y="305"/>
                    <a:pt x="178" y="306"/>
                    <a:pt x="179" y="306"/>
                  </a:cubicBezTo>
                  <a:cubicBezTo>
                    <a:pt x="178" y="306"/>
                    <a:pt x="177" y="305"/>
                    <a:pt x="177" y="304"/>
                  </a:cubicBezTo>
                  <a:cubicBezTo>
                    <a:pt x="178" y="304"/>
                    <a:pt x="177" y="304"/>
                    <a:pt x="176" y="304"/>
                  </a:cubicBezTo>
                  <a:cubicBezTo>
                    <a:pt x="176" y="304"/>
                    <a:pt x="176" y="304"/>
                    <a:pt x="176" y="304"/>
                  </a:cubicBezTo>
                  <a:cubicBezTo>
                    <a:pt x="176" y="304"/>
                    <a:pt x="175" y="304"/>
                    <a:pt x="174" y="303"/>
                  </a:cubicBezTo>
                  <a:cubicBezTo>
                    <a:pt x="175" y="304"/>
                    <a:pt x="175" y="304"/>
                    <a:pt x="175" y="304"/>
                  </a:cubicBezTo>
                  <a:cubicBezTo>
                    <a:pt x="174" y="303"/>
                    <a:pt x="174" y="303"/>
                    <a:pt x="174" y="303"/>
                  </a:cubicBezTo>
                  <a:cubicBezTo>
                    <a:pt x="175" y="303"/>
                    <a:pt x="176" y="303"/>
                    <a:pt x="176" y="303"/>
                  </a:cubicBezTo>
                  <a:cubicBezTo>
                    <a:pt x="176" y="303"/>
                    <a:pt x="175" y="303"/>
                    <a:pt x="177" y="303"/>
                  </a:cubicBezTo>
                  <a:cubicBezTo>
                    <a:pt x="179" y="303"/>
                    <a:pt x="179" y="303"/>
                    <a:pt x="179" y="303"/>
                  </a:cubicBezTo>
                  <a:cubicBezTo>
                    <a:pt x="179" y="303"/>
                    <a:pt x="178" y="303"/>
                    <a:pt x="178"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8" y="302"/>
                    <a:pt x="178" y="302"/>
                    <a:pt x="178" y="302"/>
                  </a:cubicBezTo>
                  <a:cubicBezTo>
                    <a:pt x="178" y="302"/>
                    <a:pt x="179" y="302"/>
                    <a:pt x="179" y="303"/>
                  </a:cubicBezTo>
                  <a:cubicBezTo>
                    <a:pt x="180" y="303"/>
                    <a:pt x="180" y="303"/>
                    <a:pt x="180" y="303"/>
                  </a:cubicBezTo>
                  <a:cubicBezTo>
                    <a:pt x="180" y="303"/>
                    <a:pt x="180" y="303"/>
                    <a:pt x="180" y="303"/>
                  </a:cubicBezTo>
                  <a:cubicBezTo>
                    <a:pt x="180" y="303"/>
                    <a:pt x="180"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80" y="303"/>
                    <a:pt x="181" y="304"/>
                    <a:pt x="181" y="304"/>
                  </a:cubicBezTo>
                  <a:cubicBezTo>
                    <a:pt x="181" y="304"/>
                    <a:pt x="180" y="302"/>
                    <a:pt x="182" y="303"/>
                  </a:cubicBezTo>
                  <a:cubicBezTo>
                    <a:pt x="182" y="303"/>
                    <a:pt x="182" y="302"/>
                    <a:pt x="181" y="301"/>
                  </a:cubicBezTo>
                  <a:cubicBezTo>
                    <a:pt x="181" y="300"/>
                    <a:pt x="183" y="303"/>
                    <a:pt x="182" y="302"/>
                  </a:cubicBezTo>
                  <a:cubicBezTo>
                    <a:pt x="183" y="303"/>
                    <a:pt x="185" y="304"/>
                    <a:pt x="186" y="305"/>
                  </a:cubicBezTo>
                  <a:cubicBezTo>
                    <a:pt x="186" y="305"/>
                    <a:pt x="187" y="306"/>
                    <a:pt x="186" y="306"/>
                  </a:cubicBezTo>
                  <a:cubicBezTo>
                    <a:pt x="187" y="306"/>
                    <a:pt x="187" y="307"/>
                    <a:pt x="187" y="307"/>
                  </a:cubicBezTo>
                  <a:cubicBezTo>
                    <a:pt x="187" y="306"/>
                    <a:pt x="185" y="305"/>
                    <a:pt x="185" y="304"/>
                  </a:cubicBezTo>
                  <a:cubicBezTo>
                    <a:pt x="183" y="303"/>
                    <a:pt x="185" y="304"/>
                    <a:pt x="183" y="302"/>
                  </a:cubicBezTo>
                  <a:cubicBezTo>
                    <a:pt x="184" y="302"/>
                    <a:pt x="184" y="302"/>
                    <a:pt x="184" y="301"/>
                  </a:cubicBezTo>
                  <a:cubicBezTo>
                    <a:pt x="184" y="301"/>
                    <a:pt x="185" y="303"/>
                    <a:pt x="186" y="303"/>
                  </a:cubicBezTo>
                  <a:cubicBezTo>
                    <a:pt x="185" y="302"/>
                    <a:pt x="185" y="301"/>
                    <a:pt x="185" y="301"/>
                  </a:cubicBezTo>
                  <a:cubicBezTo>
                    <a:pt x="185" y="300"/>
                    <a:pt x="184" y="300"/>
                    <a:pt x="184" y="298"/>
                  </a:cubicBezTo>
                  <a:cubicBezTo>
                    <a:pt x="183" y="298"/>
                    <a:pt x="183" y="297"/>
                    <a:pt x="183" y="297"/>
                  </a:cubicBezTo>
                  <a:cubicBezTo>
                    <a:pt x="184" y="299"/>
                    <a:pt x="186" y="301"/>
                    <a:pt x="186" y="301"/>
                  </a:cubicBezTo>
                  <a:cubicBezTo>
                    <a:pt x="188" y="304"/>
                    <a:pt x="185" y="301"/>
                    <a:pt x="187" y="303"/>
                  </a:cubicBezTo>
                  <a:cubicBezTo>
                    <a:pt x="188" y="305"/>
                    <a:pt x="187" y="306"/>
                    <a:pt x="187" y="305"/>
                  </a:cubicBezTo>
                  <a:cubicBezTo>
                    <a:pt x="188" y="307"/>
                    <a:pt x="187" y="305"/>
                    <a:pt x="188" y="307"/>
                  </a:cubicBezTo>
                  <a:cubicBezTo>
                    <a:pt x="188" y="307"/>
                    <a:pt x="188" y="305"/>
                    <a:pt x="188" y="305"/>
                  </a:cubicBezTo>
                  <a:cubicBezTo>
                    <a:pt x="187" y="304"/>
                    <a:pt x="187" y="304"/>
                    <a:pt x="187" y="303"/>
                  </a:cubicBezTo>
                  <a:cubicBezTo>
                    <a:pt x="186" y="300"/>
                    <a:pt x="188" y="304"/>
                    <a:pt x="188" y="304"/>
                  </a:cubicBezTo>
                  <a:cubicBezTo>
                    <a:pt x="189" y="305"/>
                    <a:pt x="189" y="305"/>
                    <a:pt x="189" y="305"/>
                  </a:cubicBezTo>
                  <a:cubicBezTo>
                    <a:pt x="189" y="306"/>
                    <a:pt x="188" y="304"/>
                    <a:pt x="189" y="304"/>
                  </a:cubicBezTo>
                  <a:cubicBezTo>
                    <a:pt x="190" y="307"/>
                    <a:pt x="189" y="305"/>
                    <a:pt x="189" y="306"/>
                  </a:cubicBezTo>
                  <a:cubicBezTo>
                    <a:pt x="190" y="308"/>
                    <a:pt x="190" y="308"/>
                    <a:pt x="190" y="308"/>
                  </a:cubicBezTo>
                  <a:cubicBezTo>
                    <a:pt x="190" y="308"/>
                    <a:pt x="189" y="309"/>
                    <a:pt x="188" y="310"/>
                  </a:cubicBezTo>
                  <a:cubicBezTo>
                    <a:pt x="188" y="309"/>
                    <a:pt x="188" y="309"/>
                    <a:pt x="188" y="309"/>
                  </a:cubicBezTo>
                  <a:cubicBezTo>
                    <a:pt x="187" y="311"/>
                    <a:pt x="186" y="306"/>
                    <a:pt x="186" y="311"/>
                  </a:cubicBezTo>
                  <a:cubicBezTo>
                    <a:pt x="186" y="312"/>
                    <a:pt x="186" y="312"/>
                    <a:pt x="186" y="312"/>
                  </a:cubicBezTo>
                  <a:cubicBezTo>
                    <a:pt x="185" y="310"/>
                    <a:pt x="185" y="310"/>
                    <a:pt x="185" y="310"/>
                  </a:cubicBezTo>
                  <a:cubicBezTo>
                    <a:pt x="185" y="311"/>
                    <a:pt x="184" y="310"/>
                    <a:pt x="184" y="312"/>
                  </a:cubicBezTo>
                  <a:cubicBezTo>
                    <a:pt x="184" y="310"/>
                    <a:pt x="184" y="310"/>
                    <a:pt x="184" y="310"/>
                  </a:cubicBezTo>
                  <a:cubicBezTo>
                    <a:pt x="184" y="310"/>
                    <a:pt x="184" y="313"/>
                    <a:pt x="183" y="312"/>
                  </a:cubicBezTo>
                  <a:cubicBezTo>
                    <a:pt x="183" y="311"/>
                    <a:pt x="183" y="311"/>
                    <a:pt x="183" y="311"/>
                  </a:cubicBezTo>
                  <a:cubicBezTo>
                    <a:pt x="183" y="311"/>
                    <a:pt x="183" y="311"/>
                    <a:pt x="183" y="311"/>
                  </a:cubicBezTo>
                  <a:cubicBezTo>
                    <a:pt x="182" y="311"/>
                    <a:pt x="182" y="312"/>
                    <a:pt x="181" y="312"/>
                  </a:cubicBezTo>
                  <a:cubicBezTo>
                    <a:pt x="182" y="311"/>
                    <a:pt x="182" y="311"/>
                    <a:pt x="183" y="310"/>
                  </a:cubicBezTo>
                  <a:cubicBezTo>
                    <a:pt x="181" y="308"/>
                    <a:pt x="177" y="307"/>
                    <a:pt x="178" y="311"/>
                  </a:cubicBezTo>
                  <a:cubicBezTo>
                    <a:pt x="178" y="312"/>
                    <a:pt x="176" y="309"/>
                    <a:pt x="176" y="309"/>
                  </a:cubicBezTo>
                  <a:cubicBezTo>
                    <a:pt x="177" y="312"/>
                    <a:pt x="172" y="313"/>
                    <a:pt x="178" y="313"/>
                  </a:cubicBezTo>
                  <a:cubicBezTo>
                    <a:pt x="178" y="313"/>
                    <a:pt x="179" y="313"/>
                    <a:pt x="179" y="313"/>
                  </a:cubicBezTo>
                  <a:cubicBezTo>
                    <a:pt x="179" y="314"/>
                    <a:pt x="180" y="316"/>
                    <a:pt x="183" y="321"/>
                  </a:cubicBezTo>
                  <a:cubicBezTo>
                    <a:pt x="183" y="321"/>
                    <a:pt x="183" y="321"/>
                    <a:pt x="183" y="321"/>
                  </a:cubicBezTo>
                  <a:cubicBezTo>
                    <a:pt x="185" y="320"/>
                    <a:pt x="189" y="325"/>
                    <a:pt x="192" y="323"/>
                  </a:cubicBezTo>
                  <a:cubicBezTo>
                    <a:pt x="192" y="322"/>
                    <a:pt x="192" y="321"/>
                    <a:pt x="192" y="321"/>
                  </a:cubicBezTo>
                  <a:cubicBezTo>
                    <a:pt x="192" y="322"/>
                    <a:pt x="192" y="322"/>
                    <a:pt x="192" y="322"/>
                  </a:cubicBezTo>
                  <a:cubicBezTo>
                    <a:pt x="193" y="320"/>
                    <a:pt x="193" y="320"/>
                    <a:pt x="193" y="320"/>
                  </a:cubicBezTo>
                  <a:cubicBezTo>
                    <a:pt x="193" y="320"/>
                    <a:pt x="193" y="322"/>
                    <a:pt x="192" y="322"/>
                  </a:cubicBezTo>
                  <a:cubicBezTo>
                    <a:pt x="194" y="322"/>
                    <a:pt x="195" y="322"/>
                    <a:pt x="196" y="322"/>
                  </a:cubicBezTo>
                  <a:cubicBezTo>
                    <a:pt x="197" y="320"/>
                    <a:pt x="197" y="322"/>
                    <a:pt x="197" y="320"/>
                  </a:cubicBezTo>
                  <a:cubicBezTo>
                    <a:pt x="197" y="321"/>
                    <a:pt x="197" y="321"/>
                    <a:pt x="197" y="321"/>
                  </a:cubicBezTo>
                  <a:cubicBezTo>
                    <a:pt x="198" y="320"/>
                    <a:pt x="198" y="320"/>
                    <a:pt x="199" y="322"/>
                  </a:cubicBezTo>
                  <a:cubicBezTo>
                    <a:pt x="199" y="323"/>
                    <a:pt x="199" y="323"/>
                    <a:pt x="199" y="323"/>
                  </a:cubicBezTo>
                  <a:cubicBezTo>
                    <a:pt x="198" y="323"/>
                    <a:pt x="198" y="323"/>
                    <a:pt x="197" y="323"/>
                  </a:cubicBezTo>
                  <a:cubicBezTo>
                    <a:pt x="198" y="323"/>
                    <a:pt x="198" y="323"/>
                    <a:pt x="198" y="323"/>
                  </a:cubicBezTo>
                  <a:cubicBezTo>
                    <a:pt x="197" y="324"/>
                    <a:pt x="197" y="324"/>
                    <a:pt x="197" y="324"/>
                  </a:cubicBezTo>
                  <a:cubicBezTo>
                    <a:pt x="197" y="324"/>
                    <a:pt x="196" y="325"/>
                    <a:pt x="197" y="325"/>
                  </a:cubicBezTo>
                  <a:cubicBezTo>
                    <a:pt x="199" y="325"/>
                    <a:pt x="199" y="325"/>
                    <a:pt x="199" y="325"/>
                  </a:cubicBezTo>
                  <a:cubicBezTo>
                    <a:pt x="199" y="325"/>
                    <a:pt x="201" y="325"/>
                    <a:pt x="199" y="326"/>
                  </a:cubicBezTo>
                  <a:cubicBezTo>
                    <a:pt x="197" y="326"/>
                    <a:pt x="197" y="326"/>
                    <a:pt x="197" y="326"/>
                  </a:cubicBezTo>
                  <a:cubicBezTo>
                    <a:pt x="197" y="326"/>
                    <a:pt x="198" y="326"/>
                    <a:pt x="198" y="326"/>
                  </a:cubicBezTo>
                  <a:cubicBezTo>
                    <a:pt x="195" y="326"/>
                    <a:pt x="195" y="326"/>
                    <a:pt x="195" y="326"/>
                  </a:cubicBezTo>
                  <a:cubicBezTo>
                    <a:pt x="199" y="326"/>
                    <a:pt x="196" y="327"/>
                    <a:pt x="197" y="327"/>
                  </a:cubicBezTo>
                  <a:cubicBezTo>
                    <a:pt x="196" y="327"/>
                    <a:pt x="196" y="327"/>
                    <a:pt x="196" y="327"/>
                  </a:cubicBezTo>
                  <a:cubicBezTo>
                    <a:pt x="195" y="328"/>
                    <a:pt x="198" y="327"/>
                    <a:pt x="198" y="327"/>
                  </a:cubicBezTo>
                  <a:cubicBezTo>
                    <a:pt x="198" y="328"/>
                    <a:pt x="195" y="328"/>
                    <a:pt x="194" y="328"/>
                  </a:cubicBezTo>
                  <a:cubicBezTo>
                    <a:pt x="194" y="329"/>
                    <a:pt x="196" y="329"/>
                    <a:pt x="194" y="330"/>
                  </a:cubicBezTo>
                  <a:cubicBezTo>
                    <a:pt x="195" y="330"/>
                    <a:pt x="196" y="331"/>
                    <a:pt x="197" y="331"/>
                  </a:cubicBezTo>
                  <a:cubicBezTo>
                    <a:pt x="197" y="332"/>
                    <a:pt x="194" y="331"/>
                    <a:pt x="195" y="332"/>
                  </a:cubicBezTo>
                  <a:cubicBezTo>
                    <a:pt x="195" y="332"/>
                    <a:pt x="194" y="332"/>
                    <a:pt x="193" y="332"/>
                  </a:cubicBezTo>
                  <a:cubicBezTo>
                    <a:pt x="194" y="332"/>
                    <a:pt x="193" y="333"/>
                    <a:pt x="195" y="332"/>
                  </a:cubicBezTo>
                  <a:cubicBezTo>
                    <a:pt x="194" y="333"/>
                    <a:pt x="194" y="334"/>
                    <a:pt x="195" y="334"/>
                  </a:cubicBezTo>
                  <a:cubicBezTo>
                    <a:pt x="195" y="334"/>
                    <a:pt x="193" y="334"/>
                    <a:pt x="192" y="334"/>
                  </a:cubicBezTo>
                  <a:cubicBezTo>
                    <a:pt x="194" y="334"/>
                    <a:pt x="195" y="335"/>
                    <a:pt x="194" y="335"/>
                  </a:cubicBezTo>
                  <a:cubicBezTo>
                    <a:pt x="196" y="335"/>
                    <a:pt x="196" y="335"/>
                    <a:pt x="198" y="335"/>
                  </a:cubicBezTo>
                  <a:cubicBezTo>
                    <a:pt x="198" y="335"/>
                    <a:pt x="199" y="335"/>
                    <a:pt x="199" y="335"/>
                  </a:cubicBezTo>
                  <a:cubicBezTo>
                    <a:pt x="197" y="336"/>
                    <a:pt x="194" y="336"/>
                    <a:pt x="194" y="336"/>
                  </a:cubicBezTo>
                  <a:cubicBezTo>
                    <a:pt x="191" y="336"/>
                    <a:pt x="194" y="335"/>
                    <a:pt x="192" y="336"/>
                  </a:cubicBezTo>
                  <a:cubicBezTo>
                    <a:pt x="189" y="335"/>
                    <a:pt x="189" y="335"/>
                    <a:pt x="191" y="334"/>
                  </a:cubicBezTo>
                  <a:cubicBezTo>
                    <a:pt x="188" y="334"/>
                    <a:pt x="190" y="335"/>
                    <a:pt x="188" y="335"/>
                  </a:cubicBezTo>
                  <a:cubicBezTo>
                    <a:pt x="188" y="335"/>
                    <a:pt x="189" y="335"/>
                    <a:pt x="190" y="336"/>
                  </a:cubicBezTo>
                  <a:cubicBezTo>
                    <a:pt x="191" y="336"/>
                    <a:pt x="191" y="336"/>
                    <a:pt x="192" y="336"/>
                  </a:cubicBezTo>
                  <a:cubicBezTo>
                    <a:pt x="195" y="336"/>
                    <a:pt x="190" y="336"/>
                    <a:pt x="190" y="337"/>
                  </a:cubicBezTo>
                  <a:cubicBezTo>
                    <a:pt x="190" y="336"/>
                    <a:pt x="190" y="336"/>
                    <a:pt x="190" y="336"/>
                  </a:cubicBezTo>
                  <a:cubicBezTo>
                    <a:pt x="189" y="337"/>
                    <a:pt x="191" y="337"/>
                    <a:pt x="190" y="337"/>
                  </a:cubicBezTo>
                  <a:cubicBezTo>
                    <a:pt x="187" y="337"/>
                    <a:pt x="190" y="337"/>
                    <a:pt x="188" y="336"/>
                  </a:cubicBezTo>
                  <a:cubicBezTo>
                    <a:pt x="186" y="337"/>
                    <a:pt x="186" y="337"/>
                    <a:pt x="186" y="337"/>
                  </a:cubicBezTo>
                  <a:cubicBezTo>
                    <a:pt x="185" y="337"/>
                    <a:pt x="188" y="337"/>
                    <a:pt x="188" y="337"/>
                  </a:cubicBezTo>
                  <a:cubicBezTo>
                    <a:pt x="186" y="337"/>
                    <a:pt x="186" y="337"/>
                    <a:pt x="186" y="337"/>
                  </a:cubicBezTo>
                  <a:cubicBezTo>
                    <a:pt x="187" y="338"/>
                    <a:pt x="187" y="338"/>
                    <a:pt x="187" y="338"/>
                  </a:cubicBezTo>
                  <a:cubicBezTo>
                    <a:pt x="188" y="338"/>
                    <a:pt x="190" y="338"/>
                    <a:pt x="190" y="337"/>
                  </a:cubicBezTo>
                  <a:cubicBezTo>
                    <a:pt x="193" y="337"/>
                    <a:pt x="190" y="338"/>
                    <a:pt x="191" y="338"/>
                  </a:cubicBezTo>
                  <a:cubicBezTo>
                    <a:pt x="193" y="338"/>
                    <a:pt x="191" y="338"/>
                    <a:pt x="193" y="338"/>
                  </a:cubicBezTo>
                  <a:cubicBezTo>
                    <a:pt x="194" y="338"/>
                    <a:pt x="194" y="338"/>
                    <a:pt x="195" y="338"/>
                  </a:cubicBezTo>
                  <a:cubicBezTo>
                    <a:pt x="195" y="339"/>
                    <a:pt x="193" y="339"/>
                    <a:pt x="191" y="339"/>
                  </a:cubicBezTo>
                  <a:cubicBezTo>
                    <a:pt x="191" y="339"/>
                    <a:pt x="191" y="338"/>
                    <a:pt x="192" y="338"/>
                  </a:cubicBezTo>
                  <a:cubicBezTo>
                    <a:pt x="190" y="338"/>
                    <a:pt x="188" y="339"/>
                    <a:pt x="187" y="338"/>
                  </a:cubicBezTo>
                  <a:cubicBezTo>
                    <a:pt x="186" y="339"/>
                    <a:pt x="188" y="339"/>
                    <a:pt x="189" y="339"/>
                  </a:cubicBezTo>
                  <a:cubicBezTo>
                    <a:pt x="189" y="339"/>
                    <a:pt x="190" y="339"/>
                    <a:pt x="191" y="339"/>
                  </a:cubicBezTo>
                  <a:cubicBezTo>
                    <a:pt x="196" y="340"/>
                    <a:pt x="187" y="339"/>
                    <a:pt x="188" y="340"/>
                  </a:cubicBezTo>
                  <a:cubicBezTo>
                    <a:pt x="191" y="340"/>
                    <a:pt x="193" y="341"/>
                    <a:pt x="196" y="340"/>
                  </a:cubicBezTo>
                  <a:cubicBezTo>
                    <a:pt x="197" y="341"/>
                    <a:pt x="197" y="341"/>
                    <a:pt x="197" y="341"/>
                  </a:cubicBezTo>
                  <a:cubicBezTo>
                    <a:pt x="195" y="341"/>
                    <a:pt x="195" y="341"/>
                    <a:pt x="193" y="341"/>
                  </a:cubicBezTo>
                  <a:cubicBezTo>
                    <a:pt x="193" y="341"/>
                    <a:pt x="193" y="341"/>
                    <a:pt x="193" y="341"/>
                  </a:cubicBezTo>
                  <a:cubicBezTo>
                    <a:pt x="191" y="341"/>
                    <a:pt x="191" y="341"/>
                    <a:pt x="191" y="341"/>
                  </a:cubicBezTo>
                  <a:cubicBezTo>
                    <a:pt x="189" y="341"/>
                    <a:pt x="188" y="341"/>
                    <a:pt x="187" y="341"/>
                  </a:cubicBezTo>
                  <a:cubicBezTo>
                    <a:pt x="188" y="342"/>
                    <a:pt x="189" y="341"/>
                    <a:pt x="189" y="342"/>
                  </a:cubicBezTo>
                  <a:cubicBezTo>
                    <a:pt x="188" y="342"/>
                    <a:pt x="187" y="342"/>
                    <a:pt x="187" y="342"/>
                  </a:cubicBezTo>
                  <a:cubicBezTo>
                    <a:pt x="188" y="342"/>
                    <a:pt x="190" y="342"/>
                    <a:pt x="191" y="342"/>
                  </a:cubicBezTo>
                  <a:cubicBezTo>
                    <a:pt x="191" y="343"/>
                    <a:pt x="189" y="343"/>
                    <a:pt x="188" y="343"/>
                  </a:cubicBezTo>
                  <a:cubicBezTo>
                    <a:pt x="187" y="342"/>
                    <a:pt x="187" y="342"/>
                    <a:pt x="187" y="342"/>
                  </a:cubicBezTo>
                  <a:cubicBezTo>
                    <a:pt x="188" y="343"/>
                    <a:pt x="186" y="342"/>
                    <a:pt x="186" y="343"/>
                  </a:cubicBezTo>
                  <a:cubicBezTo>
                    <a:pt x="188" y="343"/>
                    <a:pt x="189" y="343"/>
                    <a:pt x="191" y="343"/>
                  </a:cubicBezTo>
                  <a:cubicBezTo>
                    <a:pt x="191" y="343"/>
                    <a:pt x="190" y="344"/>
                    <a:pt x="190" y="344"/>
                  </a:cubicBezTo>
                  <a:cubicBezTo>
                    <a:pt x="189" y="343"/>
                    <a:pt x="189" y="343"/>
                    <a:pt x="189" y="343"/>
                  </a:cubicBezTo>
                  <a:cubicBezTo>
                    <a:pt x="189" y="344"/>
                    <a:pt x="186" y="343"/>
                    <a:pt x="186" y="344"/>
                  </a:cubicBezTo>
                  <a:cubicBezTo>
                    <a:pt x="188" y="344"/>
                    <a:pt x="188" y="344"/>
                    <a:pt x="188" y="344"/>
                  </a:cubicBezTo>
                  <a:cubicBezTo>
                    <a:pt x="186" y="344"/>
                    <a:pt x="186" y="344"/>
                    <a:pt x="186" y="344"/>
                  </a:cubicBezTo>
                  <a:cubicBezTo>
                    <a:pt x="188" y="344"/>
                    <a:pt x="187" y="344"/>
                    <a:pt x="188" y="344"/>
                  </a:cubicBezTo>
                  <a:cubicBezTo>
                    <a:pt x="187" y="344"/>
                    <a:pt x="187" y="344"/>
                    <a:pt x="187" y="344"/>
                  </a:cubicBezTo>
                  <a:cubicBezTo>
                    <a:pt x="187" y="345"/>
                    <a:pt x="190" y="345"/>
                    <a:pt x="188" y="345"/>
                  </a:cubicBezTo>
                  <a:cubicBezTo>
                    <a:pt x="190" y="345"/>
                    <a:pt x="188" y="345"/>
                    <a:pt x="189" y="345"/>
                  </a:cubicBezTo>
                  <a:cubicBezTo>
                    <a:pt x="191" y="344"/>
                    <a:pt x="191" y="345"/>
                    <a:pt x="191" y="345"/>
                  </a:cubicBezTo>
                  <a:cubicBezTo>
                    <a:pt x="188" y="345"/>
                    <a:pt x="191" y="346"/>
                    <a:pt x="191" y="346"/>
                  </a:cubicBezTo>
                  <a:cubicBezTo>
                    <a:pt x="190" y="346"/>
                    <a:pt x="189" y="346"/>
                    <a:pt x="188" y="346"/>
                  </a:cubicBezTo>
                  <a:cubicBezTo>
                    <a:pt x="190" y="346"/>
                    <a:pt x="190" y="346"/>
                    <a:pt x="190" y="346"/>
                  </a:cubicBezTo>
                  <a:cubicBezTo>
                    <a:pt x="187" y="346"/>
                    <a:pt x="191" y="347"/>
                    <a:pt x="190" y="347"/>
                  </a:cubicBezTo>
                  <a:cubicBezTo>
                    <a:pt x="189" y="347"/>
                    <a:pt x="187" y="347"/>
                    <a:pt x="187" y="347"/>
                  </a:cubicBezTo>
                  <a:cubicBezTo>
                    <a:pt x="190" y="347"/>
                    <a:pt x="190" y="347"/>
                    <a:pt x="192" y="347"/>
                  </a:cubicBezTo>
                  <a:cubicBezTo>
                    <a:pt x="191" y="348"/>
                    <a:pt x="189" y="347"/>
                    <a:pt x="187" y="347"/>
                  </a:cubicBezTo>
                  <a:cubicBezTo>
                    <a:pt x="189" y="348"/>
                    <a:pt x="185" y="348"/>
                    <a:pt x="188" y="348"/>
                  </a:cubicBezTo>
                  <a:cubicBezTo>
                    <a:pt x="189" y="348"/>
                    <a:pt x="190" y="348"/>
                    <a:pt x="191" y="348"/>
                  </a:cubicBezTo>
                  <a:cubicBezTo>
                    <a:pt x="191" y="349"/>
                    <a:pt x="190" y="348"/>
                    <a:pt x="189" y="348"/>
                  </a:cubicBezTo>
                  <a:cubicBezTo>
                    <a:pt x="189" y="349"/>
                    <a:pt x="191" y="349"/>
                    <a:pt x="192" y="349"/>
                  </a:cubicBezTo>
                  <a:cubicBezTo>
                    <a:pt x="191" y="349"/>
                    <a:pt x="194" y="349"/>
                    <a:pt x="192" y="350"/>
                  </a:cubicBezTo>
                  <a:cubicBezTo>
                    <a:pt x="191" y="350"/>
                    <a:pt x="191" y="349"/>
                    <a:pt x="190" y="349"/>
                  </a:cubicBezTo>
                  <a:cubicBezTo>
                    <a:pt x="190" y="350"/>
                    <a:pt x="194" y="350"/>
                    <a:pt x="195" y="350"/>
                  </a:cubicBezTo>
                  <a:cubicBezTo>
                    <a:pt x="196" y="350"/>
                    <a:pt x="199" y="351"/>
                    <a:pt x="200" y="351"/>
                  </a:cubicBezTo>
                  <a:cubicBezTo>
                    <a:pt x="199" y="352"/>
                    <a:pt x="199" y="351"/>
                    <a:pt x="197" y="351"/>
                  </a:cubicBezTo>
                  <a:cubicBezTo>
                    <a:pt x="197" y="351"/>
                    <a:pt x="197" y="351"/>
                    <a:pt x="197" y="351"/>
                  </a:cubicBezTo>
                  <a:cubicBezTo>
                    <a:pt x="194" y="351"/>
                    <a:pt x="192" y="350"/>
                    <a:pt x="190" y="350"/>
                  </a:cubicBezTo>
                  <a:cubicBezTo>
                    <a:pt x="191" y="350"/>
                    <a:pt x="191" y="350"/>
                    <a:pt x="191" y="350"/>
                  </a:cubicBezTo>
                  <a:cubicBezTo>
                    <a:pt x="188" y="350"/>
                    <a:pt x="188" y="350"/>
                    <a:pt x="188" y="350"/>
                  </a:cubicBezTo>
                  <a:cubicBezTo>
                    <a:pt x="190" y="350"/>
                    <a:pt x="188" y="351"/>
                    <a:pt x="189" y="351"/>
                  </a:cubicBezTo>
                  <a:cubicBezTo>
                    <a:pt x="190" y="351"/>
                    <a:pt x="188" y="351"/>
                    <a:pt x="189" y="351"/>
                  </a:cubicBezTo>
                  <a:cubicBezTo>
                    <a:pt x="190" y="351"/>
                    <a:pt x="193" y="351"/>
                    <a:pt x="192" y="352"/>
                  </a:cubicBezTo>
                  <a:cubicBezTo>
                    <a:pt x="188" y="351"/>
                    <a:pt x="188" y="351"/>
                    <a:pt x="188" y="351"/>
                  </a:cubicBezTo>
                  <a:cubicBezTo>
                    <a:pt x="188" y="352"/>
                    <a:pt x="190" y="352"/>
                    <a:pt x="189" y="352"/>
                  </a:cubicBezTo>
                  <a:cubicBezTo>
                    <a:pt x="188" y="352"/>
                    <a:pt x="188" y="352"/>
                    <a:pt x="188" y="352"/>
                  </a:cubicBezTo>
                  <a:cubicBezTo>
                    <a:pt x="188" y="353"/>
                    <a:pt x="188" y="354"/>
                    <a:pt x="192" y="356"/>
                  </a:cubicBezTo>
                  <a:cubicBezTo>
                    <a:pt x="190" y="356"/>
                    <a:pt x="190" y="356"/>
                    <a:pt x="189" y="357"/>
                  </a:cubicBezTo>
                  <a:cubicBezTo>
                    <a:pt x="189" y="357"/>
                    <a:pt x="191" y="357"/>
                    <a:pt x="191" y="357"/>
                  </a:cubicBezTo>
                  <a:cubicBezTo>
                    <a:pt x="189" y="357"/>
                    <a:pt x="189" y="357"/>
                    <a:pt x="189" y="357"/>
                  </a:cubicBezTo>
                  <a:cubicBezTo>
                    <a:pt x="188" y="357"/>
                    <a:pt x="189" y="358"/>
                    <a:pt x="191" y="359"/>
                  </a:cubicBezTo>
                  <a:cubicBezTo>
                    <a:pt x="189" y="358"/>
                    <a:pt x="189" y="358"/>
                    <a:pt x="189" y="358"/>
                  </a:cubicBezTo>
                  <a:cubicBezTo>
                    <a:pt x="188" y="359"/>
                    <a:pt x="190" y="359"/>
                    <a:pt x="191" y="359"/>
                  </a:cubicBezTo>
                  <a:cubicBezTo>
                    <a:pt x="189" y="359"/>
                    <a:pt x="189" y="359"/>
                    <a:pt x="189" y="359"/>
                  </a:cubicBezTo>
                  <a:cubicBezTo>
                    <a:pt x="191" y="359"/>
                    <a:pt x="191" y="359"/>
                    <a:pt x="191" y="359"/>
                  </a:cubicBezTo>
                  <a:cubicBezTo>
                    <a:pt x="191" y="360"/>
                    <a:pt x="191" y="360"/>
                    <a:pt x="189" y="360"/>
                  </a:cubicBezTo>
                  <a:cubicBezTo>
                    <a:pt x="190" y="360"/>
                    <a:pt x="190" y="360"/>
                    <a:pt x="190" y="360"/>
                  </a:cubicBezTo>
                  <a:cubicBezTo>
                    <a:pt x="189" y="360"/>
                    <a:pt x="189" y="361"/>
                    <a:pt x="189" y="362"/>
                  </a:cubicBezTo>
                  <a:cubicBezTo>
                    <a:pt x="190" y="362"/>
                    <a:pt x="191" y="362"/>
                    <a:pt x="192" y="362"/>
                  </a:cubicBezTo>
                  <a:cubicBezTo>
                    <a:pt x="194" y="362"/>
                    <a:pt x="192" y="362"/>
                    <a:pt x="193" y="362"/>
                  </a:cubicBezTo>
                  <a:cubicBezTo>
                    <a:pt x="191" y="362"/>
                    <a:pt x="191" y="362"/>
                    <a:pt x="191" y="362"/>
                  </a:cubicBezTo>
                  <a:cubicBezTo>
                    <a:pt x="187" y="362"/>
                    <a:pt x="190" y="364"/>
                    <a:pt x="189" y="365"/>
                  </a:cubicBezTo>
                  <a:cubicBezTo>
                    <a:pt x="190" y="365"/>
                    <a:pt x="190" y="365"/>
                    <a:pt x="190" y="365"/>
                  </a:cubicBezTo>
                  <a:cubicBezTo>
                    <a:pt x="188" y="365"/>
                    <a:pt x="190" y="366"/>
                    <a:pt x="189" y="367"/>
                  </a:cubicBezTo>
                  <a:cubicBezTo>
                    <a:pt x="190" y="367"/>
                    <a:pt x="193" y="367"/>
                    <a:pt x="193" y="368"/>
                  </a:cubicBezTo>
                  <a:cubicBezTo>
                    <a:pt x="195" y="368"/>
                    <a:pt x="190" y="368"/>
                    <a:pt x="189" y="368"/>
                  </a:cubicBezTo>
                  <a:cubicBezTo>
                    <a:pt x="190" y="368"/>
                    <a:pt x="190" y="368"/>
                    <a:pt x="190" y="369"/>
                  </a:cubicBezTo>
                  <a:cubicBezTo>
                    <a:pt x="190" y="369"/>
                    <a:pt x="190" y="369"/>
                    <a:pt x="190" y="369"/>
                  </a:cubicBezTo>
                  <a:cubicBezTo>
                    <a:pt x="191" y="369"/>
                    <a:pt x="191" y="369"/>
                    <a:pt x="190" y="369"/>
                  </a:cubicBezTo>
                  <a:cubicBezTo>
                    <a:pt x="190" y="369"/>
                    <a:pt x="190" y="369"/>
                    <a:pt x="190" y="369"/>
                  </a:cubicBezTo>
                  <a:cubicBezTo>
                    <a:pt x="190" y="370"/>
                    <a:pt x="189" y="370"/>
                    <a:pt x="189" y="370"/>
                  </a:cubicBezTo>
                  <a:cubicBezTo>
                    <a:pt x="191" y="370"/>
                    <a:pt x="190" y="371"/>
                    <a:pt x="191" y="371"/>
                  </a:cubicBezTo>
                  <a:cubicBezTo>
                    <a:pt x="190" y="371"/>
                    <a:pt x="190" y="371"/>
                    <a:pt x="190" y="371"/>
                  </a:cubicBezTo>
                  <a:cubicBezTo>
                    <a:pt x="192" y="371"/>
                    <a:pt x="192" y="371"/>
                    <a:pt x="192" y="371"/>
                  </a:cubicBezTo>
                  <a:cubicBezTo>
                    <a:pt x="191" y="371"/>
                    <a:pt x="191" y="371"/>
                    <a:pt x="191" y="371"/>
                  </a:cubicBezTo>
                  <a:cubicBezTo>
                    <a:pt x="189" y="371"/>
                    <a:pt x="189" y="371"/>
                    <a:pt x="189" y="371"/>
                  </a:cubicBezTo>
                  <a:cubicBezTo>
                    <a:pt x="188" y="371"/>
                    <a:pt x="191" y="371"/>
                    <a:pt x="192" y="372"/>
                  </a:cubicBezTo>
                  <a:cubicBezTo>
                    <a:pt x="193" y="372"/>
                    <a:pt x="191" y="372"/>
                    <a:pt x="191" y="372"/>
                  </a:cubicBezTo>
                  <a:cubicBezTo>
                    <a:pt x="190" y="372"/>
                    <a:pt x="191" y="372"/>
                    <a:pt x="191" y="372"/>
                  </a:cubicBezTo>
                  <a:cubicBezTo>
                    <a:pt x="189" y="371"/>
                    <a:pt x="190" y="372"/>
                    <a:pt x="189" y="372"/>
                  </a:cubicBezTo>
                  <a:cubicBezTo>
                    <a:pt x="189" y="372"/>
                    <a:pt x="191" y="372"/>
                    <a:pt x="191" y="372"/>
                  </a:cubicBezTo>
                  <a:cubicBezTo>
                    <a:pt x="190" y="373"/>
                    <a:pt x="191" y="373"/>
                    <a:pt x="189" y="373"/>
                  </a:cubicBezTo>
                  <a:cubicBezTo>
                    <a:pt x="190" y="373"/>
                    <a:pt x="190" y="373"/>
                    <a:pt x="191" y="374"/>
                  </a:cubicBezTo>
                  <a:cubicBezTo>
                    <a:pt x="191" y="373"/>
                    <a:pt x="191" y="373"/>
                    <a:pt x="193" y="373"/>
                  </a:cubicBezTo>
                  <a:cubicBezTo>
                    <a:pt x="193" y="373"/>
                    <a:pt x="193" y="374"/>
                    <a:pt x="192" y="374"/>
                  </a:cubicBezTo>
                  <a:cubicBezTo>
                    <a:pt x="192" y="374"/>
                    <a:pt x="192" y="374"/>
                    <a:pt x="192" y="374"/>
                  </a:cubicBezTo>
                  <a:cubicBezTo>
                    <a:pt x="192" y="374"/>
                    <a:pt x="192" y="374"/>
                    <a:pt x="193" y="374"/>
                  </a:cubicBezTo>
                  <a:cubicBezTo>
                    <a:pt x="191" y="374"/>
                    <a:pt x="191" y="374"/>
                    <a:pt x="191" y="374"/>
                  </a:cubicBezTo>
                  <a:cubicBezTo>
                    <a:pt x="193" y="374"/>
                    <a:pt x="192" y="375"/>
                    <a:pt x="193" y="375"/>
                  </a:cubicBezTo>
                  <a:cubicBezTo>
                    <a:pt x="191" y="375"/>
                    <a:pt x="189" y="375"/>
                    <a:pt x="189" y="375"/>
                  </a:cubicBezTo>
                  <a:cubicBezTo>
                    <a:pt x="190" y="376"/>
                    <a:pt x="190" y="376"/>
                    <a:pt x="190" y="376"/>
                  </a:cubicBezTo>
                  <a:cubicBezTo>
                    <a:pt x="191" y="376"/>
                    <a:pt x="190" y="376"/>
                    <a:pt x="189" y="376"/>
                  </a:cubicBezTo>
                  <a:cubicBezTo>
                    <a:pt x="188" y="376"/>
                    <a:pt x="194" y="377"/>
                    <a:pt x="192" y="377"/>
                  </a:cubicBezTo>
                  <a:cubicBezTo>
                    <a:pt x="190" y="377"/>
                    <a:pt x="190" y="377"/>
                    <a:pt x="189" y="377"/>
                  </a:cubicBezTo>
                  <a:cubicBezTo>
                    <a:pt x="190" y="378"/>
                    <a:pt x="191" y="378"/>
                    <a:pt x="191" y="378"/>
                  </a:cubicBezTo>
                  <a:cubicBezTo>
                    <a:pt x="192" y="378"/>
                    <a:pt x="189" y="377"/>
                    <a:pt x="191" y="377"/>
                  </a:cubicBezTo>
                  <a:cubicBezTo>
                    <a:pt x="192" y="377"/>
                    <a:pt x="191" y="378"/>
                    <a:pt x="192" y="378"/>
                  </a:cubicBezTo>
                  <a:cubicBezTo>
                    <a:pt x="187" y="378"/>
                    <a:pt x="191" y="380"/>
                    <a:pt x="188" y="380"/>
                  </a:cubicBezTo>
                  <a:cubicBezTo>
                    <a:pt x="191" y="380"/>
                    <a:pt x="189" y="381"/>
                    <a:pt x="190" y="381"/>
                  </a:cubicBezTo>
                  <a:cubicBezTo>
                    <a:pt x="187" y="381"/>
                    <a:pt x="190" y="382"/>
                    <a:pt x="189" y="382"/>
                  </a:cubicBezTo>
                  <a:cubicBezTo>
                    <a:pt x="191" y="382"/>
                    <a:pt x="191" y="382"/>
                    <a:pt x="191" y="382"/>
                  </a:cubicBezTo>
                  <a:cubicBezTo>
                    <a:pt x="190" y="382"/>
                    <a:pt x="195" y="383"/>
                    <a:pt x="192" y="383"/>
                  </a:cubicBezTo>
                  <a:cubicBezTo>
                    <a:pt x="191" y="383"/>
                    <a:pt x="190" y="383"/>
                    <a:pt x="190" y="383"/>
                  </a:cubicBezTo>
                  <a:cubicBezTo>
                    <a:pt x="187" y="383"/>
                    <a:pt x="192" y="384"/>
                    <a:pt x="189" y="384"/>
                  </a:cubicBezTo>
                  <a:cubicBezTo>
                    <a:pt x="190" y="384"/>
                    <a:pt x="192" y="384"/>
                    <a:pt x="193" y="385"/>
                  </a:cubicBezTo>
                  <a:cubicBezTo>
                    <a:pt x="192" y="385"/>
                    <a:pt x="190" y="385"/>
                    <a:pt x="190" y="385"/>
                  </a:cubicBezTo>
                  <a:cubicBezTo>
                    <a:pt x="190" y="386"/>
                    <a:pt x="191" y="386"/>
                    <a:pt x="190" y="386"/>
                  </a:cubicBezTo>
                  <a:cubicBezTo>
                    <a:pt x="189" y="386"/>
                    <a:pt x="189" y="386"/>
                    <a:pt x="189" y="386"/>
                  </a:cubicBezTo>
                  <a:cubicBezTo>
                    <a:pt x="188" y="386"/>
                    <a:pt x="189" y="386"/>
                    <a:pt x="190" y="387"/>
                  </a:cubicBezTo>
                  <a:cubicBezTo>
                    <a:pt x="188" y="387"/>
                    <a:pt x="189" y="388"/>
                    <a:pt x="188" y="388"/>
                  </a:cubicBezTo>
                  <a:cubicBezTo>
                    <a:pt x="191" y="389"/>
                    <a:pt x="187" y="389"/>
                    <a:pt x="190" y="389"/>
                  </a:cubicBezTo>
                  <a:cubicBezTo>
                    <a:pt x="189" y="389"/>
                    <a:pt x="189" y="389"/>
                    <a:pt x="189" y="389"/>
                  </a:cubicBezTo>
                  <a:cubicBezTo>
                    <a:pt x="190" y="389"/>
                    <a:pt x="192" y="390"/>
                    <a:pt x="192" y="390"/>
                  </a:cubicBezTo>
                  <a:cubicBezTo>
                    <a:pt x="190" y="390"/>
                    <a:pt x="190" y="390"/>
                    <a:pt x="190" y="390"/>
                  </a:cubicBezTo>
                  <a:cubicBezTo>
                    <a:pt x="188" y="390"/>
                    <a:pt x="190" y="390"/>
                    <a:pt x="189" y="391"/>
                  </a:cubicBezTo>
                  <a:cubicBezTo>
                    <a:pt x="190" y="390"/>
                    <a:pt x="189" y="391"/>
                    <a:pt x="190" y="391"/>
                  </a:cubicBezTo>
                  <a:cubicBezTo>
                    <a:pt x="191" y="391"/>
                    <a:pt x="191" y="391"/>
                    <a:pt x="191" y="391"/>
                  </a:cubicBezTo>
                  <a:cubicBezTo>
                    <a:pt x="192" y="392"/>
                    <a:pt x="192" y="391"/>
                    <a:pt x="192" y="392"/>
                  </a:cubicBezTo>
                  <a:cubicBezTo>
                    <a:pt x="192" y="392"/>
                    <a:pt x="190" y="392"/>
                    <a:pt x="190" y="392"/>
                  </a:cubicBezTo>
                  <a:cubicBezTo>
                    <a:pt x="189" y="392"/>
                    <a:pt x="190" y="392"/>
                    <a:pt x="190" y="393"/>
                  </a:cubicBezTo>
                  <a:cubicBezTo>
                    <a:pt x="190" y="393"/>
                    <a:pt x="190" y="392"/>
                    <a:pt x="191" y="393"/>
                  </a:cubicBezTo>
                  <a:cubicBezTo>
                    <a:pt x="191" y="393"/>
                    <a:pt x="190" y="393"/>
                    <a:pt x="190" y="393"/>
                  </a:cubicBezTo>
                  <a:cubicBezTo>
                    <a:pt x="190" y="393"/>
                    <a:pt x="191" y="393"/>
                    <a:pt x="191" y="393"/>
                  </a:cubicBezTo>
                  <a:cubicBezTo>
                    <a:pt x="191" y="393"/>
                    <a:pt x="191" y="393"/>
                    <a:pt x="191" y="393"/>
                  </a:cubicBezTo>
                  <a:cubicBezTo>
                    <a:pt x="190" y="393"/>
                    <a:pt x="190" y="393"/>
                    <a:pt x="190" y="393"/>
                  </a:cubicBezTo>
                  <a:cubicBezTo>
                    <a:pt x="190" y="393"/>
                    <a:pt x="190" y="393"/>
                    <a:pt x="190" y="393"/>
                  </a:cubicBezTo>
                  <a:cubicBezTo>
                    <a:pt x="190" y="393"/>
                    <a:pt x="190" y="393"/>
                    <a:pt x="190" y="393"/>
                  </a:cubicBezTo>
                  <a:cubicBezTo>
                    <a:pt x="190" y="393"/>
                    <a:pt x="190" y="393"/>
                    <a:pt x="190" y="393"/>
                  </a:cubicBezTo>
                  <a:cubicBezTo>
                    <a:pt x="188" y="393"/>
                    <a:pt x="188" y="393"/>
                    <a:pt x="188" y="393"/>
                  </a:cubicBezTo>
                  <a:cubicBezTo>
                    <a:pt x="188" y="394"/>
                    <a:pt x="190" y="394"/>
                    <a:pt x="191" y="394"/>
                  </a:cubicBezTo>
                  <a:cubicBezTo>
                    <a:pt x="189" y="395"/>
                    <a:pt x="191" y="396"/>
                    <a:pt x="192" y="396"/>
                  </a:cubicBezTo>
                  <a:cubicBezTo>
                    <a:pt x="192" y="396"/>
                    <a:pt x="190" y="396"/>
                    <a:pt x="191" y="396"/>
                  </a:cubicBezTo>
                  <a:cubicBezTo>
                    <a:pt x="191" y="397"/>
                    <a:pt x="193" y="397"/>
                    <a:pt x="192" y="397"/>
                  </a:cubicBezTo>
                  <a:cubicBezTo>
                    <a:pt x="192" y="397"/>
                    <a:pt x="191" y="397"/>
                    <a:pt x="191" y="398"/>
                  </a:cubicBezTo>
                  <a:cubicBezTo>
                    <a:pt x="190" y="398"/>
                    <a:pt x="192" y="397"/>
                    <a:pt x="192" y="397"/>
                  </a:cubicBezTo>
                  <a:cubicBezTo>
                    <a:pt x="190" y="398"/>
                    <a:pt x="194" y="399"/>
                    <a:pt x="192" y="400"/>
                  </a:cubicBezTo>
                  <a:cubicBezTo>
                    <a:pt x="192" y="399"/>
                    <a:pt x="191" y="399"/>
                    <a:pt x="191" y="399"/>
                  </a:cubicBezTo>
                  <a:cubicBezTo>
                    <a:pt x="191" y="400"/>
                    <a:pt x="192" y="400"/>
                    <a:pt x="194" y="401"/>
                  </a:cubicBezTo>
                  <a:cubicBezTo>
                    <a:pt x="192" y="401"/>
                    <a:pt x="192" y="401"/>
                    <a:pt x="192" y="401"/>
                  </a:cubicBezTo>
                  <a:cubicBezTo>
                    <a:pt x="192" y="401"/>
                    <a:pt x="193" y="401"/>
                    <a:pt x="194" y="401"/>
                  </a:cubicBezTo>
                  <a:cubicBezTo>
                    <a:pt x="195" y="401"/>
                    <a:pt x="196" y="401"/>
                    <a:pt x="196" y="402"/>
                  </a:cubicBezTo>
                  <a:cubicBezTo>
                    <a:pt x="196" y="402"/>
                    <a:pt x="196" y="402"/>
                    <a:pt x="196" y="402"/>
                  </a:cubicBezTo>
                  <a:cubicBezTo>
                    <a:pt x="196" y="402"/>
                    <a:pt x="197" y="402"/>
                    <a:pt x="197" y="402"/>
                  </a:cubicBezTo>
                  <a:cubicBezTo>
                    <a:pt x="196" y="403"/>
                    <a:pt x="196" y="402"/>
                    <a:pt x="195" y="402"/>
                  </a:cubicBezTo>
                  <a:cubicBezTo>
                    <a:pt x="193" y="403"/>
                    <a:pt x="194" y="404"/>
                    <a:pt x="194" y="404"/>
                  </a:cubicBezTo>
                  <a:cubicBezTo>
                    <a:pt x="195" y="404"/>
                    <a:pt x="195" y="404"/>
                    <a:pt x="195" y="404"/>
                  </a:cubicBezTo>
                  <a:cubicBezTo>
                    <a:pt x="196" y="404"/>
                    <a:pt x="194" y="404"/>
                    <a:pt x="194" y="404"/>
                  </a:cubicBezTo>
                  <a:cubicBezTo>
                    <a:pt x="199" y="405"/>
                    <a:pt x="199" y="405"/>
                    <a:pt x="199" y="405"/>
                  </a:cubicBezTo>
                  <a:cubicBezTo>
                    <a:pt x="198" y="404"/>
                    <a:pt x="197" y="405"/>
                    <a:pt x="196" y="405"/>
                  </a:cubicBezTo>
                  <a:cubicBezTo>
                    <a:pt x="196" y="405"/>
                    <a:pt x="199" y="406"/>
                    <a:pt x="201" y="406"/>
                  </a:cubicBezTo>
                  <a:cubicBezTo>
                    <a:pt x="200" y="406"/>
                    <a:pt x="201" y="406"/>
                    <a:pt x="201" y="407"/>
                  </a:cubicBezTo>
                  <a:cubicBezTo>
                    <a:pt x="200" y="407"/>
                    <a:pt x="202" y="407"/>
                    <a:pt x="200" y="407"/>
                  </a:cubicBezTo>
                  <a:cubicBezTo>
                    <a:pt x="199" y="407"/>
                    <a:pt x="199" y="407"/>
                    <a:pt x="199" y="407"/>
                  </a:cubicBezTo>
                  <a:cubicBezTo>
                    <a:pt x="199" y="407"/>
                    <a:pt x="197" y="407"/>
                    <a:pt x="196" y="407"/>
                  </a:cubicBezTo>
                  <a:cubicBezTo>
                    <a:pt x="196" y="407"/>
                    <a:pt x="196" y="408"/>
                    <a:pt x="195" y="409"/>
                  </a:cubicBezTo>
                  <a:cubicBezTo>
                    <a:pt x="198" y="408"/>
                    <a:pt x="197" y="410"/>
                    <a:pt x="199" y="409"/>
                  </a:cubicBezTo>
                  <a:cubicBezTo>
                    <a:pt x="200" y="410"/>
                    <a:pt x="197" y="410"/>
                    <a:pt x="197" y="410"/>
                  </a:cubicBezTo>
                  <a:cubicBezTo>
                    <a:pt x="198" y="411"/>
                    <a:pt x="197" y="411"/>
                    <a:pt x="197" y="412"/>
                  </a:cubicBezTo>
                  <a:cubicBezTo>
                    <a:pt x="197" y="412"/>
                    <a:pt x="197" y="412"/>
                    <a:pt x="197" y="412"/>
                  </a:cubicBezTo>
                  <a:cubicBezTo>
                    <a:pt x="198" y="412"/>
                    <a:pt x="197" y="413"/>
                    <a:pt x="199" y="413"/>
                  </a:cubicBezTo>
                  <a:cubicBezTo>
                    <a:pt x="198" y="413"/>
                    <a:pt x="198" y="413"/>
                    <a:pt x="198" y="413"/>
                  </a:cubicBezTo>
                  <a:cubicBezTo>
                    <a:pt x="197" y="414"/>
                    <a:pt x="201" y="413"/>
                    <a:pt x="200" y="414"/>
                  </a:cubicBezTo>
                  <a:cubicBezTo>
                    <a:pt x="199" y="414"/>
                    <a:pt x="199" y="414"/>
                    <a:pt x="199" y="414"/>
                  </a:cubicBezTo>
                  <a:cubicBezTo>
                    <a:pt x="200" y="414"/>
                    <a:pt x="198" y="415"/>
                    <a:pt x="200" y="415"/>
                  </a:cubicBezTo>
                  <a:cubicBezTo>
                    <a:pt x="199" y="415"/>
                    <a:pt x="199" y="415"/>
                    <a:pt x="198" y="415"/>
                  </a:cubicBezTo>
                  <a:cubicBezTo>
                    <a:pt x="199" y="415"/>
                    <a:pt x="199" y="416"/>
                    <a:pt x="200" y="416"/>
                  </a:cubicBezTo>
                  <a:cubicBezTo>
                    <a:pt x="198" y="416"/>
                    <a:pt x="198" y="416"/>
                    <a:pt x="198" y="416"/>
                  </a:cubicBezTo>
                  <a:cubicBezTo>
                    <a:pt x="197" y="417"/>
                    <a:pt x="201" y="416"/>
                    <a:pt x="200" y="417"/>
                  </a:cubicBezTo>
                  <a:cubicBezTo>
                    <a:pt x="200" y="417"/>
                    <a:pt x="199" y="417"/>
                    <a:pt x="199" y="417"/>
                  </a:cubicBezTo>
                  <a:cubicBezTo>
                    <a:pt x="200" y="417"/>
                    <a:pt x="200" y="418"/>
                    <a:pt x="200" y="418"/>
                  </a:cubicBezTo>
                  <a:cubicBezTo>
                    <a:pt x="198" y="419"/>
                    <a:pt x="198" y="419"/>
                    <a:pt x="198" y="419"/>
                  </a:cubicBezTo>
                  <a:cubicBezTo>
                    <a:pt x="198" y="421"/>
                    <a:pt x="198" y="423"/>
                    <a:pt x="201" y="425"/>
                  </a:cubicBezTo>
                  <a:cubicBezTo>
                    <a:pt x="198" y="425"/>
                    <a:pt x="199" y="424"/>
                    <a:pt x="197" y="425"/>
                  </a:cubicBezTo>
                  <a:cubicBezTo>
                    <a:pt x="200" y="425"/>
                    <a:pt x="198" y="425"/>
                    <a:pt x="199" y="426"/>
                  </a:cubicBezTo>
                  <a:cubicBezTo>
                    <a:pt x="198" y="426"/>
                    <a:pt x="198" y="426"/>
                    <a:pt x="198" y="426"/>
                  </a:cubicBezTo>
                  <a:cubicBezTo>
                    <a:pt x="199" y="426"/>
                    <a:pt x="198" y="426"/>
                    <a:pt x="198" y="426"/>
                  </a:cubicBezTo>
                  <a:cubicBezTo>
                    <a:pt x="199" y="426"/>
                    <a:pt x="199" y="426"/>
                    <a:pt x="199" y="426"/>
                  </a:cubicBezTo>
                  <a:cubicBezTo>
                    <a:pt x="199" y="426"/>
                    <a:pt x="199" y="427"/>
                    <a:pt x="199" y="427"/>
                  </a:cubicBezTo>
                  <a:cubicBezTo>
                    <a:pt x="199" y="427"/>
                    <a:pt x="199" y="427"/>
                    <a:pt x="199" y="427"/>
                  </a:cubicBezTo>
                  <a:cubicBezTo>
                    <a:pt x="199" y="427"/>
                    <a:pt x="199" y="427"/>
                    <a:pt x="199" y="427"/>
                  </a:cubicBezTo>
                  <a:cubicBezTo>
                    <a:pt x="198" y="427"/>
                    <a:pt x="197" y="427"/>
                    <a:pt x="199" y="427"/>
                  </a:cubicBezTo>
                  <a:cubicBezTo>
                    <a:pt x="199" y="427"/>
                    <a:pt x="199" y="427"/>
                    <a:pt x="199" y="427"/>
                  </a:cubicBezTo>
                  <a:cubicBezTo>
                    <a:pt x="197" y="428"/>
                    <a:pt x="197" y="428"/>
                    <a:pt x="197" y="428"/>
                  </a:cubicBezTo>
                  <a:cubicBezTo>
                    <a:pt x="200" y="428"/>
                    <a:pt x="198" y="428"/>
                    <a:pt x="198" y="428"/>
                  </a:cubicBezTo>
                  <a:cubicBezTo>
                    <a:pt x="197" y="429"/>
                    <a:pt x="194" y="427"/>
                    <a:pt x="194" y="429"/>
                  </a:cubicBezTo>
                  <a:cubicBezTo>
                    <a:pt x="194" y="429"/>
                    <a:pt x="194" y="429"/>
                    <a:pt x="194" y="429"/>
                  </a:cubicBezTo>
                  <a:cubicBezTo>
                    <a:pt x="189" y="432"/>
                    <a:pt x="183" y="435"/>
                    <a:pt x="180" y="441"/>
                  </a:cubicBezTo>
                  <a:cubicBezTo>
                    <a:pt x="180" y="442"/>
                    <a:pt x="179" y="443"/>
                    <a:pt x="178" y="444"/>
                  </a:cubicBezTo>
                  <a:cubicBezTo>
                    <a:pt x="178" y="441"/>
                    <a:pt x="178" y="437"/>
                    <a:pt x="180" y="434"/>
                  </a:cubicBezTo>
                  <a:cubicBezTo>
                    <a:pt x="179" y="431"/>
                    <a:pt x="178" y="427"/>
                    <a:pt x="179" y="425"/>
                  </a:cubicBezTo>
                  <a:cubicBezTo>
                    <a:pt x="178" y="412"/>
                    <a:pt x="182" y="402"/>
                    <a:pt x="179" y="389"/>
                  </a:cubicBezTo>
                  <a:cubicBezTo>
                    <a:pt x="179" y="390"/>
                    <a:pt x="178" y="389"/>
                    <a:pt x="177" y="389"/>
                  </a:cubicBezTo>
                  <a:cubicBezTo>
                    <a:pt x="178" y="389"/>
                    <a:pt x="178" y="389"/>
                    <a:pt x="178" y="389"/>
                  </a:cubicBezTo>
                  <a:cubicBezTo>
                    <a:pt x="176" y="388"/>
                    <a:pt x="176" y="388"/>
                    <a:pt x="176" y="388"/>
                  </a:cubicBezTo>
                  <a:cubicBezTo>
                    <a:pt x="176" y="387"/>
                    <a:pt x="178" y="387"/>
                    <a:pt x="178" y="388"/>
                  </a:cubicBezTo>
                  <a:cubicBezTo>
                    <a:pt x="178" y="383"/>
                    <a:pt x="177" y="379"/>
                    <a:pt x="178" y="374"/>
                  </a:cubicBezTo>
                  <a:cubicBezTo>
                    <a:pt x="175" y="374"/>
                    <a:pt x="177" y="371"/>
                    <a:pt x="175" y="371"/>
                  </a:cubicBezTo>
                  <a:cubicBezTo>
                    <a:pt x="176" y="371"/>
                    <a:pt x="176" y="371"/>
                    <a:pt x="176" y="371"/>
                  </a:cubicBezTo>
                  <a:cubicBezTo>
                    <a:pt x="175" y="368"/>
                    <a:pt x="175" y="368"/>
                    <a:pt x="177" y="365"/>
                  </a:cubicBezTo>
                  <a:cubicBezTo>
                    <a:pt x="178" y="353"/>
                    <a:pt x="176" y="340"/>
                    <a:pt x="174" y="326"/>
                  </a:cubicBezTo>
                  <a:cubicBezTo>
                    <a:pt x="170" y="313"/>
                    <a:pt x="162" y="297"/>
                    <a:pt x="148" y="288"/>
                  </a:cubicBezTo>
                  <a:cubicBezTo>
                    <a:pt x="143" y="290"/>
                    <a:pt x="142" y="286"/>
                    <a:pt x="138" y="288"/>
                  </a:cubicBezTo>
                  <a:cubicBezTo>
                    <a:pt x="138" y="287"/>
                    <a:pt x="138" y="287"/>
                    <a:pt x="138" y="287"/>
                  </a:cubicBezTo>
                  <a:cubicBezTo>
                    <a:pt x="136" y="288"/>
                    <a:pt x="136" y="286"/>
                    <a:pt x="133" y="284"/>
                  </a:cubicBezTo>
                  <a:cubicBezTo>
                    <a:pt x="133" y="285"/>
                    <a:pt x="132" y="284"/>
                    <a:pt x="132" y="286"/>
                  </a:cubicBezTo>
                  <a:cubicBezTo>
                    <a:pt x="131" y="287"/>
                    <a:pt x="131" y="282"/>
                    <a:pt x="129" y="283"/>
                  </a:cubicBezTo>
                  <a:cubicBezTo>
                    <a:pt x="129" y="282"/>
                    <a:pt x="129" y="284"/>
                    <a:pt x="129" y="283"/>
                  </a:cubicBezTo>
                  <a:cubicBezTo>
                    <a:pt x="125" y="285"/>
                    <a:pt x="129" y="282"/>
                    <a:pt x="127" y="279"/>
                  </a:cubicBezTo>
                  <a:cubicBezTo>
                    <a:pt x="120" y="278"/>
                    <a:pt x="113" y="280"/>
                    <a:pt x="107" y="278"/>
                  </a:cubicBezTo>
                  <a:cubicBezTo>
                    <a:pt x="108" y="278"/>
                    <a:pt x="108" y="280"/>
                    <a:pt x="107" y="280"/>
                  </a:cubicBezTo>
                  <a:cubicBezTo>
                    <a:pt x="107" y="276"/>
                    <a:pt x="105" y="280"/>
                    <a:pt x="104" y="279"/>
                  </a:cubicBezTo>
                  <a:cubicBezTo>
                    <a:pt x="104" y="278"/>
                    <a:pt x="105" y="278"/>
                    <a:pt x="105" y="278"/>
                  </a:cubicBezTo>
                  <a:cubicBezTo>
                    <a:pt x="103" y="276"/>
                    <a:pt x="101" y="278"/>
                    <a:pt x="98" y="277"/>
                  </a:cubicBezTo>
                  <a:cubicBezTo>
                    <a:pt x="96" y="278"/>
                    <a:pt x="94" y="275"/>
                    <a:pt x="92" y="277"/>
                  </a:cubicBezTo>
                  <a:cubicBezTo>
                    <a:pt x="93" y="275"/>
                    <a:pt x="91" y="276"/>
                    <a:pt x="91" y="275"/>
                  </a:cubicBezTo>
                  <a:cubicBezTo>
                    <a:pt x="89" y="279"/>
                    <a:pt x="88" y="273"/>
                    <a:pt x="85" y="275"/>
                  </a:cubicBezTo>
                  <a:cubicBezTo>
                    <a:pt x="86" y="275"/>
                    <a:pt x="86" y="275"/>
                    <a:pt x="86" y="275"/>
                  </a:cubicBezTo>
                  <a:cubicBezTo>
                    <a:pt x="80" y="274"/>
                    <a:pt x="77" y="272"/>
                    <a:pt x="72" y="271"/>
                  </a:cubicBezTo>
                  <a:cubicBezTo>
                    <a:pt x="69" y="270"/>
                    <a:pt x="69" y="264"/>
                    <a:pt x="66" y="264"/>
                  </a:cubicBezTo>
                  <a:cubicBezTo>
                    <a:pt x="65" y="265"/>
                    <a:pt x="65" y="265"/>
                    <a:pt x="64" y="265"/>
                  </a:cubicBezTo>
                  <a:cubicBezTo>
                    <a:pt x="64" y="264"/>
                    <a:pt x="65" y="264"/>
                    <a:pt x="65" y="264"/>
                  </a:cubicBezTo>
                  <a:cubicBezTo>
                    <a:pt x="63" y="263"/>
                    <a:pt x="63" y="260"/>
                    <a:pt x="62" y="259"/>
                  </a:cubicBezTo>
                  <a:cubicBezTo>
                    <a:pt x="62" y="259"/>
                    <a:pt x="61" y="258"/>
                    <a:pt x="60" y="259"/>
                  </a:cubicBezTo>
                  <a:cubicBezTo>
                    <a:pt x="61" y="256"/>
                    <a:pt x="56" y="255"/>
                    <a:pt x="57" y="252"/>
                  </a:cubicBezTo>
                  <a:cubicBezTo>
                    <a:pt x="54" y="254"/>
                    <a:pt x="54" y="252"/>
                    <a:pt x="53" y="251"/>
                  </a:cubicBezTo>
                  <a:cubicBezTo>
                    <a:pt x="53" y="251"/>
                    <a:pt x="54" y="250"/>
                    <a:pt x="54" y="250"/>
                  </a:cubicBezTo>
                  <a:cubicBezTo>
                    <a:pt x="53" y="249"/>
                    <a:pt x="53" y="248"/>
                    <a:pt x="53" y="245"/>
                  </a:cubicBezTo>
                  <a:cubicBezTo>
                    <a:pt x="52" y="245"/>
                    <a:pt x="50" y="245"/>
                    <a:pt x="50" y="244"/>
                  </a:cubicBezTo>
                  <a:cubicBezTo>
                    <a:pt x="52" y="242"/>
                    <a:pt x="50" y="241"/>
                    <a:pt x="50" y="240"/>
                  </a:cubicBezTo>
                  <a:cubicBezTo>
                    <a:pt x="48" y="241"/>
                    <a:pt x="46" y="240"/>
                    <a:pt x="47" y="239"/>
                  </a:cubicBezTo>
                  <a:cubicBezTo>
                    <a:pt x="49" y="238"/>
                    <a:pt x="49" y="238"/>
                    <a:pt x="49" y="238"/>
                  </a:cubicBezTo>
                  <a:cubicBezTo>
                    <a:pt x="46" y="235"/>
                    <a:pt x="48" y="230"/>
                    <a:pt x="44" y="225"/>
                  </a:cubicBezTo>
                  <a:cubicBezTo>
                    <a:pt x="45" y="224"/>
                    <a:pt x="45" y="224"/>
                    <a:pt x="45" y="224"/>
                  </a:cubicBezTo>
                  <a:cubicBezTo>
                    <a:pt x="42" y="219"/>
                    <a:pt x="42" y="213"/>
                    <a:pt x="37" y="209"/>
                  </a:cubicBezTo>
                  <a:cubicBezTo>
                    <a:pt x="37" y="208"/>
                    <a:pt x="37" y="207"/>
                    <a:pt x="36" y="205"/>
                  </a:cubicBezTo>
                  <a:cubicBezTo>
                    <a:pt x="37" y="205"/>
                    <a:pt x="39" y="204"/>
                    <a:pt x="40" y="203"/>
                  </a:cubicBezTo>
                  <a:cubicBezTo>
                    <a:pt x="36" y="203"/>
                    <a:pt x="36" y="203"/>
                    <a:pt x="36" y="203"/>
                  </a:cubicBezTo>
                  <a:cubicBezTo>
                    <a:pt x="41" y="201"/>
                    <a:pt x="44" y="197"/>
                    <a:pt x="48" y="196"/>
                  </a:cubicBezTo>
                  <a:cubicBezTo>
                    <a:pt x="47" y="198"/>
                    <a:pt x="49" y="198"/>
                    <a:pt x="49" y="199"/>
                  </a:cubicBezTo>
                  <a:cubicBezTo>
                    <a:pt x="50" y="198"/>
                    <a:pt x="50" y="196"/>
                    <a:pt x="52" y="196"/>
                  </a:cubicBezTo>
                  <a:cubicBezTo>
                    <a:pt x="51" y="199"/>
                    <a:pt x="51" y="199"/>
                    <a:pt x="51" y="199"/>
                  </a:cubicBezTo>
                  <a:cubicBezTo>
                    <a:pt x="52" y="197"/>
                    <a:pt x="56" y="193"/>
                    <a:pt x="59" y="190"/>
                  </a:cubicBezTo>
                  <a:cubicBezTo>
                    <a:pt x="59" y="197"/>
                    <a:pt x="61" y="192"/>
                    <a:pt x="62" y="201"/>
                  </a:cubicBezTo>
                  <a:cubicBezTo>
                    <a:pt x="60" y="200"/>
                    <a:pt x="60" y="200"/>
                    <a:pt x="60" y="200"/>
                  </a:cubicBezTo>
                  <a:cubicBezTo>
                    <a:pt x="61" y="202"/>
                    <a:pt x="61" y="203"/>
                    <a:pt x="62" y="206"/>
                  </a:cubicBezTo>
                  <a:cubicBezTo>
                    <a:pt x="64" y="206"/>
                    <a:pt x="65" y="204"/>
                    <a:pt x="64" y="199"/>
                  </a:cubicBezTo>
                  <a:cubicBezTo>
                    <a:pt x="68" y="202"/>
                    <a:pt x="65" y="203"/>
                    <a:pt x="68" y="212"/>
                  </a:cubicBezTo>
                  <a:cubicBezTo>
                    <a:pt x="71" y="214"/>
                    <a:pt x="66" y="208"/>
                    <a:pt x="69" y="207"/>
                  </a:cubicBezTo>
                  <a:cubicBezTo>
                    <a:pt x="70" y="206"/>
                    <a:pt x="71" y="211"/>
                    <a:pt x="75" y="215"/>
                  </a:cubicBezTo>
                  <a:cubicBezTo>
                    <a:pt x="82" y="221"/>
                    <a:pt x="78" y="220"/>
                    <a:pt x="81" y="223"/>
                  </a:cubicBezTo>
                  <a:cubicBezTo>
                    <a:pt x="79" y="223"/>
                    <a:pt x="71" y="217"/>
                    <a:pt x="73" y="217"/>
                  </a:cubicBezTo>
                  <a:cubicBezTo>
                    <a:pt x="65" y="209"/>
                    <a:pt x="73" y="224"/>
                    <a:pt x="68" y="218"/>
                  </a:cubicBezTo>
                  <a:cubicBezTo>
                    <a:pt x="75" y="226"/>
                    <a:pt x="76" y="226"/>
                    <a:pt x="82" y="226"/>
                  </a:cubicBezTo>
                  <a:cubicBezTo>
                    <a:pt x="79" y="225"/>
                    <a:pt x="85" y="224"/>
                    <a:pt x="82" y="223"/>
                  </a:cubicBezTo>
                  <a:cubicBezTo>
                    <a:pt x="98" y="219"/>
                    <a:pt x="96" y="225"/>
                    <a:pt x="106" y="216"/>
                  </a:cubicBezTo>
                  <a:cubicBezTo>
                    <a:pt x="103" y="216"/>
                    <a:pt x="111" y="202"/>
                    <a:pt x="104" y="206"/>
                  </a:cubicBezTo>
                  <a:cubicBezTo>
                    <a:pt x="104" y="204"/>
                    <a:pt x="105" y="201"/>
                    <a:pt x="107" y="200"/>
                  </a:cubicBezTo>
                  <a:cubicBezTo>
                    <a:pt x="107" y="203"/>
                    <a:pt x="110" y="197"/>
                    <a:pt x="110" y="201"/>
                  </a:cubicBezTo>
                  <a:cubicBezTo>
                    <a:pt x="111" y="198"/>
                    <a:pt x="111" y="198"/>
                    <a:pt x="111" y="198"/>
                  </a:cubicBezTo>
                  <a:cubicBezTo>
                    <a:pt x="111" y="204"/>
                    <a:pt x="111" y="204"/>
                    <a:pt x="111" y="204"/>
                  </a:cubicBezTo>
                  <a:cubicBezTo>
                    <a:pt x="114" y="201"/>
                    <a:pt x="118" y="196"/>
                    <a:pt x="120" y="194"/>
                  </a:cubicBezTo>
                  <a:cubicBezTo>
                    <a:pt x="121" y="189"/>
                    <a:pt x="117" y="195"/>
                    <a:pt x="119" y="190"/>
                  </a:cubicBezTo>
                  <a:cubicBezTo>
                    <a:pt x="119" y="192"/>
                    <a:pt x="121" y="189"/>
                    <a:pt x="122" y="186"/>
                  </a:cubicBezTo>
                  <a:cubicBezTo>
                    <a:pt x="120" y="191"/>
                    <a:pt x="119" y="186"/>
                    <a:pt x="120" y="182"/>
                  </a:cubicBezTo>
                  <a:cubicBezTo>
                    <a:pt x="120" y="181"/>
                    <a:pt x="121" y="180"/>
                    <a:pt x="121" y="179"/>
                  </a:cubicBezTo>
                  <a:cubicBezTo>
                    <a:pt x="122" y="180"/>
                    <a:pt x="122" y="180"/>
                    <a:pt x="122" y="181"/>
                  </a:cubicBezTo>
                  <a:cubicBezTo>
                    <a:pt x="122" y="182"/>
                    <a:pt x="122" y="182"/>
                    <a:pt x="122" y="183"/>
                  </a:cubicBezTo>
                  <a:cubicBezTo>
                    <a:pt x="123" y="183"/>
                    <a:pt x="123" y="183"/>
                    <a:pt x="123" y="183"/>
                  </a:cubicBezTo>
                  <a:cubicBezTo>
                    <a:pt x="123" y="183"/>
                    <a:pt x="122" y="183"/>
                    <a:pt x="122" y="183"/>
                  </a:cubicBezTo>
                  <a:cubicBezTo>
                    <a:pt x="122" y="188"/>
                    <a:pt x="125" y="188"/>
                    <a:pt x="126" y="189"/>
                  </a:cubicBezTo>
                  <a:cubicBezTo>
                    <a:pt x="126" y="193"/>
                    <a:pt x="126" y="193"/>
                    <a:pt x="126" y="193"/>
                  </a:cubicBezTo>
                  <a:cubicBezTo>
                    <a:pt x="127" y="193"/>
                    <a:pt x="127" y="193"/>
                    <a:pt x="127" y="193"/>
                  </a:cubicBezTo>
                  <a:cubicBezTo>
                    <a:pt x="130" y="197"/>
                    <a:pt x="134" y="202"/>
                    <a:pt x="132" y="203"/>
                  </a:cubicBezTo>
                  <a:cubicBezTo>
                    <a:pt x="134" y="205"/>
                    <a:pt x="136" y="206"/>
                    <a:pt x="135" y="203"/>
                  </a:cubicBezTo>
                  <a:cubicBezTo>
                    <a:pt x="136" y="205"/>
                    <a:pt x="140" y="212"/>
                    <a:pt x="151" y="211"/>
                  </a:cubicBezTo>
                  <a:cubicBezTo>
                    <a:pt x="161" y="208"/>
                    <a:pt x="165" y="201"/>
                    <a:pt x="167" y="197"/>
                  </a:cubicBezTo>
                  <a:cubicBezTo>
                    <a:pt x="164" y="201"/>
                    <a:pt x="163" y="200"/>
                    <a:pt x="162" y="200"/>
                  </a:cubicBezTo>
                  <a:cubicBezTo>
                    <a:pt x="161" y="197"/>
                    <a:pt x="164" y="198"/>
                    <a:pt x="164" y="194"/>
                  </a:cubicBezTo>
                  <a:cubicBezTo>
                    <a:pt x="165" y="195"/>
                    <a:pt x="167" y="192"/>
                    <a:pt x="166" y="196"/>
                  </a:cubicBezTo>
                  <a:cubicBezTo>
                    <a:pt x="170" y="191"/>
                    <a:pt x="171" y="185"/>
                    <a:pt x="173" y="179"/>
                  </a:cubicBezTo>
                  <a:cubicBezTo>
                    <a:pt x="173" y="180"/>
                    <a:pt x="173" y="180"/>
                    <a:pt x="174" y="181"/>
                  </a:cubicBezTo>
                  <a:cubicBezTo>
                    <a:pt x="174" y="181"/>
                    <a:pt x="174" y="181"/>
                    <a:pt x="174" y="182"/>
                  </a:cubicBezTo>
                  <a:cubicBezTo>
                    <a:pt x="174" y="182"/>
                    <a:pt x="174" y="182"/>
                    <a:pt x="174" y="183"/>
                  </a:cubicBezTo>
                  <a:cubicBezTo>
                    <a:pt x="175" y="184"/>
                    <a:pt x="175" y="185"/>
                    <a:pt x="176" y="186"/>
                  </a:cubicBezTo>
                  <a:cubicBezTo>
                    <a:pt x="175" y="185"/>
                    <a:pt x="175" y="185"/>
                    <a:pt x="175" y="184"/>
                  </a:cubicBezTo>
                  <a:cubicBezTo>
                    <a:pt x="175" y="185"/>
                    <a:pt x="175" y="186"/>
                    <a:pt x="176" y="187"/>
                  </a:cubicBezTo>
                  <a:cubicBezTo>
                    <a:pt x="176" y="187"/>
                    <a:pt x="176" y="187"/>
                    <a:pt x="176" y="187"/>
                  </a:cubicBezTo>
                  <a:cubicBezTo>
                    <a:pt x="177" y="189"/>
                    <a:pt x="177" y="190"/>
                    <a:pt x="178" y="191"/>
                  </a:cubicBezTo>
                  <a:cubicBezTo>
                    <a:pt x="176" y="191"/>
                    <a:pt x="176" y="191"/>
                    <a:pt x="176" y="191"/>
                  </a:cubicBezTo>
                  <a:cubicBezTo>
                    <a:pt x="176" y="194"/>
                    <a:pt x="188" y="201"/>
                    <a:pt x="189" y="198"/>
                  </a:cubicBezTo>
                  <a:cubicBezTo>
                    <a:pt x="205" y="196"/>
                    <a:pt x="210" y="186"/>
                    <a:pt x="213" y="179"/>
                  </a:cubicBezTo>
                  <a:cubicBezTo>
                    <a:pt x="214" y="178"/>
                    <a:pt x="214" y="178"/>
                    <a:pt x="214" y="178"/>
                  </a:cubicBezTo>
                  <a:cubicBezTo>
                    <a:pt x="214" y="178"/>
                    <a:pt x="214" y="178"/>
                    <a:pt x="214" y="178"/>
                  </a:cubicBezTo>
                  <a:cubicBezTo>
                    <a:pt x="214" y="178"/>
                    <a:pt x="214" y="177"/>
                    <a:pt x="214" y="177"/>
                  </a:cubicBezTo>
                  <a:cubicBezTo>
                    <a:pt x="214" y="177"/>
                    <a:pt x="215" y="177"/>
                    <a:pt x="215" y="177"/>
                  </a:cubicBezTo>
                  <a:cubicBezTo>
                    <a:pt x="219" y="183"/>
                    <a:pt x="215" y="181"/>
                    <a:pt x="216" y="184"/>
                  </a:cubicBezTo>
                  <a:cubicBezTo>
                    <a:pt x="224" y="191"/>
                    <a:pt x="234" y="187"/>
                    <a:pt x="239" y="182"/>
                  </a:cubicBezTo>
                  <a:cubicBezTo>
                    <a:pt x="239" y="182"/>
                    <a:pt x="240" y="183"/>
                    <a:pt x="239" y="183"/>
                  </a:cubicBezTo>
                  <a:cubicBezTo>
                    <a:pt x="244" y="179"/>
                    <a:pt x="250" y="173"/>
                    <a:pt x="253" y="167"/>
                  </a:cubicBezTo>
                  <a:cubicBezTo>
                    <a:pt x="255" y="173"/>
                    <a:pt x="258" y="178"/>
                    <a:pt x="262" y="183"/>
                  </a:cubicBezTo>
                  <a:cubicBezTo>
                    <a:pt x="272" y="194"/>
                    <a:pt x="282" y="179"/>
                    <a:pt x="282" y="172"/>
                  </a:cubicBezTo>
                  <a:cubicBezTo>
                    <a:pt x="282" y="171"/>
                    <a:pt x="283" y="172"/>
                    <a:pt x="283" y="173"/>
                  </a:cubicBezTo>
                  <a:cubicBezTo>
                    <a:pt x="283" y="162"/>
                    <a:pt x="288" y="150"/>
                    <a:pt x="283" y="141"/>
                  </a:cubicBezTo>
                  <a:cubicBezTo>
                    <a:pt x="281" y="138"/>
                    <a:pt x="281" y="138"/>
                    <a:pt x="281" y="138"/>
                  </a:cubicBezTo>
                  <a:cubicBezTo>
                    <a:pt x="282" y="136"/>
                    <a:pt x="283" y="136"/>
                    <a:pt x="284" y="134"/>
                  </a:cubicBezTo>
                  <a:cubicBezTo>
                    <a:pt x="283" y="132"/>
                    <a:pt x="283" y="124"/>
                    <a:pt x="282" y="122"/>
                  </a:cubicBezTo>
                  <a:cubicBezTo>
                    <a:pt x="283" y="121"/>
                    <a:pt x="283" y="123"/>
                    <a:pt x="283" y="123"/>
                  </a:cubicBezTo>
                  <a:cubicBezTo>
                    <a:pt x="284" y="122"/>
                    <a:pt x="284" y="121"/>
                    <a:pt x="284" y="120"/>
                  </a:cubicBezTo>
                  <a:cubicBezTo>
                    <a:pt x="285" y="120"/>
                    <a:pt x="286" y="120"/>
                    <a:pt x="287" y="120"/>
                  </a:cubicBezTo>
                  <a:cubicBezTo>
                    <a:pt x="293" y="141"/>
                    <a:pt x="294" y="171"/>
                    <a:pt x="312" y="180"/>
                  </a:cubicBezTo>
                  <a:cubicBezTo>
                    <a:pt x="316" y="182"/>
                    <a:pt x="313" y="183"/>
                    <a:pt x="315" y="184"/>
                  </a:cubicBezTo>
                  <a:cubicBezTo>
                    <a:pt x="325" y="187"/>
                    <a:pt x="336" y="188"/>
                    <a:pt x="347" y="188"/>
                  </a:cubicBezTo>
                  <a:cubicBezTo>
                    <a:pt x="346" y="189"/>
                    <a:pt x="345" y="190"/>
                    <a:pt x="344" y="191"/>
                  </a:cubicBezTo>
                  <a:cubicBezTo>
                    <a:pt x="346" y="193"/>
                    <a:pt x="342" y="195"/>
                    <a:pt x="343" y="196"/>
                  </a:cubicBezTo>
                  <a:cubicBezTo>
                    <a:pt x="343" y="196"/>
                    <a:pt x="343" y="196"/>
                    <a:pt x="343" y="195"/>
                  </a:cubicBezTo>
                  <a:cubicBezTo>
                    <a:pt x="340" y="201"/>
                    <a:pt x="343" y="196"/>
                    <a:pt x="338" y="200"/>
                  </a:cubicBezTo>
                  <a:cubicBezTo>
                    <a:pt x="327" y="213"/>
                    <a:pt x="329" y="230"/>
                    <a:pt x="329" y="240"/>
                  </a:cubicBezTo>
                  <a:cubicBezTo>
                    <a:pt x="330" y="251"/>
                    <a:pt x="331" y="257"/>
                    <a:pt x="326" y="263"/>
                  </a:cubicBezTo>
                  <a:cubicBezTo>
                    <a:pt x="327" y="267"/>
                    <a:pt x="324" y="267"/>
                    <a:pt x="325" y="270"/>
                  </a:cubicBezTo>
                  <a:cubicBezTo>
                    <a:pt x="324" y="269"/>
                    <a:pt x="324" y="269"/>
                    <a:pt x="324" y="269"/>
                  </a:cubicBezTo>
                  <a:cubicBezTo>
                    <a:pt x="324" y="271"/>
                    <a:pt x="323" y="270"/>
                    <a:pt x="321" y="270"/>
                  </a:cubicBezTo>
                  <a:cubicBezTo>
                    <a:pt x="321" y="271"/>
                    <a:pt x="320" y="271"/>
                    <a:pt x="321" y="272"/>
                  </a:cubicBezTo>
                  <a:cubicBezTo>
                    <a:pt x="322" y="274"/>
                    <a:pt x="319" y="270"/>
                    <a:pt x="318" y="271"/>
                  </a:cubicBezTo>
                  <a:cubicBezTo>
                    <a:pt x="318" y="271"/>
                    <a:pt x="319" y="272"/>
                    <a:pt x="318" y="272"/>
                  </a:cubicBezTo>
                  <a:cubicBezTo>
                    <a:pt x="317" y="275"/>
                    <a:pt x="318" y="271"/>
                    <a:pt x="315" y="270"/>
                  </a:cubicBezTo>
                  <a:cubicBezTo>
                    <a:pt x="311" y="273"/>
                    <a:pt x="306" y="276"/>
                    <a:pt x="302" y="277"/>
                  </a:cubicBezTo>
                  <a:cubicBezTo>
                    <a:pt x="302" y="277"/>
                    <a:pt x="303" y="278"/>
                    <a:pt x="302" y="278"/>
                  </a:cubicBezTo>
                  <a:cubicBezTo>
                    <a:pt x="301" y="275"/>
                    <a:pt x="301" y="280"/>
                    <a:pt x="299" y="279"/>
                  </a:cubicBezTo>
                  <a:cubicBezTo>
                    <a:pt x="300" y="277"/>
                    <a:pt x="300" y="277"/>
                    <a:pt x="300" y="277"/>
                  </a:cubicBezTo>
                  <a:cubicBezTo>
                    <a:pt x="297" y="277"/>
                    <a:pt x="296" y="279"/>
                    <a:pt x="293" y="279"/>
                  </a:cubicBezTo>
                  <a:cubicBezTo>
                    <a:pt x="292" y="280"/>
                    <a:pt x="288" y="279"/>
                    <a:pt x="287" y="281"/>
                  </a:cubicBezTo>
                  <a:cubicBezTo>
                    <a:pt x="287" y="280"/>
                    <a:pt x="286" y="280"/>
                    <a:pt x="285" y="280"/>
                  </a:cubicBezTo>
                  <a:cubicBezTo>
                    <a:pt x="285" y="284"/>
                    <a:pt x="281" y="280"/>
                    <a:pt x="280" y="284"/>
                  </a:cubicBezTo>
                  <a:cubicBezTo>
                    <a:pt x="280" y="283"/>
                    <a:pt x="280" y="283"/>
                    <a:pt x="280" y="283"/>
                  </a:cubicBezTo>
                  <a:cubicBezTo>
                    <a:pt x="274" y="287"/>
                    <a:pt x="267" y="290"/>
                    <a:pt x="263" y="297"/>
                  </a:cubicBezTo>
                  <a:cubicBezTo>
                    <a:pt x="260" y="300"/>
                    <a:pt x="256" y="300"/>
                    <a:pt x="254" y="305"/>
                  </a:cubicBezTo>
                  <a:cubicBezTo>
                    <a:pt x="254" y="306"/>
                    <a:pt x="255" y="306"/>
                    <a:pt x="255" y="307"/>
                  </a:cubicBezTo>
                  <a:cubicBezTo>
                    <a:pt x="255" y="308"/>
                    <a:pt x="254" y="306"/>
                    <a:pt x="254" y="306"/>
                  </a:cubicBezTo>
                  <a:cubicBezTo>
                    <a:pt x="254" y="309"/>
                    <a:pt x="251" y="310"/>
                    <a:pt x="250" y="312"/>
                  </a:cubicBezTo>
                  <a:cubicBezTo>
                    <a:pt x="250" y="313"/>
                    <a:pt x="250" y="314"/>
                    <a:pt x="251" y="314"/>
                  </a:cubicBezTo>
                  <a:cubicBezTo>
                    <a:pt x="247" y="315"/>
                    <a:pt x="248" y="320"/>
                    <a:pt x="245" y="322"/>
                  </a:cubicBezTo>
                  <a:cubicBezTo>
                    <a:pt x="248" y="322"/>
                    <a:pt x="246" y="324"/>
                    <a:pt x="247" y="325"/>
                  </a:cubicBezTo>
                  <a:cubicBezTo>
                    <a:pt x="246" y="326"/>
                    <a:pt x="245" y="326"/>
                    <a:pt x="245" y="325"/>
                  </a:cubicBezTo>
                  <a:cubicBezTo>
                    <a:pt x="245" y="327"/>
                    <a:pt x="244" y="328"/>
                    <a:pt x="243" y="330"/>
                  </a:cubicBezTo>
                  <a:cubicBezTo>
                    <a:pt x="243" y="332"/>
                    <a:pt x="244" y="333"/>
                    <a:pt x="243" y="334"/>
                  </a:cubicBezTo>
                  <a:cubicBezTo>
                    <a:pt x="241" y="334"/>
                    <a:pt x="242" y="336"/>
                    <a:pt x="241" y="338"/>
                  </a:cubicBezTo>
                  <a:cubicBezTo>
                    <a:pt x="243" y="338"/>
                    <a:pt x="244" y="340"/>
                    <a:pt x="243" y="341"/>
                  </a:cubicBezTo>
                  <a:cubicBezTo>
                    <a:pt x="240" y="340"/>
                    <a:pt x="240" y="340"/>
                    <a:pt x="240" y="340"/>
                  </a:cubicBezTo>
                  <a:cubicBezTo>
                    <a:pt x="241" y="344"/>
                    <a:pt x="237" y="350"/>
                    <a:pt x="240" y="355"/>
                  </a:cubicBezTo>
                  <a:cubicBezTo>
                    <a:pt x="238" y="355"/>
                    <a:pt x="238" y="355"/>
                    <a:pt x="238" y="355"/>
                  </a:cubicBezTo>
                  <a:cubicBezTo>
                    <a:pt x="239" y="360"/>
                    <a:pt x="236" y="365"/>
                    <a:pt x="239" y="370"/>
                  </a:cubicBezTo>
                  <a:cubicBezTo>
                    <a:pt x="238" y="371"/>
                    <a:pt x="237" y="373"/>
                    <a:pt x="237" y="374"/>
                  </a:cubicBezTo>
                  <a:cubicBezTo>
                    <a:pt x="239" y="376"/>
                    <a:pt x="238" y="376"/>
                    <a:pt x="241" y="378"/>
                  </a:cubicBezTo>
                  <a:cubicBezTo>
                    <a:pt x="241" y="378"/>
                    <a:pt x="239" y="379"/>
                    <a:pt x="239" y="379"/>
                  </a:cubicBezTo>
                  <a:cubicBezTo>
                    <a:pt x="238" y="381"/>
                    <a:pt x="236" y="383"/>
                    <a:pt x="238" y="385"/>
                  </a:cubicBezTo>
                  <a:cubicBezTo>
                    <a:pt x="237" y="385"/>
                    <a:pt x="237" y="385"/>
                    <a:pt x="237" y="385"/>
                  </a:cubicBezTo>
                  <a:cubicBezTo>
                    <a:pt x="238" y="387"/>
                    <a:pt x="240" y="389"/>
                    <a:pt x="238" y="391"/>
                  </a:cubicBezTo>
                  <a:cubicBezTo>
                    <a:pt x="239" y="391"/>
                    <a:pt x="239" y="393"/>
                    <a:pt x="241" y="393"/>
                  </a:cubicBezTo>
                  <a:cubicBezTo>
                    <a:pt x="241" y="393"/>
                    <a:pt x="239" y="393"/>
                    <a:pt x="240" y="394"/>
                  </a:cubicBezTo>
                  <a:cubicBezTo>
                    <a:pt x="238" y="393"/>
                    <a:pt x="238" y="393"/>
                    <a:pt x="238" y="393"/>
                  </a:cubicBezTo>
                  <a:cubicBezTo>
                    <a:pt x="237" y="397"/>
                    <a:pt x="238" y="401"/>
                    <a:pt x="239" y="405"/>
                  </a:cubicBezTo>
                  <a:cubicBezTo>
                    <a:pt x="236" y="406"/>
                    <a:pt x="239" y="409"/>
                    <a:pt x="237" y="411"/>
                  </a:cubicBezTo>
                  <a:cubicBezTo>
                    <a:pt x="239" y="412"/>
                    <a:pt x="237" y="415"/>
                    <a:pt x="240" y="416"/>
                  </a:cubicBezTo>
                  <a:cubicBezTo>
                    <a:pt x="238" y="416"/>
                    <a:pt x="238" y="416"/>
                    <a:pt x="238" y="416"/>
                  </a:cubicBezTo>
                  <a:cubicBezTo>
                    <a:pt x="238" y="418"/>
                    <a:pt x="238" y="420"/>
                    <a:pt x="237" y="423"/>
                  </a:cubicBezTo>
                  <a:cubicBezTo>
                    <a:pt x="237" y="424"/>
                    <a:pt x="239" y="424"/>
                    <a:pt x="240" y="425"/>
                  </a:cubicBezTo>
                  <a:cubicBezTo>
                    <a:pt x="238" y="425"/>
                    <a:pt x="238" y="425"/>
                    <a:pt x="238" y="425"/>
                  </a:cubicBezTo>
                  <a:cubicBezTo>
                    <a:pt x="239" y="426"/>
                    <a:pt x="241" y="427"/>
                    <a:pt x="243" y="427"/>
                  </a:cubicBezTo>
                  <a:cubicBezTo>
                    <a:pt x="242" y="428"/>
                    <a:pt x="243" y="428"/>
                    <a:pt x="242" y="429"/>
                  </a:cubicBezTo>
                  <a:cubicBezTo>
                    <a:pt x="241" y="428"/>
                    <a:pt x="239" y="428"/>
                    <a:pt x="237" y="427"/>
                  </a:cubicBezTo>
                  <a:cubicBezTo>
                    <a:pt x="237" y="428"/>
                    <a:pt x="240" y="430"/>
                    <a:pt x="238" y="431"/>
                  </a:cubicBezTo>
                  <a:cubicBezTo>
                    <a:pt x="238" y="432"/>
                    <a:pt x="239" y="433"/>
                    <a:pt x="241" y="433"/>
                  </a:cubicBezTo>
                  <a:cubicBezTo>
                    <a:pt x="240" y="433"/>
                    <a:pt x="239" y="434"/>
                    <a:pt x="239" y="433"/>
                  </a:cubicBezTo>
                  <a:cubicBezTo>
                    <a:pt x="239" y="434"/>
                    <a:pt x="239" y="435"/>
                    <a:pt x="240" y="435"/>
                  </a:cubicBezTo>
                  <a:cubicBezTo>
                    <a:pt x="240" y="435"/>
                    <a:pt x="240" y="435"/>
                    <a:pt x="240" y="435"/>
                  </a:cubicBezTo>
                  <a:cubicBezTo>
                    <a:pt x="241" y="435"/>
                    <a:pt x="241" y="436"/>
                    <a:pt x="243" y="436"/>
                  </a:cubicBezTo>
                  <a:cubicBezTo>
                    <a:pt x="243" y="435"/>
                    <a:pt x="243" y="435"/>
                    <a:pt x="243" y="435"/>
                  </a:cubicBezTo>
                  <a:cubicBezTo>
                    <a:pt x="244" y="435"/>
                    <a:pt x="245" y="436"/>
                    <a:pt x="243" y="437"/>
                  </a:cubicBezTo>
                  <a:cubicBezTo>
                    <a:pt x="242" y="437"/>
                    <a:pt x="241" y="436"/>
                    <a:pt x="240" y="437"/>
                  </a:cubicBezTo>
                  <a:cubicBezTo>
                    <a:pt x="244" y="439"/>
                    <a:pt x="244" y="439"/>
                    <a:pt x="244" y="439"/>
                  </a:cubicBezTo>
                  <a:cubicBezTo>
                    <a:pt x="243" y="439"/>
                    <a:pt x="244" y="438"/>
                    <a:pt x="245" y="438"/>
                  </a:cubicBezTo>
                  <a:cubicBezTo>
                    <a:pt x="244" y="437"/>
                    <a:pt x="244" y="437"/>
                    <a:pt x="244" y="437"/>
                  </a:cubicBezTo>
                  <a:cubicBezTo>
                    <a:pt x="246" y="437"/>
                    <a:pt x="246" y="437"/>
                    <a:pt x="246" y="437"/>
                  </a:cubicBezTo>
                  <a:cubicBezTo>
                    <a:pt x="245" y="435"/>
                    <a:pt x="246" y="434"/>
                    <a:pt x="245" y="432"/>
                  </a:cubicBezTo>
                  <a:cubicBezTo>
                    <a:pt x="244" y="433"/>
                    <a:pt x="244" y="433"/>
                    <a:pt x="244" y="433"/>
                  </a:cubicBezTo>
                  <a:cubicBezTo>
                    <a:pt x="243" y="432"/>
                    <a:pt x="241" y="431"/>
                    <a:pt x="243" y="430"/>
                  </a:cubicBezTo>
                  <a:cubicBezTo>
                    <a:pt x="244" y="430"/>
                    <a:pt x="244" y="430"/>
                    <a:pt x="245" y="430"/>
                  </a:cubicBezTo>
                  <a:cubicBezTo>
                    <a:pt x="245" y="430"/>
                    <a:pt x="244" y="430"/>
                    <a:pt x="244" y="429"/>
                  </a:cubicBezTo>
                  <a:cubicBezTo>
                    <a:pt x="247" y="430"/>
                    <a:pt x="247" y="430"/>
                    <a:pt x="247" y="430"/>
                  </a:cubicBezTo>
                  <a:cubicBezTo>
                    <a:pt x="243" y="429"/>
                    <a:pt x="246" y="427"/>
                    <a:pt x="245" y="427"/>
                  </a:cubicBezTo>
                  <a:cubicBezTo>
                    <a:pt x="246" y="427"/>
                    <a:pt x="246" y="427"/>
                    <a:pt x="246" y="427"/>
                  </a:cubicBezTo>
                  <a:cubicBezTo>
                    <a:pt x="247" y="425"/>
                    <a:pt x="244" y="427"/>
                    <a:pt x="244" y="426"/>
                  </a:cubicBezTo>
                  <a:cubicBezTo>
                    <a:pt x="245" y="425"/>
                    <a:pt x="247" y="426"/>
                    <a:pt x="248" y="425"/>
                  </a:cubicBezTo>
                  <a:cubicBezTo>
                    <a:pt x="248" y="423"/>
                    <a:pt x="246" y="421"/>
                    <a:pt x="248" y="419"/>
                  </a:cubicBezTo>
                  <a:cubicBezTo>
                    <a:pt x="248" y="418"/>
                    <a:pt x="247" y="416"/>
                    <a:pt x="246" y="415"/>
                  </a:cubicBezTo>
                  <a:cubicBezTo>
                    <a:pt x="246" y="414"/>
                    <a:pt x="248" y="415"/>
                    <a:pt x="247" y="414"/>
                  </a:cubicBezTo>
                  <a:cubicBezTo>
                    <a:pt x="248" y="414"/>
                    <a:pt x="249" y="414"/>
                    <a:pt x="250" y="414"/>
                  </a:cubicBezTo>
                  <a:cubicBezTo>
                    <a:pt x="249" y="414"/>
                    <a:pt x="250" y="412"/>
                    <a:pt x="248" y="413"/>
                  </a:cubicBezTo>
                  <a:cubicBezTo>
                    <a:pt x="249" y="411"/>
                    <a:pt x="249" y="409"/>
                    <a:pt x="249" y="407"/>
                  </a:cubicBezTo>
                  <a:cubicBezTo>
                    <a:pt x="249" y="408"/>
                    <a:pt x="250" y="408"/>
                    <a:pt x="251" y="407"/>
                  </a:cubicBezTo>
                  <a:cubicBezTo>
                    <a:pt x="250" y="406"/>
                    <a:pt x="249" y="405"/>
                    <a:pt x="249" y="403"/>
                  </a:cubicBezTo>
                  <a:cubicBezTo>
                    <a:pt x="248" y="403"/>
                    <a:pt x="248" y="404"/>
                    <a:pt x="246" y="403"/>
                  </a:cubicBezTo>
                  <a:cubicBezTo>
                    <a:pt x="246" y="403"/>
                    <a:pt x="245" y="403"/>
                    <a:pt x="245" y="402"/>
                  </a:cubicBezTo>
                  <a:cubicBezTo>
                    <a:pt x="247" y="402"/>
                    <a:pt x="250" y="403"/>
                    <a:pt x="250" y="401"/>
                  </a:cubicBezTo>
                  <a:cubicBezTo>
                    <a:pt x="253" y="402"/>
                    <a:pt x="249" y="404"/>
                    <a:pt x="252" y="403"/>
                  </a:cubicBezTo>
                  <a:cubicBezTo>
                    <a:pt x="254" y="404"/>
                    <a:pt x="254" y="406"/>
                    <a:pt x="253" y="407"/>
                  </a:cubicBezTo>
                  <a:cubicBezTo>
                    <a:pt x="255" y="408"/>
                    <a:pt x="253" y="406"/>
                    <a:pt x="256" y="406"/>
                  </a:cubicBezTo>
                  <a:cubicBezTo>
                    <a:pt x="256" y="405"/>
                    <a:pt x="254" y="405"/>
                    <a:pt x="254" y="403"/>
                  </a:cubicBezTo>
                  <a:cubicBezTo>
                    <a:pt x="253" y="403"/>
                    <a:pt x="253" y="403"/>
                    <a:pt x="252" y="402"/>
                  </a:cubicBezTo>
                  <a:cubicBezTo>
                    <a:pt x="249" y="401"/>
                    <a:pt x="254" y="401"/>
                    <a:pt x="254" y="400"/>
                  </a:cubicBezTo>
                  <a:cubicBezTo>
                    <a:pt x="254" y="401"/>
                    <a:pt x="254" y="401"/>
                    <a:pt x="254" y="401"/>
                  </a:cubicBezTo>
                  <a:cubicBezTo>
                    <a:pt x="255" y="400"/>
                    <a:pt x="254" y="400"/>
                    <a:pt x="254" y="399"/>
                  </a:cubicBezTo>
                  <a:cubicBezTo>
                    <a:pt x="257" y="398"/>
                    <a:pt x="254" y="400"/>
                    <a:pt x="256" y="401"/>
                  </a:cubicBezTo>
                  <a:cubicBezTo>
                    <a:pt x="258" y="400"/>
                    <a:pt x="258" y="400"/>
                    <a:pt x="258" y="400"/>
                  </a:cubicBezTo>
                  <a:cubicBezTo>
                    <a:pt x="259" y="399"/>
                    <a:pt x="256" y="400"/>
                    <a:pt x="257" y="398"/>
                  </a:cubicBezTo>
                  <a:cubicBezTo>
                    <a:pt x="258" y="398"/>
                    <a:pt x="258" y="398"/>
                    <a:pt x="258" y="398"/>
                  </a:cubicBezTo>
                  <a:cubicBezTo>
                    <a:pt x="257" y="397"/>
                    <a:pt x="257" y="397"/>
                    <a:pt x="257" y="397"/>
                  </a:cubicBezTo>
                  <a:cubicBezTo>
                    <a:pt x="256" y="397"/>
                    <a:pt x="254" y="397"/>
                    <a:pt x="254" y="398"/>
                  </a:cubicBezTo>
                  <a:cubicBezTo>
                    <a:pt x="251" y="397"/>
                    <a:pt x="254" y="397"/>
                    <a:pt x="254" y="396"/>
                  </a:cubicBezTo>
                  <a:cubicBezTo>
                    <a:pt x="252" y="395"/>
                    <a:pt x="254" y="396"/>
                    <a:pt x="252" y="396"/>
                  </a:cubicBezTo>
                  <a:cubicBezTo>
                    <a:pt x="250" y="396"/>
                    <a:pt x="250" y="395"/>
                    <a:pt x="250" y="394"/>
                  </a:cubicBezTo>
                  <a:cubicBezTo>
                    <a:pt x="250" y="393"/>
                    <a:pt x="252" y="394"/>
                    <a:pt x="253" y="393"/>
                  </a:cubicBezTo>
                  <a:cubicBezTo>
                    <a:pt x="254" y="394"/>
                    <a:pt x="254" y="395"/>
                    <a:pt x="253" y="394"/>
                  </a:cubicBezTo>
                  <a:cubicBezTo>
                    <a:pt x="254" y="396"/>
                    <a:pt x="256" y="394"/>
                    <a:pt x="258" y="395"/>
                  </a:cubicBezTo>
                  <a:cubicBezTo>
                    <a:pt x="259" y="394"/>
                    <a:pt x="257" y="394"/>
                    <a:pt x="256" y="393"/>
                  </a:cubicBezTo>
                  <a:cubicBezTo>
                    <a:pt x="256" y="394"/>
                    <a:pt x="254" y="393"/>
                    <a:pt x="254" y="393"/>
                  </a:cubicBezTo>
                  <a:cubicBezTo>
                    <a:pt x="249" y="391"/>
                    <a:pt x="257" y="392"/>
                    <a:pt x="257" y="390"/>
                  </a:cubicBezTo>
                  <a:cubicBezTo>
                    <a:pt x="253" y="390"/>
                    <a:pt x="252" y="387"/>
                    <a:pt x="249" y="389"/>
                  </a:cubicBezTo>
                  <a:cubicBezTo>
                    <a:pt x="248" y="388"/>
                    <a:pt x="248" y="387"/>
                    <a:pt x="248" y="387"/>
                  </a:cubicBezTo>
                  <a:cubicBezTo>
                    <a:pt x="250" y="388"/>
                    <a:pt x="250" y="386"/>
                    <a:pt x="252" y="387"/>
                  </a:cubicBezTo>
                  <a:cubicBezTo>
                    <a:pt x="252" y="386"/>
                    <a:pt x="252" y="386"/>
                    <a:pt x="252" y="386"/>
                  </a:cubicBezTo>
                  <a:cubicBezTo>
                    <a:pt x="254" y="388"/>
                    <a:pt x="254" y="388"/>
                    <a:pt x="254" y="388"/>
                  </a:cubicBezTo>
                  <a:cubicBezTo>
                    <a:pt x="256" y="387"/>
                    <a:pt x="257" y="385"/>
                    <a:pt x="258" y="386"/>
                  </a:cubicBezTo>
                  <a:cubicBezTo>
                    <a:pt x="257" y="385"/>
                    <a:pt x="256" y="386"/>
                    <a:pt x="256" y="385"/>
                  </a:cubicBezTo>
                  <a:cubicBezTo>
                    <a:pt x="257" y="385"/>
                    <a:pt x="258" y="385"/>
                    <a:pt x="258" y="384"/>
                  </a:cubicBezTo>
                  <a:cubicBezTo>
                    <a:pt x="257" y="385"/>
                    <a:pt x="255" y="384"/>
                    <a:pt x="254" y="383"/>
                  </a:cubicBezTo>
                  <a:cubicBezTo>
                    <a:pt x="255" y="382"/>
                    <a:pt x="257" y="382"/>
                    <a:pt x="257" y="382"/>
                  </a:cubicBezTo>
                  <a:cubicBezTo>
                    <a:pt x="259" y="383"/>
                    <a:pt x="259" y="383"/>
                    <a:pt x="259" y="383"/>
                  </a:cubicBezTo>
                  <a:cubicBezTo>
                    <a:pt x="257" y="382"/>
                    <a:pt x="260" y="383"/>
                    <a:pt x="259" y="382"/>
                  </a:cubicBezTo>
                  <a:cubicBezTo>
                    <a:pt x="258" y="381"/>
                    <a:pt x="256" y="381"/>
                    <a:pt x="255" y="380"/>
                  </a:cubicBezTo>
                  <a:cubicBezTo>
                    <a:pt x="254" y="380"/>
                    <a:pt x="256" y="379"/>
                    <a:pt x="256" y="379"/>
                  </a:cubicBezTo>
                  <a:cubicBezTo>
                    <a:pt x="257" y="380"/>
                    <a:pt x="257" y="380"/>
                    <a:pt x="257" y="380"/>
                  </a:cubicBezTo>
                  <a:cubicBezTo>
                    <a:pt x="256" y="379"/>
                    <a:pt x="260" y="380"/>
                    <a:pt x="259" y="379"/>
                  </a:cubicBezTo>
                  <a:cubicBezTo>
                    <a:pt x="258" y="378"/>
                    <a:pt x="258" y="378"/>
                    <a:pt x="258" y="378"/>
                  </a:cubicBezTo>
                  <a:cubicBezTo>
                    <a:pt x="258" y="378"/>
                    <a:pt x="259" y="378"/>
                    <a:pt x="259" y="378"/>
                  </a:cubicBezTo>
                  <a:cubicBezTo>
                    <a:pt x="258" y="378"/>
                    <a:pt x="258" y="377"/>
                    <a:pt x="258" y="377"/>
                  </a:cubicBezTo>
                  <a:cubicBezTo>
                    <a:pt x="259" y="377"/>
                    <a:pt x="259" y="377"/>
                    <a:pt x="259" y="377"/>
                  </a:cubicBezTo>
                  <a:cubicBezTo>
                    <a:pt x="258" y="376"/>
                    <a:pt x="256" y="375"/>
                    <a:pt x="258" y="375"/>
                  </a:cubicBezTo>
                  <a:cubicBezTo>
                    <a:pt x="256" y="375"/>
                    <a:pt x="258" y="376"/>
                    <a:pt x="257" y="376"/>
                  </a:cubicBezTo>
                  <a:cubicBezTo>
                    <a:pt x="255" y="377"/>
                    <a:pt x="255" y="375"/>
                    <a:pt x="255" y="375"/>
                  </a:cubicBezTo>
                  <a:cubicBezTo>
                    <a:pt x="258" y="375"/>
                    <a:pt x="255" y="374"/>
                    <a:pt x="255" y="373"/>
                  </a:cubicBezTo>
                  <a:cubicBezTo>
                    <a:pt x="256" y="373"/>
                    <a:pt x="257" y="372"/>
                    <a:pt x="258" y="372"/>
                  </a:cubicBezTo>
                  <a:cubicBezTo>
                    <a:pt x="256" y="372"/>
                    <a:pt x="256" y="372"/>
                    <a:pt x="256" y="372"/>
                  </a:cubicBezTo>
                  <a:cubicBezTo>
                    <a:pt x="259" y="372"/>
                    <a:pt x="255" y="370"/>
                    <a:pt x="256" y="370"/>
                  </a:cubicBezTo>
                  <a:cubicBezTo>
                    <a:pt x="257" y="370"/>
                    <a:pt x="259" y="370"/>
                    <a:pt x="259" y="370"/>
                  </a:cubicBezTo>
                  <a:cubicBezTo>
                    <a:pt x="257" y="370"/>
                    <a:pt x="256" y="368"/>
                    <a:pt x="254" y="368"/>
                  </a:cubicBezTo>
                  <a:cubicBezTo>
                    <a:pt x="255" y="367"/>
                    <a:pt x="258" y="369"/>
                    <a:pt x="260" y="369"/>
                  </a:cubicBezTo>
                  <a:cubicBezTo>
                    <a:pt x="258" y="368"/>
                    <a:pt x="261" y="367"/>
                    <a:pt x="258" y="366"/>
                  </a:cubicBezTo>
                  <a:cubicBezTo>
                    <a:pt x="257" y="367"/>
                    <a:pt x="257" y="366"/>
                    <a:pt x="256" y="366"/>
                  </a:cubicBezTo>
                  <a:cubicBezTo>
                    <a:pt x="256" y="365"/>
                    <a:pt x="257" y="366"/>
                    <a:pt x="258" y="365"/>
                  </a:cubicBezTo>
                  <a:cubicBezTo>
                    <a:pt x="258" y="365"/>
                    <a:pt x="256" y="364"/>
                    <a:pt x="255" y="365"/>
                  </a:cubicBezTo>
                  <a:cubicBezTo>
                    <a:pt x="255" y="364"/>
                    <a:pt x="253" y="363"/>
                    <a:pt x="255" y="362"/>
                  </a:cubicBezTo>
                  <a:cubicBezTo>
                    <a:pt x="256" y="362"/>
                    <a:pt x="255" y="364"/>
                    <a:pt x="257" y="363"/>
                  </a:cubicBezTo>
                  <a:cubicBezTo>
                    <a:pt x="257" y="362"/>
                    <a:pt x="253" y="362"/>
                    <a:pt x="252" y="360"/>
                  </a:cubicBezTo>
                  <a:cubicBezTo>
                    <a:pt x="251" y="361"/>
                    <a:pt x="248" y="360"/>
                    <a:pt x="248" y="359"/>
                  </a:cubicBezTo>
                  <a:cubicBezTo>
                    <a:pt x="249" y="357"/>
                    <a:pt x="248" y="360"/>
                    <a:pt x="251" y="360"/>
                  </a:cubicBezTo>
                  <a:cubicBezTo>
                    <a:pt x="250" y="359"/>
                    <a:pt x="250" y="359"/>
                    <a:pt x="250" y="359"/>
                  </a:cubicBezTo>
                  <a:cubicBezTo>
                    <a:pt x="254" y="358"/>
                    <a:pt x="255" y="362"/>
                    <a:pt x="257" y="361"/>
                  </a:cubicBezTo>
                  <a:cubicBezTo>
                    <a:pt x="257" y="360"/>
                    <a:pt x="257" y="360"/>
                    <a:pt x="257" y="360"/>
                  </a:cubicBezTo>
                  <a:cubicBezTo>
                    <a:pt x="257" y="360"/>
                    <a:pt x="259" y="361"/>
                    <a:pt x="260" y="361"/>
                  </a:cubicBezTo>
                  <a:cubicBezTo>
                    <a:pt x="258" y="360"/>
                    <a:pt x="259" y="359"/>
                    <a:pt x="259" y="359"/>
                  </a:cubicBezTo>
                  <a:cubicBezTo>
                    <a:pt x="257" y="358"/>
                    <a:pt x="259" y="359"/>
                    <a:pt x="258" y="359"/>
                  </a:cubicBezTo>
                  <a:cubicBezTo>
                    <a:pt x="258" y="358"/>
                    <a:pt x="255" y="357"/>
                    <a:pt x="256" y="356"/>
                  </a:cubicBezTo>
                  <a:cubicBezTo>
                    <a:pt x="257" y="357"/>
                    <a:pt x="259" y="356"/>
                    <a:pt x="259" y="357"/>
                  </a:cubicBezTo>
                  <a:cubicBezTo>
                    <a:pt x="260" y="356"/>
                    <a:pt x="257" y="356"/>
                    <a:pt x="259" y="356"/>
                  </a:cubicBezTo>
                  <a:cubicBezTo>
                    <a:pt x="260" y="356"/>
                    <a:pt x="260" y="356"/>
                    <a:pt x="260" y="356"/>
                  </a:cubicBezTo>
                  <a:cubicBezTo>
                    <a:pt x="260" y="353"/>
                    <a:pt x="261" y="349"/>
                    <a:pt x="257" y="345"/>
                  </a:cubicBezTo>
                  <a:cubicBezTo>
                    <a:pt x="259" y="345"/>
                    <a:pt x="260" y="344"/>
                    <a:pt x="261" y="343"/>
                  </a:cubicBezTo>
                  <a:cubicBezTo>
                    <a:pt x="261" y="343"/>
                    <a:pt x="260" y="343"/>
                    <a:pt x="260" y="342"/>
                  </a:cubicBezTo>
                  <a:cubicBezTo>
                    <a:pt x="262" y="342"/>
                    <a:pt x="262" y="342"/>
                    <a:pt x="262" y="342"/>
                  </a:cubicBezTo>
                  <a:cubicBezTo>
                    <a:pt x="263" y="341"/>
                    <a:pt x="262" y="340"/>
                    <a:pt x="261" y="339"/>
                  </a:cubicBezTo>
                  <a:cubicBezTo>
                    <a:pt x="262" y="339"/>
                    <a:pt x="262" y="339"/>
                    <a:pt x="262" y="339"/>
                  </a:cubicBezTo>
                  <a:cubicBezTo>
                    <a:pt x="264" y="338"/>
                    <a:pt x="261" y="338"/>
                    <a:pt x="261" y="337"/>
                  </a:cubicBezTo>
                  <a:cubicBezTo>
                    <a:pt x="263" y="337"/>
                    <a:pt x="263" y="337"/>
                    <a:pt x="263" y="337"/>
                  </a:cubicBezTo>
                  <a:cubicBezTo>
                    <a:pt x="261" y="337"/>
                    <a:pt x="261" y="337"/>
                    <a:pt x="261" y="337"/>
                  </a:cubicBezTo>
                  <a:cubicBezTo>
                    <a:pt x="261" y="336"/>
                    <a:pt x="262" y="335"/>
                    <a:pt x="264" y="336"/>
                  </a:cubicBezTo>
                  <a:cubicBezTo>
                    <a:pt x="263" y="335"/>
                    <a:pt x="263" y="335"/>
                    <a:pt x="262" y="335"/>
                  </a:cubicBezTo>
                  <a:cubicBezTo>
                    <a:pt x="264" y="335"/>
                    <a:pt x="264" y="332"/>
                    <a:pt x="264" y="331"/>
                  </a:cubicBezTo>
                  <a:cubicBezTo>
                    <a:pt x="263" y="331"/>
                    <a:pt x="263" y="331"/>
                    <a:pt x="261" y="330"/>
                  </a:cubicBezTo>
                  <a:cubicBezTo>
                    <a:pt x="259" y="329"/>
                    <a:pt x="262" y="330"/>
                    <a:pt x="261" y="329"/>
                  </a:cubicBezTo>
                  <a:cubicBezTo>
                    <a:pt x="262" y="329"/>
                    <a:pt x="263" y="329"/>
                    <a:pt x="263" y="330"/>
                  </a:cubicBezTo>
                  <a:cubicBezTo>
                    <a:pt x="266" y="329"/>
                    <a:pt x="266" y="326"/>
                    <a:pt x="268" y="325"/>
                  </a:cubicBezTo>
                  <a:cubicBezTo>
                    <a:pt x="267" y="324"/>
                    <a:pt x="267" y="324"/>
                    <a:pt x="267" y="324"/>
                  </a:cubicBezTo>
                  <a:cubicBezTo>
                    <a:pt x="270" y="323"/>
                    <a:pt x="268" y="321"/>
                    <a:pt x="270" y="320"/>
                  </a:cubicBezTo>
                  <a:cubicBezTo>
                    <a:pt x="269" y="320"/>
                    <a:pt x="267" y="318"/>
                    <a:pt x="268" y="317"/>
                  </a:cubicBezTo>
                  <a:cubicBezTo>
                    <a:pt x="266" y="315"/>
                    <a:pt x="270" y="318"/>
                    <a:pt x="271" y="318"/>
                  </a:cubicBezTo>
                  <a:cubicBezTo>
                    <a:pt x="271" y="317"/>
                    <a:pt x="271" y="316"/>
                    <a:pt x="271" y="316"/>
                  </a:cubicBezTo>
                  <a:cubicBezTo>
                    <a:pt x="272" y="316"/>
                    <a:pt x="272" y="316"/>
                    <a:pt x="272" y="316"/>
                  </a:cubicBezTo>
                  <a:cubicBezTo>
                    <a:pt x="271" y="315"/>
                    <a:pt x="271" y="314"/>
                    <a:pt x="272" y="314"/>
                  </a:cubicBezTo>
                  <a:cubicBezTo>
                    <a:pt x="272" y="314"/>
                    <a:pt x="272" y="314"/>
                    <a:pt x="272" y="314"/>
                  </a:cubicBezTo>
                  <a:cubicBezTo>
                    <a:pt x="273" y="314"/>
                    <a:pt x="274" y="314"/>
                    <a:pt x="274" y="313"/>
                  </a:cubicBezTo>
                  <a:cubicBezTo>
                    <a:pt x="274" y="311"/>
                    <a:pt x="275" y="312"/>
                    <a:pt x="274" y="310"/>
                  </a:cubicBezTo>
                  <a:cubicBezTo>
                    <a:pt x="275" y="311"/>
                    <a:pt x="275" y="311"/>
                    <a:pt x="275" y="311"/>
                  </a:cubicBezTo>
                  <a:cubicBezTo>
                    <a:pt x="273" y="310"/>
                    <a:pt x="273" y="310"/>
                    <a:pt x="273" y="310"/>
                  </a:cubicBezTo>
                  <a:cubicBezTo>
                    <a:pt x="275" y="309"/>
                    <a:pt x="275" y="309"/>
                    <a:pt x="275" y="309"/>
                  </a:cubicBezTo>
                  <a:cubicBezTo>
                    <a:pt x="276" y="311"/>
                    <a:pt x="276" y="311"/>
                    <a:pt x="276" y="311"/>
                  </a:cubicBezTo>
                  <a:cubicBezTo>
                    <a:pt x="277" y="311"/>
                    <a:pt x="275" y="310"/>
                    <a:pt x="275" y="309"/>
                  </a:cubicBezTo>
                  <a:cubicBezTo>
                    <a:pt x="274" y="308"/>
                    <a:pt x="275" y="309"/>
                    <a:pt x="276" y="309"/>
                  </a:cubicBezTo>
                  <a:cubicBezTo>
                    <a:pt x="277" y="310"/>
                    <a:pt x="276" y="309"/>
                    <a:pt x="276" y="309"/>
                  </a:cubicBezTo>
                  <a:cubicBezTo>
                    <a:pt x="276" y="310"/>
                    <a:pt x="276" y="309"/>
                    <a:pt x="277" y="310"/>
                  </a:cubicBezTo>
                  <a:cubicBezTo>
                    <a:pt x="277" y="310"/>
                    <a:pt x="276" y="308"/>
                    <a:pt x="276" y="308"/>
                  </a:cubicBezTo>
                  <a:cubicBezTo>
                    <a:pt x="277" y="308"/>
                    <a:pt x="277" y="307"/>
                    <a:pt x="278" y="308"/>
                  </a:cubicBezTo>
                  <a:cubicBezTo>
                    <a:pt x="278" y="307"/>
                    <a:pt x="279" y="307"/>
                    <a:pt x="278" y="306"/>
                  </a:cubicBezTo>
                  <a:cubicBezTo>
                    <a:pt x="278" y="306"/>
                    <a:pt x="277" y="307"/>
                    <a:pt x="276" y="306"/>
                  </a:cubicBezTo>
                  <a:cubicBezTo>
                    <a:pt x="276" y="305"/>
                    <a:pt x="277" y="305"/>
                    <a:pt x="277" y="305"/>
                  </a:cubicBezTo>
                  <a:cubicBezTo>
                    <a:pt x="277" y="306"/>
                    <a:pt x="277" y="306"/>
                    <a:pt x="277" y="306"/>
                  </a:cubicBezTo>
                  <a:cubicBezTo>
                    <a:pt x="277" y="305"/>
                    <a:pt x="278" y="305"/>
                    <a:pt x="277" y="304"/>
                  </a:cubicBezTo>
                  <a:cubicBezTo>
                    <a:pt x="279" y="305"/>
                    <a:pt x="279" y="305"/>
                    <a:pt x="279" y="305"/>
                  </a:cubicBezTo>
                  <a:cubicBezTo>
                    <a:pt x="278" y="304"/>
                    <a:pt x="279" y="303"/>
                    <a:pt x="279" y="303"/>
                  </a:cubicBezTo>
                  <a:cubicBezTo>
                    <a:pt x="280" y="304"/>
                    <a:pt x="281" y="306"/>
                    <a:pt x="282" y="306"/>
                  </a:cubicBezTo>
                  <a:cubicBezTo>
                    <a:pt x="282" y="304"/>
                    <a:pt x="282" y="304"/>
                    <a:pt x="282" y="304"/>
                  </a:cubicBezTo>
                  <a:cubicBezTo>
                    <a:pt x="282" y="303"/>
                    <a:pt x="283" y="304"/>
                    <a:pt x="283" y="304"/>
                  </a:cubicBezTo>
                  <a:cubicBezTo>
                    <a:pt x="285" y="304"/>
                    <a:pt x="282" y="299"/>
                    <a:pt x="284" y="300"/>
                  </a:cubicBezTo>
                  <a:cubicBezTo>
                    <a:pt x="285" y="302"/>
                    <a:pt x="285" y="302"/>
                    <a:pt x="286" y="302"/>
                  </a:cubicBezTo>
                  <a:cubicBezTo>
                    <a:pt x="286" y="301"/>
                    <a:pt x="286" y="301"/>
                    <a:pt x="286" y="301"/>
                  </a:cubicBezTo>
                  <a:cubicBezTo>
                    <a:pt x="285" y="300"/>
                    <a:pt x="286" y="302"/>
                    <a:pt x="285" y="301"/>
                  </a:cubicBezTo>
                  <a:cubicBezTo>
                    <a:pt x="285" y="300"/>
                    <a:pt x="285" y="300"/>
                    <a:pt x="285" y="300"/>
                  </a:cubicBezTo>
                  <a:cubicBezTo>
                    <a:pt x="288" y="303"/>
                    <a:pt x="290" y="299"/>
                    <a:pt x="293" y="300"/>
                  </a:cubicBezTo>
                  <a:cubicBezTo>
                    <a:pt x="292" y="298"/>
                    <a:pt x="294" y="299"/>
                    <a:pt x="294" y="298"/>
                  </a:cubicBezTo>
                  <a:cubicBezTo>
                    <a:pt x="294" y="300"/>
                    <a:pt x="295" y="297"/>
                    <a:pt x="296" y="298"/>
                  </a:cubicBezTo>
                  <a:cubicBezTo>
                    <a:pt x="295" y="296"/>
                    <a:pt x="295" y="296"/>
                    <a:pt x="295" y="296"/>
                  </a:cubicBezTo>
                  <a:cubicBezTo>
                    <a:pt x="296" y="297"/>
                    <a:pt x="295" y="291"/>
                    <a:pt x="297" y="294"/>
                  </a:cubicBezTo>
                  <a:cubicBezTo>
                    <a:pt x="298" y="295"/>
                    <a:pt x="298" y="296"/>
                    <a:pt x="297" y="296"/>
                  </a:cubicBezTo>
                  <a:cubicBezTo>
                    <a:pt x="299" y="299"/>
                    <a:pt x="300" y="293"/>
                    <a:pt x="301" y="296"/>
                  </a:cubicBezTo>
                  <a:cubicBezTo>
                    <a:pt x="301" y="295"/>
                    <a:pt x="300" y="294"/>
                    <a:pt x="301" y="292"/>
                  </a:cubicBezTo>
                  <a:cubicBezTo>
                    <a:pt x="302" y="293"/>
                    <a:pt x="304" y="294"/>
                    <a:pt x="304" y="294"/>
                  </a:cubicBezTo>
                  <a:cubicBezTo>
                    <a:pt x="304" y="294"/>
                    <a:pt x="304" y="293"/>
                    <a:pt x="305" y="294"/>
                  </a:cubicBezTo>
                  <a:cubicBezTo>
                    <a:pt x="305" y="294"/>
                    <a:pt x="305" y="294"/>
                    <a:pt x="305" y="295"/>
                  </a:cubicBezTo>
                  <a:cubicBezTo>
                    <a:pt x="306" y="295"/>
                    <a:pt x="307" y="294"/>
                    <a:pt x="308" y="293"/>
                  </a:cubicBezTo>
                  <a:cubicBezTo>
                    <a:pt x="309" y="294"/>
                    <a:pt x="310" y="293"/>
                    <a:pt x="312" y="293"/>
                  </a:cubicBezTo>
                  <a:cubicBezTo>
                    <a:pt x="312" y="291"/>
                    <a:pt x="315" y="293"/>
                    <a:pt x="314" y="290"/>
                  </a:cubicBezTo>
                  <a:cubicBezTo>
                    <a:pt x="314" y="291"/>
                    <a:pt x="314" y="291"/>
                    <a:pt x="314" y="291"/>
                  </a:cubicBezTo>
                  <a:cubicBezTo>
                    <a:pt x="314" y="290"/>
                    <a:pt x="314" y="288"/>
                    <a:pt x="315" y="288"/>
                  </a:cubicBezTo>
                  <a:cubicBezTo>
                    <a:pt x="315" y="290"/>
                    <a:pt x="315" y="290"/>
                    <a:pt x="315" y="290"/>
                  </a:cubicBezTo>
                  <a:cubicBezTo>
                    <a:pt x="316" y="292"/>
                    <a:pt x="317" y="290"/>
                    <a:pt x="318" y="291"/>
                  </a:cubicBezTo>
                  <a:cubicBezTo>
                    <a:pt x="316" y="289"/>
                    <a:pt x="318" y="291"/>
                    <a:pt x="318" y="289"/>
                  </a:cubicBezTo>
                  <a:cubicBezTo>
                    <a:pt x="318" y="288"/>
                    <a:pt x="318" y="288"/>
                    <a:pt x="318" y="288"/>
                  </a:cubicBezTo>
                  <a:cubicBezTo>
                    <a:pt x="319" y="287"/>
                    <a:pt x="318" y="287"/>
                    <a:pt x="319" y="286"/>
                  </a:cubicBezTo>
                  <a:cubicBezTo>
                    <a:pt x="320" y="286"/>
                    <a:pt x="321" y="288"/>
                    <a:pt x="320" y="288"/>
                  </a:cubicBezTo>
                  <a:cubicBezTo>
                    <a:pt x="321" y="289"/>
                    <a:pt x="322" y="288"/>
                    <a:pt x="322" y="287"/>
                  </a:cubicBezTo>
                  <a:cubicBezTo>
                    <a:pt x="322" y="287"/>
                    <a:pt x="322" y="287"/>
                    <a:pt x="322" y="287"/>
                  </a:cubicBezTo>
                  <a:cubicBezTo>
                    <a:pt x="322" y="287"/>
                    <a:pt x="322" y="287"/>
                    <a:pt x="322" y="287"/>
                  </a:cubicBezTo>
                  <a:cubicBezTo>
                    <a:pt x="323" y="287"/>
                    <a:pt x="323" y="287"/>
                    <a:pt x="323" y="287"/>
                  </a:cubicBezTo>
                  <a:cubicBezTo>
                    <a:pt x="323" y="287"/>
                    <a:pt x="323" y="287"/>
                    <a:pt x="323" y="287"/>
                  </a:cubicBezTo>
                  <a:cubicBezTo>
                    <a:pt x="323" y="287"/>
                    <a:pt x="323" y="287"/>
                    <a:pt x="322" y="287"/>
                  </a:cubicBezTo>
                  <a:cubicBezTo>
                    <a:pt x="323" y="287"/>
                    <a:pt x="323" y="287"/>
                    <a:pt x="323" y="287"/>
                  </a:cubicBezTo>
                  <a:cubicBezTo>
                    <a:pt x="323" y="287"/>
                    <a:pt x="323" y="287"/>
                    <a:pt x="323" y="287"/>
                  </a:cubicBezTo>
                  <a:cubicBezTo>
                    <a:pt x="324" y="287"/>
                    <a:pt x="324" y="287"/>
                    <a:pt x="324" y="287"/>
                  </a:cubicBezTo>
                  <a:cubicBezTo>
                    <a:pt x="325" y="289"/>
                    <a:pt x="325" y="289"/>
                    <a:pt x="325" y="289"/>
                  </a:cubicBezTo>
                  <a:cubicBezTo>
                    <a:pt x="325" y="289"/>
                    <a:pt x="326" y="286"/>
                    <a:pt x="326" y="286"/>
                  </a:cubicBezTo>
                  <a:cubicBezTo>
                    <a:pt x="328" y="286"/>
                    <a:pt x="331" y="283"/>
                    <a:pt x="332" y="281"/>
                  </a:cubicBezTo>
                  <a:cubicBezTo>
                    <a:pt x="332" y="282"/>
                    <a:pt x="332" y="282"/>
                    <a:pt x="332" y="282"/>
                  </a:cubicBezTo>
                  <a:cubicBezTo>
                    <a:pt x="332" y="281"/>
                    <a:pt x="332" y="279"/>
                    <a:pt x="333" y="280"/>
                  </a:cubicBezTo>
                  <a:cubicBezTo>
                    <a:pt x="333" y="279"/>
                    <a:pt x="334" y="280"/>
                    <a:pt x="335" y="280"/>
                  </a:cubicBezTo>
                  <a:cubicBezTo>
                    <a:pt x="335" y="280"/>
                    <a:pt x="334" y="279"/>
                    <a:pt x="334" y="279"/>
                  </a:cubicBezTo>
                  <a:cubicBezTo>
                    <a:pt x="337" y="279"/>
                    <a:pt x="337" y="275"/>
                    <a:pt x="339" y="274"/>
                  </a:cubicBezTo>
                  <a:cubicBezTo>
                    <a:pt x="339" y="274"/>
                    <a:pt x="340" y="275"/>
                    <a:pt x="340" y="276"/>
                  </a:cubicBezTo>
                  <a:cubicBezTo>
                    <a:pt x="341" y="274"/>
                    <a:pt x="341" y="272"/>
                    <a:pt x="341" y="270"/>
                  </a:cubicBezTo>
                  <a:cubicBezTo>
                    <a:pt x="341" y="270"/>
                    <a:pt x="342" y="270"/>
                    <a:pt x="342" y="271"/>
                  </a:cubicBezTo>
                  <a:cubicBezTo>
                    <a:pt x="342" y="270"/>
                    <a:pt x="343" y="269"/>
                    <a:pt x="342" y="267"/>
                  </a:cubicBezTo>
                  <a:cubicBezTo>
                    <a:pt x="341" y="268"/>
                    <a:pt x="343" y="268"/>
                    <a:pt x="342" y="268"/>
                  </a:cubicBezTo>
                  <a:cubicBezTo>
                    <a:pt x="341" y="268"/>
                    <a:pt x="340" y="266"/>
                    <a:pt x="341" y="266"/>
                  </a:cubicBezTo>
                  <a:cubicBezTo>
                    <a:pt x="341" y="266"/>
                    <a:pt x="341" y="266"/>
                    <a:pt x="341" y="266"/>
                  </a:cubicBezTo>
                  <a:cubicBezTo>
                    <a:pt x="342" y="265"/>
                    <a:pt x="341" y="265"/>
                    <a:pt x="342" y="263"/>
                  </a:cubicBezTo>
                  <a:cubicBezTo>
                    <a:pt x="343" y="263"/>
                    <a:pt x="342" y="264"/>
                    <a:pt x="343" y="264"/>
                  </a:cubicBezTo>
                  <a:cubicBezTo>
                    <a:pt x="345" y="265"/>
                    <a:pt x="345" y="262"/>
                    <a:pt x="346" y="262"/>
                  </a:cubicBezTo>
                  <a:cubicBezTo>
                    <a:pt x="344" y="261"/>
                    <a:pt x="344" y="261"/>
                    <a:pt x="344" y="261"/>
                  </a:cubicBezTo>
                  <a:cubicBezTo>
                    <a:pt x="344" y="260"/>
                    <a:pt x="346" y="261"/>
                    <a:pt x="346" y="260"/>
                  </a:cubicBezTo>
                  <a:cubicBezTo>
                    <a:pt x="342" y="256"/>
                    <a:pt x="342" y="256"/>
                    <a:pt x="342" y="256"/>
                  </a:cubicBezTo>
                  <a:cubicBezTo>
                    <a:pt x="342" y="257"/>
                    <a:pt x="344" y="256"/>
                    <a:pt x="345" y="257"/>
                  </a:cubicBezTo>
                  <a:cubicBezTo>
                    <a:pt x="346" y="255"/>
                    <a:pt x="342" y="254"/>
                    <a:pt x="341" y="253"/>
                  </a:cubicBezTo>
                  <a:cubicBezTo>
                    <a:pt x="342" y="252"/>
                    <a:pt x="341" y="250"/>
                    <a:pt x="341" y="250"/>
                  </a:cubicBezTo>
                  <a:cubicBezTo>
                    <a:pt x="342" y="250"/>
                    <a:pt x="341" y="250"/>
                    <a:pt x="342" y="250"/>
                  </a:cubicBezTo>
                  <a:cubicBezTo>
                    <a:pt x="343" y="250"/>
                    <a:pt x="343" y="250"/>
                    <a:pt x="343" y="250"/>
                  </a:cubicBezTo>
                  <a:cubicBezTo>
                    <a:pt x="343" y="251"/>
                    <a:pt x="346" y="250"/>
                    <a:pt x="347" y="251"/>
                  </a:cubicBezTo>
                  <a:cubicBezTo>
                    <a:pt x="346" y="249"/>
                    <a:pt x="347" y="247"/>
                    <a:pt x="347" y="246"/>
                  </a:cubicBezTo>
                  <a:cubicBezTo>
                    <a:pt x="345" y="247"/>
                    <a:pt x="346" y="244"/>
                    <a:pt x="343" y="244"/>
                  </a:cubicBezTo>
                  <a:cubicBezTo>
                    <a:pt x="343" y="242"/>
                    <a:pt x="346" y="243"/>
                    <a:pt x="346" y="242"/>
                  </a:cubicBezTo>
                  <a:cubicBezTo>
                    <a:pt x="345" y="240"/>
                    <a:pt x="346" y="239"/>
                    <a:pt x="345" y="237"/>
                  </a:cubicBezTo>
                  <a:cubicBezTo>
                    <a:pt x="346" y="237"/>
                    <a:pt x="346" y="237"/>
                    <a:pt x="346" y="237"/>
                  </a:cubicBezTo>
                  <a:cubicBezTo>
                    <a:pt x="345" y="236"/>
                    <a:pt x="346" y="233"/>
                    <a:pt x="344" y="232"/>
                  </a:cubicBezTo>
                  <a:cubicBezTo>
                    <a:pt x="345" y="232"/>
                    <a:pt x="345" y="232"/>
                    <a:pt x="345" y="232"/>
                  </a:cubicBezTo>
                  <a:cubicBezTo>
                    <a:pt x="346" y="231"/>
                    <a:pt x="342" y="232"/>
                    <a:pt x="343" y="230"/>
                  </a:cubicBezTo>
                  <a:cubicBezTo>
                    <a:pt x="345" y="231"/>
                    <a:pt x="345" y="231"/>
                    <a:pt x="345" y="231"/>
                  </a:cubicBezTo>
                  <a:cubicBezTo>
                    <a:pt x="343" y="230"/>
                    <a:pt x="346" y="229"/>
                    <a:pt x="344" y="227"/>
                  </a:cubicBezTo>
                  <a:cubicBezTo>
                    <a:pt x="344" y="227"/>
                    <a:pt x="345" y="227"/>
                    <a:pt x="345" y="228"/>
                  </a:cubicBezTo>
                  <a:cubicBezTo>
                    <a:pt x="344" y="226"/>
                    <a:pt x="345" y="225"/>
                    <a:pt x="343" y="224"/>
                  </a:cubicBezTo>
                  <a:cubicBezTo>
                    <a:pt x="344" y="224"/>
                    <a:pt x="345" y="224"/>
                    <a:pt x="345" y="225"/>
                  </a:cubicBezTo>
                  <a:cubicBezTo>
                    <a:pt x="346" y="224"/>
                    <a:pt x="343" y="223"/>
                    <a:pt x="344" y="222"/>
                  </a:cubicBezTo>
                  <a:cubicBezTo>
                    <a:pt x="344" y="222"/>
                    <a:pt x="345" y="222"/>
                    <a:pt x="346" y="222"/>
                  </a:cubicBezTo>
                  <a:cubicBezTo>
                    <a:pt x="344" y="221"/>
                    <a:pt x="345" y="219"/>
                    <a:pt x="344" y="219"/>
                  </a:cubicBezTo>
                  <a:cubicBezTo>
                    <a:pt x="345" y="219"/>
                    <a:pt x="346" y="218"/>
                    <a:pt x="347" y="218"/>
                  </a:cubicBezTo>
                  <a:cubicBezTo>
                    <a:pt x="348" y="213"/>
                    <a:pt x="351" y="208"/>
                    <a:pt x="353" y="202"/>
                  </a:cubicBezTo>
                  <a:cubicBezTo>
                    <a:pt x="355" y="203"/>
                    <a:pt x="353" y="204"/>
                    <a:pt x="355" y="204"/>
                  </a:cubicBezTo>
                  <a:cubicBezTo>
                    <a:pt x="353" y="203"/>
                    <a:pt x="355" y="203"/>
                    <a:pt x="355" y="202"/>
                  </a:cubicBezTo>
                  <a:cubicBezTo>
                    <a:pt x="356" y="202"/>
                    <a:pt x="356" y="202"/>
                    <a:pt x="356" y="202"/>
                  </a:cubicBezTo>
                  <a:cubicBezTo>
                    <a:pt x="356" y="201"/>
                    <a:pt x="357" y="202"/>
                    <a:pt x="357" y="201"/>
                  </a:cubicBezTo>
                  <a:cubicBezTo>
                    <a:pt x="357" y="200"/>
                    <a:pt x="357" y="200"/>
                    <a:pt x="357" y="200"/>
                  </a:cubicBezTo>
                  <a:cubicBezTo>
                    <a:pt x="356" y="199"/>
                    <a:pt x="360" y="201"/>
                    <a:pt x="358" y="199"/>
                  </a:cubicBezTo>
                  <a:cubicBezTo>
                    <a:pt x="360" y="200"/>
                    <a:pt x="360" y="200"/>
                    <a:pt x="360" y="200"/>
                  </a:cubicBezTo>
                  <a:cubicBezTo>
                    <a:pt x="359" y="197"/>
                    <a:pt x="361" y="199"/>
                    <a:pt x="361" y="197"/>
                  </a:cubicBezTo>
                  <a:cubicBezTo>
                    <a:pt x="361" y="197"/>
                    <a:pt x="361" y="197"/>
                    <a:pt x="361" y="197"/>
                  </a:cubicBezTo>
                  <a:cubicBezTo>
                    <a:pt x="363" y="198"/>
                    <a:pt x="362" y="194"/>
                    <a:pt x="363" y="195"/>
                  </a:cubicBezTo>
                  <a:cubicBezTo>
                    <a:pt x="364" y="194"/>
                    <a:pt x="365" y="193"/>
                    <a:pt x="364" y="191"/>
                  </a:cubicBezTo>
                  <a:cubicBezTo>
                    <a:pt x="365" y="193"/>
                    <a:pt x="365" y="193"/>
                    <a:pt x="365" y="193"/>
                  </a:cubicBezTo>
                  <a:cubicBezTo>
                    <a:pt x="366" y="192"/>
                    <a:pt x="368" y="191"/>
                    <a:pt x="369" y="190"/>
                  </a:cubicBezTo>
                  <a:cubicBezTo>
                    <a:pt x="374" y="190"/>
                    <a:pt x="379" y="190"/>
                    <a:pt x="383" y="191"/>
                  </a:cubicBezTo>
                  <a:cubicBezTo>
                    <a:pt x="386" y="192"/>
                    <a:pt x="388" y="193"/>
                    <a:pt x="390" y="194"/>
                  </a:cubicBezTo>
                  <a:cubicBezTo>
                    <a:pt x="389" y="196"/>
                    <a:pt x="388" y="198"/>
                    <a:pt x="388" y="200"/>
                  </a:cubicBezTo>
                  <a:cubicBezTo>
                    <a:pt x="387" y="201"/>
                    <a:pt x="386" y="199"/>
                    <a:pt x="386" y="199"/>
                  </a:cubicBezTo>
                  <a:cubicBezTo>
                    <a:pt x="384" y="205"/>
                    <a:pt x="377" y="203"/>
                    <a:pt x="373" y="209"/>
                  </a:cubicBezTo>
                  <a:cubicBezTo>
                    <a:pt x="369" y="210"/>
                    <a:pt x="365" y="215"/>
                    <a:pt x="365" y="215"/>
                  </a:cubicBezTo>
                  <a:cubicBezTo>
                    <a:pt x="382" y="216"/>
                    <a:pt x="389" y="211"/>
                    <a:pt x="399" y="205"/>
                  </a:cubicBezTo>
                  <a:cubicBezTo>
                    <a:pt x="401" y="203"/>
                    <a:pt x="402" y="201"/>
                    <a:pt x="403" y="198"/>
                  </a:cubicBezTo>
                  <a:cubicBezTo>
                    <a:pt x="405" y="199"/>
                    <a:pt x="406" y="199"/>
                    <a:pt x="406" y="198"/>
                  </a:cubicBezTo>
                  <a:cubicBezTo>
                    <a:pt x="405" y="197"/>
                    <a:pt x="404" y="197"/>
                    <a:pt x="404" y="196"/>
                  </a:cubicBezTo>
                  <a:cubicBezTo>
                    <a:pt x="404" y="194"/>
                    <a:pt x="405" y="191"/>
                    <a:pt x="406" y="188"/>
                  </a:cubicBezTo>
                  <a:cubicBezTo>
                    <a:pt x="398" y="164"/>
                    <a:pt x="382" y="170"/>
                    <a:pt x="375" y="170"/>
                  </a:cubicBezTo>
                  <a:cubicBezTo>
                    <a:pt x="367" y="172"/>
                    <a:pt x="361" y="175"/>
                    <a:pt x="356" y="179"/>
                  </a:cubicBezTo>
                  <a:cubicBezTo>
                    <a:pt x="356" y="179"/>
                    <a:pt x="356" y="179"/>
                    <a:pt x="357" y="180"/>
                  </a:cubicBezTo>
                  <a:cubicBezTo>
                    <a:pt x="354" y="179"/>
                    <a:pt x="351" y="179"/>
                    <a:pt x="349" y="179"/>
                  </a:cubicBezTo>
                  <a:cubicBezTo>
                    <a:pt x="332" y="177"/>
                    <a:pt x="315" y="175"/>
                    <a:pt x="313" y="163"/>
                  </a:cubicBezTo>
                  <a:cubicBezTo>
                    <a:pt x="308" y="154"/>
                    <a:pt x="303" y="139"/>
                    <a:pt x="301" y="128"/>
                  </a:cubicBezTo>
                  <a:cubicBezTo>
                    <a:pt x="300" y="124"/>
                    <a:pt x="300" y="121"/>
                    <a:pt x="299" y="117"/>
                  </a:cubicBezTo>
                  <a:cubicBezTo>
                    <a:pt x="323" y="112"/>
                    <a:pt x="296" y="118"/>
                    <a:pt x="307" y="115"/>
                  </a:cubicBezTo>
                  <a:cubicBezTo>
                    <a:pt x="307" y="115"/>
                    <a:pt x="307" y="115"/>
                    <a:pt x="307" y="115"/>
                  </a:cubicBezTo>
                  <a:cubicBezTo>
                    <a:pt x="307" y="114"/>
                    <a:pt x="307" y="114"/>
                    <a:pt x="307" y="114"/>
                  </a:cubicBezTo>
                  <a:cubicBezTo>
                    <a:pt x="306" y="113"/>
                    <a:pt x="306" y="113"/>
                    <a:pt x="306" y="113"/>
                  </a:cubicBezTo>
                  <a:cubicBezTo>
                    <a:pt x="306" y="110"/>
                    <a:pt x="306" y="110"/>
                    <a:pt x="306" y="110"/>
                  </a:cubicBezTo>
                  <a:cubicBezTo>
                    <a:pt x="303" y="103"/>
                    <a:pt x="304" y="96"/>
                    <a:pt x="292" y="85"/>
                  </a:cubicBezTo>
                  <a:cubicBezTo>
                    <a:pt x="277" y="75"/>
                    <a:pt x="266" y="83"/>
                    <a:pt x="261" y="92"/>
                  </a:cubicBezTo>
                  <a:cubicBezTo>
                    <a:pt x="260" y="93"/>
                    <a:pt x="259" y="94"/>
                    <a:pt x="258" y="95"/>
                  </a:cubicBezTo>
                  <a:cubicBezTo>
                    <a:pt x="257" y="95"/>
                    <a:pt x="257" y="95"/>
                    <a:pt x="257" y="95"/>
                  </a:cubicBezTo>
                  <a:cubicBezTo>
                    <a:pt x="255" y="97"/>
                    <a:pt x="253" y="98"/>
                    <a:pt x="251" y="102"/>
                  </a:cubicBezTo>
                  <a:cubicBezTo>
                    <a:pt x="251" y="102"/>
                    <a:pt x="251" y="102"/>
                    <a:pt x="251" y="102"/>
                  </a:cubicBezTo>
                  <a:cubicBezTo>
                    <a:pt x="251" y="106"/>
                    <a:pt x="245" y="110"/>
                    <a:pt x="247" y="113"/>
                  </a:cubicBezTo>
                  <a:cubicBezTo>
                    <a:pt x="245" y="115"/>
                    <a:pt x="245" y="115"/>
                    <a:pt x="245" y="115"/>
                  </a:cubicBezTo>
                  <a:cubicBezTo>
                    <a:pt x="246" y="120"/>
                    <a:pt x="243" y="122"/>
                    <a:pt x="245" y="127"/>
                  </a:cubicBezTo>
                  <a:cubicBezTo>
                    <a:pt x="244" y="126"/>
                    <a:pt x="244" y="126"/>
                    <a:pt x="244" y="126"/>
                  </a:cubicBezTo>
                  <a:cubicBezTo>
                    <a:pt x="243" y="133"/>
                    <a:pt x="248" y="140"/>
                    <a:pt x="246" y="142"/>
                  </a:cubicBezTo>
                  <a:cubicBezTo>
                    <a:pt x="246" y="144"/>
                    <a:pt x="246" y="145"/>
                    <a:pt x="247" y="147"/>
                  </a:cubicBezTo>
                  <a:cubicBezTo>
                    <a:pt x="241" y="158"/>
                    <a:pt x="234" y="167"/>
                    <a:pt x="228" y="171"/>
                  </a:cubicBezTo>
                  <a:cubicBezTo>
                    <a:pt x="228" y="169"/>
                    <a:pt x="226" y="166"/>
                    <a:pt x="223" y="162"/>
                  </a:cubicBezTo>
                  <a:cubicBezTo>
                    <a:pt x="223" y="162"/>
                    <a:pt x="223" y="162"/>
                    <a:pt x="224" y="162"/>
                  </a:cubicBezTo>
                  <a:cubicBezTo>
                    <a:pt x="224" y="162"/>
                    <a:pt x="223" y="161"/>
                    <a:pt x="223" y="161"/>
                  </a:cubicBezTo>
                  <a:cubicBezTo>
                    <a:pt x="223" y="161"/>
                    <a:pt x="223" y="161"/>
                    <a:pt x="223" y="160"/>
                  </a:cubicBezTo>
                  <a:cubicBezTo>
                    <a:pt x="228" y="153"/>
                    <a:pt x="228" y="143"/>
                    <a:pt x="231" y="134"/>
                  </a:cubicBezTo>
                  <a:cubicBezTo>
                    <a:pt x="231" y="134"/>
                    <a:pt x="232" y="136"/>
                    <a:pt x="232" y="137"/>
                  </a:cubicBezTo>
                  <a:cubicBezTo>
                    <a:pt x="233" y="129"/>
                    <a:pt x="233" y="121"/>
                    <a:pt x="230" y="115"/>
                  </a:cubicBezTo>
                  <a:cubicBezTo>
                    <a:pt x="231" y="115"/>
                    <a:pt x="231" y="115"/>
                    <a:pt x="232" y="117"/>
                  </a:cubicBezTo>
                  <a:cubicBezTo>
                    <a:pt x="231" y="111"/>
                    <a:pt x="229" y="105"/>
                    <a:pt x="227" y="103"/>
                  </a:cubicBezTo>
                  <a:cubicBezTo>
                    <a:pt x="227" y="107"/>
                    <a:pt x="228" y="103"/>
                    <a:pt x="228" y="106"/>
                  </a:cubicBezTo>
                  <a:cubicBezTo>
                    <a:pt x="228" y="110"/>
                    <a:pt x="225" y="104"/>
                    <a:pt x="223" y="100"/>
                  </a:cubicBezTo>
                  <a:cubicBezTo>
                    <a:pt x="223" y="100"/>
                    <a:pt x="223" y="100"/>
                    <a:pt x="223" y="100"/>
                  </a:cubicBezTo>
                  <a:cubicBezTo>
                    <a:pt x="220" y="96"/>
                    <a:pt x="218" y="95"/>
                    <a:pt x="213" y="96"/>
                  </a:cubicBezTo>
                  <a:cubicBezTo>
                    <a:pt x="209" y="95"/>
                    <a:pt x="216" y="95"/>
                    <a:pt x="214" y="94"/>
                  </a:cubicBezTo>
                  <a:cubicBezTo>
                    <a:pt x="211" y="90"/>
                    <a:pt x="201" y="99"/>
                    <a:pt x="201" y="100"/>
                  </a:cubicBezTo>
                  <a:cubicBezTo>
                    <a:pt x="200" y="102"/>
                    <a:pt x="199" y="104"/>
                    <a:pt x="200" y="104"/>
                  </a:cubicBezTo>
                  <a:cubicBezTo>
                    <a:pt x="198" y="108"/>
                    <a:pt x="198" y="105"/>
                    <a:pt x="197" y="108"/>
                  </a:cubicBezTo>
                  <a:cubicBezTo>
                    <a:pt x="196" y="112"/>
                    <a:pt x="197" y="116"/>
                    <a:pt x="199" y="120"/>
                  </a:cubicBezTo>
                  <a:cubicBezTo>
                    <a:pt x="198" y="119"/>
                    <a:pt x="196" y="123"/>
                    <a:pt x="195" y="120"/>
                  </a:cubicBezTo>
                  <a:cubicBezTo>
                    <a:pt x="196" y="129"/>
                    <a:pt x="200" y="133"/>
                    <a:pt x="202" y="137"/>
                  </a:cubicBezTo>
                  <a:cubicBezTo>
                    <a:pt x="202" y="140"/>
                    <a:pt x="205" y="147"/>
                    <a:pt x="207" y="149"/>
                  </a:cubicBezTo>
                  <a:cubicBezTo>
                    <a:pt x="206" y="151"/>
                    <a:pt x="206" y="147"/>
                    <a:pt x="205" y="147"/>
                  </a:cubicBezTo>
                  <a:cubicBezTo>
                    <a:pt x="205" y="151"/>
                    <a:pt x="205" y="151"/>
                    <a:pt x="205" y="151"/>
                  </a:cubicBezTo>
                  <a:cubicBezTo>
                    <a:pt x="202" y="146"/>
                    <a:pt x="203" y="153"/>
                    <a:pt x="201" y="150"/>
                  </a:cubicBezTo>
                  <a:cubicBezTo>
                    <a:pt x="202" y="153"/>
                    <a:pt x="204" y="158"/>
                    <a:pt x="206" y="163"/>
                  </a:cubicBezTo>
                  <a:cubicBezTo>
                    <a:pt x="203" y="170"/>
                    <a:pt x="201" y="172"/>
                    <a:pt x="194" y="178"/>
                  </a:cubicBezTo>
                  <a:cubicBezTo>
                    <a:pt x="195" y="178"/>
                    <a:pt x="192" y="180"/>
                    <a:pt x="194" y="181"/>
                  </a:cubicBezTo>
                  <a:cubicBezTo>
                    <a:pt x="194" y="183"/>
                    <a:pt x="192" y="183"/>
                    <a:pt x="191" y="183"/>
                  </a:cubicBezTo>
                  <a:cubicBezTo>
                    <a:pt x="192" y="182"/>
                    <a:pt x="193" y="182"/>
                    <a:pt x="192" y="176"/>
                  </a:cubicBezTo>
                  <a:cubicBezTo>
                    <a:pt x="186" y="156"/>
                    <a:pt x="180" y="130"/>
                    <a:pt x="179" y="108"/>
                  </a:cubicBezTo>
                  <a:cubicBezTo>
                    <a:pt x="179" y="110"/>
                    <a:pt x="178" y="110"/>
                    <a:pt x="178" y="108"/>
                  </a:cubicBezTo>
                  <a:cubicBezTo>
                    <a:pt x="181" y="106"/>
                    <a:pt x="176" y="101"/>
                    <a:pt x="177" y="97"/>
                  </a:cubicBezTo>
                  <a:cubicBezTo>
                    <a:pt x="178" y="97"/>
                    <a:pt x="178" y="99"/>
                    <a:pt x="178" y="100"/>
                  </a:cubicBezTo>
                  <a:cubicBezTo>
                    <a:pt x="179" y="89"/>
                    <a:pt x="176" y="81"/>
                    <a:pt x="177" y="71"/>
                  </a:cubicBezTo>
                  <a:cubicBezTo>
                    <a:pt x="175" y="62"/>
                    <a:pt x="178" y="51"/>
                    <a:pt x="176" y="45"/>
                  </a:cubicBezTo>
                  <a:cubicBezTo>
                    <a:pt x="177" y="46"/>
                    <a:pt x="176" y="41"/>
                    <a:pt x="177" y="39"/>
                  </a:cubicBezTo>
                  <a:cubicBezTo>
                    <a:pt x="176" y="36"/>
                    <a:pt x="176" y="34"/>
                    <a:pt x="176" y="31"/>
                  </a:cubicBezTo>
                  <a:cubicBezTo>
                    <a:pt x="176" y="30"/>
                    <a:pt x="176" y="29"/>
                    <a:pt x="176" y="28"/>
                  </a:cubicBezTo>
                  <a:cubicBezTo>
                    <a:pt x="176" y="27"/>
                    <a:pt x="176" y="27"/>
                    <a:pt x="176" y="27"/>
                  </a:cubicBezTo>
                  <a:cubicBezTo>
                    <a:pt x="176" y="23"/>
                    <a:pt x="177" y="18"/>
                    <a:pt x="176" y="14"/>
                  </a:cubicBezTo>
                  <a:cubicBezTo>
                    <a:pt x="176" y="13"/>
                    <a:pt x="175" y="2"/>
                    <a:pt x="174" y="1"/>
                  </a:cubicBezTo>
                  <a:cubicBezTo>
                    <a:pt x="173" y="0"/>
                    <a:pt x="172" y="6"/>
                    <a:pt x="170" y="6"/>
                  </a:cubicBezTo>
                  <a:cubicBezTo>
                    <a:pt x="162" y="5"/>
                    <a:pt x="168" y="10"/>
                    <a:pt x="161" y="11"/>
                  </a:cubicBezTo>
                  <a:cubicBezTo>
                    <a:pt x="157" y="12"/>
                    <a:pt x="156" y="13"/>
                    <a:pt x="154" y="16"/>
                  </a:cubicBezTo>
                  <a:cubicBezTo>
                    <a:pt x="155" y="20"/>
                    <a:pt x="155" y="24"/>
                    <a:pt x="155" y="28"/>
                  </a:cubicBezTo>
                  <a:cubicBezTo>
                    <a:pt x="156" y="67"/>
                    <a:pt x="156" y="67"/>
                    <a:pt x="156" y="67"/>
                  </a:cubicBezTo>
                  <a:cubicBezTo>
                    <a:pt x="156" y="75"/>
                    <a:pt x="154" y="84"/>
                    <a:pt x="153" y="92"/>
                  </a:cubicBezTo>
                  <a:cubicBezTo>
                    <a:pt x="148" y="91"/>
                    <a:pt x="142" y="91"/>
                    <a:pt x="139" y="94"/>
                  </a:cubicBezTo>
                  <a:cubicBezTo>
                    <a:pt x="137" y="95"/>
                    <a:pt x="135" y="96"/>
                    <a:pt x="134" y="98"/>
                  </a:cubicBezTo>
                  <a:cubicBezTo>
                    <a:pt x="125" y="103"/>
                    <a:pt x="119" y="113"/>
                    <a:pt x="119" y="118"/>
                  </a:cubicBezTo>
                  <a:cubicBezTo>
                    <a:pt x="118" y="121"/>
                    <a:pt x="118" y="124"/>
                    <a:pt x="118" y="127"/>
                  </a:cubicBezTo>
                  <a:cubicBezTo>
                    <a:pt x="115" y="132"/>
                    <a:pt x="113" y="140"/>
                    <a:pt x="112" y="144"/>
                  </a:cubicBezTo>
                  <a:cubicBezTo>
                    <a:pt x="111" y="152"/>
                    <a:pt x="111" y="155"/>
                    <a:pt x="111" y="160"/>
                  </a:cubicBezTo>
                  <a:cubicBezTo>
                    <a:pt x="111" y="163"/>
                    <a:pt x="109" y="164"/>
                    <a:pt x="108" y="165"/>
                  </a:cubicBezTo>
                  <a:cubicBezTo>
                    <a:pt x="105" y="174"/>
                    <a:pt x="100" y="181"/>
                    <a:pt x="100" y="189"/>
                  </a:cubicBezTo>
                  <a:cubicBezTo>
                    <a:pt x="99" y="189"/>
                    <a:pt x="99" y="189"/>
                    <a:pt x="99" y="189"/>
                  </a:cubicBezTo>
                  <a:cubicBezTo>
                    <a:pt x="98" y="195"/>
                    <a:pt x="93" y="208"/>
                    <a:pt x="88" y="208"/>
                  </a:cubicBezTo>
                  <a:cubicBezTo>
                    <a:pt x="88" y="210"/>
                    <a:pt x="83" y="208"/>
                    <a:pt x="85" y="211"/>
                  </a:cubicBezTo>
                  <a:cubicBezTo>
                    <a:pt x="82" y="210"/>
                    <a:pt x="85" y="209"/>
                    <a:pt x="82" y="208"/>
                  </a:cubicBezTo>
                  <a:cubicBezTo>
                    <a:pt x="83" y="209"/>
                    <a:pt x="84" y="208"/>
                    <a:pt x="85" y="208"/>
                  </a:cubicBezTo>
                  <a:cubicBezTo>
                    <a:pt x="78" y="200"/>
                    <a:pt x="79" y="178"/>
                    <a:pt x="79" y="161"/>
                  </a:cubicBezTo>
                  <a:cubicBezTo>
                    <a:pt x="81" y="156"/>
                    <a:pt x="80" y="144"/>
                    <a:pt x="81" y="133"/>
                  </a:cubicBezTo>
                  <a:cubicBezTo>
                    <a:pt x="81" y="131"/>
                    <a:pt x="81" y="131"/>
                    <a:pt x="81" y="131"/>
                  </a:cubicBezTo>
                  <a:cubicBezTo>
                    <a:pt x="82" y="131"/>
                    <a:pt x="82" y="131"/>
                    <a:pt x="83" y="131"/>
                  </a:cubicBezTo>
                  <a:cubicBezTo>
                    <a:pt x="83" y="131"/>
                    <a:pt x="83" y="130"/>
                    <a:pt x="83" y="130"/>
                  </a:cubicBezTo>
                  <a:cubicBezTo>
                    <a:pt x="83" y="129"/>
                    <a:pt x="83" y="129"/>
                    <a:pt x="83" y="129"/>
                  </a:cubicBezTo>
                  <a:cubicBezTo>
                    <a:pt x="83" y="128"/>
                    <a:pt x="83" y="128"/>
                    <a:pt x="83" y="128"/>
                  </a:cubicBezTo>
                  <a:cubicBezTo>
                    <a:pt x="82" y="128"/>
                    <a:pt x="82" y="128"/>
                    <a:pt x="81" y="128"/>
                  </a:cubicBezTo>
                  <a:cubicBezTo>
                    <a:pt x="81" y="127"/>
                    <a:pt x="81" y="127"/>
                    <a:pt x="81" y="127"/>
                  </a:cubicBezTo>
                  <a:cubicBezTo>
                    <a:pt x="82" y="128"/>
                    <a:pt x="82" y="128"/>
                    <a:pt x="83" y="128"/>
                  </a:cubicBezTo>
                  <a:cubicBezTo>
                    <a:pt x="83" y="128"/>
                    <a:pt x="83" y="128"/>
                    <a:pt x="83" y="128"/>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7"/>
                    <a:pt x="82" y="127"/>
                    <a:pt x="81" y="127"/>
                  </a:cubicBezTo>
                  <a:cubicBezTo>
                    <a:pt x="81" y="126"/>
                    <a:pt x="81" y="126"/>
                    <a:pt x="81" y="126"/>
                  </a:cubicBezTo>
                  <a:cubicBezTo>
                    <a:pt x="62" y="125"/>
                    <a:pt x="75" y="126"/>
                    <a:pt x="71" y="127"/>
                  </a:cubicBezTo>
                  <a:cubicBezTo>
                    <a:pt x="71" y="127"/>
                    <a:pt x="71" y="127"/>
                    <a:pt x="71" y="127"/>
                  </a:cubicBezTo>
                  <a:cubicBezTo>
                    <a:pt x="66" y="126"/>
                    <a:pt x="63" y="126"/>
                    <a:pt x="69" y="126"/>
                  </a:cubicBezTo>
                  <a:cubicBezTo>
                    <a:pt x="69" y="127"/>
                    <a:pt x="69" y="127"/>
                    <a:pt x="69" y="127"/>
                  </a:cubicBezTo>
                  <a:cubicBezTo>
                    <a:pt x="69" y="127"/>
                    <a:pt x="69" y="127"/>
                    <a:pt x="69" y="127"/>
                  </a:cubicBezTo>
                  <a:cubicBezTo>
                    <a:pt x="70" y="127"/>
                    <a:pt x="70" y="127"/>
                    <a:pt x="71" y="127"/>
                  </a:cubicBezTo>
                  <a:cubicBezTo>
                    <a:pt x="71" y="127"/>
                    <a:pt x="71" y="127"/>
                    <a:pt x="71" y="127"/>
                  </a:cubicBezTo>
                  <a:cubicBezTo>
                    <a:pt x="70" y="127"/>
                    <a:pt x="70" y="127"/>
                    <a:pt x="69" y="127"/>
                  </a:cubicBezTo>
                  <a:cubicBezTo>
                    <a:pt x="69" y="129"/>
                    <a:pt x="69" y="131"/>
                    <a:pt x="71" y="129"/>
                  </a:cubicBezTo>
                  <a:cubicBezTo>
                    <a:pt x="71" y="129"/>
                    <a:pt x="71" y="129"/>
                    <a:pt x="71" y="130"/>
                  </a:cubicBezTo>
                  <a:cubicBezTo>
                    <a:pt x="71" y="130"/>
                    <a:pt x="71" y="130"/>
                    <a:pt x="71" y="130"/>
                  </a:cubicBezTo>
                  <a:cubicBezTo>
                    <a:pt x="70" y="132"/>
                    <a:pt x="70" y="134"/>
                    <a:pt x="70" y="136"/>
                  </a:cubicBezTo>
                  <a:cubicBezTo>
                    <a:pt x="70" y="138"/>
                    <a:pt x="70" y="139"/>
                    <a:pt x="70" y="140"/>
                  </a:cubicBezTo>
                  <a:cubicBezTo>
                    <a:pt x="70" y="140"/>
                    <a:pt x="70" y="140"/>
                    <a:pt x="70" y="140"/>
                  </a:cubicBezTo>
                  <a:cubicBezTo>
                    <a:pt x="69" y="144"/>
                    <a:pt x="69" y="147"/>
                    <a:pt x="68" y="151"/>
                  </a:cubicBezTo>
                  <a:cubicBezTo>
                    <a:pt x="68" y="151"/>
                    <a:pt x="67" y="151"/>
                    <a:pt x="67" y="152"/>
                  </a:cubicBezTo>
                  <a:cubicBezTo>
                    <a:pt x="67" y="153"/>
                    <a:pt x="67" y="155"/>
                    <a:pt x="67" y="156"/>
                  </a:cubicBezTo>
                  <a:cubicBezTo>
                    <a:pt x="67" y="160"/>
                    <a:pt x="66" y="164"/>
                    <a:pt x="64" y="168"/>
                  </a:cubicBezTo>
                  <a:cubicBezTo>
                    <a:pt x="64" y="168"/>
                    <a:pt x="64" y="169"/>
                    <a:pt x="64" y="169"/>
                  </a:cubicBezTo>
                  <a:cubicBezTo>
                    <a:pt x="63" y="164"/>
                    <a:pt x="64" y="157"/>
                    <a:pt x="65" y="155"/>
                  </a:cubicBezTo>
                  <a:cubicBezTo>
                    <a:pt x="63" y="149"/>
                    <a:pt x="64" y="160"/>
                    <a:pt x="62" y="159"/>
                  </a:cubicBezTo>
                  <a:cubicBezTo>
                    <a:pt x="62" y="163"/>
                    <a:pt x="62" y="166"/>
                    <a:pt x="63" y="171"/>
                  </a:cubicBezTo>
                  <a:cubicBezTo>
                    <a:pt x="62" y="174"/>
                    <a:pt x="63" y="175"/>
                    <a:pt x="61" y="179"/>
                  </a:cubicBezTo>
                  <a:cubicBezTo>
                    <a:pt x="60" y="178"/>
                    <a:pt x="60" y="178"/>
                    <a:pt x="60" y="178"/>
                  </a:cubicBezTo>
                  <a:cubicBezTo>
                    <a:pt x="58" y="183"/>
                    <a:pt x="58" y="185"/>
                    <a:pt x="58" y="188"/>
                  </a:cubicBezTo>
                  <a:cubicBezTo>
                    <a:pt x="54" y="190"/>
                    <a:pt x="55" y="191"/>
                    <a:pt x="51" y="193"/>
                  </a:cubicBezTo>
                  <a:cubicBezTo>
                    <a:pt x="54" y="190"/>
                    <a:pt x="55" y="186"/>
                    <a:pt x="55" y="183"/>
                  </a:cubicBezTo>
                  <a:cubicBezTo>
                    <a:pt x="51" y="187"/>
                    <a:pt x="48" y="194"/>
                    <a:pt x="43" y="194"/>
                  </a:cubicBezTo>
                  <a:cubicBezTo>
                    <a:pt x="38" y="196"/>
                    <a:pt x="35" y="199"/>
                    <a:pt x="35" y="201"/>
                  </a:cubicBezTo>
                  <a:cubicBezTo>
                    <a:pt x="36" y="200"/>
                    <a:pt x="31" y="201"/>
                    <a:pt x="34" y="199"/>
                  </a:cubicBezTo>
                  <a:cubicBezTo>
                    <a:pt x="32" y="200"/>
                    <a:pt x="30" y="201"/>
                    <a:pt x="29" y="201"/>
                  </a:cubicBezTo>
                  <a:cubicBezTo>
                    <a:pt x="29" y="201"/>
                    <a:pt x="29" y="201"/>
                    <a:pt x="29" y="201"/>
                  </a:cubicBezTo>
                  <a:cubicBezTo>
                    <a:pt x="28" y="201"/>
                    <a:pt x="28" y="200"/>
                    <a:pt x="28" y="199"/>
                  </a:cubicBezTo>
                  <a:cubicBezTo>
                    <a:pt x="26" y="197"/>
                    <a:pt x="23" y="193"/>
                    <a:pt x="19" y="196"/>
                  </a:cubicBezTo>
                  <a:cubicBezTo>
                    <a:pt x="19" y="194"/>
                    <a:pt x="19" y="194"/>
                    <a:pt x="19" y="194"/>
                  </a:cubicBezTo>
                  <a:cubicBezTo>
                    <a:pt x="16" y="196"/>
                    <a:pt x="12" y="198"/>
                    <a:pt x="9" y="198"/>
                  </a:cubicBezTo>
                  <a:cubicBezTo>
                    <a:pt x="9" y="200"/>
                    <a:pt x="8" y="202"/>
                    <a:pt x="10" y="203"/>
                  </a:cubicBezTo>
                  <a:cubicBezTo>
                    <a:pt x="9" y="204"/>
                    <a:pt x="7" y="201"/>
                    <a:pt x="8" y="203"/>
                  </a:cubicBezTo>
                  <a:cubicBezTo>
                    <a:pt x="7" y="201"/>
                    <a:pt x="7" y="201"/>
                    <a:pt x="7" y="201"/>
                  </a:cubicBezTo>
                  <a:cubicBezTo>
                    <a:pt x="1" y="206"/>
                    <a:pt x="3" y="212"/>
                    <a:pt x="3" y="217"/>
                  </a:cubicBezTo>
                  <a:cubicBezTo>
                    <a:pt x="0" y="218"/>
                    <a:pt x="3" y="221"/>
                    <a:pt x="2" y="224"/>
                  </a:cubicBezTo>
                  <a:cubicBezTo>
                    <a:pt x="3" y="226"/>
                    <a:pt x="2" y="229"/>
                    <a:pt x="5" y="229"/>
                  </a:cubicBezTo>
                  <a:cubicBezTo>
                    <a:pt x="4" y="230"/>
                    <a:pt x="4" y="230"/>
                    <a:pt x="4" y="230"/>
                  </a:cubicBezTo>
                  <a:cubicBezTo>
                    <a:pt x="4" y="232"/>
                    <a:pt x="4" y="235"/>
                    <a:pt x="5" y="237"/>
                  </a:cubicBezTo>
                  <a:cubicBezTo>
                    <a:pt x="5" y="239"/>
                    <a:pt x="7" y="238"/>
                    <a:pt x="8" y="239"/>
                  </a:cubicBezTo>
                  <a:cubicBezTo>
                    <a:pt x="7" y="240"/>
                    <a:pt x="7" y="240"/>
                    <a:pt x="7" y="240"/>
                  </a:cubicBezTo>
                  <a:cubicBezTo>
                    <a:pt x="8" y="241"/>
                    <a:pt x="10" y="240"/>
                    <a:pt x="12" y="240"/>
                  </a:cubicBezTo>
                  <a:cubicBezTo>
                    <a:pt x="12" y="241"/>
                    <a:pt x="12" y="241"/>
                    <a:pt x="12" y="242"/>
                  </a:cubicBezTo>
                  <a:cubicBezTo>
                    <a:pt x="11" y="242"/>
                    <a:pt x="9" y="242"/>
                    <a:pt x="7" y="242"/>
                  </a:cubicBezTo>
                  <a:cubicBezTo>
                    <a:pt x="8" y="244"/>
                    <a:pt x="11" y="244"/>
                    <a:pt x="10" y="246"/>
                  </a:cubicBezTo>
                  <a:cubicBezTo>
                    <a:pt x="11" y="247"/>
                    <a:pt x="12" y="248"/>
                    <a:pt x="14" y="247"/>
                  </a:cubicBezTo>
                  <a:cubicBezTo>
                    <a:pt x="13" y="247"/>
                    <a:pt x="14" y="248"/>
                    <a:pt x="13" y="248"/>
                  </a:cubicBezTo>
                  <a:cubicBezTo>
                    <a:pt x="13" y="249"/>
                    <a:pt x="14" y="249"/>
                    <a:pt x="15" y="249"/>
                  </a:cubicBezTo>
                  <a:cubicBezTo>
                    <a:pt x="15" y="249"/>
                    <a:pt x="15" y="249"/>
                    <a:pt x="15" y="249"/>
                  </a:cubicBezTo>
                  <a:cubicBezTo>
                    <a:pt x="16" y="248"/>
                    <a:pt x="17" y="249"/>
                    <a:pt x="18" y="247"/>
                  </a:cubicBezTo>
                  <a:cubicBezTo>
                    <a:pt x="17" y="247"/>
                    <a:pt x="17" y="247"/>
                    <a:pt x="17" y="246"/>
                  </a:cubicBezTo>
                  <a:cubicBezTo>
                    <a:pt x="18" y="246"/>
                    <a:pt x="19" y="246"/>
                    <a:pt x="19" y="248"/>
                  </a:cubicBezTo>
                  <a:cubicBezTo>
                    <a:pt x="18" y="249"/>
                    <a:pt x="16" y="249"/>
                    <a:pt x="17" y="250"/>
                  </a:cubicBezTo>
                  <a:cubicBezTo>
                    <a:pt x="18" y="250"/>
                    <a:pt x="20" y="249"/>
                    <a:pt x="21" y="248"/>
                  </a:cubicBezTo>
                  <a:cubicBezTo>
                    <a:pt x="20" y="249"/>
                    <a:pt x="19" y="248"/>
                    <a:pt x="20" y="246"/>
                  </a:cubicBezTo>
                  <a:cubicBezTo>
                    <a:pt x="19" y="247"/>
                    <a:pt x="19" y="247"/>
                    <a:pt x="19" y="247"/>
                  </a:cubicBezTo>
                  <a:cubicBezTo>
                    <a:pt x="20" y="246"/>
                    <a:pt x="20" y="246"/>
                    <a:pt x="20" y="246"/>
                  </a:cubicBezTo>
                  <a:cubicBezTo>
                    <a:pt x="18" y="245"/>
                    <a:pt x="19" y="243"/>
                    <a:pt x="17" y="243"/>
                  </a:cubicBezTo>
                  <a:cubicBezTo>
                    <a:pt x="16" y="245"/>
                    <a:pt x="16" y="245"/>
                    <a:pt x="16" y="245"/>
                  </a:cubicBezTo>
                  <a:cubicBezTo>
                    <a:pt x="15" y="244"/>
                    <a:pt x="13" y="244"/>
                    <a:pt x="13" y="243"/>
                  </a:cubicBezTo>
                  <a:cubicBezTo>
                    <a:pt x="14" y="243"/>
                    <a:pt x="15" y="242"/>
                    <a:pt x="15" y="241"/>
                  </a:cubicBezTo>
                  <a:cubicBezTo>
                    <a:pt x="15" y="241"/>
                    <a:pt x="14" y="241"/>
                    <a:pt x="15" y="241"/>
                  </a:cubicBezTo>
                  <a:cubicBezTo>
                    <a:pt x="17" y="240"/>
                    <a:pt x="17" y="240"/>
                    <a:pt x="17" y="240"/>
                  </a:cubicBezTo>
                  <a:cubicBezTo>
                    <a:pt x="14" y="242"/>
                    <a:pt x="15" y="238"/>
                    <a:pt x="14" y="238"/>
                  </a:cubicBezTo>
                  <a:cubicBezTo>
                    <a:pt x="15" y="238"/>
                    <a:pt x="15" y="238"/>
                    <a:pt x="15" y="238"/>
                  </a:cubicBezTo>
                  <a:cubicBezTo>
                    <a:pt x="15" y="236"/>
                    <a:pt x="13" y="239"/>
                    <a:pt x="13" y="238"/>
                  </a:cubicBezTo>
                  <a:cubicBezTo>
                    <a:pt x="13" y="237"/>
                    <a:pt x="15" y="237"/>
                    <a:pt x="16" y="235"/>
                  </a:cubicBezTo>
                  <a:cubicBezTo>
                    <a:pt x="15" y="234"/>
                    <a:pt x="12" y="233"/>
                    <a:pt x="14" y="230"/>
                  </a:cubicBezTo>
                  <a:cubicBezTo>
                    <a:pt x="13" y="229"/>
                    <a:pt x="12" y="228"/>
                    <a:pt x="11" y="227"/>
                  </a:cubicBezTo>
                  <a:cubicBezTo>
                    <a:pt x="10" y="226"/>
                    <a:pt x="13" y="227"/>
                    <a:pt x="12" y="226"/>
                  </a:cubicBezTo>
                  <a:cubicBezTo>
                    <a:pt x="13" y="226"/>
                    <a:pt x="14" y="225"/>
                    <a:pt x="15" y="225"/>
                  </a:cubicBezTo>
                  <a:cubicBezTo>
                    <a:pt x="14" y="225"/>
                    <a:pt x="15" y="223"/>
                    <a:pt x="12" y="224"/>
                  </a:cubicBezTo>
                  <a:cubicBezTo>
                    <a:pt x="13" y="222"/>
                    <a:pt x="13" y="221"/>
                    <a:pt x="13" y="219"/>
                  </a:cubicBezTo>
                  <a:cubicBezTo>
                    <a:pt x="13" y="219"/>
                    <a:pt x="14" y="219"/>
                    <a:pt x="15" y="219"/>
                  </a:cubicBezTo>
                  <a:cubicBezTo>
                    <a:pt x="14" y="218"/>
                    <a:pt x="12" y="217"/>
                    <a:pt x="13" y="216"/>
                  </a:cubicBezTo>
                  <a:cubicBezTo>
                    <a:pt x="12" y="215"/>
                    <a:pt x="12" y="216"/>
                    <a:pt x="10" y="215"/>
                  </a:cubicBezTo>
                  <a:cubicBezTo>
                    <a:pt x="10" y="215"/>
                    <a:pt x="9" y="215"/>
                    <a:pt x="9" y="214"/>
                  </a:cubicBezTo>
                  <a:cubicBezTo>
                    <a:pt x="11" y="214"/>
                    <a:pt x="14" y="215"/>
                    <a:pt x="14" y="214"/>
                  </a:cubicBezTo>
                  <a:cubicBezTo>
                    <a:pt x="17" y="215"/>
                    <a:pt x="13" y="216"/>
                    <a:pt x="16" y="216"/>
                  </a:cubicBezTo>
                  <a:cubicBezTo>
                    <a:pt x="18" y="216"/>
                    <a:pt x="18" y="218"/>
                    <a:pt x="17" y="219"/>
                  </a:cubicBezTo>
                  <a:cubicBezTo>
                    <a:pt x="19" y="220"/>
                    <a:pt x="17" y="218"/>
                    <a:pt x="19" y="218"/>
                  </a:cubicBezTo>
                  <a:cubicBezTo>
                    <a:pt x="19" y="217"/>
                    <a:pt x="18" y="217"/>
                    <a:pt x="18" y="216"/>
                  </a:cubicBezTo>
                  <a:cubicBezTo>
                    <a:pt x="18" y="216"/>
                    <a:pt x="17" y="216"/>
                    <a:pt x="17" y="216"/>
                  </a:cubicBezTo>
                  <a:cubicBezTo>
                    <a:pt x="17" y="215"/>
                    <a:pt x="18" y="215"/>
                    <a:pt x="18" y="215"/>
                  </a:cubicBezTo>
                  <a:cubicBezTo>
                    <a:pt x="18" y="215"/>
                    <a:pt x="18" y="215"/>
                    <a:pt x="18" y="215"/>
                  </a:cubicBezTo>
                  <a:cubicBezTo>
                    <a:pt x="17" y="216"/>
                    <a:pt x="17" y="216"/>
                    <a:pt x="17" y="216"/>
                  </a:cubicBezTo>
                  <a:cubicBezTo>
                    <a:pt x="17" y="216"/>
                    <a:pt x="17" y="216"/>
                    <a:pt x="17" y="216"/>
                  </a:cubicBezTo>
                  <a:cubicBezTo>
                    <a:pt x="17" y="216"/>
                    <a:pt x="17" y="216"/>
                    <a:pt x="17" y="216"/>
                  </a:cubicBezTo>
                  <a:cubicBezTo>
                    <a:pt x="17" y="215"/>
                    <a:pt x="17" y="215"/>
                    <a:pt x="17" y="215"/>
                  </a:cubicBezTo>
                  <a:cubicBezTo>
                    <a:pt x="17" y="215"/>
                    <a:pt x="17" y="216"/>
                    <a:pt x="17" y="216"/>
                  </a:cubicBezTo>
                  <a:cubicBezTo>
                    <a:pt x="17" y="216"/>
                    <a:pt x="17" y="216"/>
                    <a:pt x="17" y="216"/>
                  </a:cubicBezTo>
                  <a:cubicBezTo>
                    <a:pt x="17" y="215"/>
                    <a:pt x="17" y="215"/>
                    <a:pt x="17" y="215"/>
                  </a:cubicBezTo>
                  <a:cubicBezTo>
                    <a:pt x="17" y="215"/>
                    <a:pt x="17" y="215"/>
                    <a:pt x="17" y="215"/>
                  </a:cubicBezTo>
                  <a:cubicBezTo>
                    <a:pt x="18" y="214"/>
                    <a:pt x="18" y="214"/>
                    <a:pt x="18" y="214"/>
                  </a:cubicBezTo>
                  <a:cubicBezTo>
                    <a:pt x="18" y="214"/>
                    <a:pt x="18" y="214"/>
                    <a:pt x="18" y="214"/>
                  </a:cubicBezTo>
                  <a:cubicBezTo>
                    <a:pt x="17" y="215"/>
                    <a:pt x="17" y="215"/>
                    <a:pt x="17" y="216"/>
                  </a:cubicBezTo>
                  <a:cubicBezTo>
                    <a:pt x="17" y="216"/>
                    <a:pt x="17" y="216"/>
                    <a:pt x="17" y="216"/>
                  </a:cubicBezTo>
                  <a:cubicBezTo>
                    <a:pt x="16" y="216"/>
                    <a:pt x="16" y="215"/>
                    <a:pt x="16" y="215"/>
                  </a:cubicBezTo>
                  <a:cubicBezTo>
                    <a:pt x="14" y="214"/>
                    <a:pt x="17" y="214"/>
                    <a:pt x="18" y="214"/>
                  </a:cubicBezTo>
                  <a:cubicBezTo>
                    <a:pt x="18" y="214"/>
                    <a:pt x="18" y="214"/>
                    <a:pt x="18" y="214"/>
                  </a:cubicBezTo>
                  <a:cubicBezTo>
                    <a:pt x="18" y="214"/>
                    <a:pt x="18" y="214"/>
                    <a:pt x="18" y="214"/>
                  </a:cubicBezTo>
                  <a:cubicBezTo>
                    <a:pt x="18" y="214"/>
                    <a:pt x="18" y="214"/>
                    <a:pt x="18" y="214"/>
                  </a:cubicBezTo>
                  <a:cubicBezTo>
                    <a:pt x="17" y="214"/>
                    <a:pt x="17" y="215"/>
                    <a:pt x="17" y="215"/>
                  </a:cubicBezTo>
                  <a:cubicBezTo>
                    <a:pt x="17" y="215"/>
                    <a:pt x="17" y="215"/>
                    <a:pt x="17" y="215"/>
                  </a:cubicBezTo>
                  <a:cubicBezTo>
                    <a:pt x="17" y="216"/>
                    <a:pt x="17" y="216"/>
                    <a:pt x="17" y="216"/>
                  </a:cubicBezTo>
                  <a:cubicBezTo>
                    <a:pt x="18" y="215"/>
                    <a:pt x="18" y="215"/>
                    <a:pt x="18" y="215"/>
                  </a:cubicBezTo>
                  <a:cubicBezTo>
                    <a:pt x="18" y="215"/>
                    <a:pt x="18" y="214"/>
                    <a:pt x="18" y="214"/>
                  </a:cubicBezTo>
                  <a:cubicBezTo>
                    <a:pt x="18" y="214"/>
                    <a:pt x="18" y="214"/>
                    <a:pt x="18" y="214"/>
                  </a:cubicBezTo>
                  <a:cubicBezTo>
                    <a:pt x="18" y="215"/>
                    <a:pt x="17" y="215"/>
                    <a:pt x="17" y="215"/>
                  </a:cubicBezTo>
                  <a:cubicBezTo>
                    <a:pt x="17" y="215"/>
                    <a:pt x="17" y="215"/>
                    <a:pt x="18" y="215"/>
                  </a:cubicBezTo>
                  <a:cubicBezTo>
                    <a:pt x="17" y="215"/>
                    <a:pt x="17" y="215"/>
                    <a:pt x="17" y="215"/>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9" y="212"/>
                  </a:cubicBezTo>
                  <a:cubicBezTo>
                    <a:pt x="19" y="212"/>
                    <a:pt x="19" y="212"/>
                    <a:pt x="19" y="212"/>
                  </a:cubicBezTo>
                  <a:cubicBezTo>
                    <a:pt x="19" y="212"/>
                    <a:pt x="19" y="212"/>
                    <a:pt x="19" y="212"/>
                  </a:cubicBezTo>
                  <a:cubicBezTo>
                    <a:pt x="19" y="212"/>
                    <a:pt x="19" y="212"/>
                    <a:pt x="19" y="212"/>
                  </a:cubicBezTo>
                  <a:cubicBezTo>
                    <a:pt x="20" y="212"/>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8" y="213"/>
                  </a:cubicBezTo>
                  <a:cubicBezTo>
                    <a:pt x="19" y="213"/>
                    <a:pt x="19" y="213"/>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9" y="213"/>
                    <a:pt x="19" y="213"/>
                  </a:cubicBezTo>
                  <a:cubicBezTo>
                    <a:pt x="18" y="213"/>
                    <a:pt x="18" y="213"/>
                    <a:pt x="18" y="213"/>
                  </a:cubicBezTo>
                  <a:cubicBezTo>
                    <a:pt x="18" y="213"/>
                    <a:pt x="18" y="214"/>
                    <a:pt x="18" y="214"/>
                  </a:cubicBezTo>
                  <a:cubicBezTo>
                    <a:pt x="18" y="214"/>
                    <a:pt x="18" y="214"/>
                    <a:pt x="18" y="213"/>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6"/>
                    <a:pt x="18" y="216"/>
                    <a:pt x="18" y="216"/>
                  </a:cubicBezTo>
                  <a:cubicBezTo>
                    <a:pt x="18" y="216"/>
                    <a:pt x="18" y="216"/>
                    <a:pt x="18" y="216"/>
                  </a:cubicBezTo>
                  <a:cubicBezTo>
                    <a:pt x="19" y="216"/>
                    <a:pt x="18" y="215"/>
                    <a:pt x="19" y="215"/>
                  </a:cubicBezTo>
                  <a:cubicBezTo>
                    <a:pt x="19" y="215"/>
                    <a:pt x="19" y="215"/>
                    <a:pt x="19" y="215"/>
                  </a:cubicBezTo>
                  <a:cubicBezTo>
                    <a:pt x="19" y="215"/>
                    <a:pt x="19" y="215"/>
                    <a:pt x="19" y="215"/>
                  </a:cubicBezTo>
                  <a:cubicBezTo>
                    <a:pt x="19" y="215"/>
                    <a:pt x="19" y="216"/>
                    <a:pt x="19" y="216"/>
                  </a:cubicBezTo>
                  <a:cubicBezTo>
                    <a:pt x="19" y="216"/>
                    <a:pt x="19" y="216"/>
                    <a:pt x="19" y="215"/>
                  </a:cubicBezTo>
                  <a:cubicBezTo>
                    <a:pt x="19" y="216"/>
                    <a:pt x="19" y="216"/>
                    <a:pt x="19" y="216"/>
                  </a:cubicBezTo>
                  <a:cubicBezTo>
                    <a:pt x="19" y="215"/>
                    <a:pt x="20" y="217"/>
                    <a:pt x="20" y="215"/>
                  </a:cubicBezTo>
                  <a:cubicBezTo>
                    <a:pt x="19" y="215"/>
                    <a:pt x="19" y="215"/>
                    <a:pt x="19" y="215"/>
                  </a:cubicBezTo>
                  <a:cubicBezTo>
                    <a:pt x="20" y="215"/>
                    <a:pt x="18" y="215"/>
                    <a:pt x="19" y="214"/>
                  </a:cubicBezTo>
                  <a:cubicBezTo>
                    <a:pt x="19" y="214"/>
                    <a:pt x="19" y="214"/>
                    <a:pt x="19" y="214"/>
                  </a:cubicBezTo>
                  <a:cubicBezTo>
                    <a:pt x="19" y="214"/>
                    <a:pt x="19" y="214"/>
                    <a:pt x="19" y="213"/>
                  </a:cubicBezTo>
                  <a:cubicBezTo>
                    <a:pt x="19" y="213"/>
                    <a:pt x="19" y="214"/>
                    <a:pt x="19" y="214"/>
                  </a:cubicBezTo>
                  <a:cubicBezTo>
                    <a:pt x="19" y="214"/>
                    <a:pt x="19" y="214"/>
                    <a:pt x="19" y="214"/>
                  </a:cubicBezTo>
                  <a:cubicBezTo>
                    <a:pt x="19" y="214"/>
                    <a:pt x="20" y="214"/>
                    <a:pt x="20" y="214"/>
                  </a:cubicBezTo>
                  <a:cubicBezTo>
                    <a:pt x="20" y="214"/>
                    <a:pt x="19" y="214"/>
                    <a:pt x="20" y="215"/>
                  </a:cubicBezTo>
                  <a:cubicBezTo>
                    <a:pt x="22" y="215"/>
                    <a:pt x="22" y="215"/>
                    <a:pt x="22" y="215"/>
                  </a:cubicBezTo>
                  <a:cubicBezTo>
                    <a:pt x="21" y="216"/>
                    <a:pt x="21" y="216"/>
                    <a:pt x="21" y="216"/>
                  </a:cubicBezTo>
                  <a:cubicBezTo>
                    <a:pt x="20" y="216"/>
                    <a:pt x="20" y="216"/>
                    <a:pt x="20" y="216"/>
                  </a:cubicBezTo>
                  <a:cubicBezTo>
                    <a:pt x="21" y="216"/>
                    <a:pt x="21" y="216"/>
                    <a:pt x="21" y="216"/>
                  </a:cubicBezTo>
                  <a:cubicBezTo>
                    <a:pt x="20" y="217"/>
                    <a:pt x="20" y="217"/>
                    <a:pt x="20" y="217"/>
                  </a:cubicBezTo>
                  <a:cubicBezTo>
                    <a:pt x="21" y="216"/>
                    <a:pt x="21" y="216"/>
                    <a:pt x="21" y="216"/>
                  </a:cubicBezTo>
                  <a:cubicBezTo>
                    <a:pt x="21" y="217"/>
                    <a:pt x="21" y="217"/>
                    <a:pt x="21" y="217"/>
                  </a:cubicBezTo>
                  <a:cubicBezTo>
                    <a:pt x="20" y="218"/>
                    <a:pt x="23" y="217"/>
                    <a:pt x="22" y="218"/>
                  </a:cubicBezTo>
                  <a:cubicBezTo>
                    <a:pt x="21" y="218"/>
                    <a:pt x="20" y="219"/>
                    <a:pt x="20" y="219"/>
                  </a:cubicBezTo>
                  <a:cubicBezTo>
                    <a:pt x="22" y="218"/>
                    <a:pt x="23" y="219"/>
                    <a:pt x="25" y="218"/>
                  </a:cubicBezTo>
                  <a:cubicBezTo>
                    <a:pt x="24" y="219"/>
                    <a:pt x="21" y="219"/>
                    <a:pt x="20" y="220"/>
                  </a:cubicBezTo>
                  <a:cubicBezTo>
                    <a:pt x="22" y="220"/>
                    <a:pt x="19" y="222"/>
                    <a:pt x="22" y="221"/>
                  </a:cubicBezTo>
                  <a:cubicBezTo>
                    <a:pt x="22" y="220"/>
                    <a:pt x="23" y="221"/>
                    <a:pt x="25" y="220"/>
                  </a:cubicBezTo>
                  <a:cubicBezTo>
                    <a:pt x="25" y="222"/>
                    <a:pt x="23" y="221"/>
                    <a:pt x="23" y="222"/>
                  </a:cubicBezTo>
                  <a:cubicBezTo>
                    <a:pt x="23" y="222"/>
                    <a:pt x="25" y="222"/>
                    <a:pt x="26" y="221"/>
                  </a:cubicBezTo>
                  <a:cubicBezTo>
                    <a:pt x="26" y="222"/>
                    <a:pt x="28" y="222"/>
                    <a:pt x="27" y="223"/>
                  </a:cubicBezTo>
                  <a:cubicBezTo>
                    <a:pt x="25" y="224"/>
                    <a:pt x="26" y="222"/>
                    <a:pt x="25" y="223"/>
                  </a:cubicBezTo>
                  <a:cubicBezTo>
                    <a:pt x="25" y="224"/>
                    <a:pt x="29" y="222"/>
                    <a:pt x="30" y="224"/>
                  </a:cubicBezTo>
                  <a:cubicBezTo>
                    <a:pt x="31" y="223"/>
                    <a:pt x="34" y="223"/>
                    <a:pt x="35" y="224"/>
                  </a:cubicBezTo>
                  <a:cubicBezTo>
                    <a:pt x="35" y="226"/>
                    <a:pt x="34" y="223"/>
                    <a:pt x="32" y="224"/>
                  </a:cubicBezTo>
                  <a:cubicBezTo>
                    <a:pt x="32" y="225"/>
                    <a:pt x="32" y="225"/>
                    <a:pt x="32" y="225"/>
                  </a:cubicBezTo>
                  <a:cubicBezTo>
                    <a:pt x="30" y="227"/>
                    <a:pt x="27" y="224"/>
                    <a:pt x="25" y="225"/>
                  </a:cubicBezTo>
                  <a:cubicBezTo>
                    <a:pt x="26" y="226"/>
                    <a:pt x="26" y="226"/>
                    <a:pt x="26" y="226"/>
                  </a:cubicBezTo>
                  <a:cubicBezTo>
                    <a:pt x="25" y="226"/>
                    <a:pt x="24" y="226"/>
                    <a:pt x="23" y="227"/>
                  </a:cubicBezTo>
                  <a:cubicBezTo>
                    <a:pt x="25" y="226"/>
                    <a:pt x="24" y="228"/>
                    <a:pt x="25" y="228"/>
                  </a:cubicBezTo>
                  <a:cubicBezTo>
                    <a:pt x="26" y="228"/>
                    <a:pt x="24" y="228"/>
                    <a:pt x="25" y="228"/>
                  </a:cubicBezTo>
                  <a:cubicBezTo>
                    <a:pt x="26" y="228"/>
                    <a:pt x="29" y="228"/>
                    <a:pt x="28" y="230"/>
                  </a:cubicBezTo>
                  <a:cubicBezTo>
                    <a:pt x="27" y="229"/>
                    <a:pt x="26" y="230"/>
                    <a:pt x="25" y="230"/>
                  </a:cubicBezTo>
                  <a:cubicBezTo>
                    <a:pt x="24" y="231"/>
                    <a:pt x="27" y="230"/>
                    <a:pt x="26" y="231"/>
                  </a:cubicBezTo>
                  <a:cubicBezTo>
                    <a:pt x="25" y="231"/>
                    <a:pt x="25" y="231"/>
                    <a:pt x="25" y="231"/>
                  </a:cubicBezTo>
                  <a:cubicBezTo>
                    <a:pt x="25" y="233"/>
                    <a:pt x="26" y="241"/>
                    <a:pt x="32" y="242"/>
                  </a:cubicBezTo>
                  <a:cubicBezTo>
                    <a:pt x="31" y="243"/>
                    <a:pt x="31" y="245"/>
                    <a:pt x="30" y="247"/>
                  </a:cubicBezTo>
                  <a:cubicBezTo>
                    <a:pt x="31" y="246"/>
                    <a:pt x="32" y="246"/>
                    <a:pt x="33" y="247"/>
                  </a:cubicBezTo>
                  <a:cubicBezTo>
                    <a:pt x="31" y="248"/>
                    <a:pt x="31" y="248"/>
                    <a:pt x="31" y="248"/>
                  </a:cubicBezTo>
                  <a:cubicBezTo>
                    <a:pt x="30" y="250"/>
                    <a:pt x="33" y="251"/>
                    <a:pt x="34" y="251"/>
                  </a:cubicBezTo>
                  <a:cubicBezTo>
                    <a:pt x="33" y="252"/>
                    <a:pt x="33" y="252"/>
                    <a:pt x="33" y="252"/>
                  </a:cubicBezTo>
                  <a:cubicBezTo>
                    <a:pt x="32" y="254"/>
                    <a:pt x="34" y="253"/>
                    <a:pt x="35" y="253"/>
                  </a:cubicBezTo>
                  <a:cubicBezTo>
                    <a:pt x="34" y="254"/>
                    <a:pt x="34" y="254"/>
                    <a:pt x="34" y="254"/>
                  </a:cubicBezTo>
                  <a:cubicBezTo>
                    <a:pt x="35" y="254"/>
                    <a:pt x="35" y="254"/>
                    <a:pt x="35" y="254"/>
                  </a:cubicBezTo>
                  <a:cubicBezTo>
                    <a:pt x="36" y="255"/>
                    <a:pt x="36" y="256"/>
                    <a:pt x="34" y="257"/>
                  </a:cubicBezTo>
                  <a:cubicBezTo>
                    <a:pt x="35" y="257"/>
                    <a:pt x="35" y="257"/>
                    <a:pt x="36" y="256"/>
                  </a:cubicBezTo>
                  <a:cubicBezTo>
                    <a:pt x="35" y="258"/>
                    <a:pt x="36" y="261"/>
                    <a:pt x="38" y="262"/>
                  </a:cubicBezTo>
                  <a:cubicBezTo>
                    <a:pt x="38" y="261"/>
                    <a:pt x="39" y="261"/>
                    <a:pt x="40" y="260"/>
                  </a:cubicBezTo>
                  <a:cubicBezTo>
                    <a:pt x="42" y="259"/>
                    <a:pt x="40" y="260"/>
                    <a:pt x="41" y="260"/>
                  </a:cubicBezTo>
                  <a:cubicBezTo>
                    <a:pt x="41" y="261"/>
                    <a:pt x="40" y="262"/>
                    <a:pt x="39" y="262"/>
                  </a:cubicBezTo>
                  <a:cubicBezTo>
                    <a:pt x="38" y="265"/>
                    <a:pt x="42" y="267"/>
                    <a:pt x="44" y="270"/>
                  </a:cubicBezTo>
                  <a:cubicBezTo>
                    <a:pt x="44" y="270"/>
                    <a:pt x="44" y="270"/>
                    <a:pt x="45" y="270"/>
                  </a:cubicBezTo>
                  <a:cubicBezTo>
                    <a:pt x="44" y="273"/>
                    <a:pt x="48" y="273"/>
                    <a:pt x="48" y="276"/>
                  </a:cubicBezTo>
                  <a:cubicBezTo>
                    <a:pt x="49" y="275"/>
                    <a:pt x="51" y="273"/>
                    <a:pt x="52" y="274"/>
                  </a:cubicBezTo>
                  <a:cubicBezTo>
                    <a:pt x="54" y="274"/>
                    <a:pt x="50" y="276"/>
                    <a:pt x="50" y="279"/>
                  </a:cubicBezTo>
                  <a:cubicBezTo>
                    <a:pt x="51" y="278"/>
                    <a:pt x="52" y="279"/>
                    <a:pt x="53" y="279"/>
                  </a:cubicBezTo>
                  <a:cubicBezTo>
                    <a:pt x="52" y="280"/>
                    <a:pt x="52" y="280"/>
                    <a:pt x="52" y="280"/>
                  </a:cubicBezTo>
                  <a:cubicBezTo>
                    <a:pt x="54" y="279"/>
                    <a:pt x="55" y="280"/>
                    <a:pt x="55" y="281"/>
                  </a:cubicBezTo>
                  <a:cubicBezTo>
                    <a:pt x="55" y="281"/>
                    <a:pt x="55" y="281"/>
                    <a:pt x="55" y="281"/>
                  </a:cubicBezTo>
                  <a:cubicBezTo>
                    <a:pt x="55" y="282"/>
                    <a:pt x="55" y="283"/>
                    <a:pt x="56" y="284"/>
                  </a:cubicBezTo>
                  <a:cubicBezTo>
                    <a:pt x="57" y="282"/>
                    <a:pt x="58" y="284"/>
                    <a:pt x="59" y="283"/>
                  </a:cubicBezTo>
                  <a:cubicBezTo>
                    <a:pt x="59" y="284"/>
                    <a:pt x="59" y="284"/>
                    <a:pt x="59" y="284"/>
                  </a:cubicBezTo>
                  <a:cubicBezTo>
                    <a:pt x="60" y="283"/>
                    <a:pt x="60" y="283"/>
                    <a:pt x="60" y="283"/>
                  </a:cubicBezTo>
                  <a:cubicBezTo>
                    <a:pt x="61" y="285"/>
                    <a:pt x="61" y="285"/>
                    <a:pt x="61" y="285"/>
                  </a:cubicBezTo>
                  <a:cubicBezTo>
                    <a:pt x="59" y="285"/>
                    <a:pt x="59" y="285"/>
                    <a:pt x="59" y="285"/>
                  </a:cubicBezTo>
                  <a:cubicBezTo>
                    <a:pt x="60" y="287"/>
                    <a:pt x="60" y="285"/>
                    <a:pt x="62" y="284"/>
                  </a:cubicBezTo>
                  <a:cubicBezTo>
                    <a:pt x="63" y="284"/>
                    <a:pt x="62" y="285"/>
                    <a:pt x="62" y="286"/>
                  </a:cubicBezTo>
                  <a:cubicBezTo>
                    <a:pt x="62" y="287"/>
                    <a:pt x="62" y="285"/>
                    <a:pt x="61" y="285"/>
                  </a:cubicBezTo>
                  <a:cubicBezTo>
                    <a:pt x="60" y="286"/>
                    <a:pt x="62" y="286"/>
                    <a:pt x="61" y="287"/>
                  </a:cubicBezTo>
                  <a:cubicBezTo>
                    <a:pt x="62" y="287"/>
                    <a:pt x="63" y="286"/>
                    <a:pt x="63" y="286"/>
                  </a:cubicBezTo>
                  <a:cubicBezTo>
                    <a:pt x="64" y="287"/>
                    <a:pt x="65" y="287"/>
                    <a:pt x="65" y="289"/>
                  </a:cubicBezTo>
                  <a:cubicBezTo>
                    <a:pt x="65" y="288"/>
                    <a:pt x="66" y="289"/>
                    <a:pt x="67" y="288"/>
                  </a:cubicBezTo>
                  <a:cubicBezTo>
                    <a:pt x="66" y="288"/>
                    <a:pt x="66" y="287"/>
                    <a:pt x="66" y="286"/>
                  </a:cubicBezTo>
                  <a:cubicBezTo>
                    <a:pt x="67" y="286"/>
                    <a:pt x="68" y="286"/>
                    <a:pt x="68" y="287"/>
                  </a:cubicBezTo>
                  <a:cubicBezTo>
                    <a:pt x="67" y="287"/>
                    <a:pt x="67" y="287"/>
                    <a:pt x="67" y="287"/>
                  </a:cubicBezTo>
                  <a:cubicBezTo>
                    <a:pt x="68" y="287"/>
                    <a:pt x="69" y="288"/>
                    <a:pt x="69" y="286"/>
                  </a:cubicBezTo>
                  <a:cubicBezTo>
                    <a:pt x="69" y="289"/>
                    <a:pt x="69" y="289"/>
                    <a:pt x="69" y="289"/>
                  </a:cubicBezTo>
                  <a:cubicBezTo>
                    <a:pt x="70" y="288"/>
                    <a:pt x="71" y="288"/>
                    <a:pt x="72" y="288"/>
                  </a:cubicBezTo>
                  <a:cubicBezTo>
                    <a:pt x="71" y="290"/>
                    <a:pt x="69" y="291"/>
                    <a:pt x="71" y="292"/>
                  </a:cubicBezTo>
                  <a:cubicBezTo>
                    <a:pt x="73" y="291"/>
                    <a:pt x="73" y="291"/>
                    <a:pt x="73" y="291"/>
                  </a:cubicBezTo>
                  <a:cubicBezTo>
                    <a:pt x="74" y="291"/>
                    <a:pt x="74" y="292"/>
                    <a:pt x="74" y="293"/>
                  </a:cubicBezTo>
                  <a:cubicBezTo>
                    <a:pt x="76" y="294"/>
                    <a:pt x="77" y="289"/>
                    <a:pt x="79" y="291"/>
                  </a:cubicBezTo>
                  <a:cubicBezTo>
                    <a:pt x="78" y="293"/>
                    <a:pt x="78" y="293"/>
                    <a:pt x="79" y="294"/>
                  </a:cubicBezTo>
                  <a:cubicBezTo>
                    <a:pt x="79" y="293"/>
                    <a:pt x="79" y="293"/>
                    <a:pt x="80" y="293"/>
                  </a:cubicBezTo>
                  <a:cubicBezTo>
                    <a:pt x="80" y="292"/>
                    <a:pt x="79" y="294"/>
                    <a:pt x="79" y="293"/>
                  </a:cubicBezTo>
                  <a:cubicBezTo>
                    <a:pt x="79" y="291"/>
                    <a:pt x="80" y="292"/>
                    <a:pt x="80" y="292"/>
                  </a:cubicBezTo>
                  <a:cubicBezTo>
                    <a:pt x="81" y="296"/>
                    <a:pt x="86" y="294"/>
                    <a:pt x="88" y="296"/>
                  </a:cubicBezTo>
                  <a:cubicBezTo>
                    <a:pt x="88" y="294"/>
                    <a:pt x="90" y="295"/>
                    <a:pt x="90" y="295"/>
                  </a:cubicBezTo>
                  <a:cubicBezTo>
                    <a:pt x="90" y="297"/>
                    <a:pt x="92" y="294"/>
                    <a:pt x="93" y="296"/>
                  </a:cubicBezTo>
                  <a:cubicBezTo>
                    <a:pt x="92" y="293"/>
                    <a:pt x="92" y="293"/>
                    <a:pt x="92" y="293"/>
                  </a:cubicBezTo>
                  <a:cubicBezTo>
                    <a:pt x="94" y="295"/>
                    <a:pt x="95" y="290"/>
                    <a:pt x="96" y="293"/>
                  </a:cubicBezTo>
                  <a:cubicBezTo>
                    <a:pt x="97" y="293"/>
                    <a:pt x="96" y="294"/>
                    <a:pt x="95" y="295"/>
                  </a:cubicBezTo>
                  <a:cubicBezTo>
                    <a:pt x="96" y="298"/>
                    <a:pt x="99" y="293"/>
                    <a:pt x="100" y="296"/>
                  </a:cubicBezTo>
                  <a:cubicBezTo>
                    <a:pt x="100" y="295"/>
                    <a:pt x="99" y="293"/>
                    <a:pt x="101" y="292"/>
                  </a:cubicBezTo>
                  <a:cubicBezTo>
                    <a:pt x="101" y="294"/>
                    <a:pt x="103" y="295"/>
                    <a:pt x="103" y="295"/>
                  </a:cubicBezTo>
                  <a:cubicBezTo>
                    <a:pt x="104" y="295"/>
                    <a:pt x="104" y="294"/>
                    <a:pt x="105" y="295"/>
                  </a:cubicBezTo>
                  <a:cubicBezTo>
                    <a:pt x="104" y="296"/>
                    <a:pt x="104" y="296"/>
                    <a:pt x="104" y="296"/>
                  </a:cubicBezTo>
                  <a:cubicBezTo>
                    <a:pt x="105" y="297"/>
                    <a:pt x="106" y="296"/>
                    <a:pt x="107" y="295"/>
                  </a:cubicBezTo>
                  <a:cubicBezTo>
                    <a:pt x="108" y="297"/>
                    <a:pt x="110" y="296"/>
                    <a:pt x="111" y="297"/>
                  </a:cubicBezTo>
                  <a:cubicBezTo>
                    <a:pt x="112" y="295"/>
                    <a:pt x="113" y="299"/>
                    <a:pt x="113" y="295"/>
                  </a:cubicBezTo>
                  <a:cubicBezTo>
                    <a:pt x="114" y="296"/>
                    <a:pt x="114" y="296"/>
                    <a:pt x="114" y="296"/>
                  </a:cubicBezTo>
                  <a:cubicBezTo>
                    <a:pt x="114" y="296"/>
                    <a:pt x="115" y="294"/>
                    <a:pt x="115" y="294"/>
                  </a:cubicBezTo>
                  <a:cubicBezTo>
                    <a:pt x="115" y="296"/>
                    <a:pt x="115" y="296"/>
                    <a:pt x="115" y="296"/>
                  </a:cubicBezTo>
                  <a:cubicBezTo>
                    <a:pt x="114" y="298"/>
                    <a:pt x="117" y="296"/>
                    <a:pt x="117" y="298"/>
                  </a:cubicBezTo>
                  <a:cubicBezTo>
                    <a:pt x="116" y="296"/>
                    <a:pt x="117" y="298"/>
                    <a:pt x="118" y="296"/>
                  </a:cubicBezTo>
                  <a:cubicBezTo>
                    <a:pt x="118" y="296"/>
                    <a:pt x="118" y="296"/>
                    <a:pt x="118" y="296"/>
                  </a:cubicBezTo>
                  <a:cubicBezTo>
                    <a:pt x="120" y="296"/>
                    <a:pt x="119" y="295"/>
                    <a:pt x="120" y="295"/>
                  </a:cubicBezTo>
                  <a:cubicBezTo>
                    <a:pt x="121" y="295"/>
                    <a:pt x="120" y="297"/>
                    <a:pt x="120" y="297"/>
                  </a:cubicBezTo>
                  <a:cubicBezTo>
                    <a:pt x="120" y="298"/>
                    <a:pt x="121" y="298"/>
                    <a:pt x="122" y="297"/>
                  </a:cubicBezTo>
                  <a:cubicBezTo>
                    <a:pt x="122" y="298"/>
                    <a:pt x="122" y="298"/>
                    <a:pt x="123" y="298"/>
                  </a:cubicBezTo>
                  <a:cubicBezTo>
                    <a:pt x="123" y="298"/>
                    <a:pt x="123" y="298"/>
                    <a:pt x="123" y="298"/>
                  </a:cubicBezTo>
                  <a:cubicBezTo>
                    <a:pt x="123" y="298"/>
                    <a:pt x="124" y="298"/>
                    <a:pt x="124" y="299"/>
                  </a:cubicBezTo>
                  <a:cubicBezTo>
                    <a:pt x="123" y="300"/>
                    <a:pt x="123" y="300"/>
                    <a:pt x="123" y="300"/>
                  </a:cubicBezTo>
                  <a:cubicBezTo>
                    <a:pt x="124" y="300"/>
                    <a:pt x="125" y="299"/>
                    <a:pt x="125" y="298"/>
                  </a:cubicBezTo>
                  <a:cubicBezTo>
                    <a:pt x="127" y="300"/>
                    <a:pt x="131" y="300"/>
                    <a:pt x="132" y="300"/>
                  </a:cubicBezTo>
                  <a:cubicBezTo>
                    <a:pt x="131" y="299"/>
                    <a:pt x="131" y="301"/>
                    <a:pt x="131" y="300"/>
                  </a:cubicBezTo>
                  <a:cubicBezTo>
                    <a:pt x="132" y="300"/>
                    <a:pt x="133" y="299"/>
                    <a:pt x="133" y="300"/>
                  </a:cubicBezTo>
                  <a:cubicBezTo>
                    <a:pt x="134" y="300"/>
                    <a:pt x="133" y="301"/>
                    <a:pt x="134" y="302"/>
                  </a:cubicBezTo>
                  <a:cubicBezTo>
                    <a:pt x="133" y="302"/>
                    <a:pt x="135" y="300"/>
                    <a:pt x="134" y="300"/>
                  </a:cubicBezTo>
                  <a:cubicBezTo>
                    <a:pt x="134" y="303"/>
                    <a:pt x="138" y="301"/>
                    <a:pt x="139" y="304"/>
                  </a:cubicBezTo>
                  <a:cubicBezTo>
                    <a:pt x="139" y="303"/>
                    <a:pt x="138" y="304"/>
                    <a:pt x="137" y="305"/>
                  </a:cubicBezTo>
                  <a:cubicBezTo>
                    <a:pt x="139" y="305"/>
                    <a:pt x="141" y="305"/>
                    <a:pt x="143" y="304"/>
                  </a:cubicBezTo>
                  <a:cubicBezTo>
                    <a:pt x="142" y="305"/>
                    <a:pt x="142" y="305"/>
                    <a:pt x="141" y="305"/>
                  </a:cubicBezTo>
                  <a:cubicBezTo>
                    <a:pt x="142" y="306"/>
                    <a:pt x="143" y="307"/>
                    <a:pt x="144" y="306"/>
                  </a:cubicBezTo>
                  <a:cubicBezTo>
                    <a:pt x="145" y="305"/>
                    <a:pt x="144" y="307"/>
                    <a:pt x="144" y="306"/>
                  </a:cubicBezTo>
                  <a:cubicBezTo>
                    <a:pt x="144" y="305"/>
                    <a:pt x="146" y="305"/>
                    <a:pt x="146" y="306"/>
                  </a:cubicBezTo>
                  <a:cubicBezTo>
                    <a:pt x="146" y="306"/>
                    <a:pt x="146" y="306"/>
                    <a:pt x="146" y="306"/>
                  </a:cubicBezTo>
                  <a:cubicBezTo>
                    <a:pt x="147" y="307"/>
                    <a:pt x="147" y="306"/>
                    <a:pt x="148" y="307"/>
                  </a:cubicBezTo>
                  <a:cubicBezTo>
                    <a:pt x="148" y="308"/>
                    <a:pt x="147" y="307"/>
                    <a:pt x="147" y="308"/>
                  </a:cubicBezTo>
                  <a:cubicBezTo>
                    <a:pt x="145" y="310"/>
                    <a:pt x="147" y="311"/>
                    <a:pt x="147" y="311"/>
                  </a:cubicBezTo>
                  <a:cubicBezTo>
                    <a:pt x="149" y="311"/>
                    <a:pt x="149" y="311"/>
                    <a:pt x="149" y="311"/>
                  </a:cubicBezTo>
                  <a:cubicBezTo>
                    <a:pt x="150" y="311"/>
                    <a:pt x="148" y="312"/>
                    <a:pt x="148" y="312"/>
                  </a:cubicBezTo>
                  <a:cubicBezTo>
                    <a:pt x="154" y="312"/>
                    <a:pt x="154" y="312"/>
                    <a:pt x="154" y="312"/>
                  </a:cubicBezTo>
                  <a:cubicBezTo>
                    <a:pt x="153" y="312"/>
                    <a:pt x="152" y="314"/>
                    <a:pt x="151" y="314"/>
                  </a:cubicBezTo>
                  <a:cubicBezTo>
                    <a:pt x="152" y="315"/>
                    <a:pt x="155" y="315"/>
                    <a:pt x="157" y="315"/>
                  </a:cubicBezTo>
                  <a:cubicBezTo>
                    <a:pt x="157" y="316"/>
                    <a:pt x="158" y="317"/>
                    <a:pt x="159" y="318"/>
                  </a:cubicBezTo>
                  <a:cubicBezTo>
                    <a:pt x="158" y="319"/>
                    <a:pt x="159" y="317"/>
                    <a:pt x="158" y="318"/>
                  </a:cubicBezTo>
                  <a:cubicBezTo>
                    <a:pt x="157" y="319"/>
                    <a:pt x="157" y="319"/>
                    <a:pt x="157" y="319"/>
                  </a:cubicBezTo>
                  <a:cubicBezTo>
                    <a:pt x="156" y="318"/>
                    <a:pt x="154" y="320"/>
                    <a:pt x="153" y="320"/>
                  </a:cubicBezTo>
                  <a:cubicBezTo>
                    <a:pt x="155" y="320"/>
                    <a:pt x="154" y="323"/>
                    <a:pt x="154" y="325"/>
                  </a:cubicBezTo>
                  <a:cubicBezTo>
                    <a:pt x="157" y="323"/>
                    <a:pt x="156" y="326"/>
                    <a:pt x="159" y="325"/>
                  </a:cubicBezTo>
                  <a:cubicBezTo>
                    <a:pt x="160" y="327"/>
                    <a:pt x="157" y="327"/>
                    <a:pt x="156" y="328"/>
                  </a:cubicBezTo>
                  <a:cubicBezTo>
                    <a:pt x="158" y="329"/>
                    <a:pt x="158" y="331"/>
                    <a:pt x="158" y="333"/>
                  </a:cubicBezTo>
                  <a:cubicBezTo>
                    <a:pt x="158" y="333"/>
                    <a:pt x="158" y="333"/>
                    <a:pt x="158" y="333"/>
                  </a:cubicBezTo>
                  <a:cubicBezTo>
                    <a:pt x="159" y="334"/>
                    <a:pt x="158" y="337"/>
                    <a:pt x="161" y="338"/>
                  </a:cubicBezTo>
                  <a:cubicBezTo>
                    <a:pt x="160" y="338"/>
                    <a:pt x="160" y="338"/>
                    <a:pt x="159" y="338"/>
                  </a:cubicBezTo>
                  <a:cubicBezTo>
                    <a:pt x="159" y="340"/>
                    <a:pt x="163" y="338"/>
                    <a:pt x="162" y="340"/>
                  </a:cubicBezTo>
                  <a:cubicBezTo>
                    <a:pt x="160" y="339"/>
                    <a:pt x="160" y="339"/>
                    <a:pt x="160" y="339"/>
                  </a:cubicBezTo>
                  <a:cubicBezTo>
                    <a:pt x="162" y="340"/>
                    <a:pt x="160" y="342"/>
                    <a:pt x="162" y="343"/>
                  </a:cubicBezTo>
                  <a:cubicBezTo>
                    <a:pt x="161" y="343"/>
                    <a:pt x="161" y="343"/>
                    <a:pt x="160" y="343"/>
                  </a:cubicBezTo>
                  <a:cubicBezTo>
                    <a:pt x="161" y="344"/>
                    <a:pt x="161" y="345"/>
                    <a:pt x="163" y="346"/>
                  </a:cubicBezTo>
                  <a:cubicBezTo>
                    <a:pt x="162" y="347"/>
                    <a:pt x="161" y="346"/>
                    <a:pt x="160" y="346"/>
                  </a:cubicBezTo>
                  <a:cubicBezTo>
                    <a:pt x="160" y="347"/>
                    <a:pt x="163" y="347"/>
                    <a:pt x="162" y="348"/>
                  </a:cubicBezTo>
                  <a:cubicBezTo>
                    <a:pt x="162" y="349"/>
                    <a:pt x="161" y="349"/>
                    <a:pt x="161" y="349"/>
                  </a:cubicBezTo>
                  <a:cubicBezTo>
                    <a:pt x="162" y="350"/>
                    <a:pt x="162" y="351"/>
                    <a:pt x="163" y="352"/>
                  </a:cubicBezTo>
                  <a:cubicBezTo>
                    <a:pt x="162" y="352"/>
                    <a:pt x="162" y="353"/>
                    <a:pt x="161" y="353"/>
                  </a:cubicBezTo>
                  <a:cubicBezTo>
                    <a:pt x="161" y="360"/>
                    <a:pt x="162" y="366"/>
                    <a:pt x="164" y="372"/>
                  </a:cubicBezTo>
                  <a:cubicBezTo>
                    <a:pt x="161" y="374"/>
                    <a:pt x="162" y="371"/>
                    <a:pt x="161" y="372"/>
                  </a:cubicBezTo>
                  <a:cubicBezTo>
                    <a:pt x="163" y="372"/>
                    <a:pt x="161" y="373"/>
                    <a:pt x="162" y="375"/>
                  </a:cubicBezTo>
                  <a:cubicBezTo>
                    <a:pt x="162" y="375"/>
                    <a:pt x="162" y="375"/>
                    <a:pt x="162" y="375"/>
                  </a:cubicBezTo>
                  <a:cubicBezTo>
                    <a:pt x="162" y="376"/>
                    <a:pt x="161" y="376"/>
                    <a:pt x="162" y="377"/>
                  </a:cubicBezTo>
                  <a:cubicBezTo>
                    <a:pt x="162" y="377"/>
                    <a:pt x="162" y="377"/>
                    <a:pt x="162" y="377"/>
                  </a:cubicBezTo>
                  <a:cubicBezTo>
                    <a:pt x="164" y="378"/>
                    <a:pt x="159" y="379"/>
                    <a:pt x="162" y="379"/>
                  </a:cubicBezTo>
                  <a:cubicBezTo>
                    <a:pt x="161" y="380"/>
                    <a:pt x="161" y="380"/>
                    <a:pt x="161" y="380"/>
                  </a:cubicBezTo>
                  <a:cubicBezTo>
                    <a:pt x="163" y="381"/>
                    <a:pt x="160" y="382"/>
                    <a:pt x="162" y="383"/>
                  </a:cubicBezTo>
                  <a:cubicBezTo>
                    <a:pt x="162" y="383"/>
                    <a:pt x="162" y="383"/>
                    <a:pt x="162" y="383"/>
                  </a:cubicBezTo>
                  <a:cubicBezTo>
                    <a:pt x="161" y="384"/>
                    <a:pt x="165" y="386"/>
                    <a:pt x="163" y="386"/>
                  </a:cubicBezTo>
                  <a:cubicBezTo>
                    <a:pt x="163" y="388"/>
                    <a:pt x="164" y="389"/>
                    <a:pt x="166" y="389"/>
                  </a:cubicBezTo>
                  <a:cubicBezTo>
                    <a:pt x="165" y="390"/>
                    <a:pt x="164" y="389"/>
                    <a:pt x="163" y="389"/>
                  </a:cubicBezTo>
                  <a:cubicBezTo>
                    <a:pt x="164" y="394"/>
                    <a:pt x="164" y="400"/>
                    <a:pt x="167" y="404"/>
                  </a:cubicBezTo>
                  <a:cubicBezTo>
                    <a:pt x="166" y="404"/>
                    <a:pt x="166" y="404"/>
                    <a:pt x="165" y="404"/>
                  </a:cubicBezTo>
                  <a:cubicBezTo>
                    <a:pt x="168" y="406"/>
                    <a:pt x="163" y="409"/>
                    <a:pt x="168" y="411"/>
                  </a:cubicBezTo>
                  <a:cubicBezTo>
                    <a:pt x="170" y="412"/>
                    <a:pt x="170" y="412"/>
                    <a:pt x="170" y="412"/>
                  </a:cubicBezTo>
                  <a:cubicBezTo>
                    <a:pt x="169" y="412"/>
                    <a:pt x="168" y="412"/>
                    <a:pt x="167" y="413"/>
                  </a:cubicBezTo>
                  <a:cubicBezTo>
                    <a:pt x="168" y="413"/>
                    <a:pt x="167" y="415"/>
                    <a:pt x="169" y="416"/>
                  </a:cubicBezTo>
                  <a:cubicBezTo>
                    <a:pt x="168" y="416"/>
                    <a:pt x="168" y="416"/>
                    <a:pt x="168" y="416"/>
                  </a:cubicBezTo>
                  <a:cubicBezTo>
                    <a:pt x="167" y="417"/>
                    <a:pt x="170" y="418"/>
                    <a:pt x="169" y="419"/>
                  </a:cubicBezTo>
                  <a:cubicBezTo>
                    <a:pt x="169" y="419"/>
                    <a:pt x="169" y="419"/>
                    <a:pt x="169" y="419"/>
                  </a:cubicBezTo>
                  <a:cubicBezTo>
                    <a:pt x="166" y="425"/>
                    <a:pt x="163" y="434"/>
                    <a:pt x="168" y="438"/>
                  </a:cubicBezTo>
                  <a:cubicBezTo>
                    <a:pt x="169" y="440"/>
                    <a:pt x="166" y="439"/>
                    <a:pt x="166" y="440"/>
                  </a:cubicBezTo>
                  <a:cubicBezTo>
                    <a:pt x="170" y="444"/>
                    <a:pt x="167" y="452"/>
                    <a:pt x="173" y="453"/>
                  </a:cubicBezTo>
                  <a:cubicBezTo>
                    <a:pt x="173" y="454"/>
                    <a:pt x="173" y="454"/>
                    <a:pt x="173" y="455"/>
                  </a:cubicBezTo>
                  <a:cubicBezTo>
                    <a:pt x="173" y="455"/>
                    <a:pt x="173" y="456"/>
                    <a:pt x="174" y="456"/>
                  </a:cubicBezTo>
                  <a:cubicBezTo>
                    <a:pt x="171" y="457"/>
                    <a:pt x="174" y="460"/>
                    <a:pt x="172" y="462"/>
                  </a:cubicBezTo>
                  <a:cubicBezTo>
                    <a:pt x="175" y="462"/>
                    <a:pt x="174" y="463"/>
                    <a:pt x="174" y="464"/>
                  </a:cubicBezTo>
                  <a:cubicBezTo>
                    <a:pt x="174" y="464"/>
                    <a:pt x="173" y="464"/>
                    <a:pt x="173" y="464"/>
                  </a:cubicBezTo>
                  <a:cubicBezTo>
                    <a:pt x="173" y="466"/>
                    <a:pt x="173" y="466"/>
                    <a:pt x="172" y="468"/>
                  </a:cubicBezTo>
                  <a:cubicBezTo>
                    <a:pt x="172" y="469"/>
                    <a:pt x="174" y="469"/>
                    <a:pt x="173" y="470"/>
                  </a:cubicBezTo>
                  <a:cubicBezTo>
                    <a:pt x="171" y="471"/>
                    <a:pt x="173" y="472"/>
                    <a:pt x="172" y="473"/>
                  </a:cubicBezTo>
                  <a:cubicBezTo>
                    <a:pt x="174" y="473"/>
                    <a:pt x="175" y="474"/>
                    <a:pt x="175" y="475"/>
                  </a:cubicBezTo>
                  <a:cubicBezTo>
                    <a:pt x="172" y="475"/>
                    <a:pt x="172" y="475"/>
                    <a:pt x="172" y="475"/>
                  </a:cubicBezTo>
                  <a:cubicBezTo>
                    <a:pt x="174" y="477"/>
                    <a:pt x="170" y="481"/>
                    <a:pt x="174" y="485"/>
                  </a:cubicBezTo>
                  <a:cubicBezTo>
                    <a:pt x="172" y="485"/>
                    <a:pt x="172" y="485"/>
                    <a:pt x="172" y="485"/>
                  </a:cubicBezTo>
                  <a:cubicBezTo>
                    <a:pt x="174" y="488"/>
                    <a:pt x="173" y="491"/>
                    <a:pt x="176" y="494"/>
                  </a:cubicBezTo>
                  <a:cubicBezTo>
                    <a:pt x="175" y="495"/>
                    <a:pt x="175" y="496"/>
                    <a:pt x="175" y="497"/>
                  </a:cubicBezTo>
                  <a:cubicBezTo>
                    <a:pt x="176" y="498"/>
                    <a:pt x="176" y="499"/>
                    <a:pt x="178" y="499"/>
                  </a:cubicBezTo>
                  <a:cubicBezTo>
                    <a:pt x="178" y="500"/>
                    <a:pt x="177" y="500"/>
                    <a:pt x="177" y="500"/>
                  </a:cubicBezTo>
                  <a:cubicBezTo>
                    <a:pt x="176" y="501"/>
                    <a:pt x="174" y="504"/>
                    <a:pt x="177" y="504"/>
                  </a:cubicBezTo>
                  <a:cubicBezTo>
                    <a:pt x="175" y="505"/>
                    <a:pt x="175" y="505"/>
                    <a:pt x="175" y="505"/>
                  </a:cubicBezTo>
                  <a:cubicBezTo>
                    <a:pt x="177" y="506"/>
                    <a:pt x="179" y="507"/>
                    <a:pt x="177" y="508"/>
                  </a:cubicBezTo>
                  <a:cubicBezTo>
                    <a:pt x="178" y="509"/>
                    <a:pt x="179" y="510"/>
                    <a:pt x="181" y="509"/>
                  </a:cubicBezTo>
                  <a:cubicBezTo>
                    <a:pt x="181" y="510"/>
                    <a:pt x="178" y="510"/>
                    <a:pt x="180" y="510"/>
                  </a:cubicBezTo>
                  <a:cubicBezTo>
                    <a:pt x="178" y="510"/>
                    <a:pt x="178" y="510"/>
                    <a:pt x="178" y="510"/>
                  </a:cubicBezTo>
                  <a:cubicBezTo>
                    <a:pt x="177" y="513"/>
                    <a:pt x="179" y="515"/>
                    <a:pt x="180" y="518"/>
                  </a:cubicBezTo>
                  <a:cubicBezTo>
                    <a:pt x="178" y="519"/>
                    <a:pt x="181" y="520"/>
                    <a:pt x="179" y="522"/>
                  </a:cubicBezTo>
                  <a:cubicBezTo>
                    <a:pt x="181" y="523"/>
                    <a:pt x="179" y="525"/>
                    <a:pt x="182" y="525"/>
                  </a:cubicBezTo>
                  <a:cubicBezTo>
                    <a:pt x="181" y="525"/>
                    <a:pt x="181" y="525"/>
                    <a:pt x="181" y="525"/>
                  </a:cubicBezTo>
                  <a:cubicBezTo>
                    <a:pt x="181" y="526"/>
                    <a:pt x="181" y="528"/>
                    <a:pt x="180" y="530"/>
                  </a:cubicBezTo>
                  <a:cubicBezTo>
                    <a:pt x="180" y="531"/>
                    <a:pt x="182" y="530"/>
                    <a:pt x="183" y="531"/>
                  </a:cubicBezTo>
                  <a:cubicBezTo>
                    <a:pt x="182" y="531"/>
                    <a:pt x="182" y="531"/>
                    <a:pt x="182" y="531"/>
                  </a:cubicBezTo>
                  <a:cubicBezTo>
                    <a:pt x="183" y="532"/>
                    <a:pt x="185" y="532"/>
                    <a:pt x="186" y="532"/>
                  </a:cubicBezTo>
                  <a:cubicBezTo>
                    <a:pt x="185" y="533"/>
                    <a:pt x="186" y="533"/>
                    <a:pt x="185" y="533"/>
                  </a:cubicBezTo>
                  <a:cubicBezTo>
                    <a:pt x="185" y="533"/>
                    <a:pt x="183" y="533"/>
                    <a:pt x="181" y="532"/>
                  </a:cubicBezTo>
                  <a:cubicBezTo>
                    <a:pt x="181" y="534"/>
                    <a:pt x="184" y="534"/>
                    <a:pt x="182" y="535"/>
                  </a:cubicBezTo>
                  <a:cubicBezTo>
                    <a:pt x="182" y="536"/>
                    <a:pt x="182" y="536"/>
                    <a:pt x="184" y="536"/>
                  </a:cubicBezTo>
                  <a:cubicBezTo>
                    <a:pt x="184" y="536"/>
                    <a:pt x="183" y="537"/>
                    <a:pt x="182" y="537"/>
                  </a:cubicBezTo>
                  <a:cubicBezTo>
                    <a:pt x="183" y="537"/>
                    <a:pt x="183" y="538"/>
                    <a:pt x="184" y="538"/>
                  </a:cubicBezTo>
                  <a:cubicBezTo>
                    <a:pt x="184" y="538"/>
                    <a:pt x="184" y="537"/>
                    <a:pt x="184" y="537"/>
                  </a:cubicBezTo>
                  <a:cubicBezTo>
                    <a:pt x="185" y="537"/>
                    <a:pt x="185" y="538"/>
                    <a:pt x="187" y="538"/>
                  </a:cubicBezTo>
                  <a:cubicBezTo>
                    <a:pt x="187" y="537"/>
                    <a:pt x="186" y="537"/>
                    <a:pt x="186" y="537"/>
                  </a:cubicBezTo>
                  <a:cubicBezTo>
                    <a:pt x="188" y="537"/>
                    <a:pt x="188" y="538"/>
                    <a:pt x="187" y="538"/>
                  </a:cubicBezTo>
                  <a:cubicBezTo>
                    <a:pt x="186" y="539"/>
                    <a:pt x="185" y="538"/>
                    <a:pt x="184" y="539"/>
                  </a:cubicBezTo>
                  <a:cubicBezTo>
                    <a:pt x="188" y="540"/>
                    <a:pt x="188" y="540"/>
                    <a:pt x="188" y="540"/>
                  </a:cubicBezTo>
                  <a:cubicBezTo>
                    <a:pt x="186" y="540"/>
                    <a:pt x="187" y="539"/>
                    <a:pt x="189" y="539"/>
                  </a:cubicBezTo>
                  <a:cubicBezTo>
                    <a:pt x="188" y="538"/>
                    <a:pt x="188" y="538"/>
                    <a:pt x="188" y="538"/>
                  </a:cubicBezTo>
                  <a:cubicBezTo>
                    <a:pt x="189" y="538"/>
                    <a:pt x="189" y="538"/>
                    <a:pt x="189" y="538"/>
                  </a:cubicBezTo>
                  <a:cubicBezTo>
                    <a:pt x="189" y="537"/>
                    <a:pt x="190" y="536"/>
                    <a:pt x="189" y="535"/>
                  </a:cubicBezTo>
                  <a:cubicBezTo>
                    <a:pt x="187" y="536"/>
                    <a:pt x="187" y="536"/>
                    <a:pt x="187" y="536"/>
                  </a:cubicBezTo>
                  <a:cubicBezTo>
                    <a:pt x="187" y="535"/>
                    <a:pt x="185" y="535"/>
                    <a:pt x="187" y="534"/>
                  </a:cubicBezTo>
                  <a:cubicBezTo>
                    <a:pt x="187" y="534"/>
                    <a:pt x="188" y="534"/>
                    <a:pt x="189" y="534"/>
                  </a:cubicBezTo>
                  <a:cubicBezTo>
                    <a:pt x="189" y="534"/>
                    <a:pt x="188" y="533"/>
                    <a:pt x="188" y="533"/>
                  </a:cubicBezTo>
                  <a:cubicBezTo>
                    <a:pt x="191" y="533"/>
                    <a:pt x="191" y="533"/>
                    <a:pt x="191" y="533"/>
                  </a:cubicBezTo>
                  <a:cubicBezTo>
                    <a:pt x="187" y="533"/>
                    <a:pt x="189" y="532"/>
                    <a:pt x="189" y="531"/>
                  </a:cubicBezTo>
                  <a:cubicBezTo>
                    <a:pt x="189" y="531"/>
                    <a:pt x="189" y="531"/>
                    <a:pt x="189" y="531"/>
                  </a:cubicBezTo>
                  <a:cubicBezTo>
                    <a:pt x="190" y="530"/>
                    <a:pt x="188" y="532"/>
                    <a:pt x="188" y="531"/>
                  </a:cubicBezTo>
                  <a:cubicBezTo>
                    <a:pt x="188" y="530"/>
                    <a:pt x="191" y="530"/>
                    <a:pt x="192" y="530"/>
                  </a:cubicBezTo>
                  <a:cubicBezTo>
                    <a:pt x="191" y="529"/>
                    <a:pt x="189" y="527"/>
                    <a:pt x="191" y="526"/>
                  </a:cubicBezTo>
                  <a:cubicBezTo>
                    <a:pt x="190" y="525"/>
                    <a:pt x="189" y="524"/>
                    <a:pt x="188" y="524"/>
                  </a:cubicBezTo>
                  <a:cubicBezTo>
                    <a:pt x="188" y="523"/>
                    <a:pt x="191" y="523"/>
                    <a:pt x="190" y="523"/>
                  </a:cubicBezTo>
                  <a:cubicBezTo>
                    <a:pt x="190" y="523"/>
                    <a:pt x="191" y="522"/>
                    <a:pt x="192" y="522"/>
                  </a:cubicBezTo>
                  <a:cubicBezTo>
                    <a:pt x="191" y="522"/>
                    <a:pt x="192" y="521"/>
                    <a:pt x="190" y="522"/>
                  </a:cubicBezTo>
                  <a:cubicBezTo>
                    <a:pt x="190" y="520"/>
                    <a:pt x="191" y="519"/>
                    <a:pt x="190" y="518"/>
                  </a:cubicBezTo>
                  <a:cubicBezTo>
                    <a:pt x="190" y="518"/>
                    <a:pt x="192" y="518"/>
                    <a:pt x="193" y="518"/>
                  </a:cubicBezTo>
                  <a:cubicBezTo>
                    <a:pt x="191" y="517"/>
                    <a:pt x="190" y="516"/>
                    <a:pt x="190" y="515"/>
                  </a:cubicBezTo>
                  <a:cubicBezTo>
                    <a:pt x="189" y="515"/>
                    <a:pt x="189" y="516"/>
                    <a:pt x="187" y="516"/>
                  </a:cubicBezTo>
                  <a:cubicBezTo>
                    <a:pt x="187" y="516"/>
                    <a:pt x="186" y="516"/>
                    <a:pt x="186" y="515"/>
                  </a:cubicBezTo>
                  <a:cubicBezTo>
                    <a:pt x="188" y="515"/>
                    <a:pt x="191" y="515"/>
                    <a:pt x="191" y="514"/>
                  </a:cubicBezTo>
                  <a:cubicBezTo>
                    <a:pt x="193" y="514"/>
                    <a:pt x="190" y="515"/>
                    <a:pt x="193" y="515"/>
                  </a:cubicBezTo>
                  <a:cubicBezTo>
                    <a:pt x="195" y="515"/>
                    <a:pt x="196" y="517"/>
                    <a:pt x="194" y="517"/>
                  </a:cubicBezTo>
                  <a:cubicBezTo>
                    <a:pt x="197" y="518"/>
                    <a:pt x="195" y="516"/>
                    <a:pt x="197" y="516"/>
                  </a:cubicBezTo>
                  <a:cubicBezTo>
                    <a:pt x="197" y="516"/>
                    <a:pt x="195" y="515"/>
                    <a:pt x="195" y="514"/>
                  </a:cubicBezTo>
                  <a:cubicBezTo>
                    <a:pt x="194" y="514"/>
                    <a:pt x="194" y="515"/>
                    <a:pt x="193" y="514"/>
                  </a:cubicBezTo>
                  <a:cubicBezTo>
                    <a:pt x="190" y="514"/>
                    <a:pt x="194" y="513"/>
                    <a:pt x="194" y="513"/>
                  </a:cubicBezTo>
                  <a:cubicBezTo>
                    <a:pt x="195" y="513"/>
                    <a:pt x="195" y="513"/>
                    <a:pt x="195" y="513"/>
                  </a:cubicBezTo>
                  <a:cubicBezTo>
                    <a:pt x="196" y="512"/>
                    <a:pt x="194" y="512"/>
                    <a:pt x="194" y="511"/>
                  </a:cubicBezTo>
                  <a:cubicBezTo>
                    <a:pt x="197" y="511"/>
                    <a:pt x="195" y="513"/>
                    <a:pt x="197" y="513"/>
                  </a:cubicBezTo>
                  <a:cubicBezTo>
                    <a:pt x="199" y="512"/>
                    <a:pt x="199" y="512"/>
                    <a:pt x="199" y="512"/>
                  </a:cubicBezTo>
                  <a:cubicBezTo>
                    <a:pt x="199" y="511"/>
                    <a:pt x="196" y="512"/>
                    <a:pt x="197" y="511"/>
                  </a:cubicBezTo>
                  <a:cubicBezTo>
                    <a:pt x="198" y="511"/>
                    <a:pt x="198" y="511"/>
                    <a:pt x="198" y="511"/>
                  </a:cubicBezTo>
                  <a:cubicBezTo>
                    <a:pt x="197" y="510"/>
                    <a:pt x="197" y="510"/>
                    <a:pt x="197" y="510"/>
                  </a:cubicBezTo>
                  <a:cubicBezTo>
                    <a:pt x="196" y="510"/>
                    <a:pt x="194" y="510"/>
                    <a:pt x="195" y="511"/>
                  </a:cubicBezTo>
                  <a:cubicBezTo>
                    <a:pt x="191" y="511"/>
                    <a:pt x="194" y="511"/>
                    <a:pt x="193" y="510"/>
                  </a:cubicBezTo>
                  <a:cubicBezTo>
                    <a:pt x="192" y="509"/>
                    <a:pt x="194" y="510"/>
                    <a:pt x="192" y="510"/>
                  </a:cubicBezTo>
                  <a:cubicBezTo>
                    <a:pt x="190" y="510"/>
                    <a:pt x="190" y="510"/>
                    <a:pt x="190" y="509"/>
                  </a:cubicBezTo>
                  <a:cubicBezTo>
                    <a:pt x="190" y="508"/>
                    <a:pt x="192" y="509"/>
                    <a:pt x="193" y="508"/>
                  </a:cubicBezTo>
                  <a:cubicBezTo>
                    <a:pt x="193" y="508"/>
                    <a:pt x="193" y="509"/>
                    <a:pt x="192" y="509"/>
                  </a:cubicBezTo>
                  <a:cubicBezTo>
                    <a:pt x="194" y="510"/>
                    <a:pt x="196" y="508"/>
                    <a:pt x="197" y="509"/>
                  </a:cubicBezTo>
                  <a:cubicBezTo>
                    <a:pt x="198" y="508"/>
                    <a:pt x="196" y="508"/>
                    <a:pt x="196" y="508"/>
                  </a:cubicBezTo>
                  <a:cubicBezTo>
                    <a:pt x="195" y="508"/>
                    <a:pt x="194" y="508"/>
                    <a:pt x="193" y="508"/>
                  </a:cubicBezTo>
                  <a:cubicBezTo>
                    <a:pt x="188" y="507"/>
                    <a:pt x="197" y="507"/>
                    <a:pt x="196" y="506"/>
                  </a:cubicBezTo>
                  <a:cubicBezTo>
                    <a:pt x="193" y="506"/>
                    <a:pt x="191" y="504"/>
                    <a:pt x="188" y="506"/>
                  </a:cubicBezTo>
                  <a:cubicBezTo>
                    <a:pt x="187" y="505"/>
                    <a:pt x="187" y="505"/>
                    <a:pt x="187" y="505"/>
                  </a:cubicBezTo>
                  <a:cubicBezTo>
                    <a:pt x="189" y="505"/>
                    <a:pt x="189" y="504"/>
                    <a:pt x="191" y="504"/>
                  </a:cubicBezTo>
                  <a:cubicBezTo>
                    <a:pt x="191" y="504"/>
                    <a:pt x="191" y="504"/>
                    <a:pt x="191" y="504"/>
                  </a:cubicBezTo>
                  <a:cubicBezTo>
                    <a:pt x="193" y="504"/>
                    <a:pt x="193" y="504"/>
                    <a:pt x="193" y="504"/>
                  </a:cubicBezTo>
                  <a:cubicBezTo>
                    <a:pt x="195" y="504"/>
                    <a:pt x="196" y="503"/>
                    <a:pt x="197" y="503"/>
                  </a:cubicBezTo>
                  <a:cubicBezTo>
                    <a:pt x="196" y="502"/>
                    <a:pt x="195" y="503"/>
                    <a:pt x="194" y="502"/>
                  </a:cubicBezTo>
                  <a:cubicBezTo>
                    <a:pt x="195" y="502"/>
                    <a:pt x="195" y="502"/>
                    <a:pt x="196" y="502"/>
                  </a:cubicBezTo>
                  <a:cubicBezTo>
                    <a:pt x="195" y="502"/>
                    <a:pt x="193" y="503"/>
                    <a:pt x="193" y="502"/>
                  </a:cubicBezTo>
                  <a:cubicBezTo>
                    <a:pt x="193" y="501"/>
                    <a:pt x="195" y="500"/>
                    <a:pt x="195" y="501"/>
                  </a:cubicBezTo>
                  <a:cubicBezTo>
                    <a:pt x="197" y="501"/>
                    <a:pt x="197" y="501"/>
                    <a:pt x="197" y="501"/>
                  </a:cubicBezTo>
                  <a:cubicBezTo>
                    <a:pt x="195" y="501"/>
                    <a:pt x="198" y="501"/>
                    <a:pt x="197" y="500"/>
                  </a:cubicBezTo>
                  <a:cubicBezTo>
                    <a:pt x="196" y="500"/>
                    <a:pt x="194" y="500"/>
                    <a:pt x="193" y="500"/>
                  </a:cubicBezTo>
                  <a:cubicBezTo>
                    <a:pt x="192" y="499"/>
                    <a:pt x="194" y="499"/>
                    <a:pt x="193" y="499"/>
                  </a:cubicBezTo>
                  <a:cubicBezTo>
                    <a:pt x="195" y="500"/>
                    <a:pt x="195" y="500"/>
                    <a:pt x="195" y="500"/>
                  </a:cubicBezTo>
                  <a:cubicBezTo>
                    <a:pt x="194" y="499"/>
                    <a:pt x="198" y="499"/>
                    <a:pt x="197" y="498"/>
                  </a:cubicBezTo>
                  <a:cubicBezTo>
                    <a:pt x="195" y="498"/>
                    <a:pt x="195" y="498"/>
                    <a:pt x="195" y="498"/>
                  </a:cubicBezTo>
                  <a:cubicBezTo>
                    <a:pt x="196" y="498"/>
                    <a:pt x="196" y="498"/>
                    <a:pt x="197" y="498"/>
                  </a:cubicBezTo>
                  <a:cubicBezTo>
                    <a:pt x="196" y="498"/>
                    <a:pt x="196" y="497"/>
                    <a:pt x="196" y="497"/>
                  </a:cubicBezTo>
                  <a:cubicBezTo>
                    <a:pt x="197" y="497"/>
                    <a:pt x="197" y="497"/>
                    <a:pt x="197" y="497"/>
                  </a:cubicBezTo>
                  <a:cubicBezTo>
                    <a:pt x="196" y="497"/>
                    <a:pt x="193" y="496"/>
                    <a:pt x="196" y="496"/>
                  </a:cubicBezTo>
                  <a:cubicBezTo>
                    <a:pt x="193" y="496"/>
                    <a:pt x="196" y="496"/>
                    <a:pt x="194" y="497"/>
                  </a:cubicBezTo>
                  <a:cubicBezTo>
                    <a:pt x="192" y="497"/>
                    <a:pt x="193" y="496"/>
                    <a:pt x="192" y="496"/>
                  </a:cubicBezTo>
                  <a:cubicBezTo>
                    <a:pt x="195" y="496"/>
                    <a:pt x="192" y="495"/>
                    <a:pt x="192" y="495"/>
                  </a:cubicBezTo>
                  <a:cubicBezTo>
                    <a:pt x="193" y="494"/>
                    <a:pt x="194" y="494"/>
                    <a:pt x="194" y="494"/>
                  </a:cubicBezTo>
                  <a:cubicBezTo>
                    <a:pt x="193" y="494"/>
                    <a:pt x="193" y="494"/>
                    <a:pt x="193" y="494"/>
                  </a:cubicBezTo>
                  <a:cubicBezTo>
                    <a:pt x="196" y="493"/>
                    <a:pt x="192" y="493"/>
                    <a:pt x="193" y="492"/>
                  </a:cubicBezTo>
                  <a:cubicBezTo>
                    <a:pt x="194" y="492"/>
                    <a:pt x="195" y="492"/>
                    <a:pt x="196" y="492"/>
                  </a:cubicBezTo>
                  <a:cubicBezTo>
                    <a:pt x="193" y="493"/>
                    <a:pt x="193" y="491"/>
                    <a:pt x="191" y="491"/>
                  </a:cubicBezTo>
                  <a:cubicBezTo>
                    <a:pt x="192" y="490"/>
                    <a:pt x="194" y="492"/>
                    <a:pt x="196" y="491"/>
                  </a:cubicBezTo>
                  <a:cubicBezTo>
                    <a:pt x="194" y="491"/>
                    <a:pt x="197" y="490"/>
                    <a:pt x="195" y="490"/>
                  </a:cubicBezTo>
                  <a:cubicBezTo>
                    <a:pt x="194" y="491"/>
                    <a:pt x="193" y="490"/>
                    <a:pt x="192" y="490"/>
                  </a:cubicBezTo>
                  <a:cubicBezTo>
                    <a:pt x="192" y="489"/>
                    <a:pt x="193" y="490"/>
                    <a:pt x="194" y="489"/>
                  </a:cubicBezTo>
                  <a:cubicBezTo>
                    <a:pt x="193" y="489"/>
                    <a:pt x="191" y="488"/>
                    <a:pt x="191" y="489"/>
                  </a:cubicBezTo>
                  <a:cubicBezTo>
                    <a:pt x="191" y="488"/>
                    <a:pt x="189" y="488"/>
                    <a:pt x="190" y="487"/>
                  </a:cubicBezTo>
                  <a:cubicBezTo>
                    <a:pt x="192" y="487"/>
                    <a:pt x="191" y="488"/>
                    <a:pt x="192" y="488"/>
                  </a:cubicBezTo>
                  <a:cubicBezTo>
                    <a:pt x="192" y="487"/>
                    <a:pt x="188" y="488"/>
                    <a:pt x="187" y="487"/>
                  </a:cubicBezTo>
                  <a:cubicBezTo>
                    <a:pt x="187" y="487"/>
                    <a:pt x="184" y="487"/>
                    <a:pt x="183" y="486"/>
                  </a:cubicBezTo>
                  <a:cubicBezTo>
                    <a:pt x="183" y="485"/>
                    <a:pt x="184" y="487"/>
                    <a:pt x="186" y="486"/>
                  </a:cubicBezTo>
                  <a:cubicBezTo>
                    <a:pt x="185" y="486"/>
                    <a:pt x="185" y="486"/>
                    <a:pt x="185" y="486"/>
                  </a:cubicBezTo>
                  <a:cubicBezTo>
                    <a:pt x="188" y="485"/>
                    <a:pt x="190" y="487"/>
                    <a:pt x="193" y="486"/>
                  </a:cubicBezTo>
                  <a:cubicBezTo>
                    <a:pt x="192" y="486"/>
                    <a:pt x="192" y="486"/>
                    <a:pt x="192" y="486"/>
                  </a:cubicBezTo>
                  <a:cubicBezTo>
                    <a:pt x="195" y="486"/>
                    <a:pt x="195" y="486"/>
                    <a:pt x="195" y="486"/>
                  </a:cubicBezTo>
                  <a:cubicBezTo>
                    <a:pt x="193" y="486"/>
                    <a:pt x="194" y="485"/>
                    <a:pt x="194" y="484"/>
                  </a:cubicBezTo>
                  <a:cubicBezTo>
                    <a:pt x="192" y="484"/>
                    <a:pt x="194" y="485"/>
                    <a:pt x="193" y="485"/>
                  </a:cubicBezTo>
                  <a:cubicBezTo>
                    <a:pt x="192" y="484"/>
                    <a:pt x="190" y="484"/>
                    <a:pt x="191" y="483"/>
                  </a:cubicBezTo>
                  <a:cubicBezTo>
                    <a:pt x="192" y="484"/>
                    <a:pt x="193" y="483"/>
                    <a:pt x="194" y="483"/>
                  </a:cubicBezTo>
                  <a:cubicBezTo>
                    <a:pt x="195" y="483"/>
                    <a:pt x="192" y="483"/>
                    <a:pt x="193" y="482"/>
                  </a:cubicBezTo>
                  <a:cubicBezTo>
                    <a:pt x="194" y="483"/>
                    <a:pt x="194" y="483"/>
                    <a:pt x="194" y="483"/>
                  </a:cubicBezTo>
                  <a:cubicBezTo>
                    <a:pt x="194" y="480"/>
                    <a:pt x="194" y="478"/>
                    <a:pt x="190" y="476"/>
                  </a:cubicBezTo>
                  <a:cubicBezTo>
                    <a:pt x="191" y="475"/>
                    <a:pt x="191" y="475"/>
                    <a:pt x="193" y="474"/>
                  </a:cubicBezTo>
                  <a:cubicBezTo>
                    <a:pt x="192" y="474"/>
                    <a:pt x="191" y="474"/>
                    <a:pt x="191" y="473"/>
                  </a:cubicBezTo>
                  <a:cubicBezTo>
                    <a:pt x="193" y="473"/>
                    <a:pt x="193" y="473"/>
                    <a:pt x="193" y="473"/>
                  </a:cubicBezTo>
                  <a:cubicBezTo>
                    <a:pt x="194" y="472"/>
                    <a:pt x="192" y="472"/>
                    <a:pt x="191" y="471"/>
                  </a:cubicBezTo>
                  <a:cubicBezTo>
                    <a:pt x="193" y="471"/>
                    <a:pt x="193" y="471"/>
                    <a:pt x="193" y="471"/>
                  </a:cubicBezTo>
                  <a:cubicBezTo>
                    <a:pt x="194" y="471"/>
                    <a:pt x="192" y="470"/>
                    <a:pt x="191" y="470"/>
                  </a:cubicBezTo>
                  <a:cubicBezTo>
                    <a:pt x="193" y="470"/>
                    <a:pt x="193" y="470"/>
                    <a:pt x="193" y="470"/>
                  </a:cubicBezTo>
                  <a:cubicBezTo>
                    <a:pt x="191" y="470"/>
                    <a:pt x="191" y="470"/>
                    <a:pt x="191" y="470"/>
                  </a:cubicBezTo>
                  <a:cubicBezTo>
                    <a:pt x="191" y="469"/>
                    <a:pt x="191" y="468"/>
                    <a:pt x="193" y="469"/>
                  </a:cubicBezTo>
                  <a:cubicBezTo>
                    <a:pt x="193" y="469"/>
                    <a:pt x="192" y="468"/>
                    <a:pt x="192" y="468"/>
                  </a:cubicBezTo>
                  <a:cubicBezTo>
                    <a:pt x="193" y="468"/>
                    <a:pt x="193" y="467"/>
                    <a:pt x="193" y="466"/>
                  </a:cubicBezTo>
                  <a:cubicBezTo>
                    <a:pt x="192" y="466"/>
                    <a:pt x="191" y="466"/>
                    <a:pt x="190" y="466"/>
                  </a:cubicBezTo>
                  <a:cubicBezTo>
                    <a:pt x="188" y="465"/>
                    <a:pt x="190" y="466"/>
                    <a:pt x="189" y="465"/>
                  </a:cubicBezTo>
                  <a:cubicBezTo>
                    <a:pt x="190" y="465"/>
                    <a:pt x="191" y="465"/>
                    <a:pt x="192" y="465"/>
                  </a:cubicBezTo>
                  <a:cubicBezTo>
                    <a:pt x="195" y="465"/>
                    <a:pt x="192" y="462"/>
                    <a:pt x="193" y="461"/>
                  </a:cubicBezTo>
                  <a:cubicBezTo>
                    <a:pt x="192" y="460"/>
                    <a:pt x="192" y="460"/>
                    <a:pt x="192" y="460"/>
                  </a:cubicBezTo>
                  <a:cubicBezTo>
                    <a:pt x="195" y="460"/>
                    <a:pt x="193" y="459"/>
                    <a:pt x="194" y="458"/>
                  </a:cubicBezTo>
                  <a:cubicBezTo>
                    <a:pt x="193" y="458"/>
                    <a:pt x="191" y="457"/>
                    <a:pt x="191" y="456"/>
                  </a:cubicBezTo>
                  <a:cubicBezTo>
                    <a:pt x="189" y="455"/>
                    <a:pt x="193" y="457"/>
                    <a:pt x="195" y="457"/>
                  </a:cubicBezTo>
                  <a:cubicBezTo>
                    <a:pt x="194" y="456"/>
                    <a:pt x="194" y="456"/>
                    <a:pt x="194" y="456"/>
                  </a:cubicBezTo>
                  <a:cubicBezTo>
                    <a:pt x="194" y="456"/>
                    <a:pt x="194" y="456"/>
                    <a:pt x="194" y="456"/>
                  </a:cubicBezTo>
                  <a:cubicBezTo>
                    <a:pt x="194" y="455"/>
                    <a:pt x="193" y="454"/>
                    <a:pt x="194" y="454"/>
                  </a:cubicBezTo>
                  <a:cubicBezTo>
                    <a:pt x="194" y="454"/>
                    <a:pt x="194" y="454"/>
                    <a:pt x="194" y="454"/>
                  </a:cubicBezTo>
                  <a:cubicBezTo>
                    <a:pt x="195" y="454"/>
                    <a:pt x="196" y="455"/>
                    <a:pt x="196" y="454"/>
                  </a:cubicBezTo>
                  <a:cubicBezTo>
                    <a:pt x="194" y="453"/>
                    <a:pt x="196" y="453"/>
                    <a:pt x="194" y="452"/>
                  </a:cubicBezTo>
                  <a:cubicBezTo>
                    <a:pt x="195" y="452"/>
                    <a:pt x="195" y="452"/>
                    <a:pt x="195" y="452"/>
                  </a:cubicBezTo>
                  <a:cubicBezTo>
                    <a:pt x="194" y="451"/>
                    <a:pt x="194" y="451"/>
                    <a:pt x="194" y="451"/>
                  </a:cubicBezTo>
                  <a:cubicBezTo>
                    <a:pt x="195" y="451"/>
                    <a:pt x="195" y="451"/>
                    <a:pt x="195" y="451"/>
                  </a:cubicBezTo>
                  <a:cubicBezTo>
                    <a:pt x="196" y="453"/>
                    <a:pt x="196" y="453"/>
                    <a:pt x="196" y="453"/>
                  </a:cubicBezTo>
                  <a:cubicBezTo>
                    <a:pt x="197" y="452"/>
                    <a:pt x="195" y="452"/>
                    <a:pt x="194" y="451"/>
                  </a:cubicBezTo>
                  <a:cubicBezTo>
                    <a:pt x="193" y="450"/>
                    <a:pt x="195" y="450"/>
                    <a:pt x="195" y="451"/>
                  </a:cubicBezTo>
                  <a:cubicBezTo>
                    <a:pt x="196" y="451"/>
                    <a:pt x="195" y="451"/>
                    <a:pt x="195" y="451"/>
                  </a:cubicBezTo>
                  <a:cubicBezTo>
                    <a:pt x="196" y="452"/>
                    <a:pt x="196" y="451"/>
                    <a:pt x="196" y="452"/>
                  </a:cubicBezTo>
                  <a:cubicBezTo>
                    <a:pt x="196" y="451"/>
                    <a:pt x="195" y="450"/>
                    <a:pt x="195" y="450"/>
                  </a:cubicBezTo>
                  <a:cubicBezTo>
                    <a:pt x="195" y="451"/>
                    <a:pt x="196" y="450"/>
                    <a:pt x="197" y="451"/>
                  </a:cubicBezTo>
                  <a:cubicBezTo>
                    <a:pt x="196" y="450"/>
                    <a:pt x="197" y="450"/>
                    <a:pt x="196" y="450"/>
                  </a:cubicBezTo>
                  <a:cubicBezTo>
                    <a:pt x="196" y="450"/>
                    <a:pt x="195" y="449"/>
                    <a:pt x="194" y="449"/>
                  </a:cubicBezTo>
                  <a:cubicBezTo>
                    <a:pt x="194" y="448"/>
                    <a:pt x="194" y="448"/>
                    <a:pt x="195" y="448"/>
                  </a:cubicBezTo>
                  <a:cubicBezTo>
                    <a:pt x="195" y="449"/>
                    <a:pt x="195" y="449"/>
                    <a:pt x="195" y="449"/>
                  </a:cubicBezTo>
                  <a:cubicBezTo>
                    <a:pt x="195" y="448"/>
                    <a:pt x="196" y="448"/>
                    <a:pt x="194" y="447"/>
                  </a:cubicBezTo>
                  <a:cubicBezTo>
                    <a:pt x="196" y="449"/>
                    <a:pt x="196" y="449"/>
                    <a:pt x="196" y="449"/>
                  </a:cubicBezTo>
                  <a:cubicBezTo>
                    <a:pt x="196" y="448"/>
                    <a:pt x="196" y="448"/>
                    <a:pt x="196" y="447"/>
                  </a:cubicBezTo>
                  <a:cubicBezTo>
                    <a:pt x="197" y="448"/>
                    <a:pt x="198" y="450"/>
                    <a:pt x="199" y="450"/>
                  </a:cubicBezTo>
                  <a:cubicBezTo>
                    <a:pt x="198" y="448"/>
                    <a:pt x="198" y="448"/>
                    <a:pt x="198" y="448"/>
                  </a:cubicBezTo>
                  <a:cubicBezTo>
                    <a:pt x="199" y="448"/>
                    <a:pt x="199" y="448"/>
                    <a:pt x="199" y="449"/>
                  </a:cubicBezTo>
                  <a:cubicBezTo>
                    <a:pt x="200" y="449"/>
                    <a:pt x="198" y="444"/>
                    <a:pt x="199" y="445"/>
                  </a:cubicBezTo>
                  <a:cubicBezTo>
                    <a:pt x="200" y="447"/>
                    <a:pt x="200" y="447"/>
                    <a:pt x="201" y="447"/>
                  </a:cubicBezTo>
                  <a:cubicBezTo>
                    <a:pt x="200" y="446"/>
                    <a:pt x="200" y="446"/>
                    <a:pt x="200" y="446"/>
                  </a:cubicBezTo>
                  <a:cubicBezTo>
                    <a:pt x="200" y="446"/>
                    <a:pt x="201" y="448"/>
                    <a:pt x="200" y="447"/>
                  </a:cubicBezTo>
                  <a:cubicBezTo>
                    <a:pt x="199" y="446"/>
                    <a:pt x="200" y="446"/>
                    <a:pt x="200" y="445"/>
                  </a:cubicBezTo>
                  <a:cubicBezTo>
                    <a:pt x="200" y="446"/>
                    <a:pt x="201" y="447"/>
                    <a:pt x="202" y="447"/>
                  </a:cubicBezTo>
                  <a:cubicBezTo>
                    <a:pt x="202" y="447"/>
                    <a:pt x="202" y="447"/>
                    <a:pt x="202" y="447"/>
                  </a:cubicBezTo>
                  <a:cubicBezTo>
                    <a:pt x="205" y="449"/>
                    <a:pt x="200" y="450"/>
                    <a:pt x="204" y="454"/>
                  </a:cubicBezTo>
                  <a:cubicBezTo>
                    <a:pt x="205" y="456"/>
                    <a:pt x="206" y="463"/>
                    <a:pt x="206" y="463"/>
                  </a:cubicBezTo>
                  <a:cubicBezTo>
                    <a:pt x="214" y="451"/>
                    <a:pt x="212" y="449"/>
                    <a:pt x="214" y="446"/>
                  </a:cubicBezTo>
                  <a:cubicBezTo>
                    <a:pt x="214" y="447"/>
                    <a:pt x="214" y="447"/>
                    <a:pt x="214" y="447"/>
                  </a:cubicBezTo>
                  <a:cubicBezTo>
                    <a:pt x="214" y="446"/>
                    <a:pt x="214" y="446"/>
                    <a:pt x="214" y="446"/>
                  </a:cubicBezTo>
                  <a:cubicBezTo>
                    <a:pt x="214" y="446"/>
                    <a:pt x="215" y="446"/>
                    <a:pt x="215" y="446"/>
                  </a:cubicBezTo>
                  <a:cubicBezTo>
                    <a:pt x="215" y="446"/>
                    <a:pt x="215" y="447"/>
                    <a:pt x="216" y="445"/>
                  </a:cubicBezTo>
                  <a:cubicBezTo>
                    <a:pt x="216" y="445"/>
                    <a:pt x="216" y="445"/>
                    <a:pt x="216" y="445"/>
                  </a:cubicBezTo>
                  <a:cubicBezTo>
                    <a:pt x="216" y="445"/>
                    <a:pt x="217" y="443"/>
                    <a:pt x="217" y="443"/>
                  </a:cubicBezTo>
                  <a:cubicBezTo>
                    <a:pt x="216" y="445"/>
                    <a:pt x="216" y="445"/>
                    <a:pt x="216" y="445"/>
                  </a:cubicBezTo>
                  <a:cubicBezTo>
                    <a:pt x="216" y="447"/>
                    <a:pt x="217" y="446"/>
                    <a:pt x="217" y="447"/>
                  </a:cubicBezTo>
                  <a:cubicBezTo>
                    <a:pt x="217" y="445"/>
                    <a:pt x="217" y="447"/>
                    <a:pt x="218" y="445"/>
                  </a:cubicBezTo>
                  <a:cubicBezTo>
                    <a:pt x="218" y="445"/>
                    <a:pt x="218" y="445"/>
                    <a:pt x="218" y="445"/>
                  </a:cubicBezTo>
                  <a:cubicBezTo>
                    <a:pt x="219" y="445"/>
                    <a:pt x="219" y="444"/>
                    <a:pt x="220" y="444"/>
                  </a:cubicBezTo>
                  <a:cubicBezTo>
                    <a:pt x="220" y="444"/>
                    <a:pt x="219" y="446"/>
                    <a:pt x="219" y="446"/>
                  </a:cubicBezTo>
                  <a:cubicBezTo>
                    <a:pt x="219" y="447"/>
                    <a:pt x="219" y="447"/>
                    <a:pt x="220" y="447"/>
                  </a:cubicBezTo>
                  <a:cubicBezTo>
                    <a:pt x="220" y="447"/>
                    <a:pt x="220" y="446"/>
                    <a:pt x="220" y="446"/>
                  </a:cubicBezTo>
                  <a:cubicBezTo>
                    <a:pt x="220" y="446"/>
                    <a:pt x="220" y="446"/>
                    <a:pt x="220" y="447"/>
                  </a:cubicBezTo>
                  <a:cubicBezTo>
                    <a:pt x="220" y="446"/>
                    <a:pt x="220" y="446"/>
                    <a:pt x="220" y="446"/>
                  </a:cubicBezTo>
                  <a:cubicBezTo>
                    <a:pt x="220" y="446"/>
                    <a:pt x="220" y="446"/>
                    <a:pt x="220" y="447"/>
                  </a:cubicBezTo>
                  <a:cubicBezTo>
                    <a:pt x="220" y="447"/>
                    <a:pt x="220" y="447"/>
                    <a:pt x="220" y="447"/>
                  </a:cubicBezTo>
                  <a:cubicBezTo>
                    <a:pt x="220" y="447"/>
                    <a:pt x="220" y="447"/>
                    <a:pt x="220" y="447"/>
                  </a:cubicBezTo>
                  <a:cubicBezTo>
                    <a:pt x="220" y="447"/>
                    <a:pt x="220" y="447"/>
                    <a:pt x="220" y="447"/>
                  </a:cubicBezTo>
                  <a:cubicBezTo>
                    <a:pt x="220" y="447"/>
                    <a:pt x="220" y="447"/>
                    <a:pt x="220" y="448"/>
                  </a:cubicBezTo>
                  <a:cubicBezTo>
                    <a:pt x="220" y="449"/>
                    <a:pt x="220" y="449"/>
                    <a:pt x="220" y="449"/>
                  </a:cubicBezTo>
                  <a:cubicBezTo>
                    <a:pt x="220" y="449"/>
                    <a:pt x="221" y="448"/>
                    <a:pt x="221" y="447"/>
                  </a:cubicBezTo>
                  <a:cubicBezTo>
                    <a:pt x="222" y="449"/>
                    <a:pt x="224" y="448"/>
                    <a:pt x="225" y="448"/>
                  </a:cubicBezTo>
                  <a:cubicBezTo>
                    <a:pt x="225" y="448"/>
                    <a:pt x="224" y="449"/>
                    <a:pt x="225" y="449"/>
                  </a:cubicBezTo>
                  <a:cubicBezTo>
                    <a:pt x="225" y="449"/>
                    <a:pt x="226" y="448"/>
                    <a:pt x="226" y="449"/>
                  </a:cubicBezTo>
                  <a:cubicBezTo>
                    <a:pt x="226" y="448"/>
                    <a:pt x="225" y="450"/>
                    <a:pt x="225" y="450"/>
                  </a:cubicBezTo>
                  <a:cubicBezTo>
                    <a:pt x="225" y="451"/>
                    <a:pt x="226" y="449"/>
                    <a:pt x="226" y="449"/>
                  </a:cubicBezTo>
                  <a:cubicBezTo>
                    <a:pt x="225" y="452"/>
                    <a:pt x="229" y="450"/>
                    <a:pt x="229" y="452"/>
                  </a:cubicBezTo>
                  <a:cubicBezTo>
                    <a:pt x="229" y="451"/>
                    <a:pt x="228" y="452"/>
                    <a:pt x="227" y="452"/>
                  </a:cubicBezTo>
                  <a:cubicBezTo>
                    <a:pt x="228" y="452"/>
                    <a:pt x="229" y="452"/>
                    <a:pt x="232" y="452"/>
                  </a:cubicBezTo>
                  <a:cubicBezTo>
                    <a:pt x="230" y="453"/>
                    <a:pt x="230" y="453"/>
                    <a:pt x="230" y="453"/>
                  </a:cubicBezTo>
                  <a:cubicBezTo>
                    <a:pt x="230" y="453"/>
                    <a:pt x="231" y="453"/>
                    <a:pt x="232" y="453"/>
                  </a:cubicBezTo>
                  <a:cubicBezTo>
                    <a:pt x="233" y="452"/>
                    <a:pt x="234" y="452"/>
                    <a:pt x="234" y="452"/>
                  </a:cubicBezTo>
                  <a:cubicBezTo>
                    <a:pt x="234" y="452"/>
                    <a:pt x="234" y="452"/>
                    <a:pt x="234" y="452"/>
                  </a:cubicBezTo>
                  <a:cubicBezTo>
                    <a:pt x="235" y="453"/>
                    <a:pt x="235" y="452"/>
                    <a:pt x="236" y="453"/>
                  </a:cubicBezTo>
                  <a:cubicBezTo>
                    <a:pt x="235" y="454"/>
                    <a:pt x="235" y="453"/>
                    <a:pt x="234" y="454"/>
                  </a:cubicBezTo>
                  <a:cubicBezTo>
                    <a:pt x="232" y="455"/>
                    <a:pt x="233" y="456"/>
                    <a:pt x="233" y="456"/>
                  </a:cubicBezTo>
                  <a:cubicBezTo>
                    <a:pt x="235" y="456"/>
                    <a:pt x="235" y="456"/>
                    <a:pt x="235" y="456"/>
                  </a:cubicBezTo>
                  <a:cubicBezTo>
                    <a:pt x="236" y="456"/>
                    <a:pt x="234" y="457"/>
                    <a:pt x="234" y="457"/>
                  </a:cubicBezTo>
                  <a:cubicBezTo>
                    <a:pt x="239" y="456"/>
                    <a:pt x="239" y="456"/>
                    <a:pt x="239" y="456"/>
                  </a:cubicBezTo>
                  <a:cubicBezTo>
                    <a:pt x="238" y="456"/>
                    <a:pt x="237" y="458"/>
                    <a:pt x="236" y="457"/>
                  </a:cubicBezTo>
                  <a:cubicBezTo>
                    <a:pt x="237" y="458"/>
                    <a:pt x="240" y="458"/>
                    <a:pt x="241" y="458"/>
                  </a:cubicBezTo>
                  <a:cubicBezTo>
                    <a:pt x="241" y="459"/>
                    <a:pt x="243" y="459"/>
                    <a:pt x="243" y="460"/>
                  </a:cubicBezTo>
                  <a:cubicBezTo>
                    <a:pt x="242" y="460"/>
                    <a:pt x="243" y="459"/>
                    <a:pt x="242" y="460"/>
                  </a:cubicBezTo>
                  <a:cubicBezTo>
                    <a:pt x="240" y="461"/>
                    <a:pt x="240" y="461"/>
                    <a:pt x="240" y="461"/>
                  </a:cubicBezTo>
                  <a:cubicBezTo>
                    <a:pt x="240" y="460"/>
                    <a:pt x="238" y="461"/>
                    <a:pt x="237" y="461"/>
                  </a:cubicBezTo>
                  <a:cubicBezTo>
                    <a:pt x="238" y="462"/>
                    <a:pt x="238" y="463"/>
                    <a:pt x="237" y="464"/>
                  </a:cubicBezTo>
                  <a:cubicBezTo>
                    <a:pt x="240" y="463"/>
                    <a:pt x="239" y="465"/>
                    <a:pt x="242" y="465"/>
                  </a:cubicBezTo>
                  <a:cubicBezTo>
                    <a:pt x="242" y="466"/>
                    <a:pt x="240" y="466"/>
                    <a:pt x="239" y="466"/>
                  </a:cubicBezTo>
                  <a:cubicBezTo>
                    <a:pt x="240" y="467"/>
                    <a:pt x="240" y="468"/>
                    <a:pt x="240" y="469"/>
                  </a:cubicBezTo>
                  <a:cubicBezTo>
                    <a:pt x="240" y="469"/>
                    <a:pt x="240" y="469"/>
                    <a:pt x="240" y="469"/>
                  </a:cubicBezTo>
                  <a:cubicBezTo>
                    <a:pt x="240" y="470"/>
                    <a:pt x="240" y="472"/>
                    <a:pt x="242" y="472"/>
                  </a:cubicBezTo>
                  <a:cubicBezTo>
                    <a:pt x="241" y="472"/>
                    <a:pt x="241" y="472"/>
                    <a:pt x="241" y="472"/>
                  </a:cubicBezTo>
                  <a:cubicBezTo>
                    <a:pt x="240" y="473"/>
                    <a:pt x="244" y="472"/>
                    <a:pt x="243" y="474"/>
                  </a:cubicBezTo>
                  <a:cubicBezTo>
                    <a:pt x="242" y="473"/>
                    <a:pt x="242" y="473"/>
                    <a:pt x="242" y="473"/>
                  </a:cubicBezTo>
                  <a:cubicBezTo>
                    <a:pt x="243" y="474"/>
                    <a:pt x="241" y="475"/>
                    <a:pt x="243" y="476"/>
                  </a:cubicBezTo>
                  <a:cubicBezTo>
                    <a:pt x="242" y="476"/>
                    <a:pt x="242" y="476"/>
                    <a:pt x="241" y="475"/>
                  </a:cubicBezTo>
                  <a:cubicBezTo>
                    <a:pt x="242" y="476"/>
                    <a:pt x="242" y="477"/>
                    <a:pt x="243" y="478"/>
                  </a:cubicBezTo>
                  <a:cubicBezTo>
                    <a:pt x="241" y="478"/>
                    <a:pt x="241" y="478"/>
                    <a:pt x="241" y="478"/>
                  </a:cubicBezTo>
                  <a:cubicBezTo>
                    <a:pt x="240" y="478"/>
                    <a:pt x="244" y="478"/>
                    <a:pt x="243" y="479"/>
                  </a:cubicBezTo>
                  <a:cubicBezTo>
                    <a:pt x="243" y="479"/>
                    <a:pt x="242" y="480"/>
                    <a:pt x="242" y="480"/>
                  </a:cubicBezTo>
                  <a:cubicBezTo>
                    <a:pt x="243" y="480"/>
                    <a:pt x="243" y="481"/>
                    <a:pt x="243" y="481"/>
                  </a:cubicBezTo>
                  <a:cubicBezTo>
                    <a:pt x="241" y="482"/>
                    <a:pt x="241" y="482"/>
                    <a:pt x="241" y="482"/>
                  </a:cubicBezTo>
                  <a:cubicBezTo>
                    <a:pt x="241" y="486"/>
                    <a:pt x="241" y="490"/>
                    <a:pt x="243" y="494"/>
                  </a:cubicBezTo>
                  <a:cubicBezTo>
                    <a:pt x="240" y="494"/>
                    <a:pt x="241" y="493"/>
                    <a:pt x="240" y="493"/>
                  </a:cubicBezTo>
                  <a:cubicBezTo>
                    <a:pt x="242" y="493"/>
                    <a:pt x="240" y="494"/>
                    <a:pt x="241" y="495"/>
                  </a:cubicBezTo>
                  <a:cubicBezTo>
                    <a:pt x="241" y="495"/>
                    <a:pt x="241" y="495"/>
                    <a:pt x="241" y="495"/>
                  </a:cubicBezTo>
                  <a:cubicBezTo>
                    <a:pt x="241" y="496"/>
                    <a:pt x="240" y="496"/>
                    <a:pt x="240" y="497"/>
                  </a:cubicBezTo>
                  <a:cubicBezTo>
                    <a:pt x="241" y="497"/>
                    <a:pt x="241" y="497"/>
                    <a:pt x="241" y="497"/>
                  </a:cubicBezTo>
                  <a:cubicBezTo>
                    <a:pt x="242" y="497"/>
                    <a:pt x="238" y="498"/>
                    <a:pt x="241" y="498"/>
                  </a:cubicBezTo>
                  <a:cubicBezTo>
                    <a:pt x="239" y="499"/>
                    <a:pt x="239" y="499"/>
                    <a:pt x="239" y="499"/>
                  </a:cubicBezTo>
                  <a:cubicBezTo>
                    <a:pt x="242" y="499"/>
                    <a:pt x="238" y="499"/>
                    <a:pt x="240" y="500"/>
                  </a:cubicBezTo>
                  <a:cubicBezTo>
                    <a:pt x="240" y="500"/>
                    <a:pt x="240" y="500"/>
                    <a:pt x="240" y="500"/>
                  </a:cubicBezTo>
                  <a:cubicBezTo>
                    <a:pt x="239" y="501"/>
                    <a:pt x="243" y="502"/>
                    <a:pt x="241" y="502"/>
                  </a:cubicBezTo>
                  <a:cubicBezTo>
                    <a:pt x="241" y="503"/>
                    <a:pt x="242" y="504"/>
                    <a:pt x="244" y="504"/>
                  </a:cubicBezTo>
                  <a:cubicBezTo>
                    <a:pt x="241" y="504"/>
                    <a:pt x="241" y="504"/>
                    <a:pt x="241" y="504"/>
                  </a:cubicBezTo>
                  <a:cubicBezTo>
                    <a:pt x="242" y="507"/>
                    <a:pt x="241" y="511"/>
                    <a:pt x="244" y="513"/>
                  </a:cubicBezTo>
                  <a:cubicBezTo>
                    <a:pt x="243" y="513"/>
                    <a:pt x="243" y="513"/>
                    <a:pt x="243" y="513"/>
                  </a:cubicBezTo>
                  <a:cubicBezTo>
                    <a:pt x="245" y="515"/>
                    <a:pt x="241" y="517"/>
                    <a:pt x="245" y="518"/>
                  </a:cubicBezTo>
                  <a:cubicBezTo>
                    <a:pt x="247" y="518"/>
                    <a:pt x="247" y="518"/>
                    <a:pt x="247" y="518"/>
                  </a:cubicBezTo>
                  <a:cubicBezTo>
                    <a:pt x="244" y="519"/>
                    <a:pt x="244" y="519"/>
                    <a:pt x="244" y="519"/>
                  </a:cubicBezTo>
                  <a:cubicBezTo>
                    <a:pt x="246" y="519"/>
                    <a:pt x="245" y="520"/>
                    <a:pt x="247" y="521"/>
                  </a:cubicBezTo>
                  <a:cubicBezTo>
                    <a:pt x="245" y="521"/>
                    <a:pt x="245" y="521"/>
                    <a:pt x="245" y="521"/>
                  </a:cubicBezTo>
                  <a:cubicBezTo>
                    <a:pt x="245" y="521"/>
                    <a:pt x="247" y="522"/>
                    <a:pt x="247" y="523"/>
                  </a:cubicBezTo>
                  <a:cubicBezTo>
                    <a:pt x="246" y="523"/>
                    <a:pt x="246" y="523"/>
                    <a:pt x="246" y="523"/>
                  </a:cubicBezTo>
                  <a:cubicBezTo>
                    <a:pt x="243" y="527"/>
                    <a:pt x="241" y="532"/>
                    <a:pt x="246" y="534"/>
                  </a:cubicBezTo>
                  <a:cubicBezTo>
                    <a:pt x="247" y="535"/>
                    <a:pt x="243" y="535"/>
                    <a:pt x="244" y="536"/>
                  </a:cubicBezTo>
                  <a:cubicBezTo>
                    <a:pt x="247" y="538"/>
                    <a:pt x="245" y="541"/>
                    <a:pt x="247" y="543"/>
                  </a:cubicBezTo>
                  <a:cubicBezTo>
                    <a:pt x="246" y="546"/>
                    <a:pt x="244" y="545"/>
                    <a:pt x="243" y="548"/>
                  </a:cubicBezTo>
                  <a:cubicBezTo>
                    <a:pt x="243" y="547"/>
                    <a:pt x="243" y="547"/>
                    <a:pt x="243" y="547"/>
                  </a:cubicBezTo>
                  <a:cubicBezTo>
                    <a:pt x="242" y="549"/>
                    <a:pt x="241" y="547"/>
                    <a:pt x="240" y="546"/>
                  </a:cubicBezTo>
                  <a:cubicBezTo>
                    <a:pt x="240" y="547"/>
                    <a:pt x="239" y="547"/>
                    <a:pt x="240" y="549"/>
                  </a:cubicBezTo>
                  <a:cubicBezTo>
                    <a:pt x="239" y="550"/>
                    <a:pt x="238" y="546"/>
                    <a:pt x="238" y="547"/>
                  </a:cubicBezTo>
                  <a:cubicBezTo>
                    <a:pt x="238" y="546"/>
                    <a:pt x="238" y="548"/>
                    <a:pt x="238" y="548"/>
                  </a:cubicBezTo>
                  <a:cubicBezTo>
                    <a:pt x="236" y="550"/>
                    <a:pt x="238" y="546"/>
                    <a:pt x="235" y="545"/>
                  </a:cubicBezTo>
                  <a:cubicBezTo>
                    <a:pt x="232" y="546"/>
                    <a:pt x="228" y="548"/>
                    <a:pt x="225" y="547"/>
                  </a:cubicBezTo>
                  <a:cubicBezTo>
                    <a:pt x="225" y="547"/>
                    <a:pt x="225" y="549"/>
                    <a:pt x="225" y="549"/>
                  </a:cubicBezTo>
                  <a:cubicBezTo>
                    <a:pt x="224" y="546"/>
                    <a:pt x="224" y="550"/>
                    <a:pt x="223" y="549"/>
                  </a:cubicBezTo>
                  <a:cubicBezTo>
                    <a:pt x="223" y="548"/>
                    <a:pt x="223" y="548"/>
                    <a:pt x="223" y="547"/>
                  </a:cubicBezTo>
                  <a:cubicBezTo>
                    <a:pt x="222" y="546"/>
                    <a:pt x="220" y="548"/>
                    <a:pt x="219" y="547"/>
                  </a:cubicBezTo>
                  <a:cubicBezTo>
                    <a:pt x="218" y="549"/>
                    <a:pt x="216" y="546"/>
                    <a:pt x="215" y="548"/>
                  </a:cubicBezTo>
                  <a:cubicBezTo>
                    <a:pt x="215" y="546"/>
                    <a:pt x="214" y="547"/>
                    <a:pt x="214" y="546"/>
                  </a:cubicBezTo>
                  <a:cubicBezTo>
                    <a:pt x="213" y="550"/>
                    <a:pt x="211" y="545"/>
                    <a:pt x="210" y="547"/>
                  </a:cubicBezTo>
                  <a:cubicBezTo>
                    <a:pt x="210" y="547"/>
                    <a:pt x="210" y="547"/>
                    <a:pt x="210" y="547"/>
                  </a:cubicBezTo>
                  <a:cubicBezTo>
                    <a:pt x="206" y="547"/>
                    <a:pt x="202" y="547"/>
                    <a:pt x="198" y="549"/>
                  </a:cubicBezTo>
                  <a:cubicBezTo>
                    <a:pt x="195" y="549"/>
                    <a:pt x="193" y="546"/>
                    <a:pt x="190" y="547"/>
                  </a:cubicBezTo>
                  <a:cubicBezTo>
                    <a:pt x="190" y="548"/>
                    <a:pt x="190" y="549"/>
                    <a:pt x="190" y="549"/>
                  </a:cubicBezTo>
                  <a:cubicBezTo>
                    <a:pt x="189" y="549"/>
                    <a:pt x="190" y="548"/>
                    <a:pt x="190" y="547"/>
                  </a:cubicBezTo>
                  <a:cubicBezTo>
                    <a:pt x="188" y="549"/>
                    <a:pt x="187" y="547"/>
                    <a:pt x="185" y="547"/>
                  </a:cubicBezTo>
                  <a:cubicBezTo>
                    <a:pt x="185" y="548"/>
                    <a:pt x="184" y="548"/>
                    <a:pt x="185" y="549"/>
                  </a:cubicBezTo>
                  <a:cubicBezTo>
                    <a:pt x="183" y="546"/>
                    <a:pt x="181" y="550"/>
                    <a:pt x="179" y="548"/>
                  </a:cubicBezTo>
                  <a:cubicBezTo>
                    <a:pt x="179" y="552"/>
                    <a:pt x="178" y="550"/>
                    <a:pt x="177" y="551"/>
                  </a:cubicBezTo>
                  <a:cubicBezTo>
                    <a:pt x="177" y="551"/>
                    <a:pt x="177" y="550"/>
                    <a:pt x="177" y="549"/>
                  </a:cubicBezTo>
                  <a:cubicBezTo>
                    <a:pt x="175" y="550"/>
                    <a:pt x="175" y="550"/>
                    <a:pt x="173" y="549"/>
                  </a:cubicBezTo>
                  <a:cubicBezTo>
                    <a:pt x="172" y="549"/>
                    <a:pt x="172" y="551"/>
                    <a:pt x="171" y="551"/>
                  </a:cubicBezTo>
                  <a:cubicBezTo>
                    <a:pt x="171" y="548"/>
                    <a:pt x="170" y="550"/>
                    <a:pt x="169" y="550"/>
                  </a:cubicBezTo>
                  <a:cubicBezTo>
                    <a:pt x="169" y="552"/>
                    <a:pt x="168" y="553"/>
                    <a:pt x="167" y="552"/>
                  </a:cubicBezTo>
                  <a:cubicBezTo>
                    <a:pt x="168" y="549"/>
                    <a:pt x="168" y="549"/>
                    <a:pt x="168" y="549"/>
                  </a:cubicBezTo>
                  <a:cubicBezTo>
                    <a:pt x="165" y="551"/>
                    <a:pt x="162" y="548"/>
                    <a:pt x="159" y="551"/>
                  </a:cubicBezTo>
                  <a:cubicBezTo>
                    <a:pt x="159" y="549"/>
                    <a:pt x="159" y="549"/>
                    <a:pt x="159" y="549"/>
                  </a:cubicBezTo>
                  <a:cubicBezTo>
                    <a:pt x="156" y="550"/>
                    <a:pt x="154" y="548"/>
                    <a:pt x="151" y="549"/>
                  </a:cubicBezTo>
                  <a:cubicBezTo>
                    <a:pt x="150" y="548"/>
                    <a:pt x="150" y="547"/>
                    <a:pt x="149" y="547"/>
                  </a:cubicBezTo>
                  <a:cubicBezTo>
                    <a:pt x="148" y="548"/>
                    <a:pt x="148" y="548"/>
                    <a:pt x="146" y="549"/>
                  </a:cubicBezTo>
                  <a:cubicBezTo>
                    <a:pt x="146" y="549"/>
                    <a:pt x="146" y="548"/>
                    <a:pt x="147" y="547"/>
                  </a:cubicBezTo>
                  <a:cubicBezTo>
                    <a:pt x="146" y="546"/>
                    <a:pt x="147" y="544"/>
                    <a:pt x="145" y="545"/>
                  </a:cubicBezTo>
                  <a:cubicBezTo>
                    <a:pt x="146" y="545"/>
                    <a:pt x="146" y="545"/>
                    <a:pt x="146" y="545"/>
                  </a:cubicBezTo>
                  <a:cubicBezTo>
                    <a:pt x="145" y="545"/>
                    <a:pt x="143" y="545"/>
                    <a:pt x="144" y="544"/>
                  </a:cubicBezTo>
                  <a:cubicBezTo>
                    <a:pt x="143" y="544"/>
                    <a:pt x="142" y="543"/>
                    <a:pt x="140" y="544"/>
                  </a:cubicBezTo>
                  <a:cubicBezTo>
                    <a:pt x="140" y="543"/>
                    <a:pt x="143" y="543"/>
                    <a:pt x="141" y="543"/>
                  </a:cubicBezTo>
                  <a:cubicBezTo>
                    <a:pt x="143" y="543"/>
                    <a:pt x="143" y="543"/>
                    <a:pt x="143" y="543"/>
                  </a:cubicBezTo>
                  <a:cubicBezTo>
                    <a:pt x="143" y="541"/>
                    <a:pt x="142" y="539"/>
                    <a:pt x="142" y="537"/>
                  </a:cubicBezTo>
                  <a:cubicBezTo>
                    <a:pt x="145" y="537"/>
                    <a:pt x="142" y="534"/>
                    <a:pt x="144" y="534"/>
                  </a:cubicBezTo>
                  <a:cubicBezTo>
                    <a:pt x="143" y="533"/>
                    <a:pt x="146" y="532"/>
                    <a:pt x="143" y="530"/>
                  </a:cubicBezTo>
                  <a:cubicBezTo>
                    <a:pt x="144" y="531"/>
                    <a:pt x="144" y="531"/>
                    <a:pt x="144" y="531"/>
                  </a:cubicBezTo>
                  <a:cubicBezTo>
                    <a:pt x="145" y="530"/>
                    <a:pt x="146" y="528"/>
                    <a:pt x="147" y="527"/>
                  </a:cubicBezTo>
                  <a:cubicBezTo>
                    <a:pt x="148" y="527"/>
                    <a:pt x="146" y="526"/>
                    <a:pt x="146" y="525"/>
                  </a:cubicBezTo>
                  <a:cubicBezTo>
                    <a:pt x="147" y="525"/>
                    <a:pt x="147" y="525"/>
                    <a:pt x="147" y="525"/>
                  </a:cubicBezTo>
                  <a:cubicBezTo>
                    <a:pt x="147" y="524"/>
                    <a:pt x="145" y="523"/>
                    <a:pt x="145" y="522"/>
                  </a:cubicBezTo>
                  <a:cubicBezTo>
                    <a:pt x="146" y="522"/>
                    <a:pt x="145" y="521"/>
                    <a:pt x="146" y="521"/>
                  </a:cubicBezTo>
                  <a:cubicBezTo>
                    <a:pt x="146" y="522"/>
                    <a:pt x="147" y="523"/>
                    <a:pt x="149" y="525"/>
                  </a:cubicBezTo>
                  <a:cubicBezTo>
                    <a:pt x="150" y="525"/>
                    <a:pt x="147" y="522"/>
                    <a:pt x="149" y="523"/>
                  </a:cubicBezTo>
                  <a:cubicBezTo>
                    <a:pt x="150" y="522"/>
                    <a:pt x="150" y="521"/>
                    <a:pt x="149" y="520"/>
                  </a:cubicBezTo>
                  <a:cubicBezTo>
                    <a:pt x="149" y="521"/>
                    <a:pt x="150" y="520"/>
                    <a:pt x="150" y="521"/>
                  </a:cubicBezTo>
                  <a:cubicBezTo>
                    <a:pt x="151" y="521"/>
                    <a:pt x="151" y="520"/>
                    <a:pt x="151" y="520"/>
                  </a:cubicBezTo>
                  <a:cubicBezTo>
                    <a:pt x="150" y="520"/>
                    <a:pt x="150" y="520"/>
                    <a:pt x="150" y="520"/>
                  </a:cubicBezTo>
                  <a:cubicBezTo>
                    <a:pt x="149" y="519"/>
                    <a:pt x="150" y="518"/>
                    <a:pt x="148" y="517"/>
                  </a:cubicBezTo>
                  <a:cubicBezTo>
                    <a:pt x="148" y="517"/>
                    <a:pt x="149" y="518"/>
                    <a:pt x="148" y="518"/>
                  </a:cubicBezTo>
                  <a:cubicBezTo>
                    <a:pt x="147" y="517"/>
                    <a:pt x="148" y="516"/>
                    <a:pt x="149" y="516"/>
                  </a:cubicBezTo>
                  <a:cubicBezTo>
                    <a:pt x="150" y="517"/>
                    <a:pt x="150" y="519"/>
                    <a:pt x="151" y="519"/>
                  </a:cubicBezTo>
                  <a:cubicBezTo>
                    <a:pt x="150" y="515"/>
                    <a:pt x="150" y="515"/>
                    <a:pt x="150" y="515"/>
                  </a:cubicBezTo>
                  <a:cubicBezTo>
                    <a:pt x="150" y="516"/>
                    <a:pt x="149" y="516"/>
                    <a:pt x="148" y="515"/>
                  </a:cubicBezTo>
                  <a:cubicBezTo>
                    <a:pt x="148" y="516"/>
                    <a:pt x="148" y="516"/>
                    <a:pt x="148" y="516"/>
                  </a:cubicBezTo>
                  <a:cubicBezTo>
                    <a:pt x="147" y="515"/>
                    <a:pt x="147" y="515"/>
                    <a:pt x="147" y="515"/>
                  </a:cubicBezTo>
                  <a:cubicBezTo>
                    <a:pt x="147" y="516"/>
                    <a:pt x="145" y="516"/>
                    <a:pt x="145" y="517"/>
                  </a:cubicBezTo>
                  <a:cubicBezTo>
                    <a:pt x="147" y="518"/>
                    <a:pt x="147" y="518"/>
                    <a:pt x="147" y="518"/>
                  </a:cubicBezTo>
                  <a:cubicBezTo>
                    <a:pt x="146" y="519"/>
                    <a:pt x="147" y="521"/>
                    <a:pt x="146" y="520"/>
                  </a:cubicBezTo>
                  <a:cubicBezTo>
                    <a:pt x="145" y="519"/>
                    <a:pt x="145" y="519"/>
                    <a:pt x="144" y="519"/>
                  </a:cubicBezTo>
                  <a:cubicBezTo>
                    <a:pt x="144" y="519"/>
                    <a:pt x="144" y="519"/>
                    <a:pt x="144" y="519"/>
                  </a:cubicBezTo>
                  <a:cubicBezTo>
                    <a:pt x="142" y="518"/>
                    <a:pt x="142" y="518"/>
                    <a:pt x="142" y="518"/>
                  </a:cubicBezTo>
                  <a:cubicBezTo>
                    <a:pt x="145" y="520"/>
                    <a:pt x="142" y="520"/>
                    <a:pt x="142" y="521"/>
                  </a:cubicBezTo>
                  <a:cubicBezTo>
                    <a:pt x="142" y="520"/>
                    <a:pt x="142" y="520"/>
                    <a:pt x="142" y="520"/>
                  </a:cubicBezTo>
                  <a:cubicBezTo>
                    <a:pt x="140" y="521"/>
                    <a:pt x="143" y="521"/>
                    <a:pt x="143" y="522"/>
                  </a:cubicBezTo>
                  <a:cubicBezTo>
                    <a:pt x="142" y="522"/>
                    <a:pt x="140" y="520"/>
                    <a:pt x="139" y="520"/>
                  </a:cubicBezTo>
                  <a:cubicBezTo>
                    <a:pt x="138" y="521"/>
                    <a:pt x="139" y="524"/>
                    <a:pt x="137" y="524"/>
                  </a:cubicBezTo>
                  <a:cubicBezTo>
                    <a:pt x="136" y="525"/>
                    <a:pt x="137" y="526"/>
                    <a:pt x="137" y="528"/>
                  </a:cubicBezTo>
                  <a:cubicBezTo>
                    <a:pt x="137" y="529"/>
                    <a:pt x="135" y="527"/>
                    <a:pt x="136" y="528"/>
                  </a:cubicBezTo>
                  <a:cubicBezTo>
                    <a:pt x="135" y="527"/>
                    <a:pt x="134" y="527"/>
                    <a:pt x="133" y="527"/>
                  </a:cubicBezTo>
                  <a:cubicBezTo>
                    <a:pt x="134" y="527"/>
                    <a:pt x="132" y="528"/>
                    <a:pt x="135" y="529"/>
                  </a:cubicBezTo>
                  <a:cubicBezTo>
                    <a:pt x="133" y="529"/>
                    <a:pt x="132" y="532"/>
                    <a:pt x="133" y="533"/>
                  </a:cubicBezTo>
                  <a:cubicBezTo>
                    <a:pt x="133" y="533"/>
                    <a:pt x="131" y="532"/>
                    <a:pt x="130" y="532"/>
                  </a:cubicBezTo>
                  <a:cubicBezTo>
                    <a:pt x="131" y="534"/>
                    <a:pt x="132" y="535"/>
                    <a:pt x="131" y="536"/>
                  </a:cubicBezTo>
                  <a:cubicBezTo>
                    <a:pt x="133" y="537"/>
                    <a:pt x="133" y="536"/>
                    <a:pt x="135" y="537"/>
                  </a:cubicBezTo>
                  <a:cubicBezTo>
                    <a:pt x="135" y="537"/>
                    <a:pt x="136" y="537"/>
                    <a:pt x="136" y="537"/>
                  </a:cubicBezTo>
                  <a:cubicBezTo>
                    <a:pt x="134" y="537"/>
                    <a:pt x="131" y="537"/>
                    <a:pt x="131" y="538"/>
                  </a:cubicBezTo>
                  <a:cubicBezTo>
                    <a:pt x="128" y="538"/>
                    <a:pt x="132" y="536"/>
                    <a:pt x="129" y="536"/>
                  </a:cubicBezTo>
                  <a:cubicBezTo>
                    <a:pt x="126" y="535"/>
                    <a:pt x="127" y="533"/>
                    <a:pt x="128" y="533"/>
                  </a:cubicBezTo>
                  <a:cubicBezTo>
                    <a:pt x="126" y="531"/>
                    <a:pt x="128" y="533"/>
                    <a:pt x="126" y="533"/>
                  </a:cubicBezTo>
                  <a:cubicBezTo>
                    <a:pt x="126" y="534"/>
                    <a:pt x="127" y="535"/>
                    <a:pt x="127" y="536"/>
                  </a:cubicBezTo>
                  <a:cubicBezTo>
                    <a:pt x="128" y="537"/>
                    <a:pt x="128" y="536"/>
                    <a:pt x="129" y="537"/>
                  </a:cubicBezTo>
                  <a:cubicBezTo>
                    <a:pt x="131" y="539"/>
                    <a:pt x="127" y="539"/>
                    <a:pt x="127" y="539"/>
                  </a:cubicBezTo>
                  <a:cubicBezTo>
                    <a:pt x="126" y="538"/>
                    <a:pt x="126" y="538"/>
                    <a:pt x="126" y="538"/>
                  </a:cubicBezTo>
                  <a:cubicBezTo>
                    <a:pt x="125" y="539"/>
                    <a:pt x="127" y="540"/>
                    <a:pt x="127" y="541"/>
                  </a:cubicBezTo>
                  <a:cubicBezTo>
                    <a:pt x="124" y="541"/>
                    <a:pt x="126" y="539"/>
                    <a:pt x="124" y="538"/>
                  </a:cubicBezTo>
                  <a:cubicBezTo>
                    <a:pt x="122" y="539"/>
                    <a:pt x="122" y="539"/>
                    <a:pt x="122" y="539"/>
                  </a:cubicBezTo>
                  <a:cubicBezTo>
                    <a:pt x="122" y="542"/>
                    <a:pt x="125" y="540"/>
                    <a:pt x="124" y="542"/>
                  </a:cubicBezTo>
                  <a:cubicBezTo>
                    <a:pt x="123" y="542"/>
                    <a:pt x="123" y="542"/>
                    <a:pt x="123" y="542"/>
                  </a:cubicBezTo>
                  <a:cubicBezTo>
                    <a:pt x="124" y="543"/>
                    <a:pt x="124" y="543"/>
                    <a:pt x="124" y="543"/>
                  </a:cubicBezTo>
                  <a:cubicBezTo>
                    <a:pt x="125" y="543"/>
                    <a:pt x="127" y="543"/>
                    <a:pt x="126" y="542"/>
                  </a:cubicBezTo>
                  <a:cubicBezTo>
                    <a:pt x="130" y="542"/>
                    <a:pt x="127" y="543"/>
                    <a:pt x="128" y="544"/>
                  </a:cubicBezTo>
                  <a:cubicBezTo>
                    <a:pt x="130" y="545"/>
                    <a:pt x="127" y="544"/>
                    <a:pt x="129" y="543"/>
                  </a:cubicBezTo>
                  <a:cubicBezTo>
                    <a:pt x="131" y="543"/>
                    <a:pt x="131" y="544"/>
                    <a:pt x="131" y="545"/>
                  </a:cubicBezTo>
                  <a:cubicBezTo>
                    <a:pt x="132" y="546"/>
                    <a:pt x="130" y="546"/>
                    <a:pt x="129" y="547"/>
                  </a:cubicBezTo>
                  <a:cubicBezTo>
                    <a:pt x="128" y="546"/>
                    <a:pt x="128" y="545"/>
                    <a:pt x="129" y="545"/>
                  </a:cubicBezTo>
                  <a:cubicBezTo>
                    <a:pt x="127" y="544"/>
                    <a:pt x="125" y="547"/>
                    <a:pt x="124" y="546"/>
                  </a:cubicBezTo>
                  <a:cubicBezTo>
                    <a:pt x="123" y="548"/>
                    <a:pt x="125" y="547"/>
                    <a:pt x="126" y="548"/>
                  </a:cubicBezTo>
                  <a:cubicBezTo>
                    <a:pt x="126" y="547"/>
                    <a:pt x="128" y="547"/>
                    <a:pt x="128" y="547"/>
                  </a:cubicBezTo>
                  <a:cubicBezTo>
                    <a:pt x="133" y="548"/>
                    <a:pt x="125" y="549"/>
                    <a:pt x="127" y="551"/>
                  </a:cubicBezTo>
                  <a:cubicBezTo>
                    <a:pt x="130" y="550"/>
                    <a:pt x="132" y="552"/>
                    <a:pt x="134" y="549"/>
                  </a:cubicBezTo>
                  <a:cubicBezTo>
                    <a:pt x="135" y="549"/>
                    <a:pt x="136" y="550"/>
                    <a:pt x="136" y="550"/>
                  </a:cubicBezTo>
                  <a:cubicBezTo>
                    <a:pt x="134" y="551"/>
                    <a:pt x="135" y="552"/>
                    <a:pt x="133" y="552"/>
                  </a:cubicBezTo>
                  <a:cubicBezTo>
                    <a:pt x="133" y="553"/>
                    <a:pt x="133" y="553"/>
                    <a:pt x="133" y="553"/>
                  </a:cubicBezTo>
                  <a:cubicBezTo>
                    <a:pt x="130" y="553"/>
                    <a:pt x="130" y="553"/>
                    <a:pt x="130" y="553"/>
                  </a:cubicBezTo>
                  <a:cubicBezTo>
                    <a:pt x="130" y="554"/>
                    <a:pt x="129" y="557"/>
                    <a:pt x="129" y="558"/>
                  </a:cubicBezTo>
                  <a:cubicBezTo>
                    <a:pt x="130" y="558"/>
                    <a:pt x="130" y="556"/>
                    <a:pt x="131" y="557"/>
                  </a:cubicBezTo>
                  <a:cubicBezTo>
                    <a:pt x="130" y="557"/>
                    <a:pt x="130" y="559"/>
                    <a:pt x="131" y="559"/>
                  </a:cubicBezTo>
                  <a:cubicBezTo>
                    <a:pt x="130" y="558"/>
                    <a:pt x="133" y="557"/>
                    <a:pt x="134" y="557"/>
                  </a:cubicBezTo>
                  <a:cubicBezTo>
                    <a:pt x="134" y="558"/>
                    <a:pt x="134" y="560"/>
                    <a:pt x="133" y="560"/>
                  </a:cubicBezTo>
                  <a:cubicBezTo>
                    <a:pt x="131" y="561"/>
                    <a:pt x="131" y="561"/>
                    <a:pt x="131" y="561"/>
                  </a:cubicBezTo>
                  <a:cubicBezTo>
                    <a:pt x="133" y="560"/>
                    <a:pt x="131" y="562"/>
                    <a:pt x="132" y="562"/>
                  </a:cubicBezTo>
                  <a:cubicBezTo>
                    <a:pt x="133" y="561"/>
                    <a:pt x="135" y="560"/>
                    <a:pt x="136" y="559"/>
                  </a:cubicBezTo>
                  <a:cubicBezTo>
                    <a:pt x="137" y="559"/>
                    <a:pt x="136" y="561"/>
                    <a:pt x="137" y="561"/>
                  </a:cubicBezTo>
                  <a:cubicBezTo>
                    <a:pt x="135" y="561"/>
                    <a:pt x="135" y="561"/>
                    <a:pt x="135" y="561"/>
                  </a:cubicBezTo>
                  <a:cubicBezTo>
                    <a:pt x="136" y="562"/>
                    <a:pt x="133" y="564"/>
                    <a:pt x="135" y="564"/>
                  </a:cubicBezTo>
                  <a:cubicBezTo>
                    <a:pt x="136" y="563"/>
                    <a:pt x="136" y="563"/>
                    <a:pt x="136" y="563"/>
                  </a:cubicBezTo>
                  <a:cubicBezTo>
                    <a:pt x="136" y="564"/>
                    <a:pt x="136" y="564"/>
                    <a:pt x="135" y="564"/>
                  </a:cubicBezTo>
                  <a:close/>
                  <a:moveTo>
                    <a:pt x="181" y="303"/>
                  </a:moveTo>
                  <a:cubicBezTo>
                    <a:pt x="181" y="303"/>
                    <a:pt x="181" y="303"/>
                    <a:pt x="181" y="303"/>
                  </a:cubicBezTo>
                  <a:cubicBezTo>
                    <a:pt x="181" y="303"/>
                    <a:pt x="181" y="303"/>
                    <a:pt x="181" y="303"/>
                  </a:cubicBezTo>
                  <a:cubicBezTo>
                    <a:pt x="181" y="303"/>
                    <a:pt x="181" y="303"/>
                    <a:pt x="181" y="303"/>
                  </a:cubicBezTo>
                  <a:close/>
                  <a:moveTo>
                    <a:pt x="191" y="308"/>
                  </a:moveTo>
                  <a:cubicBezTo>
                    <a:pt x="190" y="307"/>
                    <a:pt x="190" y="306"/>
                    <a:pt x="190" y="306"/>
                  </a:cubicBezTo>
                  <a:cubicBezTo>
                    <a:pt x="191" y="308"/>
                    <a:pt x="191" y="308"/>
                    <a:pt x="191" y="308"/>
                  </a:cubicBezTo>
                  <a:cubicBezTo>
                    <a:pt x="191" y="308"/>
                    <a:pt x="191" y="308"/>
                    <a:pt x="191" y="308"/>
                  </a:cubicBezTo>
                  <a:close/>
                  <a:moveTo>
                    <a:pt x="199" y="323"/>
                  </a:moveTo>
                  <a:cubicBezTo>
                    <a:pt x="199" y="323"/>
                    <a:pt x="199" y="323"/>
                    <a:pt x="199" y="324"/>
                  </a:cubicBezTo>
                  <a:cubicBezTo>
                    <a:pt x="199" y="324"/>
                    <a:pt x="199" y="324"/>
                    <a:pt x="199" y="324"/>
                  </a:cubicBezTo>
                  <a:cubicBezTo>
                    <a:pt x="199" y="324"/>
                    <a:pt x="199" y="324"/>
                    <a:pt x="199" y="324"/>
                  </a:cubicBezTo>
                  <a:cubicBezTo>
                    <a:pt x="199" y="324"/>
                    <a:pt x="200" y="324"/>
                    <a:pt x="200" y="324"/>
                  </a:cubicBezTo>
                  <a:cubicBezTo>
                    <a:pt x="200" y="324"/>
                    <a:pt x="200" y="324"/>
                    <a:pt x="200" y="324"/>
                  </a:cubicBezTo>
                  <a:cubicBezTo>
                    <a:pt x="198" y="324"/>
                    <a:pt x="198" y="324"/>
                    <a:pt x="199" y="323"/>
                  </a:cubicBezTo>
                  <a:close/>
                  <a:moveTo>
                    <a:pt x="198" y="307"/>
                  </a:moveTo>
                  <a:cubicBezTo>
                    <a:pt x="198" y="307"/>
                    <a:pt x="198" y="307"/>
                    <a:pt x="198" y="307"/>
                  </a:cubicBezTo>
                  <a:cubicBezTo>
                    <a:pt x="198" y="307"/>
                    <a:pt x="198" y="306"/>
                    <a:pt x="198" y="306"/>
                  </a:cubicBezTo>
                  <a:cubicBezTo>
                    <a:pt x="198" y="307"/>
                    <a:pt x="198" y="307"/>
                    <a:pt x="198" y="307"/>
                  </a:cubicBezTo>
                  <a:cubicBezTo>
                    <a:pt x="197" y="308"/>
                    <a:pt x="197" y="304"/>
                    <a:pt x="197" y="307"/>
                  </a:cubicBezTo>
                  <a:cubicBezTo>
                    <a:pt x="197" y="305"/>
                    <a:pt x="197" y="305"/>
                    <a:pt x="197" y="305"/>
                  </a:cubicBezTo>
                  <a:cubicBezTo>
                    <a:pt x="196" y="308"/>
                    <a:pt x="196" y="304"/>
                    <a:pt x="196" y="306"/>
                  </a:cubicBezTo>
                  <a:cubicBezTo>
                    <a:pt x="196" y="306"/>
                    <a:pt x="196" y="306"/>
                    <a:pt x="196" y="306"/>
                  </a:cubicBezTo>
                  <a:cubicBezTo>
                    <a:pt x="195" y="305"/>
                    <a:pt x="194" y="309"/>
                    <a:pt x="194" y="307"/>
                  </a:cubicBezTo>
                  <a:cubicBezTo>
                    <a:pt x="194" y="307"/>
                    <a:pt x="193" y="307"/>
                    <a:pt x="193" y="309"/>
                  </a:cubicBezTo>
                  <a:cubicBezTo>
                    <a:pt x="193" y="307"/>
                    <a:pt x="193" y="307"/>
                    <a:pt x="193" y="307"/>
                  </a:cubicBezTo>
                  <a:cubicBezTo>
                    <a:pt x="192" y="307"/>
                    <a:pt x="192" y="307"/>
                    <a:pt x="191" y="308"/>
                  </a:cubicBezTo>
                  <a:cubicBezTo>
                    <a:pt x="191" y="307"/>
                    <a:pt x="191" y="307"/>
                    <a:pt x="191" y="307"/>
                  </a:cubicBezTo>
                  <a:cubicBezTo>
                    <a:pt x="190" y="306"/>
                    <a:pt x="189" y="304"/>
                    <a:pt x="189" y="304"/>
                  </a:cubicBezTo>
                  <a:cubicBezTo>
                    <a:pt x="188" y="302"/>
                    <a:pt x="189" y="304"/>
                    <a:pt x="189" y="303"/>
                  </a:cubicBezTo>
                  <a:cubicBezTo>
                    <a:pt x="189" y="302"/>
                    <a:pt x="189" y="303"/>
                    <a:pt x="188" y="302"/>
                  </a:cubicBezTo>
                  <a:cubicBezTo>
                    <a:pt x="188" y="300"/>
                    <a:pt x="188" y="300"/>
                    <a:pt x="188" y="300"/>
                  </a:cubicBezTo>
                  <a:cubicBezTo>
                    <a:pt x="188" y="300"/>
                    <a:pt x="189" y="302"/>
                    <a:pt x="190" y="303"/>
                  </a:cubicBezTo>
                  <a:cubicBezTo>
                    <a:pt x="190" y="303"/>
                    <a:pt x="190" y="303"/>
                    <a:pt x="189" y="302"/>
                  </a:cubicBezTo>
                  <a:cubicBezTo>
                    <a:pt x="190" y="304"/>
                    <a:pt x="191" y="305"/>
                    <a:pt x="191" y="307"/>
                  </a:cubicBezTo>
                  <a:cubicBezTo>
                    <a:pt x="192" y="308"/>
                    <a:pt x="190" y="305"/>
                    <a:pt x="191" y="305"/>
                  </a:cubicBezTo>
                  <a:cubicBezTo>
                    <a:pt x="191" y="306"/>
                    <a:pt x="190" y="304"/>
                    <a:pt x="190" y="303"/>
                  </a:cubicBezTo>
                  <a:cubicBezTo>
                    <a:pt x="188" y="298"/>
                    <a:pt x="192" y="306"/>
                    <a:pt x="192" y="305"/>
                  </a:cubicBezTo>
                  <a:cubicBezTo>
                    <a:pt x="190" y="302"/>
                    <a:pt x="191" y="301"/>
                    <a:pt x="189" y="298"/>
                  </a:cubicBezTo>
                  <a:cubicBezTo>
                    <a:pt x="189" y="297"/>
                    <a:pt x="189" y="296"/>
                    <a:pt x="189" y="297"/>
                  </a:cubicBezTo>
                  <a:cubicBezTo>
                    <a:pt x="190" y="299"/>
                    <a:pt x="190" y="298"/>
                    <a:pt x="190" y="300"/>
                  </a:cubicBezTo>
                  <a:cubicBezTo>
                    <a:pt x="191" y="300"/>
                    <a:pt x="191" y="300"/>
                    <a:pt x="191" y="300"/>
                  </a:cubicBezTo>
                  <a:cubicBezTo>
                    <a:pt x="191" y="302"/>
                    <a:pt x="191" y="302"/>
                    <a:pt x="191" y="302"/>
                  </a:cubicBezTo>
                  <a:cubicBezTo>
                    <a:pt x="193" y="306"/>
                    <a:pt x="193" y="306"/>
                    <a:pt x="193" y="306"/>
                  </a:cubicBezTo>
                  <a:cubicBezTo>
                    <a:pt x="193" y="305"/>
                    <a:pt x="192" y="304"/>
                    <a:pt x="193" y="303"/>
                  </a:cubicBezTo>
                  <a:cubicBezTo>
                    <a:pt x="193" y="304"/>
                    <a:pt x="193" y="305"/>
                    <a:pt x="193" y="305"/>
                  </a:cubicBezTo>
                  <a:cubicBezTo>
                    <a:pt x="193" y="304"/>
                    <a:pt x="192" y="302"/>
                    <a:pt x="192" y="302"/>
                  </a:cubicBezTo>
                  <a:cubicBezTo>
                    <a:pt x="193" y="301"/>
                    <a:pt x="194" y="303"/>
                    <a:pt x="194" y="304"/>
                  </a:cubicBezTo>
                  <a:cubicBezTo>
                    <a:pt x="194" y="306"/>
                    <a:pt x="194" y="306"/>
                    <a:pt x="194" y="306"/>
                  </a:cubicBezTo>
                  <a:cubicBezTo>
                    <a:pt x="194" y="304"/>
                    <a:pt x="194" y="306"/>
                    <a:pt x="194" y="306"/>
                  </a:cubicBezTo>
                  <a:cubicBezTo>
                    <a:pt x="194" y="304"/>
                    <a:pt x="194" y="303"/>
                    <a:pt x="193" y="301"/>
                  </a:cubicBezTo>
                  <a:cubicBezTo>
                    <a:pt x="193" y="301"/>
                    <a:pt x="194" y="302"/>
                    <a:pt x="194" y="302"/>
                  </a:cubicBezTo>
                  <a:cubicBezTo>
                    <a:pt x="194" y="303"/>
                    <a:pt x="194" y="303"/>
                    <a:pt x="194" y="303"/>
                  </a:cubicBezTo>
                  <a:cubicBezTo>
                    <a:pt x="194" y="303"/>
                    <a:pt x="195" y="306"/>
                    <a:pt x="195" y="305"/>
                  </a:cubicBezTo>
                  <a:cubicBezTo>
                    <a:pt x="195" y="304"/>
                    <a:pt x="195" y="304"/>
                    <a:pt x="195" y="304"/>
                  </a:cubicBezTo>
                  <a:cubicBezTo>
                    <a:pt x="195" y="304"/>
                    <a:pt x="195" y="305"/>
                    <a:pt x="195" y="305"/>
                  </a:cubicBezTo>
                  <a:cubicBezTo>
                    <a:pt x="195" y="304"/>
                    <a:pt x="195" y="304"/>
                    <a:pt x="195" y="304"/>
                  </a:cubicBezTo>
                  <a:cubicBezTo>
                    <a:pt x="196" y="305"/>
                    <a:pt x="196" y="305"/>
                    <a:pt x="196" y="305"/>
                  </a:cubicBezTo>
                  <a:cubicBezTo>
                    <a:pt x="196" y="304"/>
                    <a:pt x="195" y="302"/>
                    <a:pt x="196" y="304"/>
                  </a:cubicBezTo>
                  <a:cubicBezTo>
                    <a:pt x="195" y="301"/>
                    <a:pt x="196" y="304"/>
                    <a:pt x="195" y="303"/>
                  </a:cubicBezTo>
                  <a:cubicBezTo>
                    <a:pt x="194" y="301"/>
                    <a:pt x="195" y="301"/>
                    <a:pt x="195" y="301"/>
                  </a:cubicBezTo>
                  <a:cubicBezTo>
                    <a:pt x="196" y="303"/>
                    <a:pt x="195" y="301"/>
                    <a:pt x="196" y="301"/>
                  </a:cubicBezTo>
                  <a:cubicBezTo>
                    <a:pt x="196" y="302"/>
                    <a:pt x="196" y="302"/>
                    <a:pt x="196" y="303"/>
                  </a:cubicBezTo>
                  <a:cubicBezTo>
                    <a:pt x="196" y="301"/>
                    <a:pt x="196" y="301"/>
                    <a:pt x="196" y="301"/>
                  </a:cubicBezTo>
                  <a:cubicBezTo>
                    <a:pt x="197" y="304"/>
                    <a:pt x="196" y="300"/>
                    <a:pt x="197" y="301"/>
                  </a:cubicBezTo>
                  <a:cubicBezTo>
                    <a:pt x="197" y="302"/>
                    <a:pt x="197" y="303"/>
                    <a:pt x="198" y="304"/>
                  </a:cubicBezTo>
                  <a:cubicBezTo>
                    <a:pt x="197" y="301"/>
                    <a:pt x="197" y="301"/>
                    <a:pt x="196" y="299"/>
                  </a:cubicBezTo>
                  <a:cubicBezTo>
                    <a:pt x="197" y="300"/>
                    <a:pt x="197" y="302"/>
                    <a:pt x="198" y="304"/>
                  </a:cubicBezTo>
                  <a:cubicBezTo>
                    <a:pt x="198" y="302"/>
                    <a:pt x="199" y="305"/>
                    <a:pt x="198" y="302"/>
                  </a:cubicBezTo>
                  <a:cubicBezTo>
                    <a:pt x="198" y="302"/>
                    <a:pt x="198" y="301"/>
                    <a:pt x="197" y="300"/>
                  </a:cubicBezTo>
                  <a:cubicBezTo>
                    <a:pt x="198" y="300"/>
                    <a:pt x="198" y="301"/>
                    <a:pt x="198" y="302"/>
                  </a:cubicBezTo>
                  <a:cubicBezTo>
                    <a:pt x="198" y="301"/>
                    <a:pt x="198" y="299"/>
                    <a:pt x="198" y="299"/>
                  </a:cubicBezTo>
                  <a:cubicBezTo>
                    <a:pt x="198" y="299"/>
                    <a:pt x="198" y="296"/>
                    <a:pt x="198" y="298"/>
                  </a:cubicBezTo>
                  <a:cubicBezTo>
                    <a:pt x="199" y="300"/>
                    <a:pt x="198" y="299"/>
                    <a:pt x="198" y="300"/>
                  </a:cubicBezTo>
                  <a:cubicBezTo>
                    <a:pt x="199" y="300"/>
                    <a:pt x="198" y="296"/>
                    <a:pt x="198" y="295"/>
                  </a:cubicBezTo>
                  <a:cubicBezTo>
                    <a:pt x="198" y="294"/>
                    <a:pt x="197" y="291"/>
                    <a:pt x="197" y="290"/>
                  </a:cubicBezTo>
                  <a:cubicBezTo>
                    <a:pt x="198" y="291"/>
                    <a:pt x="197" y="291"/>
                    <a:pt x="198" y="293"/>
                  </a:cubicBezTo>
                  <a:cubicBezTo>
                    <a:pt x="198" y="293"/>
                    <a:pt x="198" y="293"/>
                    <a:pt x="198" y="293"/>
                  </a:cubicBezTo>
                  <a:cubicBezTo>
                    <a:pt x="199" y="296"/>
                    <a:pt x="198" y="298"/>
                    <a:pt x="199" y="300"/>
                  </a:cubicBezTo>
                  <a:cubicBezTo>
                    <a:pt x="199" y="299"/>
                    <a:pt x="199" y="299"/>
                    <a:pt x="199" y="299"/>
                  </a:cubicBezTo>
                  <a:cubicBezTo>
                    <a:pt x="200" y="302"/>
                    <a:pt x="200" y="302"/>
                    <a:pt x="200" y="302"/>
                  </a:cubicBezTo>
                  <a:cubicBezTo>
                    <a:pt x="200" y="300"/>
                    <a:pt x="200" y="301"/>
                    <a:pt x="200" y="301"/>
                  </a:cubicBezTo>
                  <a:cubicBezTo>
                    <a:pt x="200" y="299"/>
                    <a:pt x="200" y="302"/>
                    <a:pt x="200" y="300"/>
                  </a:cubicBezTo>
                  <a:cubicBezTo>
                    <a:pt x="200" y="300"/>
                    <a:pt x="200" y="297"/>
                    <a:pt x="200" y="298"/>
                  </a:cubicBezTo>
                  <a:cubicBezTo>
                    <a:pt x="201" y="301"/>
                    <a:pt x="201" y="301"/>
                    <a:pt x="201" y="301"/>
                  </a:cubicBezTo>
                  <a:cubicBezTo>
                    <a:pt x="201" y="302"/>
                    <a:pt x="201" y="299"/>
                    <a:pt x="201" y="300"/>
                  </a:cubicBezTo>
                  <a:cubicBezTo>
                    <a:pt x="201" y="301"/>
                    <a:pt x="201" y="301"/>
                    <a:pt x="201" y="301"/>
                  </a:cubicBezTo>
                  <a:cubicBezTo>
                    <a:pt x="202" y="301"/>
                    <a:pt x="203" y="301"/>
                    <a:pt x="204" y="297"/>
                  </a:cubicBezTo>
                  <a:cubicBezTo>
                    <a:pt x="204" y="298"/>
                    <a:pt x="204" y="299"/>
                    <a:pt x="205" y="300"/>
                  </a:cubicBezTo>
                  <a:cubicBezTo>
                    <a:pt x="205" y="299"/>
                    <a:pt x="205" y="298"/>
                    <a:pt x="205" y="298"/>
                  </a:cubicBezTo>
                  <a:cubicBezTo>
                    <a:pt x="205" y="300"/>
                    <a:pt x="205" y="300"/>
                    <a:pt x="205" y="300"/>
                  </a:cubicBezTo>
                  <a:cubicBezTo>
                    <a:pt x="206" y="301"/>
                    <a:pt x="206" y="299"/>
                    <a:pt x="206" y="298"/>
                  </a:cubicBezTo>
                  <a:cubicBezTo>
                    <a:pt x="206" y="299"/>
                    <a:pt x="206" y="299"/>
                    <a:pt x="206" y="299"/>
                  </a:cubicBezTo>
                  <a:cubicBezTo>
                    <a:pt x="207" y="300"/>
                    <a:pt x="207" y="298"/>
                    <a:pt x="207" y="298"/>
                  </a:cubicBezTo>
                  <a:cubicBezTo>
                    <a:pt x="207" y="299"/>
                    <a:pt x="207" y="299"/>
                    <a:pt x="207" y="299"/>
                  </a:cubicBezTo>
                  <a:cubicBezTo>
                    <a:pt x="207" y="298"/>
                    <a:pt x="207" y="298"/>
                    <a:pt x="207" y="298"/>
                  </a:cubicBezTo>
                  <a:cubicBezTo>
                    <a:pt x="207" y="297"/>
                    <a:pt x="207" y="297"/>
                    <a:pt x="207" y="299"/>
                  </a:cubicBezTo>
                  <a:cubicBezTo>
                    <a:pt x="208" y="298"/>
                    <a:pt x="208" y="298"/>
                    <a:pt x="208" y="298"/>
                  </a:cubicBezTo>
                  <a:cubicBezTo>
                    <a:pt x="208" y="299"/>
                    <a:pt x="208" y="299"/>
                    <a:pt x="209" y="298"/>
                  </a:cubicBezTo>
                  <a:cubicBezTo>
                    <a:pt x="209" y="298"/>
                    <a:pt x="209" y="297"/>
                    <a:pt x="209" y="296"/>
                  </a:cubicBezTo>
                  <a:cubicBezTo>
                    <a:pt x="209" y="293"/>
                    <a:pt x="209" y="296"/>
                    <a:pt x="209" y="295"/>
                  </a:cubicBezTo>
                  <a:cubicBezTo>
                    <a:pt x="209" y="297"/>
                    <a:pt x="209" y="297"/>
                    <a:pt x="209" y="297"/>
                  </a:cubicBezTo>
                  <a:cubicBezTo>
                    <a:pt x="209" y="300"/>
                    <a:pt x="210" y="298"/>
                    <a:pt x="211" y="299"/>
                  </a:cubicBezTo>
                  <a:cubicBezTo>
                    <a:pt x="211" y="297"/>
                    <a:pt x="211" y="297"/>
                    <a:pt x="211" y="297"/>
                  </a:cubicBezTo>
                  <a:cubicBezTo>
                    <a:pt x="211" y="300"/>
                    <a:pt x="212" y="297"/>
                    <a:pt x="212" y="299"/>
                  </a:cubicBezTo>
                  <a:cubicBezTo>
                    <a:pt x="213" y="298"/>
                    <a:pt x="213" y="295"/>
                    <a:pt x="214" y="295"/>
                  </a:cubicBezTo>
                  <a:cubicBezTo>
                    <a:pt x="214" y="293"/>
                    <a:pt x="213" y="298"/>
                    <a:pt x="213" y="299"/>
                  </a:cubicBezTo>
                  <a:cubicBezTo>
                    <a:pt x="213" y="298"/>
                    <a:pt x="214" y="298"/>
                    <a:pt x="214" y="298"/>
                  </a:cubicBezTo>
                  <a:cubicBezTo>
                    <a:pt x="214" y="298"/>
                    <a:pt x="214" y="298"/>
                    <a:pt x="214" y="298"/>
                  </a:cubicBezTo>
                  <a:cubicBezTo>
                    <a:pt x="214" y="297"/>
                    <a:pt x="215" y="296"/>
                    <a:pt x="215" y="297"/>
                  </a:cubicBezTo>
                  <a:cubicBezTo>
                    <a:pt x="214" y="298"/>
                    <a:pt x="214" y="298"/>
                    <a:pt x="214" y="298"/>
                  </a:cubicBezTo>
                  <a:cubicBezTo>
                    <a:pt x="215" y="298"/>
                    <a:pt x="214" y="299"/>
                    <a:pt x="215" y="299"/>
                  </a:cubicBezTo>
                  <a:cubicBezTo>
                    <a:pt x="215" y="297"/>
                    <a:pt x="215" y="298"/>
                    <a:pt x="216" y="297"/>
                  </a:cubicBezTo>
                  <a:cubicBezTo>
                    <a:pt x="215" y="298"/>
                    <a:pt x="215" y="298"/>
                    <a:pt x="215" y="298"/>
                  </a:cubicBezTo>
                  <a:cubicBezTo>
                    <a:pt x="216" y="296"/>
                    <a:pt x="216" y="296"/>
                    <a:pt x="216" y="296"/>
                  </a:cubicBezTo>
                  <a:cubicBezTo>
                    <a:pt x="216" y="297"/>
                    <a:pt x="216" y="297"/>
                    <a:pt x="216" y="297"/>
                  </a:cubicBezTo>
                  <a:cubicBezTo>
                    <a:pt x="215" y="299"/>
                    <a:pt x="215" y="299"/>
                    <a:pt x="215" y="299"/>
                  </a:cubicBezTo>
                  <a:cubicBezTo>
                    <a:pt x="215" y="300"/>
                    <a:pt x="216" y="297"/>
                    <a:pt x="216" y="297"/>
                  </a:cubicBezTo>
                  <a:cubicBezTo>
                    <a:pt x="217" y="296"/>
                    <a:pt x="216" y="297"/>
                    <a:pt x="216" y="298"/>
                  </a:cubicBezTo>
                  <a:cubicBezTo>
                    <a:pt x="216" y="298"/>
                    <a:pt x="216" y="297"/>
                    <a:pt x="216" y="298"/>
                  </a:cubicBezTo>
                  <a:cubicBezTo>
                    <a:pt x="215" y="299"/>
                    <a:pt x="216" y="298"/>
                    <a:pt x="215" y="299"/>
                  </a:cubicBezTo>
                  <a:cubicBezTo>
                    <a:pt x="215" y="299"/>
                    <a:pt x="216" y="297"/>
                    <a:pt x="216" y="298"/>
                  </a:cubicBezTo>
                  <a:cubicBezTo>
                    <a:pt x="216" y="298"/>
                    <a:pt x="217" y="298"/>
                    <a:pt x="216" y="299"/>
                  </a:cubicBezTo>
                  <a:cubicBezTo>
                    <a:pt x="216" y="298"/>
                    <a:pt x="216" y="299"/>
                    <a:pt x="217" y="298"/>
                  </a:cubicBezTo>
                  <a:cubicBezTo>
                    <a:pt x="217" y="298"/>
                    <a:pt x="217" y="297"/>
                    <a:pt x="217" y="296"/>
                  </a:cubicBezTo>
                  <a:cubicBezTo>
                    <a:pt x="218" y="296"/>
                    <a:pt x="218" y="296"/>
                    <a:pt x="218" y="296"/>
                  </a:cubicBezTo>
                  <a:cubicBezTo>
                    <a:pt x="217" y="297"/>
                    <a:pt x="217" y="297"/>
                    <a:pt x="217" y="297"/>
                  </a:cubicBezTo>
                  <a:cubicBezTo>
                    <a:pt x="218" y="296"/>
                    <a:pt x="218" y="297"/>
                    <a:pt x="218" y="296"/>
                  </a:cubicBezTo>
                  <a:cubicBezTo>
                    <a:pt x="217" y="298"/>
                    <a:pt x="217" y="298"/>
                    <a:pt x="217" y="298"/>
                  </a:cubicBezTo>
                  <a:cubicBezTo>
                    <a:pt x="218" y="297"/>
                    <a:pt x="218" y="297"/>
                    <a:pt x="219" y="297"/>
                  </a:cubicBezTo>
                  <a:cubicBezTo>
                    <a:pt x="218" y="298"/>
                    <a:pt x="216" y="300"/>
                    <a:pt x="216" y="300"/>
                  </a:cubicBezTo>
                  <a:cubicBezTo>
                    <a:pt x="218" y="299"/>
                    <a:pt x="218" y="299"/>
                    <a:pt x="218" y="299"/>
                  </a:cubicBezTo>
                  <a:cubicBezTo>
                    <a:pt x="218" y="299"/>
                    <a:pt x="218" y="299"/>
                    <a:pt x="217" y="300"/>
                  </a:cubicBezTo>
                  <a:cubicBezTo>
                    <a:pt x="217" y="301"/>
                    <a:pt x="220" y="296"/>
                    <a:pt x="220" y="298"/>
                  </a:cubicBezTo>
                  <a:cubicBezTo>
                    <a:pt x="218" y="299"/>
                    <a:pt x="218" y="299"/>
                    <a:pt x="218" y="300"/>
                  </a:cubicBezTo>
                  <a:cubicBezTo>
                    <a:pt x="219" y="299"/>
                    <a:pt x="219" y="299"/>
                    <a:pt x="219" y="299"/>
                  </a:cubicBezTo>
                  <a:cubicBezTo>
                    <a:pt x="219" y="298"/>
                    <a:pt x="218" y="300"/>
                    <a:pt x="219" y="299"/>
                  </a:cubicBezTo>
                  <a:cubicBezTo>
                    <a:pt x="219" y="298"/>
                    <a:pt x="219" y="298"/>
                    <a:pt x="220" y="298"/>
                  </a:cubicBezTo>
                  <a:cubicBezTo>
                    <a:pt x="217" y="301"/>
                    <a:pt x="219" y="300"/>
                    <a:pt x="218" y="301"/>
                  </a:cubicBezTo>
                  <a:cubicBezTo>
                    <a:pt x="220" y="300"/>
                    <a:pt x="219" y="301"/>
                    <a:pt x="219" y="301"/>
                  </a:cubicBezTo>
                  <a:cubicBezTo>
                    <a:pt x="217" y="302"/>
                    <a:pt x="220" y="301"/>
                    <a:pt x="218" y="302"/>
                  </a:cubicBezTo>
                  <a:cubicBezTo>
                    <a:pt x="221" y="300"/>
                    <a:pt x="221" y="300"/>
                    <a:pt x="221" y="300"/>
                  </a:cubicBezTo>
                  <a:cubicBezTo>
                    <a:pt x="219" y="301"/>
                    <a:pt x="224" y="299"/>
                    <a:pt x="222" y="300"/>
                  </a:cubicBezTo>
                  <a:cubicBezTo>
                    <a:pt x="221" y="301"/>
                    <a:pt x="220" y="301"/>
                    <a:pt x="220" y="301"/>
                  </a:cubicBezTo>
                  <a:cubicBezTo>
                    <a:pt x="217" y="303"/>
                    <a:pt x="222" y="301"/>
                    <a:pt x="219" y="302"/>
                  </a:cubicBezTo>
                  <a:cubicBezTo>
                    <a:pt x="223" y="301"/>
                    <a:pt x="223" y="301"/>
                    <a:pt x="223" y="301"/>
                  </a:cubicBezTo>
                  <a:cubicBezTo>
                    <a:pt x="222" y="302"/>
                    <a:pt x="221" y="302"/>
                    <a:pt x="220" y="303"/>
                  </a:cubicBezTo>
                  <a:cubicBezTo>
                    <a:pt x="221" y="302"/>
                    <a:pt x="221" y="302"/>
                    <a:pt x="221" y="303"/>
                  </a:cubicBezTo>
                  <a:cubicBezTo>
                    <a:pt x="220" y="303"/>
                    <a:pt x="220" y="303"/>
                    <a:pt x="220" y="303"/>
                  </a:cubicBezTo>
                  <a:cubicBezTo>
                    <a:pt x="219" y="303"/>
                    <a:pt x="220" y="303"/>
                    <a:pt x="221" y="303"/>
                  </a:cubicBezTo>
                  <a:cubicBezTo>
                    <a:pt x="219" y="303"/>
                    <a:pt x="221" y="304"/>
                    <a:pt x="219" y="304"/>
                  </a:cubicBezTo>
                  <a:cubicBezTo>
                    <a:pt x="222" y="304"/>
                    <a:pt x="218" y="304"/>
                    <a:pt x="222" y="304"/>
                  </a:cubicBezTo>
                  <a:cubicBezTo>
                    <a:pt x="221" y="304"/>
                    <a:pt x="221" y="304"/>
                    <a:pt x="221" y="304"/>
                  </a:cubicBezTo>
                  <a:cubicBezTo>
                    <a:pt x="222" y="304"/>
                    <a:pt x="223" y="304"/>
                    <a:pt x="224" y="305"/>
                  </a:cubicBezTo>
                  <a:cubicBezTo>
                    <a:pt x="222" y="305"/>
                    <a:pt x="222" y="305"/>
                    <a:pt x="222" y="305"/>
                  </a:cubicBezTo>
                  <a:cubicBezTo>
                    <a:pt x="221" y="305"/>
                    <a:pt x="221" y="305"/>
                    <a:pt x="221" y="305"/>
                  </a:cubicBezTo>
                  <a:cubicBezTo>
                    <a:pt x="221" y="305"/>
                    <a:pt x="221" y="304"/>
                    <a:pt x="221" y="304"/>
                  </a:cubicBezTo>
                  <a:cubicBezTo>
                    <a:pt x="221" y="304"/>
                    <a:pt x="221" y="305"/>
                    <a:pt x="221" y="305"/>
                  </a:cubicBezTo>
                  <a:cubicBezTo>
                    <a:pt x="219" y="305"/>
                    <a:pt x="221" y="305"/>
                    <a:pt x="220" y="305"/>
                  </a:cubicBezTo>
                  <a:cubicBezTo>
                    <a:pt x="222" y="305"/>
                    <a:pt x="220" y="305"/>
                    <a:pt x="221" y="305"/>
                  </a:cubicBezTo>
                  <a:cubicBezTo>
                    <a:pt x="221" y="305"/>
                    <a:pt x="221" y="305"/>
                    <a:pt x="221" y="305"/>
                  </a:cubicBezTo>
                  <a:cubicBezTo>
                    <a:pt x="221" y="306"/>
                    <a:pt x="222" y="306"/>
                    <a:pt x="222" y="306"/>
                  </a:cubicBezTo>
                  <a:cubicBezTo>
                    <a:pt x="222" y="306"/>
                    <a:pt x="221" y="305"/>
                    <a:pt x="221" y="305"/>
                  </a:cubicBezTo>
                  <a:cubicBezTo>
                    <a:pt x="222" y="305"/>
                    <a:pt x="222" y="305"/>
                    <a:pt x="222" y="305"/>
                  </a:cubicBezTo>
                  <a:cubicBezTo>
                    <a:pt x="223" y="306"/>
                    <a:pt x="223" y="306"/>
                    <a:pt x="223" y="306"/>
                  </a:cubicBezTo>
                  <a:cubicBezTo>
                    <a:pt x="223" y="306"/>
                    <a:pt x="222" y="306"/>
                    <a:pt x="222" y="306"/>
                  </a:cubicBezTo>
                  <a:cubicBezTo>
                    <a:pt x="222" y="306"/>
                    <a:pt x="221" y="306"/>
                    <a:pt x="222" y="306"/>
                  </a:cubicBezTo>
                  <a:cubicBezTo>
                    <a:pt x="221" y="306"/>
                    <a:pt x="221" y="306"/>
                    <a:pt x="221" y="306"/>
                  </a:cubicBezTo>
                  <a:cubicBezTo>
                    <a:pt x="220"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7"/>
                    <a:pt x="221" y="307"/>
                    <a:pt x="222" y="307"/>
                  </a:cubicBezTo>
                  <a:cubicBezTo>
                    <a:pt x="222" y="307"/>
                    <a:pt x="221" y="307"/>
                    <a:pt x="221" y="307"/>
                  </a:cubicBezTo>
                  <a:cubicBezTo>
                    <a:pt x="221" y="307"/>
                    <a:pt x="221" y="307"/>
                    <a:pt x="221"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8"/>
                    <a:pt x="222" y="308"/>
                    <a:pt x="222" y="309"/>
                  </a:cubicBezTo>
                  <a:cubicBezTo>
                    <a:pt x="222" y="307"/>
                    <a:pt x="222" y="307"/>
                    <a:pt x="222" y="307"/>
                  </a:cubicBezTo>
                  <a:cubicBezTo>
                    <a:pt x="222" y="308"/>
                    <a:pt x="222" y="308"/>
                    <a:pt x="222" y="309"/>
                  </a:cubicBezTo>
                  <a:cubicBezTo>
                    <a:pt x="222" y="310"/>
                    <a:pt x="222" y="309"/>
                    <a:pt x="222" y="309"/>
                  </a:cubicBezTo>
                  <a:cubicBezTo>
                    <a:pt x="222" y="310"/>
                    <a:pt x="222" y="312"/>
                    <a:pt x="222" y="311"/>
                  </a:cubicBezTo>
                  <a:cubicBezTo>
                    <a:pt x="222" y="311"/>
                    <a:pt x="222" y="311"/>
                    <a:pt x="222" y="311"/>
                  </a:cubicBezTo>
                  <a:cubicBezTo>
                    <a:pt x="222" y="311"/>
                    <a:pt x="222" y="312"/>
                    <a:pt x="221" y="312"/>
                  </a:cubicBezTo>
                  <a:cubicBezTo>
                    <a:pt x="221" y="311"/>
                    <a:pt x="221" y="311"/>
                    <a:pt x="221" y="310"/>
                  </a:cubicBezTo>
                  <a:cubicBezTo>
                    <a:pt x="221" y="308"/>
                    <a:pt x="221" y="309"/>
                    <a:pt x="220" y="309"/>
                  </a:cubicBezTo>
                  <a:cubicBezTo>
                    <a:pt x="220" y="310"/>
                    <a:pt x="220" y="310"/>
                    <a:pt x="220" y="310"/>
                  </a:cubicBezTo>
                  <a:cubicBezTo>
                    <a:pt x="220" y="311"/>
                    <a:pt x="220" y="309"/>
                    <a:pt x="220" y="309"/>
                  </a:cubicBezTo>
                  <a:cubicBezTo>
                    <a:pt x="219" y="314"/>
                    <a:pt x="219" y="314"/>
                    <a:pt x="219" y="314"/>
                  </a:cubicBezTo>
                  <a:cubicBezTo>
                    <a:pt x="219" y="313"/>
                    <a:pt x="219" y="311"/>
                    <a:pt x="219" y="310"/>
                  </a:cubicBezTo>
                  <a:cubicBezTo>
                    <a:pt x="219" y="311"/>
                    <a:pt x="218" y="314"/>
                    <a:pt x="217" y="315"/>
                  </a:cubicBezTo>
                  <a:cubicBezTo>
                    <a:pt x="217" y="315"/>
                    <a:pt x="216" y="316"/>
                    <a:pt x="216" y="316"/>
                  </a:cubicBezTo>
                  <a:cubicBezTo>
                    <a:pt x="216" y="314"/>
                    <a:pt x="216" y="316"/>
                    <a:pt x="216" y="315"/>
                  </a:cubicBezTo>
                  <a:cubicBezTo>
                    <a:pt x="216" y="313"/>
                    <a:pt x="216" y="313"/>
                    <a:pt x="216" y="313"/>
                  </a:cubicBezTo>
                  <a:cubicBezTo>
                    <a:pt x="217" y="313"/>
                    <a:pt x="217" y="311"/>
                    <a:pt x="217" y="310"/>
                  </a:cubicBezTo>
                  <a:cubicBezTo>
                    <a:pt x="217" y="311"/>
                    <a:pt x="216" y="309"/>
                    <a:pt x="216" y="309"/>
                  </a:cubicBezTo>
                  <a:cubicBezTo>
                    <a:pt x="215" y="312"/>
                    <a:pt x="215" y="310"/>
                    <a:pt x="214" y="313"/>
                  </a:cubicBezTo>
                  <a:cubicBezTo>
                    <a:pt x="214" y="313"/>
                    <a:pt x="214" y="311"/>
                    <a:pt x="214" y="310"/>
                  </a:cubicBezTo>
                  <a:cubicBezTo>
                    <a:pt x="213" y="311"/>
                    <a:pt x="213" y="310"/>
                    <a:pt x="212" y="310"/>
                  </a:cubicBezTo>
                  <a:cubicBezTo>
                    <a:pt x="213" y="310"/>
                    <a:pt x="213" y="310"/>
                    <a:pt x="213" y="310"/>
                  </a:cubicBezTo>
                  <a:cubicBezTo>
                    <a:pt x="212" y="310"/>
                    <a:pt x="211" y="309"/>
                    <a:pt x="210" y="312"/>
                  </a:cubicBezTo>
                  <a:cubicBezTo>
                    <a:pt x="211" y="310"/>
                    <a:pt x="211" y="310"/>
                    <a:pt x="211" y="310"/>
                  </a:cubicBezTo>
                  <a:cubicBezTo>
                    <a:pt x="210" y="309"/>
                    <a:pt x="210" y="313"/>
                    <a:pt x="209" y="312"/>
                  </a:cubicBezTo>
                  <a:cubicBezTo>
                    <a:pt x="210" y="310"/>
                    <a:pt x="210" y="310"/>
                    <a:pt x="210" y="310"/>
                  </a:cubicBezTo>
                  <a:cubicBezTo>
                    <a:pt x="209" y="312"/>
                    <a:pt x="209" y="309"/>
                    <a:pt x="208" y="311"/>
                  </a:cubicBezTo>
                  <a:cubicBezTo>
                    <a:pt x="209" y="310"/>
                    <a:pt x="209" y="310"/>
                    <a:pt x="209" y="310"/>
                  </a:cubicBezTo>
                  <a:cubicBezTo>
                    <a:pt x="208" y="310"/>
                    <a:pt x="208" y="310"/>
                    <a:pt x="207" y="311"/>
                  </a:cubicBezTo>
                  <a:cubicBezTo>
                    <a:pt x="208" y="309"/>
                    <a:pt x="208" y="309"/>
                    <a:pt x="208" y="309"/>
                  </a:cubicBezTo>
                  <a:cubicBezTo>
                    <a:pt x="208" y="308"/>
                    <a:pt x="207" y="311"/>
                    <a:pt x="207" y="311"/>
                  </a:cubicBezTo>
                  <a:cubicBezTo>
                    <a:pt x="207" y="310"/>
                    <a:pt x="207" y="309"/>
                    <a:pt x="207" y="309"/>
                  </a:cubicBezTo>
                  <a:cubicBezTo>
                    <a:pt x="206" y="310"/>
                    <a:pt x="206" y="310"/>
                    <a:pt x="205" y="311"/>
                  </a:cubicBezTo>
                  <a:cubicBezTo>
                    <a:pt x="206" y="309"/>
                    <a:pt x="206" y="309"/>
                    <a:pt x="206" y="309"/>
                  </a:cubicBezTo>
                  <a:cubicBezTo>
                    <a:pt x="203" y="308"/>
                    <a:pt x="201" y="307"/>
                    <a:pt x="199" y="309"/>
                  </a:cubicBezTo>
                  <a:cubicBezTo>
                    <a:pt x="199" y="306"/>
                    <a:pt x="199" y="308"/>
                    <a:pt x="199" y="306"/>
                  </a:cubicBezTo>
                  <a:cubicBezTo>
                    <a:pt x="199" y="308"/>
                    <a:pt x="199" y="306"/>
                    <a:pt x="198" y="307"/>
                  </a:cubicBezTo>
                  <a:close/>
                  <a:moveTo>
                    <a:pt x="221" y="306"/>
                  </a:moveTo>
                  <a:cubicBezTo>
                    <a:pt x="221" y="306"/>
                    <a:pt x="222" y="306"/>
                    <a:pt x="222" y="306"/>
                  </a:cubicBezTo>
                  <a:cubicBezTo>
                    <a:pt x="222" y="306"/>
                    <a:pt x="222" y="306"/>
                    <a:pt x="222" y="306"/>
                  </a:cubicBezTo>
                  <a:cubicBezTo>
                    <a:pt x="222" y="306"/>
                    <a:pt x="222" y="306"/>
                    <a:pt x="222" y="306"/>
                  </a:cubicBezTo>
                  <a:cubicBezTo>
                    <a:pt x="222" y="306"/>
                    <a:pt x="222" y="306"/>
                    <a:pt x="222" y="306"/>
                  </a:cubicBezTo>
                  <a:cubicBezTo>
                    <a:pt x="222" y="306"/>
                    <a:pt x="222" y="307"/>
                    <a:pt x="222" y="307"/>
                  </a:cubicBezTo>
                  <a:cubicBezTo>
                    <a:pt x="222" y="307"/>
                    <a:pt x="222" y="307"/>
                    <a:pt x="222" y="307"/>
                  </a:cubicBezTo>
                  <a:cubicBezTo>
                    <a:pt x="222" y="307"/>
                    <a:pt x="222" y="306"/>
                    <a:pt x="222" y="306"/>
                  </a:cubicBezTo>
                  <a:cubicBezTo>
                    <a:pt x="222" y="306"/>
                    <a:pt x="221" y="306"/>
                    <a:pt x="221" y="306"/>
                  </a:cubicBezTo>
                  <a:close/>
                  <a:moveTo>
                    <a:pt x="222" y="306"/>
                  </a:moveTo>
                  <a:cubicBezTo>
                    <a:pt x="222" y="306"/>
                    <a:pt x="222" y="306"/>
                    <a:pt x="222" y="306"/>
                  </a:cubicBezTo>
                  <a:cubicBezTo>
                    <a:pt x="221" y="306"/>
                    <a:pt x="221" y="306"/>
                    <a:pt x="221" y="306"/>
                  </a:cubicBezTo>
                  <a:cubicBezTo>
                    <a:pt x="222" y="306"/>
                    <a:pt x="222" y="306"/>
                    <a:pt x="222" y="306"/>
                  </a:cubicBezTo>
                  <a:close/>
                  <a:moveTo>
                    <a:pt x="222" y="307"/>
                  </a:moveTo>
                  <a:cubicBezTo>
                    <a:pt x="222" y="307"/>
                    <a:pt x="222" y="307"/>
                    <a:pt x="222" y="307"/>
                  </a:cubicBez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6"/>
                    <a:pt x="222" y="307"/>
                    <a:pt x="222" y="307"/>
                  </a:cubicBezTo>
                  <a:close/>
                  <a:moveTo>
                    <a:pt x="382" y="181"/>
                  </a:moveTo>
                  <a:cubicBezTo>
                    <a:pt x="383" y="179"/>
                    <a:pt x="383" y="179"/>
                    <a:pt x="383" y="179"/>
                  </a:cubicBezTo>
                  <a:cubicBezTo>
                    <a:pt x="384" y="180"/>
                    <a:pt x="384" y="181"/>
                    <a:pt x="384" y="182"/>
                  </a:cubicBezTo>
                  <a:cubicBezTo>
                    <a:pt x="385" y="180"/>
                    <a:pt x="387" y="181"/>
                    <a:pt x="387" y="180"/>
                  </a:cubicBezTo>
                  <a:cubicBezTo>
                    <a:pt x="388" y="180"/>
                    <a:pt x="387" y="181"/>
                    <a:pt x="387" y="181"/>
                  </a:cubicBezTo>
                  <a:cubicBezTo>
                    <a:pt x="388" y="181"/>
                    <a:pt x="391" y="180"/>
                    <a:pt x="392" y="181"/>
                  </a:cubicBezTo>
                  <a:cubicBezTo>
                    <a:pt x="391" y="182"/>
                    <a:pt x="391" y="182"/>
                    <a:pt x="391" y="182"/>
                  </a:cubicBezTo>
                  <a:cubicBezTo>
                    <a:pt x="393" y="184"/>
                    <a:pt x="393" y="186"/>
                    <a:pt x="393" y="188"/>
                  </a:cubicBezTo>
                  <a:cubicBezTo>
                    <a:pt x="389" y="186"/>
                    <a:pt x="384" y="185"/>
                    <a:pt x="380" y="183"/>
                  </a:cubicBezTo>
                  <a:cubicBezTo>
                    <a:pt x="381" y="183"/>
                    <a:pt x="382" y="183"/>
                    <a:pt x="382" y="181"/>
                  </a:cubicBezTo>
                  <a:close/>
                  <a:moveTo>
                    <a:pt x="262" y="151"/>
                  </a:moveTo>
                  <a:cubicBezTo>
                    <a:pt x="262" y="150"/>
                    <a:pt x="262" y="150"/>
                    <a:pt x="262" y="150"/>
                  </a:cubicBezTo>
                  <a:cubicBezTo>
                    <a:pt x="262" y="150"/>
                    <a:pt x="262" y="150"/>
                    <a:pt x="262" y="150"/>
                  </a:cubicBezTo>
                  <a:cubicBezTo>
                    <a:pt x="263" y="148"/>
                    <a:pt x="264" y="146"/>
                    <a:pt x="264" y="144"/>
                  </a:cubicBezTo>
                  <a:cubicBezTo>
                    <a:pt x="265" y="144"/>
                    <a:pt x="265" y="145"/>
                    <a:pt x="265" y="146"/>
                  </a:cubicBezTo>
                  <a:cubicBezTo>
                    <a:pt x="267" y="141"/>
                    <a:pt x="267" y="135"/>
                    <a:pt x="267" y="130"/>
                  </a:cubicBezTo>
                  <a:cubicBezTo>
                    <a:pt x="268" y="130"/>
                    <a:pt x="268" y="131"/>
                    <a:pt x="269" y="133"/>
                  </a:cubicBezTo>
                  <a:cubicBezTo>
                    <a:pt x="271" y="128"/>
                    <a:pt x="267" y="127"/>
                    <a:pt x="269" y="122"/>
                  </a:cubicBezTo>
                  <a:cubicBezTo>
                    <a:pt x="270" y="121"/>
                    <a:pt x="271" y="118"/>
                    <a:pt x="271" y="119"/>
                  </a:cubicBezTo>
                  <a:cubicBezTo>
                    <a:pt x="271" y="117"/>
                    <a:pt x="272" y="109"/>
                    <a:pt x="271" y="107"/>
                  </a:cubicBezTo>
                  <a:cubicBezTo>
                    <a:pt x="272" y="106"/>
                    <a:pt x="272" y="105"/>
                    <a:pt x="273" y="103"/>
                  </a:cubicBezTo>
                  <a:cubicBezTo>
                    <a:pt x="274" y="104"/>
                    <a:pt x="274" y="105"/>
                    <a:pt x="275" y="107"/>
                  </a:cubicBezTo>
                  <a:cubicBezTo>
                    <a:pt x="274" y="107"/>
                    <a:pt x="273" y="107"/>
                    <a:pt x="272" y="107"/>
                  </a:cubicBezTo>
                  <a:cubicBezTo>
                    <a:pt x="272" y="107"/>
                    <a:pt x="272" y="107"/>
                    <a:pt x="272" y="107"/>
                  </a:cubicBezTo>
                  <a:cubicBezTo>
                    <a:pt x="272" y="107"/>
                    <a:pt x="272" y="107"/>
                    <a:pt x="272" y="107"/>
                  </a:cubicBezTo>
                  <a:cubicBezTo>
                    <a:pt x="272" y="108"/>
                    <a:pt x="272" y="108"/>
                    <a:pt x="272" y="108"/>
                  </a:cubicBezTo>
                  <a:cubicBezTo>
                    <a:pt x="272" y="111"/>
                    <a:pt x="272" y="111"/>
                    <a:pt x="272" y="111"/>
                  </a:cubicBezTo>
                  <a:cubicBezTo>
                    <a:pt x="272" y="120"/>
                    <a:pt x="272" y="120"/>
                    <a:pt x="272" y="120"/>
                  </a:cubicBezTo>
                  <a:cubicBezTo>
                    <a:pt x="272" y="133"/>
                    <a:pt x="272" y="145"/>
                    <a:pt x="271" y="156"/>
                  </a:cubicBezTo>
                  <a:cubicBezTo>
                    <a:pt x="271" y="160"/>
                    <a:pt x="271" y="162"/>
                    <a:pt x="270" y="164"/>
                  </a:cubicBezTo>
                  <a:cubicBezTo>
                    <a:pt x="268" y="161"/>
                    <a:pt x="265" y="157"/>
                    <a:pt x="265" y="152"/>
                  </a:cubicBezTo>
                  <a:cubicBezTo>
                    <a:pt x="265" y="155"/>
                    <a:pt x="263" y="153"/>
                    <a:pt x="262" y="151"/>
                  </a:cubicBezTo>
                  <a:cubicBezTo>
                    <a:pt x="262" y="151"/>
                    <a:pt x="262" y="151"/>
                    <a:pt x="262" y="151"/>
                  </a:cubicBezTo>
                  <a:close/>
                  <a:moveTo>
                    <a:pt x="212" y="121"/>
                  </a:moveTo>
                  <a:cubicBezTo>
                    <a:pt x="212" y="118"/>
                    <a:pt x="212" y="116"/>
                    <a:pt x="213" y="114"/>
                  </a:cubicBezTo>
                  <a:cubicBezTo>
                    <a:pt x="215" y="119"/>
                    <a:pt x="215" y="127"/>
                    <a:pt x="213" y="134"/>
                  </a:cubicBezTo>
                  <a:cubicBezTo>
                    <a:pt x="212" y="129"/>
                    <a:pt x="211" y="125"/>
                    <a:pt x="212" y="121"/>
                  </a:cubicBezTo>
                  <a:close/>
                  <a:moveTo>
                    <a:pt x="191" y="185"/>
                  </a:moveTo>
                  <a:cubicBezTo>
                    <a:pt x="191" y="185"/>
                    <a:pt x="191" y="184"/>
                    <a:pt x="191" y="185"/>
                  </a:cubicBezTo>
                  <a:cubicBezTo>
                    <a:pt x="190" y="185"/>
                    <a:pt x="190" y="184"/>
                    <a:pt x="190" y="184"/>
                  </a:cubicBezTo>
                  <a:cubicBezTo>
                    <a:pt x="190" y="184"/>
                    <a:pt x="191" y="184"/>
                    <a:pt x="191" y="185"/>
                  </a:cubicBezTo>
                  <a:close/>
                  <a:moveTo>
                    <a:pt x="148" y="192"/>
                  </a:moveTo>
                  <a:cubicBezTo>
                    <a:pt x="148" y="191"/>
                    <a:pt x="148" y="192"/>
                    <a:pt x="148" y="192"/>
                  </a:cubicBezTo>
                  <a:cubicBezTo>
                    <a:pt x="148" y="192"/>
                    <a:pt x="148" y="192"/>
                    <a:pt x="148" y="191"/>
                  </a:cubicBezTo>
                  <a:cubicBezTo>
                    <a:pt x="148" y="191"/>
                    <a:pt x="148" y="192"/>
                    <a:pt x="148" y="192"/>
                  </a:cubicBezTo>
                  <a:close/>
                  <a:moveTo>
                    <a:pt x="134" y="148"/>
                  </a:moveTo>
                  <a:cubicBezTo>
                    <a:pt x="136" y="149"/>
                    <a:pt x="136" y="149"/>
                    <a:pt x="136" y="149"/>
                  </a:cubicBezTo>
                  <a:cubicBezTo>
                    <a:pt x="135" y="142"/>
                    <a:pt x="136" y="133"/>
                    <a:pt x="139" y="125"/>
                  </a:cubicBezTo>
                  <a:cubicBezTo>
                    <a:pt x="140" y="124"/>
                    <a:pt x="140" y="124"/>
                    <a:pt x="140" y="124"/>
                  </a:cubicBezTo>
                  <a:cubicBezTo>
                    <a:pt x="140" y="124"/>
                    <a:pt x="140" y="124"/>
                    <a:pt x="139" y="124"/>
                  </a:cubicBezTo>
                  <a:cubicBezTo>
                    <a:pt x="140" y="123"/>
                    <a:pt x="140" y="123"/>
                    <a:pt x="140" y="122"/>
                  </a:cubicBezTo>
                  <a:cubicBezTo>
                    <a:pt x="140" y="121"/>
                    <a:pt x="141" y="120"/>
                    <a:pt x="141" y="120"/>
                  </a:cubicBezTo>
                  <a:cubicBezTo>
                    <a:pt x="142" y="120"/>
                    <a:pt x="142" y="121"/>
                    <a:pt x="142" y="120"/>
                  </a:cubicBezTo>
                  <a:cubicBezTo>
                    <a:pt x="142" y="119"/>
                    <a:pt x="144" y="118"/>
                    <a:pt x="145" y="117"/>
                  </a:cubicBezTo>
                  <a:cubicBezTo>
                    <a:pt x="146" y="117"/>
                    <a:pt x="147" y="118"/>
                    <a:pt x="149" y="118"/>
                  </a:cubicBezTo>
                  <a:cubicBezTo>
                    <a:pt x="142" y="122"/>
                    <a:pt x="144" y="121"/>
                    <a:pt x="149" y="118"/>
                  </a:cubicBezTo>
                  <a:cubicBezTo>
                    <a:pt x="149" y="118"/>
                    <a:pt x="150" y="119"/>
                    <a:pt x="151" y="119"/>
                  </a:cubicBezTo>
                  <a:cubicBezTo>
                    <a:pt x="151" y="121"/>
                    <a:pt x="151" y="121"/>
                    <a:pt x="151" y="121"/>
                  </a:cubicBezTo>
                  <a:cubicBezTo>
                    <a:pt x="152" y="121"/>
                    <a:pt x="154" y="120"/>
                    <a:pt x="155" y="120"/>
                  </a:cubicBezTo>
                  <a:cubicBezTo>
                    <a:pt x="155" y="123"/>
                    <a:pt x="154" y="119"/>
                    <a:pt x="153" y="121"/>
                  </a:cubicBezTo>
                  <a:cubicBezTo>
                    <a:pt x="155" y="129"/>
                    <a:pt x="153" y="139"/>
                    <a:pt x="153" y="149"/>
                  </a:cubicBezTo>
                  <a:cubicBezTo>
                    <a:pt x="154" y="151"/>
                    <a:pt x="154" y="153"/>
                    <a:pt x="155" y="153"/>
                  </a:cubicBezTo>
                  <a:cubicBezTo>
                    <a:pt x="152" y="164"/>
                    <a:pt x="154" y="178"/>
                    <a:pt x="149" y="185"/>
                  </a:cubicBezTo>
                  <a:cubicBezTo>
                    <a:pt x="153" y="184"/>
                    <a:pt x="150" y="189"/>
                    <a:pt x="149" y="191"/>
                  </a:cubicBezTo>
                  <a:cubicBezTo>
                    <a:pt x="148" y="189"/>
                    <a:pt x="146" y="186"/>
                    <a:pt x="144" y="183"/>
                  </a:cubicBezTo>
                  <a:cubicBezTo>
                    <a:pt x="143" y="180"/>
                    <a:pt x="140" y="179"/>
                    <a:pt x="140" y="174"/>
                  </a:cubicBezTo>
                  <a:cubicBezTo>
                    <a:pt x="141" y="170"/>
                    <a:pt x="137" y="163"/>
                    <a:pt x="137" y="158"/>
                  </a:cubicBezTo>
                  <a:cubicBezTo>
                    <a:pt x="136" y="160"/>
                    <a:pt x="133" y="153"/>
                    <a:pt x="134" y="148"/>
                  </a:cubicBezTo>
                  <a:close/>
                  <a:moveTo>
                    <a:pt x="65" y="183"/>
                  </a:moveTo>
                  <a:cubicBezTo>
                    <a:pt x="65" y="185"/>
                    <a:pt x="63" y="186"/>
                    <a:pt x="63" y="187"/>
                  </a:cubicBezTo>
                  <a:cubicBezTo>
                    <a:pt x="63" y="187"/>
                    <a:pt x="63" y="187"/>
                    <a:pt x="63" y="187"/>
                  </a:cubicBezTo>
                  <a:cubicBezTo>
                    <a:pt x="64" y="186"/>
                    <a:pt x="64" y="186"/>
                    <a:pt x="63" y="186"/>
                  </a:cubicBezTo>
                  <a:cubicBezTo>
                    <a:pt x="63" y="184"/>
                    <a:pt x="63" y="184"/>
                    <a:pt x="63" y="184"/>
                  </a:cubicBezTo>
                  <a:cubicBezTo>
                    <a:pt x="64" y="183"/>
                    <a:pt x="65" y="183"/>
                    <a:pt x="65" y="183"/>
                  </a:cubicBezTo>
                  <a:close/>
                  <a:moveTo>
                    <a:pt x="63" y="185"/>
                  </a:moveTo>
                  <a:cubicBezTo>
                    <a:pt x="63" y="185"/>
                    <a:pt x="63" y="186"/>
                    <a:pt x="63" y="186"/>
                  </a:cubicBezTo>
                  <a:cubicBezTo>
                    <a:pt x="62" y="186"/>
                    <a:pt x="62" y="186"/>
                    <a:pt x="63" y="185"/>
                  </a:cubicBezTo>
                  <a:close/>
                  <a:moveTo>
                    <a:pt x="62" y="188"/>
                  </a:moveTo>
                  <a:cubicBezTo>
                    <a:pt x="62" y="188"/>
                    <a:pt x="62" y="188"/>
                    <a:pt x="63" y="187"/>
                  </a:cubicBezTo>
                  <a:cubicBezTo>
                    <a:pt x="63" y="190"/>
                    <a:pt x="64" y="192"/>
                    <a:pt x="64" y="196"/>
                  </a:cubicBezTo>
                  <a:cubicBezTo>
                    <a:pt x="62" y="197"/>
                    <a:pt x="62" y="192"/>
                    <a:pt x="62" y="188"/>
                  </a:cubicBezTo>
                  <a:close/>
                  <a:moveTo>
                    <a:pt x="16" y="210"/>
                  </a:moveTo>
                  <a:cubicBezTo>
                    <a:pt x="16" y="210"/>
                    <a:pt x="16" y="210"/>
                    <a:pt x="16" y="210"/>
                  </a:cubicBezTo>
                  <a:cubicBezTo>
                    <a:pt x="16" y="210"/>
                    <a:pt x="16" y="210"/>
                    <a:pt x="16" y="210"/>
                  </a:cubicBezTo>
                  <a:cubicBezTo>
                    <a:pt x="16" y="210"/>
                    <a:pt x="16" y="210"/>
                    <a:pt x="16" y="210"/>
                  </a:cubicBezTo>
                  <a:close/>
                  <a:moveTo>
                    <a:pt x="17" y="208"/>
                  </a:moveTo>
                  <a:cubicBezTo>
                    <a:pt x="17" y="208"/>
                    <a:pt x="17" y="208"/>
                    <a:pt x="17" y="207"/>
                  </a:cubicBezTo>
                  <a:cubicBezTo>
                    <a:pt x="17" y="207"/>
                    <a:pt x="17" y="206"/>
                    <a:pt x="18" y="206"/>
                  </a:cubicBezTo>
                  <a:cubicBezTo>
                    <a:pt x="18" y="207"/>
                    <a:pt x="18" y="207"/>
                    <a:pt x="18" y="208"/>
                  </a:cubicBezTo>
                  <a:cubicBezTo>
                    <a:pt x="18" y="208"/>
                    <a:pt x="18" y="208"/>
                    <a:pt x="17" y="208"/>
                  </a:cubicBezTo>
                  <a:close/>
                  <a:moveTo>
                    <a:pt x="18" y="212"/>
                  </a:moveTo>
                  <a:cubicBezTo>
                    <a:pt x="18" y="212"/>
                    <a:pt x="18" y="212"/>
                    <a:pt x="18" y="212"/>
                  </a:cubicBezTo>
                  <a:cubicBezTo>
                    <a:pt x="18" y="212"/>
                    <a:pt x="18" y="212"/>
                    <a:pt x="18" y="212"/>
                  </a:cubicBezTo>
                  <a:close/>
                  <a:moveTo>
                    <a:pt x="19" y="213"/>
                  </a:moveTo>
                  <a:cubicBezTo>
                    <a:pt x="19" y="213"/>
                    <a:pt x="19" y="213"/>
                    <a:pt x="19" y="213"/>
                  </a:cubicBezTo>
                  <a:cubicBezTo>
                    <a:pt x="19" y="213"/>
                    <a:pt x="19" y="213"/>
                    <a:pt x="19" y="213"/>
                  </a:cubicBezTo>
                  <a:cubicBezTo>
                    <a:pt x="19" y="213"/>
                    <a:pt x="19" y="213"/>
                    <a:pt x="19" y="213"/>
                  </a:cubicBezTo>
                  <a:close/>
                  <a:moveTo>
                    <a:pt x="20" y="214"/>
                  </a:moveTo>
                  <a:cubicBezTo>
                    <a:pt x="20" y="214"/>
                    <a:pt x="20" y="214"/>
                    <a:pt x="20" y="214"/>
                  </a:cubicBezTo>
                  <a:cubicBezTo>
                    <a:pt x="20" y="214"/>
                    <a:pt x="20" y="214"/>
                    <a:pt x="20" y="214"/>
                  </a:cubicBezTo>
                  <a:cubicBezTo>
                    <a:pt x="20" y="214"/>
                    <a:pt x="20" y="214"/>
                    <a:pt x="21" y="214"/>
                  </a:cubicBezTo>
                  <a:cubicBezTo>
                    <a:pt x="21" y="214"/>
                    <a:pt x="20" y="214"/>
                    <a:pt x="20" y="214"/>
                  </a:cubicBezTo>
                  <a:close/>
                  <a:moveTo>
                    <a:pt x="21" y="217"/>
                  </a:moveTo>
                  <a:cubicBezTo>
                    <a:pt x="21" y="216"/>
                    <a:pt x="21" y="216"/>
                    <a:pt x="21" y="216"/>
                  </a:cubicBezTo>
                  <a:cubicBezTo>
                    <a:pt x="22" y="216"/>
                    <a:pt x="22" y="216"/>
                    <a:pt x="22" y="216"/>
                  </a:cubicBezTo>
                  <a:cubicBezTo>
                    <a:pt x="22" y="216"/>
                    <a:pt x="21" y="216"/>
                    <a:pt x="21" y="217"/>
                  </a:cubicBezTo>
                  <a:close/>
                  <a:moveTo>
                    <a:pt x="21" y="214"/>
                  </a:moveTo>
                  <a:cubicBezTo>
                    <a:pt x="21" y="214"/>
                    <a:pt x="21" y="214"/>
                    <a:pt x="21" y="214"/>
                  </a:cubicBezTo>
                  <a:cubicBezTo>
                    <a:pt x="21" y="214"/>
                    <a:pt x="21" y="214"/>
                    <a:pt x="21" y="214"/>
                  </a:cubicBezTo>
                  <a:cubicBezTo>
                    <a:pt x="21" y="214"/>
                    <a:pt x="21" y="214"/>
                    <a:pt x="21" y="214"/>
                  </a:cubicBezTo>
                  <a:cubicBezTo>
                    <a:pt x="21" y="214"/>
                    <a:pt x="20" y="214"/>
                    <a:pt x="20" y="214"/>
                  </a:cubicBezTo>
                  <a:cubicBezTo>
                    <a:pt x="21" y="214"/>
                    <a:pt x="21" y="214"/>
                    <a:pt x="21" y="214"/>
                  </a:cubicBezTo>
                  <a:cubicBezTo>
                    <a:pt x="21" y="214"/>
                    <a:pt x="21" y="214"/>
                    <a:pt x="21" y="214"/>
                  </a:cubicBezTo>
                  <a:cubicBezTo>
                    <a:pt x="22" y="214"/>
                    <a:pt x="22" y="214"/>
                    <a:pt x="22" y="214"/>
                  </a:cubicBezTo>
                  <a:lnTo>
                    <a:pt x="21" y="214"/>
                  </a:lnTo>
                  <a:close/>
                  <a:moveTo>
                    <a:pt x="122" y="297"/>
                  </a:moveTo>
                  <a:cubicBezTo>
                    <a:pt x="122" y="297"/>
                    <a:pt x="122" y="297"/>
                    <a:pt x="122" y="297"/>
                  </a:cubicBezTo>
                  <a:cubicBezTo>
                    <a:pt x="122" y="297"/>
                    <a:pt x="122" y="297"/>
                    <a:pt x="122" y="297"/>
                  </a:cubicBezTo>
                  <a:close/>
                  <a:moveTo>
                    <a:pt x="123" y="297"/>
                  </a:moveTo>
                  <a:cubicBezTo>
                    <a:pt x="122" y="298"/>
                    <a:pt x="122" y="297"/>
                    <a:pt x="122" y="297"/>
                  </a:cubicBezTo>
                  <a:cubicBezTo>
                    <a:pt x="122" y="297"/>
                    <a:pt x="122" y="297"/>
                    <a:pt x="123" y="297"/>
                  </a:cubicBezTo>
                  <a:cubicBezTo>
                    <a:pt x="123" y="297"/>
                    <a:pt x="123" y="297"/>
                    <a:pt x="123" y="297"/>
                  </a:cubicBezTo>
                  <a:close/>
                  <a:moveTo>
                    <a:pt x="213" y="429"/>
                  </a:moveTo>
                  <a:cubicBezTo>
                    <a:pt x="213" y="429"/>
                    <a:pt x="213" y="429"/>
                    <a:pt x="213" y="429"/>
                  </a:cubicBezTo>
                  <a:cubicBezTo>
                    <a:pt x="213" y="429"/>
                    <a:pt x="213" y="429"/>
                    <a:pt x="213" y="429"/>
                  </a:cubicBezTo>
                  <a:cubicBezTo>
                    <a:pt x="213" y="429"/>
                    <a:pt x="213" y="429"/>
                    <a:pt x="213" y="429"/>
                  </a:cubicBezTo>
                  <a:cubicBezTo>
                    <a:pt x="213" y="429"/>
                    <a:pt x="213" y="429"/>
                    <a:pt x="213" y="4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 name="Freeform 437"/>
            <p:cNvSpPr/>
            <p:nvPr/>
          </p:nvSpPr>
          <p:spPr bwMode="auto">
            <a:xfrm>
              <a:off x="3695" y="2760"/>
              <a:ext cx="4" cy="2"/>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0"/>
                    <a:pt x="1"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 name="Freeform 438"/>
            <p:cNvSpPr/>
            <p:nvPr/>
          </p:nvSpPr>
          <p:spPr bwMode="auto">
            <a:xfrm>
              <a:off x="3699" y="2760"/>
              <a:ext cx="5" cy="4"/>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2" y="1"/>
                    <a:pt x="2" y="1"/>
                  </a:cubicBezTo>
                  <a:cubicBezTo>
                    <a:pt x="0"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439"/>
            <p:cNvSpPr/>
            <p:nvPr/>
          </p:nvSpPr>
          <p:spPr bwMode="auto">
            <a:xfrm>
              <a:off x="3916" y="2586"/>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0" y="0"/>
                    <a:pt x="2"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440"/>
            <p:cNvSpPr/>
            <p:nvPr/>
          </p:nvSpPr>
          <p:spPr bwMode="auto">
            <a:xfrm>
              <a:off x="3941" y="2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Freeform 441"/>
            <p:cNvSpPr/>
            <p:nvPr/>
          </p:nvSpPr>
          <p:spPr bwMode="auto">
            <a:xfrm>
              <a:off x="3729" y="2272"/>
              <a:ext cx="2" cy="5"/>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1"/>
                    <a:pt x="1" y="0"/>
                    <a:pt x="1" y="1"/>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442"/>
            <p:cNvSpPr/>
            <p:nvPr/>
          </p:nvSpPr>
          <p:spPr bwMode="auto">
            <a:xfrm>
              <a:off x="3852" y="271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 name="Freeform 443"/>
            <p:cNvSpPr/>
            <p:nvPr/>
          </p:nvSpPr>
          <p:spPr bwMode="auto">
            <a:xfrm>
              <a:off x="3850" y="2692"/>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1"/>
                    <a:pt x="1"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 name="Freeform 444"/>
            <p:cNvSpPr/>
            <p:nvPr/>
          </p:nvSpPr>
          <p:spPr bwMode="auto">
            <a:xfrm>
              <a:off x="3848" y="2686"/>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 name="Freeform 445"/>
            <p:cNvSpPr/>
            <p:nvPr/>
          </p:nvSpPr>
          <p:spPr bwMode="auto">
            <a:xfrm>
              <a:off x="3846" y="2711"/>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1"/>
                    <a:pt x="1" y="0"/>
                    <a:pt x="2"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446"/>
            <p:cNvSpPr/>
            <p:nvPr/>
          </p:nvSpPr>
          <p:spPr bwMode="auto">
            <a:xfrm>
              <a:off x="3822" y="2773"/>
              <a:ext cx="5"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 name="Freeform 447"/>
            <p:cNvSpPr/>
            <p:nvPr/>
          </p:nvSpPr>
          <p:spPr bwMode="auto">
            <a:xfrm>
              <a:off x="3765" y="2315"/>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 name="Freeform 448"/>
            <p:cNvSpPr/>
            <p:nvPr/>
          </p:nvSpPr>
          <p:spPr bwMode="auto">
            <a:xfrm>
              <a:off x="3842" y="2733"/>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449"/>
            <p:cNvSpPr/>
            <p:nvPr/>
          </p:nvSpPr>
          <p:spPr bwMode="auto">
            <a:xfrm>
              <a:off x="3822" y="2769"/>
              <a:ext cx="7"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Freeform 450"/>
            <p:cNvSpPr/>
            <p:nvPr/>
          </p:nvSpPr>
          <p:spPr bwMode="auto">
            <a:xfrm>
              <a:off x="3846" y="27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451"/>
            <p:cNvSpPr/>
            <p:nvPr/>
          </p:nvSpPr>
          <p:spPr bwMode="auto">
            <a:xfrm>
              <a:off x="3844" y="2724"/>
              <a:ext cx="4"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452"/>
            <p:cNvSpPr/>
            <p:nvPr/>
          </p:nvSpPr>
          <p:spPr bwMode="auto">
            <a:xfrm>
              <a:off x="3844" y="2728"/>
              <a:ext cx="8" cy="3"/>
            </a:xfrm>
            <a:custGeom>
              <a:avLst/>
              <a:gdLst>
                <a:gd name="T0" fmla="*/ 0 w 4"/>
                <a:gd name="T1" fmla="*/ 1 h 1"/>
                <a:gd name="T2" fmla="*/ 1 w 4"/>
                <a:gd name="T3" fmla="*/ 1 h 1"/>
                <a:gd name="T4" fmla="*/ 2 w 4"/>
                <a:gd name="T5" fmla="*/ 0 h 1"/>
                <a:gd name="T6" fmla="*/ 4 w 4"/>
                <a:gd name="T7" fmla="*/ 0 h 1"/>
                <a:gd name="T8" fmla="*/ 0 w 4"/>
                <a:gd name="T9" fmla="*/ 1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1" y="1"/>
                    <a:pt x="1" y="1"/>
                  </a:cubicBezTo>
                  <a:cubicBezTo>
                    <a:pt x="2" y="1"/>
                    <a:pt x="3" y="0"/>
                    <a:pt x="2" y="0"/>
                  </a:cubicBezTo>
                  <a:cubicBezTo>
                    <a:pt x="3" y="0"/>
                    <a:pt x="4" y="0"/>
                    <a:pt x="4" y="0"/>
                  </a:cubicBezTo>
                  <a:cubicBezTo>
                    <a:pt x="3" y="0"/>
                    <a:pt x="1"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459" name="Freeform 456"/>
          <p:cNvSpPr>
            <a:spLocks noEditPoints="1"/>
          </p:cNvSpPr>
          <p:nvPr/>
        </p:nvSpPr>
        <p:spPr bwMode="auto">
          <a:xfrm>
            <a:off x="2820097" y="1579576"/>
            <a:ext cx="271680" cy="285144"/>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accent2"/>
          </a:solidFill>
          <a:ln>
            <a:solidFill>
              <a:schemeClr val="accent2"/>
            </a:solidFill>
          </a:ln>
        </p:spPr>
        <p:txBody>
          <a:bodyPr vert="horz" wrap="square" lIns="68568" tIns="34285" rIns="68568" bIns="34285" numCol="1" anchor="t" anchorCtr="0" compatLnSpc="1"/>
          <a:lstStyle/>
          <a:p>
            <a:endParaRPr lang="zh-CN" altLang="en-US">
              <a:cs typeface="+mn-ea"/>
              <a:sym typeface="+mn-lt"/>
            </a:endParaRPr>
          </a:p>
        </p:txBody>
      </p:sp>
      <p:sp>
        <p:nvSpPr>
          <p:cNvPr id="1462" name="Freeform 460"/>
          <p:cNvSpPr>
            <a:spLocks noEditPoints="1"/>
          </p:cNvSpPr>
          <p:nvPr/>
        </p:nvSpPr>
        <p:spPr bwMode="auto">
          <a:xfrm>
            <a:off x="5847238" y="2958678"/>
            <a:ext cx="271678" cy="285142"/>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rgbClr val="FF1DAE"/>
          </a:solidFill>
          <a:ln>
            <a:solidFill>
              <a:srgbClr val="FF1DAE"/>
            </a:solidFill>
          </a:ln>
        </p:spPr>
        <p:txBody>
          <a:bodyPr vert="horz" wrap="square" lIns="68568" tIns="34285" rIns="68568" bIns="34285" numCol="1" anchor="t" anchorCtr="0" compatLnSpc="1"/>
          <a:lstStyle/>
          <a:p>
            <a:endParaRPr lang="zh-CN" altLang="en-US">
              <a:cs typeface="+mn-ea"/>
              <a:sym typeface="+mn-lt"/>
            </a:endParaRPr>
          </a:p>
        </p:txBody>
      </p:sp>
      <p:sp>
        <p:nvSpPr>
          <p:cNvPr id="468" name="Freeform 460"/>
          <p:cNvSpPr>
            <a:spLocks noEditPoints="1"/>
          </p:cNvSpPr>
          <p:nvPr/>
        </p:nvSpPr>
        <p:spPr bwMode="auto">
          <a:xfrm>
            <a:off x="5847238" y="1491432"/>
            <a:ext cx="271678" cy="285142"/>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rgbClr val="78B832"/>
          </a:solidFill>
          <a:ln>
            <a:solidFill>
              <a:srgbClr val="78B832"/>
            </a:solidFill>
          </a:ln>
        </p:spPr>
        <p:txBody>
          <a:bodyPr vert="horz" wrap="square" lIns="68568" tIns="34285" rIns="68568" bIns="34285" numCol="1" anchor="t" anchorCtr="0" compatLnSpc="1"/>
          <a:lstStyle/>
          <a:p>
            <a:endParaRPr lang="zh-CN" altLang="en-US">
              <a:cs typeface="+mn-ea"/>
              <a:sym typeface="+mn-lt"/>
            </a:endParaRPr>
          </a:p>
        </p:txBody>
      </p:sp>
      <p:sp>
        <p:nvSpPr>
          <p:cNvPr id="469" name="Freeform 456"/>
          <p:cNvSpPr>
            <a:spLocks noEditPoints="1"/>
          </p:cNvSpPr>
          <p:nvPr/>
        </p:nvSpPr>
        <p:spPr bwMode="auto">
          <a:xfrm>
            <a:off x="2839975" y="3060641"/>
            <a:ext cx="271680" cy="285144"/>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accent1"/>
          </a:solidFill>
          <a:ln>
            <a:solidFill>
              <a:schemeClr val="accent1"/>
            </a:solidFill>
          </a:ln>
        </p:spPr>
        <p:txBody>
          <a:bodyPr vert="horz" wrap="square" lIns="68568" tIns="34285" rIns="68568" bIns="34285" numCol="1" anchor="t" anchorCtr="0" compatLnSpc="1"/>
          <a:lstStyle/>
          <a:p>
            <a:endParaRPr lang="zh-CN" altLang="en-US">
              <a:cs typeface="+mn-ea"/>
              <a:sym typeface="+mn-lt"/>
            </a:endParaRPr>
          </a:p>
        </p:txBody>
      </p:sp>
      <p:sp>
        <p:nvSpPr>
          <p:cNvPr id="470" name="Rectangle 47"/>
          <p:cNvSpPr/>
          <p:nvPr/>
        </p:nvSpPr>
        <p:spPr>
          <a:xfrm>
            <a:off x="865064" y="1446025"/>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471" name="文本框 7"/>
          <p:cNvSpPr txBox="1">
            <a:spLocks noChangeArrowheads="1"/>
          </p:cNvSpPr>
          <p:nvPr/>
        </p:nvSpPr>
        <p:spPr bwMode="auto">
          <a:xfrm>
            <a:off x="886727" y="1815550"/>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72" name="Rectangle 47"/>
          <p:cNvSpPr/>
          <p:nvPr/>
        </p:nvSpPr>
        <p:spPr>
          <a:xfrm>
            <a:off x="907856" y="2966851"/>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473" name="文本框 7"/>
          <p:cNvSpPr txBox="1">
            <a:spLocks noChangeArrowheads="1"/>
          </p:cNvSpPr>
          <p:nvPr/>
        </p:nvSpPr>
        <p:spPr bwMode="auto">
          <a:xfrm>
            <a:off x="929519" y="3336376"/>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74" name="Rectangle 47"/>
          <p:cNvSpPr/>
          <p:nvPr/>
        </p:nvSpPr>
        <p:spPr>
          <a:xfrm>
            <a:off x="6103876" y="1406423"/>
            <a:ext cx="1855955" cy="369218"/>
          </a:xfrm>
          <a:prstGeom prst="rect">
            <a:avLst/>
          </a:prstGeom>
        </p:spPr>
        <p:txBody>
          <a:bodyPr wrap="none" lIns="0" tIns="0" rIns="0" bIns="0">
            <a:spAutoFit/>
          </a:bodyPr>
          <a:lstStyle/>
          <a:p>
            <a:pPr algn="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475" name="文本框 7"/>
          <p:cNvSpPr txBox="1">
            <a:spLocks noChangeArrowheads="1"/>
          </p:cNvSpPr>
          <p:nvPr/>
        </p:nvSpPr>
        <p:spPr bwMode="auto">
          <a:xfrm>
            <a:off x="6103876" y="1775756"/>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76" name="Rectangle 47"/>
          <p:cNvSpPr/>
          <p:nvPr/>
        </p:nvSpPr>
        <p:spPr>
          <a:xfrm>
            <a:off x="6103876" y="2914419"/>
            <a:ext cx="1855955" cy="369218"/>
          </a:xfrm>
          <a:prstGeom prst="rect">
            <a:avLst/>
          </a:prstGeom>
        </p:spPr>
        <p:txBody>
          <a:bodyPr wrap="none" lIns="0" tIns="0" rIns="0" bIns="0">
            <a:spAutoFit/>
          </a:bodyPr>
          <a:lstStyle/>
          <a:p>
            <a:pPr algn="r"/>
            <a:r>
              <a:rPr lang="zh-CN" altLang="en-US" sz="2400" b="1" dirty="0">
                <a:solidFill>
                  <a:srgbClr val="FF3399"/>
                </a:solidFill>
                <a:cs typeface="+mn-ea"/>
                <a:sym typeface="+mn-lt"/>
              </a:rPr>
              <a:t>文字标题内容</a:t>
            </a:r>
            <a:endParaRPr lang="zh-CN" altLang="en-US" sz="2400" b="1" dirty="0">
              <a:solidFill>
                <a:srgbClr val="FF3399"/>
              </a:solidFill>
              <a:cs typeface="+mn-ea"/>
              <a:sym typeface="+mn-lt"/>
            </a:endParaRPr>
          </a:p>
        </p:txBody>
      </p:sp>
      <p:sp>
        <p:nvSpPr>
          <p:cNvPr id="477" name="文本框 7"/>
          <p:cNvSpPr txBox="1">
            <a:spLocks noChangeArrowheads="1"/>
          </p:cNvSpPr>
          <p:nvPr/>
        </p:nvSpPr>
        <p:spPr bwMode="auto">
          <a:xfrm>
            <a:off x="6103876" y="3296582"/>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63"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wipe(left)">
                                      <p:cBhvr>
                                        <p:cTn id="7" dur="500"/>
                                        <p:tgtEl>
                                          <p:spTgt spid="46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6" presetClass="emph" presetSubtype="0" repeatCount="200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1459"/>
                                        </p:tgtEl>
                                        <p:attrNameLst>
                                          <p:attrName>style.visibility</p:attrName>
                                        </p:attrNameLst>
                                      </p:cBhvr>
                                      <p:to>
                                        <p:strVal val="visible"/>
                                      </p:to>
                                    </p:set>
                                    <p:anim calcmode="lin" valueType="num">
                                      <p:cBhvr>
                                        <p:cTn id="21" dur="500" fill="hold"/>
                                        <p:tgtEl>
                                          <p:spTgt spid="1459"/>
                                        </p:tgtEl>
                                        <p:attrNameLst>
                                          <p:attrName>ppt_w</p:attrName>
                                        </p:attrNameLst>
                                      </p:cBhvr>
                                      <p:tavLst>
                                        <p:tav tm="0">
                                          <p:val>
                                            <p:fltVal val="0"/>
                                          </p:val>
                                        </p:tav>
                                        <p:tav tm="100000">
                                          <p:val>
                                            <p:strVal val="#ppt_w"/>
                                          </p:val>
                                        </p:tav>
                                      </p:tavLst>
                                    </p:anim>
                                    <p:anim calcmode="lin" valueType="num">
                                      <p:cBhvr>
                                        <p:cTn id="22" dur="500" fill="hold"/>
                                        <p:tgtEl>
                                          <p:spTgt spid="1459"/>
                                        </p:tgtEl>
                                        <p:attrNameLst>
                                          <p:attrName>ppt_h</p:attrName>
                                        </p:attrNameLst>
                                      </p:cBhvr>
                                      <p:tavLst>
                                        <p:tav tm="0">
                                          <p:val>
                                            <p:fltVal val="0"/>
                                          </p:val>
                                        </p:tav>
                                        <p:tav tm="100000">
                                          <p:val>
                                            <p:strVal val="#ppt_h"/>
                                          </p:val>
                                        </p:tav>
                                      </p:tavLst>
                                    </p:anim>
                                    <p:anim calcmode="lin" valueType="num">
                                      <p:cBhvr>
                                        <p:cTn id="23" dur="500" fill="hold"/>
                                        <p:tgtEl>
                                          <p:spTgt spid="1459"/>
                                        </p:tgtEl>
                                        <p:attrNameLst>
                                          <p:attrName>style.rotation</p:attrName>
                                        </p:attrNameLst>
                                      </p:cBhvr>
                                      <p:tavLst>
                                        <p:tav tm="0">
                                          <p:val>
                                            <p:fltVal val="360"/>
                                          </p:val>
                                        </p:tav>
                                        <p:tav tm="100000">
                                          <p:val>
                                            <p:fltVal val="0"/>
                                          </p:val>
                                        </p:tav>
                                      </p:tavLst>
                                    </p:anim>
                                    <p:animEffect transition="in" filter="fade">
                                      <p:cBhvr>
                                        <p:cTn id="24" dur="500"/>
                                        <p:tgtEl>
                                          <p:spTgt spid="1459"/>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469"/>
                                        </p:tgtEl>
                                        <p:attrNameLst>
                                          <p:attrName>style.visibility</p:attrName>
                                        </p:attrNameLst>
                                      </p:cBhvr>
                                      <p:to>
                                        <p:strVal val="visible"/>
                                      </p:to>
                                    </p:set>
                                    <p:anim calcmode="lin" valueType="num">
                                      <p:cBhvr>
                                        <p:cTn id="27" dur="500" fill="hold"/>
                                        <p:tgtEl>
                                          <p:spTgt spid="469"/>
                                        </p:tgtEl>
                                        <p:attrNameLst>
                                          <p:attrName>ppt_w</p:attrName>
                                        </p:attrNameLst>
                                      </p:cBhvr>
                                      <p:tavLst>
                                        <p:tav tm="0">
                                          <p:val>
                                            <p:fltVal val="0"/>
                                          </p:val>
                                        </p:tav>
                                        <p:tav tm="100000">
                                          <p:val>
                                            <p:strVal val="#ppt_w"/>
                                          </p:val>
                                        </p:tav>
                                      </p:tavLst>
                                    </p:anim>
                                    <p:anim calcmode="lin" valueType="num">
                                      <p:cBhvr>
                                        <p:cTn id="28" dur="500" fill="hold"/>
                                        <p:tgtEl>
                                          <p:spTgt spid="469"/>
                                        </p:tgtEl>
                                        <p:attrNameLst>
                                          <p:attrName>ppt_h</p:attrName>
                                        </p:attrNameLst>
                                      </p:cBhvr>
                                      <p:tavLst>
                                        <p:tav tm="0">
                                          <p:val>
                                            <p:fltVal val="0"/>
                                          </p:val>
                                        </p:tav>
                                        <p:tav tm="100000">
                                          <p:val>
                                            <p:strVal val="#ppt_h"/>
                                          </p:val>
                                        </p:tav>
                                      </p:tavLst>
                                    </p:anim>
                                    <p:anim calcmode="lin" valueType="num">
                                      <p:cBhvr>
                                        <p:cTn id="29" dur="500" fill="hold"/>
                                        <p:tgtEl>
                                          <p:spTgt spid="469"/>
                                        </p:tgtEl>
                                        <p:attrNameLst>
                                          <p:attrName>style.rotation</p:attrName>
                                        </p:attrNameLst>
                                      </p:cBhvr>
                                      <p:tavLst>
                                        <p:tav tm="0">
                                          <p:val>
                                            <p:fltVal val="360"/>
                                          </p:val>
                                        </p:tav>
                                        <p:tav tm="100000">
                                          <p:val>
                                            <p:fltVal val="0"/>
                                          </p:val>
                                        </p:tav>
                                      </p:tavLst>
                                    </p:anim>
                                    <p:animEffect transition="in" filter="fade">
                                      <p:cBhvr>
                                        <p:cTn id="30" dur="500"/>
                                        <p:tgtEl>
                                          <p:spTgt spid="469"/>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1462"/>
                                        </p:tgtEl>
                                        <p:attrNameLst>
                                          <p:attrName>style.visibility</p:attrName>
                                        </p:attrNameLst>
                                      </p:cBhvr>
                                      <p:to>
                                        <p:strVal val="visible"/>
                                      </p:to>
                                    </p:set>
                                    <p:anim calcmode="lin" valueType="num">
                                      <p:cBhvr>
                                        <p:cTn id="33" dur="500" fill="hold"/>
                                        <p:tgtEl>
                                          <p:spTgt spid="1462"/>
                                        </p:tgtEl>
                                        <p:attrNameLst>
                                          <p:attrName>ppt_w</p:attrName>
                                        </p:attrNameLst>
                                      </p:cBhvr>
                                      <p:tavLst>
                                        <p:tav tm="0">
                                          <p:val>
                                            <p:fltVal val="0"/>
                                          </p:val>
                                        </p:tav>
                                        <p:tav tm="100000">
                                          <p:val>
                                            <p:strVal val="#ppt_w"/>
                                          </p:val>
                                        </p:tav>
                                      </p:tavLst>
                                    </p:anim>
                                    <p:anim calcmode="lin" valueType="num">
                                      <p:cBhvr>
                                        <p:cTn id="34" dur="500" fill="hold"/>
                                        <p:tgtEl>
                                          <p:spTgt spid="1462"/>
                                        </p:tgtEl>
                                        <p:attrNameLst>
                                          <p:attrName>ppt_h</p:attrName>
                                        </p:attrNameLst>
                                      </p:cBhvr>
                                      <p:tavLst>
                                        <p:tav tm="0">
                                          <p:val>
                                            <p:fltVal val="0"/>
                                          </p:val>
                                        </p:tav>
                                        <p:tav tm="100000">
                                          <p:val>
                                            <p:strVal val="#ppt_h"/>
                                          </p:val>
                                        </p:tav>
                                      </p:tavLst>
                                    </p:anim>
                                    <p:anim calcmode="lin" valueType="num">
                                      <p:cBhvr>
                                        <p:cTn id="35" dur="500" fill="hold"/>
                                        <p:tgtEl>
                                          <p:spTgt spid="1462"/>
                                        </p:tgtEl>
                                        <p:attrNameLst>
                                          <p:attrName>style.rotation</p:attrName>
                                        </p:attrNameLst>
                                      </p:cBhvr>
                                      <p:tavLst>
                                        <p:tav tm="0">
                                          <p:val>
                                            <p:fltVal val="360"/>
                                          </p:val>
                                        </p:tav>
                                        <p:tav tm="100000">
                                          <p:val>
                                            <p:fltVal val="0"/>
                                          </p:val>
                                        </p:tav>
                                      </p:tavLst>
                                    </p:anim>
                                    <p:animEffect transition="in" filter="fade">
                                      <p:cBhvr>
                                        <p:cTn id="36" dur="500"/>
                                        <p:tgtEl>
                                          <p:spTgt spid="1462"/>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468"/>
                                        </p:tgtEl>
                                        <p:attrNameLst>
                                          <p:attrName>style.visibility</p:attrName>
                                        </p:attrNameLst>
                                      </p:cBhvr>
                                      <p:to>
                                        <p:strVal val="visible"/>
                                      </p:to>
                                    </p:set>
                                    <p:anim calcmode="lin" valueType="num">
                                      <p:cBhvr>
                                        <p:cTn id="39" dur="500" fill="hold"/>
                                        <p:tgtEl>
                                          <p:spTgt spid="468"/>
                                        </p:tgtEl>
                                        <p:attrNameLst>
                                          <p:attrName>ppt_w</p:attrName>
                                        </p:attrNameLst>
                                      </p:cBhvr>
                                      <p:tavLst>
                                        <p:tav tm="0">
                                          <p:val>
                                            <p:fltVal val="0"/>
                                          </p:val>
                                        </p:tav>
                                        <p:tav tm="100000">
                                          <p:val>
                                            <p:strVal val="#ppt_w"/>
                                          </p:val>
                                        </p:tav>
                                      </p:tavLst>
                                    </p:anim>
                                    <p:anim calcmode="lin" valueType="num">
                                      <p:cBhvr>
                                        <p:cTn id="40" dur="500" fill="hold"/>
                                        <p:tgtEl>
                                          <p:spTgt spid="468"/>
                                        </p:tgtEl>
                                        <p:attrNameLst>
                                          <p:attrName>ppt_h</p:attrName>
                                        </p:attrNameLst>
                                      </p:cBhvr>
                                      <p:tavLst>
                                        <p:tav tm="0">
                                          <p:val>
                                            <p:fltVal val="0"/>
                                          </p:val>
                                        </p:tav>
                                        <p:tav tm="100000">
                                          <p:val>
                                            <p:strVal val="#ppt_h"/>
                                          </p:val>
                                        </p:tav>
                                      </p:tavLst>
                                    </p:anim>
                                    <p:anim calcmode="lin" valueType="num">
                                      <p:cBhvr>
                                        <p:cTn id="41" dur="500" fill="hold"/>
                                        <p:tgtEl>
                                          <p:spTgt spid="468"/>
                                        </p:tgtEl>
                                        <p:attrNameLst>
                                          <p:attrName>style.rotation</p:attrName>
                                        </p:attrNameLst>
                                      </p:cBhvr>
                                      <p:tavLst>
                                        <p:tav tm="0">
                                          <p:val>
                                            <p:fltVal val="360"/>
                                          </p:val>
                                        </p:tav>
                                        <p:tav tm="100000">
                                          <p:val>
                                            <p:fltVal val="0"/>
                                          </p:val>
                                        </p:tav>
                                      </p:tavLst>
                                    </p:anim>
                                    <p:animEffect transition="in" filter="fade">
                                      <p:cBhvr>
                                        <p:cTn id="42" dur="500"/>
                                        <p:tgtEl>
                                          <p:spTgt spid="468"/>
                                        </p:tgtEl>
                                      </p:cBhvr>
                                    </p:animEffect>
                                  </p:childTnLst>
                                </p:cTn>
                              </p:par>
                            </p:childTnLst>
                          </p:cTn>
                        </p:par>
                        <p:par>
                          <p:cTn id="43" fill="hold">
                            <p:stCondLst>
                              <p:cond delay="2000"/>
                            </p:stCondLst>
                            <p:childTnLst>
                              <p:par>
                                <p:cTn id="44" presetID="22" presetClass="entr" presetSubtype="2" fill="hold" grpId="0" nodeType="afterEffect">
                                  <p:stCondLst>
                                    <p:cond delay="0"/>
                                  </p:stCondLst>
                                  <p:childTnLst>
                                    <p:set>
                                      <p:cBhvr>
                                        <p:cTn id="45" dur="1" fill="hold">
                                          <p:stCondLst>
                                            <p:cond delay="0"/>
                                          </p:stCondLst>
                                        </p:cTn>
                                        <p:tgtEl>
                                          <p:spTgt spid="470"/>
                                        </p:tgtEl>
                                        <p:attrNameLst>
                                          <p:attrName>style.visibility</p:attrName>
                                        </p:attrNameLst>
                                      </p:cBhvr>
                                      <p:to>
                                        <p:strVal val="visible"/>
                                      </p:to>
                                    </p:set>
                                    <p:animEffect transition="in" filter="wipe(right)">
                                      <p:cBhvr>
                                        <p:cTn id="46" dur="500"/>
                                        <p:tgtEl>
                                          <p:spTgt spid="470"/>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471"/>
                                        </p:tgtEl>
                                        <p:attrNameLst>
                                          <p:attrName>style.visibility</p:attrName>
                                        </p:attrNameLst>
                                      </p:cBhvr>
                                      <p:to>
                                        <p:strVal val="visible"/>
                                      </p:to>
                                    </p:set>
                                    <p:animEffect transition="in" filter="wipe(right)">
                                      <p:cBhvr>
                                        <p:cTn id="49" dur="500"/>
                                        <p:tgtEl>
                                          <p:spTgt spid="471"/>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472"/>
                                        </p:tgtEl>
                                        <p:attrNameLst>
                                          <p:attrName>style.visibility</p:attrName>
                                        </p:attrNameLst>
                                      </p:cBhvr>
                                      <p:to>
                                        <p:strVal val="visible"/>
                                      </p:to>
                                    </p:set>
                                    <p:animEffect transition="in" filter="wipe(right)">
                                      <p:cBhvr>
                                        <p:cTn id="52" dur="500"/>
                                        <p:tgtEl>
                                          <p:spTgt spid="47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473"/>
                                        </p:tgtEl>
                                        <p:attrNameLst>
                                          <p:attrName>style.visibility</p:attrName>
                                        </p:attrNameLst>
                                      </p:cBhvr>
                                      <p:to>
                                        <p:strVal val="visible"/>
                                      </p:to>
                                    </p:set>
                                    <p:animEffect transition="in" filter="wipe(right)">
                                      <p:cBhvr>
                                        <p:cTn id="55" dur="500"/>
                                        <p:tgtEl>
                                          <p:spTgt spid="47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4"/>
                                        </p:tgtEl>
                                        <p:attrNameLst>
                                          <p:attrName>style.visibility</p:attrName>
                                        </p:attrNameLst>
                                      </p:cBhvr>
                                      <p:to>
                                        <p:strVal val="visible"/>
                                      </p:to>
                                    </p:set>
                                    <p:animEffect transition="in" filter="wipe(left)">
                                      <p:cBhvr>
                                        <p:cTn id="58" dur="500"/>
                                        <p:tgtEl>
                                          <p:spTgt spid="47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75"/>
                                        </p:tgtEl>
                                        <p:attrNameLst>
                                          <p:attrName>style.visibility</p:attrName>
                                        </p:attrNameLst>
                                      </p:cBhvr>
                                      <p:to>
                                        <p:strVal val="visible"/>
                                      </p:to>
                                    </p:set>
                                    <p:animEffect transition="in" filter="wipe(left)">
                                      <p:cBhvr>
                                        <p:cTn id="61" dur="500"/>
                                        <p:tgtEl>
                                          <p:spTgt spid="47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76"/>
                                        </p:tgtEl>
                                        <p:attrNameLst>
                                          <p:attrName>style.visibility</p:attrName>
                                        </p:attrNameLst>
                                      </p:cBhvr>
                                      <p:to>
                                        <p:strVal val="visible"/>
                                      </p:to>
                                    </p:set>
                                    <p:animEffect transition="in" filter="wipe(left)">
                                      <p:cBhvr>
                                        <p:cTn id="64" dur="500"/>
                                        <p:tgtEl>
                                          <p:spTgt spid="47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77"/>
                                        </p:tgtEl>
                                        <p:attrNameLst>
                                          <p:attrName>style.visibility</p:attrName>
                                        </p:attrNameLst>
                                      </p:cBhvr>
                                      <p:to>
                                        <p:strVal val="visible"/>
                                      </p:to>
                                    </p:set>
                                    <p:animEffect transition="in" filter="wipe(left)">
                                      <p:cBhvr>
                                        <p:cTn id="67"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 grpId="0" animBg="1"/>
      <p:bldP spid="1462" grpId="0" animBg="1"/>
      <p:bldP spid="468" grpId="0" animBg="1"/>
      <p:bldP spid="469" grpId="0" animBg="1"/>
      <p:bldP spid="470" grpId="0"/>
      <p:bldP spid="471" grpId="0"/>
      <p:bldP spid="472" grpId="0"/>
      <p:bldP spid="473" grpId="0"/>
      <p:bldP spid="474" grpId="0"/>
      <p:bldP spid="475" grpId="0"/>
      <p:bldP spid="476" grpId="0"/>
      <p:bldP spid="477" grpId="0"/>
      <p:bldP spid="46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方正稚艺简体"/>
        <a:ea typeface="方正稚艺简体"/>
        <a:cs typeface=""/>
      </a:majorFont>
      <a:minorFont>
        <a:latin typeface="方正稚艺简体"/>
        <a:ea typeface="方正稚艺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2938</Words>
  <Application>WPS 演示</Application>
  <PresentationFormat>全屏显示(16:9)</PresentationFormat>
  <Paragraphs>330</Paragraphs>
  <Slides>26</Slides>
  <Notes>26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26</vt:i4>
      </vt:variant>
    </vt:vector>
  </HeadingPairs>
  <TitlesOfParts>
    <vt:vector size="36" baseType="lpstr">
      <vt:lpstr>Arial</vt:lpstr>
      <vt:lpstr>宋体</vt:lpstr>
      <vt:lpstr>Wingdings</vt:lpstr>
      <vt:lpstr>方正稚艺简体</vt:lpstr>
      <vt:lpstr>Calibri</vt:lpstr>
      <vt:lpstr>微软雅黑</vt:lpstr>
      <vt:lpstr>Arial Unicode MS</vt:lpstr>
      <vt:lpstr>华文细黑</vt:lpstr>
      <vt:lpstr>方正稚艺简体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更多模版：亮亮图文旗舰店https:/liangliangtuwen.tmall.com</cp:keywords>
  <dc:description>更多模版：亮亮图文旗舰店https://liangliangtuwen.tmall.com</dc:description>
  <cp:lastModifiedBy>Administrator</cp:lastModifiedBy>
  <cp:revision>1</cp:revision>
  <dcterms:created xsi:type="dcterms:W3CDTF">2017-11-29T01:58:56Z</dcterms:created>
  <dcterms:modified xsi:type="dcterms:W3CDTF">2017-11-29T01:59:04Z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